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89" r:id="rId2"/>
    <p:sldId id="408" r:id="rId3"/>
    <p:sldId id="257" r:id="rId4"/>
    <p:sldId id="407" r:id="rId5"/>
    <p:sldId id="388" r:id="rId6"/>
    <p:sldId id="393" r:id="rId7"/>
    <p:sldId id="390" r:id="rId8"/>
    <p:sldId id="391" r:id="rId9"/>
    <p:sldId id="392" r:id="rId10"/>
    <p:sldId id="394" r:id="rId11"/>
    <p:sldId id="395" r:id="rId12"/>
    <p:sldId id="396" r:id="rId13"/>
    <p:sldId id="39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132E2-1E3B-B347-89A8-83D660B84711}" v="41" dt="2022-05-12T15:26:44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1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2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7B033-8CE6-884E-83AB-B94A79D9CD96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CAD33-1228-6E44-83FE-A360D382DB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7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9cbf062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9cbf062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9cbf062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9cbf062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23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E7397-723A-C94D-8F6C-F439472D0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58E0E7-F219-CF46-B22D-DC938854E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512F4-5B8E-0543-9E2F-B6C19A51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A6B2A8-B7D0-D14B-B887-38C563D2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A5E01B-4B11-5041-A367-B7C63860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94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A418A-9C56-614B-AEF1-81F347BA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15F0CB-A444-8948-B529-1B1035AD3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D06108-72F6-0D43-828B-EAD8999F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668296-BD74-C645-8259-5744B06F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11F327-8DAA-7046-8635-A425E8C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04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68CB09-7AF1-2348-BA45-0348EF72E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F07A25-6217-C54B-B90E-9B19D2750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831B22-4D1D-C344-9EB3-4661C697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399578-1ECA-7441-B26D-450B129B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657156-3801-DE48-BC73-6ED5AB02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26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50B9E-071D-1949-BBF4-5DAAE85E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AFF588-E7FB-B941-9BEC-70167F90F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73A67F-8D21-5748-ACBB-C51F2667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BF64FC-9359-D348-BA26-8D64463B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FBFB9C-DE7C-E748-8F93-C744E1C1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44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22910-01C6-AC49-B8D4-337C06E1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4B336-6138-334D-9C98-40142F46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648ED7-9D8C-164E-8347-B0A02C6E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12F7DA-E363-034C-9CA6-31EEDF45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986E63-7BAC-F844-BF28-4495750A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19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9F3CF-69AD-4143-8916-EF60AF42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71180B-F1C5-A947-9150-BEC836052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7EE83A-A640-064D-AC28-D69F187ED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54F168-CD8C-584C-8FE8-D65F4D37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591C15-6290-5440-9C4A-9DE53877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0DBFD2-050C-464A-9114-CE59D808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74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D28BA-38F3-BE4B-8119-9D322558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0B1FBD-BBFF-554B-A26C-3C0385E3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0A9179-00D6-E941-AC15-A8ED45666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186978-2185-1744-A444-AC78D300C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DA665F-5A99-124B-BA7D-7F5EB729F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ACE141-1F96-1E49-ADE8-624C21F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6E3039-5FD6-B744-B069-044EB674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AD5EAE-690D-EA48-BD51-DB04A865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50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5D5C9-E074-474D-94C0-5496A03A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670BBB-32AC-B540-B598-8550CAB3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16ABAD-55B8-844A-8EAE-DEC6BD59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237AF2-2623-CA40-861D-FD966178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14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A151BE-A6E0-2743-BB29-5893D85D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D5078F9-6A1B-9A44-B594-6CED4630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BBCDA6-3BB2-E24C-8B3B-CF8B548E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19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F4DA9-F855-074B-9C86-70E8C36E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A6323-1579-B149-930F-C63DF860C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E2C0DC-FB81-A142-BC51-A5E7AA5B6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82C9A4-26B0-5742-ABCC-4D33F733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2D0FE1-100B-024B-93E0-1F1DBB90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4D40F3-7D41-F947-8CBC-ECF863CC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80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CFBC2-D61C-CC4B-98EA-C14CFAB4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5C525D-AD33-1E4A-A4CA-C5AEB406F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B6ACF9-84F7-424D-9129-25D04A4BD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CF1CD7-4F48-B240-A3EB-B8FCCB7D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70E231-611B-B84D-9FDD-84D19F94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FBF545-F720-3D49-B6E4-25914F08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84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A93B0C7-46E6-4A40-A3D2-2CE6B5AA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3DDE53-0B02-1B4E-9594-50ABA9EE9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D16F36-8F70-C747-B057-853B8A0C9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1B53-2DFD-3347-927B-8F58E31D4D28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2B46F6-1ACF-EE4F-A97D-577FD7915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B994CD-36CE-1A4D-BA3B-ED0BAA50B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585D-FED1-2F43-917B-97C9F3108C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56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rive/answer/2494822?hl=nl&amp;co=GENIE.Platform%3DDesktop" TargetMode="External"/><Relationship Id="rId2" Type="http://schemas.openxmlformats.org/officeDocument/2006/relationships/hyperlink" Target="https://support.microsoft.com/nl-nl/office/een-presentatie-online-maken-opslaan-en-delen-ba9f56eb-3862-4027-9b91-1ce2a14b9323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visualconnection.nl/conta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6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0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4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jpeg"/><Relationship Id="rId5" Type="http://schemas.openxmlformats.org/officeDocument/2006/relationships/image" Target="../media/image9.jpe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4B0C8-C74B-3A4A-8757-ACE28546D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6762" y="1647447"/>
            <a:ext cx="5720908" cy="3157080"/>
          </a:xfrm>
          <a:noFill/>
        </p:spPr>
        <p:txBody>
          <a:bodyPr>
            <a:normAutofit fontScale="90000"/>
          </a:bodyPr>
          <a:lstStyle/>
          <a:p>
            <a:r>
              <a:rPr lang="nl-NL" sz="7200" dirty="0">
                <a:latin typeface="Heiti TC Medium" pitchFamily="2" charset="-128"/>
                <a:ea typeface="Heiti TC Medium" pitchFamily="2" charset="-128"/>
              </a:rPr>
              <a:t>Brainstormen met beeldkaarten</a:t>
            </a:r>
          </a:p>
        </p:txBody>
      </p:sp>
      <p:pic>
        <p:nvPicPr>
          <p:cNvPr id="4" name="Afbeelding 3" descr="Afbeelding met tekst, plant&#10;&#10;Automatisch gegenereerde beschrijving">
            <a:extLst>
              <a:ext uri="{FF2B5EF4-FFF2-40B4-BE49-F238E27FC236}">
                <a16:creationId xmlns:a16="http://schemas.microsoft.com/office/drawing/2014/main" id="{2BC69201-E6A4-354A-A550-6A1730C3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" r="2" b="2"/>
          <a:stretch/>
        </p:blipFill>
        <p:spPr>
          <a:xfrm>
            <a:off x="1377791" y="1163696"/>
            <a:ext cx="3611879" cy="41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EC40E6C-7F5E-F340-9B6A-E8A33DA656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327" y="4648893"/>
            <a:ext cx="2717339" cy="2038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7CCCF0D-8EAD-9147-B52E-C59A819C5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934" y="4682143"/>
            <a:ext cx="2717339" cy="20380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E01B16-86F7-3043-A339-8E2D245EC2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9" y="4682143"/>
            <a:ext cx="2717339" cy="20380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19590BF-0092-DF42-830C-02476766FD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48893"/>
            <a:ext cx="2717339" cy="203800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6538832-8AEC-6E4E-8CF2-3571834DA8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327" y="2617816"/>
            <a:ext cx="2717339" cy="20380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7046013-F8C3-6846-8AAF-5E271C96CB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163" y="2617816"/>
            <a:ext cx="2717339" cy="20380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5847D94-18A1-4841-9840-177F66F38E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9" y="2567247"/>
            <a:ext cx="2717339" cy="203800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B9218E4-BC15-B249-9EB1-9C6EB59860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" y="2617816"/>
            <a:ext cx="2717339" cy="203800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D6DED62-E9CB-EB44-8805-E3C7853A0A4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327" y="415636"/>
            <a:ext cx="2717339" cy="203800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87FDB9D-12A6-6148-B570-541F8DD05E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163" y="415636"/>
            <a:ext cx="2717339" cy="203800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84A87CC-F23C-0741-92DF-87983D95416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9" y="415636"/>
            <a:ext cx="2717339" cy="203800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C3FBABA-AD06-2744-A138-761F683FAA3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" y="415636"/>
            <a:ext cx="2717339" cy="20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2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otor, bedieningspaneel, freesbank&#10;&#10;Automatisch gegenereerde beschrijving">
            <a:extLst>
              <a:ext uri="{FF2B5EF4-FFF2-40B4-BE49-F238E27FC236}">
                <a16:creationId xmlns:a16="http://schemas.microsoft.com/office/drawing/2014/main" id="{92FBD897-A124-734D-9152-4EA23E6AE1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963" y="4530440"/>
            <a:ext cx="2660073" cy="1995055"/>
          </a:xfrm>
          <a:prstGeom prst="rect">
            <a:avLst/>
          </a:prstGeom>
        </p:spPr>
      </p:pic>
      <p:pic>
        <p:nvPicPr>
          <p:cNvPr id="5" name="Afbeelding 4" descr="Afbeelding met tekst, gebouw, steen&#10;&#10;Automatisch gegenereerde beschrijving">
            <a:extLst>
              <a:ext uri="{FF2B5EF4-FFF2-40B4-BE49-F238E27FC236}">
                <a16:creationId xmlns:a16="http://schemas.microsoft.com/office/drawing/2014/main" id="{CECB986F-DFA3-BC4B-B68F-DD192B2C85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818" y="4627420"/>
            <a:ext cx="2660073" cy="1995055"/>
          </a:xfrm>
          <a:prstGeom prst="rect">
            <a:avLst/>
          </a:prstGeom>
        </p:spPr>
      </p:pic>
      <p:pic>
        <p:nvPicPr>
          <p:cNvPr id="7" name="Afbeelding 6" descr="Afbeelding met persoon, computer&#10;&#10;Automatisch gegenereerde beschrijving">
            <a:extLst>
              <a:ext uri="{FF2B5EF4-FFF2-40B4-BE49-F238E27FC236}">
                <a16:creationId xmlns:a16="http://schemas.microsoft.com/office/drawing/2014/main" id="{22853167-1D5D-A745-9935-B7DFE85EFB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236" y="4627420"/>
            <a:ext cx="2660073" cy="1995055"/>
          </a:xfrm>
          <a:prstGeom prst="rect">
            <a:avLst/>
          </a:prstGeom>
        </p:spPr>
      </p:pic>
      <p:pic>
        <p:nvPicPr>
          <p:cNvPr id="9" name="Afbeelding 8" descr="Afbeelding met tekst, geel, bus, buiten&#10;&#10;Automatisch gegenereerde beschrijving">
            <a:extLst>
              <a:ext uri="{FF2B5EF4-FFF2-40B4-BE49-F238E27FC236}">
                <a16:creationId xmlns:a16="http://schemas.microsoft.com/office/drawing/2014/main" id="{DDFB384E-0360-0A4D-BC41-85A05D0921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4" y="4509653"/>
            <a:ext cx="2660073" cy="1995055"/>
          </a:xfrm>
          <a:prstGeom prst="rect">
            <a:avLst/>
          </a:prstGeom>
        </p:spPr>
      </p:pic>
      <p:pic>
        <p:nvPicPr>
          <p:cNvPr id="11" name="Afbeelding 10" descr="Afbeelding met fiets, buiten&#10;&#10;Automatisch gegenereerde beschrijving">
            <a:extLst>
              <a:ext uri="{FF2B5EF4-FFF2-40B4-BE49-F238E27FC236}">
                <a16:creationId xmlns:a16="http://schemas.microsoft.com/office/drawing/2014/main" id="{7E469804-00DF-4B45-8064-AB1F4F42A1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964" y="2431472"/>
            <a:ext cx="2660073" cy="1995055"/>
          </a:xfrm>
          <a:prstGeom prst="rect">
            <a:avLst/>
          </a:prstGeom>
        </p:spPr>
      </p:pic>
      <p:pic>
        <p:nvPicPr>
          <p:cNvPr id="13" name="Afbeelding 12" descr="Afbeelding met persoon, weg, buiten, straat&#10;&#10;Automatisch gegenereerde beschrijving">
            <a:extLst>
              <a:ext uri="{FF2B5EF4-FFF2-40B4-BE49-F238E27FC236}">
                <a16:creationId xmlns:a16="http://schemas.microsoft.com/office/drawing/2014/main" id="{BDA21C0B-C6EF-2D45-816C-F7C33745A5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28" y="2431472"/>
            <a:ext cx="2660073" cy="1995055"/>
          </a:xfrm>
          <a:prstGeom prst="rect">
            <a:avLst/>
          </a:prstGeom>
        </p:spPr>
      </p:pic>
      <p:pic>
        <p:nvPicPr>
          <p:cNvPr id="15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8F225BDE-03DA-EA43-A8CD-36EEC7CB3F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92" y="2431473"/>
            <a:ext cx="2660073" cy="1995055"/>
          </a:xfrm>
          <a:prstGeom prst="rect">
            <a:avLst/>
          </a:prstGeom>
        </p:spPr>
      </p:pic>
      <p:pic>
        <p:nvPicPr>
          <p:cNvPr id="17" name="Afbeelding 16" descr="Afbeelding met tekst, gereedschap&#10;&#10;Automatisch gegenereerde beschrijving">
            <a:extLst>
              <a:ext uri="{FF2B5EF4-FFF2-40B4-BE49-F238E27FC236}">
                <a16:creationId xmlns:a16="http://schemas.microsoft.com/office/drawing/2014/main" id="{F25CA359-FF7E-9344-83DF-46892E635D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54" y="2497282"/>
            <a:ext cx="2287783" cy="1863436"/>
          </a:xfrm>
          <a:prstGeom prst="rect">
            <a:avLst/>
          </a:prstGeom>
        </p:spPr>
      </p:pic>
      <p:pic>
        <p:nvPicPr>
          <p:cNvPr id="19" name="Afbeelding 18" descr="Afbeelding met buiten, gebouw, stad&#10;&#10;Automatisch gegenereerde beschrijving">
            <a:extLst>
              <a:ext uri="{FF2B5EF4-FFF2-40B4-BE49-F238E27FC236}">
                <a16:creationId xmlns:a16="http://schemas.microsoft.com/office/drawing/2014/main" id="{E8923CED-6F93-E543-8C88-9722718AF34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964" y="235524"/>
            <a:ext cx="2660073" cy="1995055"/>
          </a:xfrm>
          <a:prstGeom prst="rect">
            <a:avLst/>
          </a:prstGeom>
        </p:spPr>
      </p:pic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C0399248-5DD7-8548-B780-A863FA1281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528" y="235525"/>
            <a:ext cx="2660073" cy="1995055"/>
          </a:xfrm>
          <a:prstGeom prst="rect">
            <a:avLst/>
          </a:prstGeom>
        </p:spPr>
      </p:pic>
      <p:pic>
        <p:nvPicPr>
          <p:cNvPr id="23" name="Afbeelding 22" descr="Afbeelding met gras, buiten, boom, lucht&#10;&#10;Automatisch gegenereerde beschrijving">
            <a:extLst>
              <a:ext uri="{FF2B5EF4-FFF2-40B4-BE49-F238E27FC236}">
                <a16:creationId xmlns:a16="http://schemas.microsoft.com/office/drawing/2014/main" id="{8B38AB2F-52B3-1143-88D6-80B63BE60F6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237" y="235526"/>
            <a:ext cx="2660073" cy="1995055"/>
          </a:xfrm>
          <a:prstGeom prst="rect">
            <a:avLst/>
          </a:prstGeom>
        </p:spPr>
      </p:pic>
      <p:pic>
        <p:nvPicPr>
          <p:cNvPr id="25" name="Afbeelding 24" descr="Afbeelding met tekst&#10;&#10;Automatisch gegenereerde beschrijving">
            <a:extLst>
              <a:ext uri="{FF2B5EF4-FFF2-40B4-BE49-F238E27FC236}">
                <a16:creationId xmlns:a16="http://schemas.microsoft.com/office/drawing/2014/main" id="{62B84E52-54F9-1546-8FF0-A697CAA371E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3" y="235526"/>
            <a:ext cx="2660073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B1290F-6309-7C4B-AEE6-B12453F93F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218" y="4655127"/>
            <a:ext cx="2715491" cy="20366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6F7E786-C19C-E947-BFE5-E357A3F6EC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45" y="4655127"/>
            <a:ext cx="2715491" cy="2036618"/>
          </a:xfrm>
          <a:prstGeom prst="rect">
            <a:avLst/>
          </a:prstGeom>
        </p:spPr>
      </p:pic>
      <p:pic>
        <p:nvPicPr>
          <p:cNvPr id="7" name="Afbeelding 6" descr="Afbeelding met buiten, lucht, boom&#10;&#10;Automatisch gegenereerde beschrijving">
            <a:extLst>
              <a:ext uri="{FF2B5EF4-FFF2-40B4-BE49-F238E27FC236}">
                <a16:creationId xmlns:a16="http://schemas.microsoft.com/office/drawing/2014/main" id="{C9D2681B-A914-3246-8ED4-1FEEE2B6B7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237" y="2493818"/>
            <a:ext cx="2715491" cy="2036618"/>
          </a:xfrm>
          <a:prstGeom prst="rect">
            <a:avLst/>
          </a:prstGeom>
        </p:spPr>
      </p:pic>
      <p:pic>
        <p:nvPicPr>
          <p:cNvPr id="9" name="Afbeelding 8" descr="Afbeelding met bed, neerleggen, binnen, baby&#10;&#10;Automatisch gegenereerde beschrijving">
            <a:extLst>
              <a:ext uri="{FF2B5EF4-FFF2-40B4-BE49-F238E27FC236}">
                <a16:creationId xmlns:a16="http://schemas.microsoft.com/office/drawing/2014/main" id="{78664CE5-28E7-6349-9836-CD7C3F5118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53" y="2493818"/>
            <a:ext cx="2715491" cy="20366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9C43D0-EBB6-2847-8DFF-A2156A0BEF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46" y="2493818"/>
            <a:ext cx="2715491" cy="2036618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5607E751-CD66-B240-B526-429C825F57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4" y="2493818"/>
            <a:ext cx="2715491" cy="2036618"/>
          </a:xfrm>
          <a:prstGeom prst="rect">
            <a:avLst/>
          </a:prstGeom>
        </p:spPr>
      </p:pic>
      <p:pic>
        <p:nvPicPr>
          <p:cNvPr id="15" name="Afbeelding 14" descr="Afbeelding met muur, binnen, fiets&#10;&#10;Automatisch gegenereerde beschrijving">
            <a:extLst>
              <a:ext uri="{FF2B5EF4-FFF2-40B4-BE49-F238E27FC236}">
                <a16:creationId xmlns:a16="http://schemas.microsoft.com/office/drawing/2014/main" id="{CDE3407A-F869-7F4E-8E90-9851EF23DE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382" y="166255"/>
            <a:ext cx="2715491" cy="2036618"/>
          </a:xfrm>
          <a:prstGeom prst="rect">
            <a:avLst/>
          </a:prstGeom>
        </p:spPr>
      </p:pic>
      <p:pic>
        <p:nvPicPr>
          <p:cNvPr id="17" name="Afbeelding 16" descr="Afbeelding met gebouw, lucht, buiten, huis&#10;&#10;Automatisch gegenereerde beschrijving">
            <a:extLst>
              <a:ext uri="{FF2B5EF4-FFF2-40B4-BE49-F238E27FC236}">
                <a16:creationId xmlns:a16="http://schemas.microsoft.com/office/drawing/2014/main" id="{990BA94A-5586-C64E-A206-262EBD8906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54" y="166255"/>
            <a:ext cx="2715491" cy="2036618"/>
          </a:xfrm>
          <a:prstGeom prst="rect">
            <a:avLst/>
          </a:prstGeom>
        </p:spPr>
      </p:pic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8D7B7203-8833-4943-A963-F2BF140E65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46" y="166255"/>
            <a:ext cx="2715491" cy="2036618"/>
          </a:xfrm>
          <a:prstGeom prst="rect">
            <a:avLst/>
          </a:prstGeom>
        </p:spPr>
      </p:pic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EC24A5A0-4390-E942-9569-9963797331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5" y="166255"/>
            <a:ext cx="2715491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7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ter, buiten, vaartuig, boot&#10;&#10;Automatisch gegenereerde beschrijving">
            <a:extLst>
              <a:ext uri="{FF2B5EF4-FFF2-40B4-BE49-F238E27FC236}">
                <a16:creationId xmlns:a16="http://schemas.microsoft.com/office/drawing/2014/main" id="{B238E90B-2C2F-6645-BCDD-DAEC033A1B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545" y="3262743"/>
            <a:ext cx="2992582" cy="2244437"/>
          </a:xfrm>
          <a:prstGeom prst="rect">
            <a:avLst/>
          </a:prstGeom>
        </p:spPr>
      </p:pic>
      <p:pic>
        <p:nvPicPr>
          <p:cNvPr id="5" name="Afbeelding 4" descr="Afbeelding met persoon, buiten, grond, lucht&#10;&#10;Automatisch gegenereerde beschrijving">
            <a:extLst>
              <a:ext uri="{FF2B5EF4-FFF2-40B4-BE49-F238E27FC236}">
                <a16:creationId xmlns:a16="http://schemas.microsoft.com/office/drawing/2014/main" id="{4AB20034-4A7C-2E40-9966-48906681C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591" y="3366654"/>
            <a:ext cx="2992582" cy="2244437"/>
          </a:xfrm>
          <a:prstGeom prst="rect">
            <a:avLst/>
          </a:prstGeom>
        </p:spPr>
      </p:pic>
      <p:pic>
        <p:nvPicPr>
          <p:cNvPr id="7" name="Afbeelding 6" descr="Afbeelding met berg, buiten, gebouw, stadion&#10;&#10;Automatisch gegenereerde beschrijving">
            <a:extLst>
              <a:ext uri="{FF2B5EF4-FFF2-40B4-BE49-F238E27FC236}">
                <a16:creationId xmlns:a16="http://schemas.microsoft.com/office/drawing/2014/main" id="{94F1B1E4-2C2D-EA4A-BF90-07F8D39345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7" y="3262743"/>
            <a:ext cx="2992582" cy="2244437"/>
          </a:xfrm>
          <a:prstGeom prst="rect">
            <a:avLst/>
          </a:prstGeom>
        </p:spPr>
      </p:pic>
      <p:pic>
        <p:nvPicPr>
          <p:cNvPr id="9" name="Afbeelding 8" descr="Afbeelding met gras, lucht, buiten, giraf&#10;&#10;Automatisch gegenereerde beschrijving">
            <a:extLst>
              <a:ext uri="{FF2B5EF4-FFF2-40B4-BE49-F238E27FC236}">
                <a16:creationId xmlns:a16="http://schemas.microsoft.com/office/drawing/2014/main" id="{D760FA3A-1327-324A-81A4-05F4DD322E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545" y="519544"/>
            <a:ext cx="2992582" cy="2244437"/>
          </a:xfrm>
          <a:prstGeom prst="rect">
            <a:avLst/>
          </a:prstGeom>
        </p:spPr>
      </p:pic>
      <p:pic>
        <p:nvPicPr>
          <p:cNvPr id="11" name="Afbeelding 10" descr="Afbeelding met tekst, gebouw, zwart&#10;&#10;Automatisch gegenereerde beschrijving">
            <a:extLst>
              <a:ext uri="{FF2B5EF4-FFF2-40B4-BE49-F238E27FC236}">
                <a16:creationId xmlns:a16="http://schemas.microsoft.com/office/drawing/2014/main" id="{01A3AE4F-B62C-4F41-AFE7-5111F3F721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09" y="519544"/>
            <a:ext cx="2992582" cy="2244437"/>
          </a:xfrm>
          <a:prstGeom prst="rect">
            <a:avLst/>
          </a:prstGeom>
        </p:spPr>
      </p:pic>
      <p:pic>
        <p:nvPicPr>
          <p:cNvPr id="13" name="Afbeelding 12" descr="Afbeelding met tekst, gebouw, buiten, straat&#10;&#10;Automatisch gegenereerde beschrijving">
            <a:extLst>
              <a:ext uri="{FF2B5EF4-FFF2-40B4-BE49-F238E27FC236}">
                <a16:creationId xmlns:a16="http://schemas.microsoft.com/office/drawing/2014/main" id="{E018A1B4-80A8-AD42-A0FF-8C8D74E00F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7" y="519544"/>
            <a:ext cx="2992582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DD877-F361-175B-D2EC-4B8BDD3B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92D050"/>
                </a:solidFill>
              </a:rPr>
              <a:t>Tips!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6FC354-C5EF-E154-1BE6-511F50C983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Zet deze presentatie online en deel de link (</a:t>
            </a:r>
            <a:r>
              <a:rPr lang="nl-NL" dirty="0">
                <a:hlinkClick r:id="rId2"/>
              </a:rPr>
              <a:t>handleiding</a:t>
            </a:r>
            <a:r>
              <a:rPr lang="nl-NL" dirty="0"/>
              <a:t>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Test wel even van tevoren of deelnemers in de presentatie kunnen schrijven.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Werkt dat niet? Upload hem dan in Google Drive en werk vanuit een Google Presentatie die je kunt delen (</a:t>
            </a:r>
            <a:r>
              <a:rPr lang="nl-NL" dirty="0">
                <a:hlinkClick r:id="rId3"/>
              </a:rPr>
              <a:t>handleiding</a:t>
            </a:r>
            <a:r>
              <a:rPr lang="nl-NL" dirty="0"/>
              <a:t>).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304335-9ACD-90A8-A84C-DFF51BF665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Brainstorm stap voor stap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Licht de brainstormvraag toe.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Maak een schermafbeelding van de groep deelnemers en plak die tussen de spreekwolkjes. Vraag iedereen wel even in de camera te kijken, dat scheelt scheve gezichten ;-).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Vraag elke deelnemer een kaart te kopiëren naar zijn foto en een toelichting erbij te schrijven (zie het voorbeeld)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Grote groep? Werk eerst in subgroepen (vier per groep is ideaal) en bespreek het dan plenair. Kopieer dan de </a:t>
            </a:r>
            <a:r>
              <a:rPr lang="nl-NL" dirty="0" err="1"/>
              <a:t>groepsdia</a:t>
            </a:r>
            <a:r>
              <a:rPr lang="nl-NL" dirty="0"/>
              <a:t> zo vaak als nodig is.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759C49-E1E7-A8B4-E808-B6987263A1CB}"/>
              </a:ext>
            </a:extLst>
          </p:cNvPr>
          <p:cNvSpPr txBox="1"/>
          <p:nvPr/>
        </p:nvSpPr>
        <p:spPr>
          <a:xfrm>
            <a:off x="3133492" y="6311900"/>
            <a:ext cx="654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Vragen of suggesties? </a:t>
            </a:r>
            <a:r>
              <a:rPr lang="nl-NL" dirty="0" err="1">
                <a:hlinkClick r:id="rId4"/>
              </a:rPr>
              <a:t>https</a:t>
            </a:r>
            <a:r>
              <a:rPr lang="nl-NL" dirty="0">
                <a:hlinkClick r:id="rId4"/>
              </a:rPr>
              <a:t>://</a:t>
            </a:r>
            <a:r>
              <a:rPr lang="nl-NL" dirty="0" err="1">
                <a:hlinkClick r:id="rId4"/>
              </a:rPr>
              <a:t>thevisualconnection.nl</a:t>
            </a:r>
            <a:r>
              <a:rPr lang="nl-NL" dirty="0">
                <a:hlinkClick r:id="rId4"/>
              </a:rPr>
              <a:t>/contact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99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259125" y="99100"/>
            <a:ext cx="8773500" cy="50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3060" dirty="0"/>
              <a:t>Typ hier de brainstormvraag</a:t>
            </a:r>
            <a:endParaRPr sz="3060" dirty="0"/>
          </a:p>
        </p:txBody>
      </p:sp>
      <p:sp>
        <p:nvSpPr>
          <p:cNvPr id="90" name="Google Shape;90;p14"/>
          <p:cNvSpPr/>
          <p:nvPr/>
        </p:nvSpPr>
        <p:spPr>
          <a:xfrm>
            <a:off x="2623725" y="4907589"/>
            <a:ext cx="1270800" cy="736200"/>
          </a:xfrm>
          <a:prstGeom prst="wedgeRectCallout">
            <a:avLst>
              <a:gd name="adj1" fmla="val 71622"/>
              <a:gd name="adj2" fmla="val -7079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2092256" y="1638464"/>
            <a:ext cx="1296000" cy="736200"/>
          </a:xfrm>
          <a:prstGeom prst="wedgeRoundRectCallout">
            <a:avLst>
              <a:gd name="adj1" fmla="val 72331"/>
              <a:gd name="adj2" fmla="val 5598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116218" y="4371702"/>
            <a:ext cx="1717800" cy="912300"/>
          </a:xfrm>
          <a:prstGeom prst="wedgeEllipseCallout">
            <a:avLst>
              <a:gd name="adj1" fmla="val -71977"/>
              <a:gd name="adj2" fmla="val -51375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483971" y="1420087"/>
            <a:ext cx="1554000" cy="969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2137595" y="3136625"/>
            <a:ext cx="1554000" cy="969000"/>
          </a:xfrm>
          <a:prstGeom prst="cloudCallout">
            <a:avLst>
              <a:gd name="adj1" fmla="val 64442"/>
              <a:gd name="adj2" fmla="val 10181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8116218" y="2904206"/>
            <a:ext cx="1270800" cy="736200"/>
          </a:xfrm>
          <a:prstGeom prst="wedgeRectCallout">
            <a:avLst>
              <a:gd name="adj1" fmla="val -68980"/>
              <a:gd name="adj2" fmla="val -669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5100888" y="1182314"/>
            <a:ext cx="1717800" cy="912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5448000" y="4915902"/>
            <a:ext cx="1296000" cy="736200"/>
          </a:xfrm>
          <a:prstGeom prst="wedgeRoundRectCallout">
            <a:avLst>
              <a:gd name="adj1" fmla="val -9871"/>
              <a:gd name="adj2" fmla="val -84464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839850" y="3205475"/>
            <a:ext cx="2493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Kopieer hier eventueel een schermafbeelding van de deelnemers</a:t>
            </a:r>
            <a:endParaRPr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4054" y="10314"/>
            <a:ext cx="3375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INSTRUCTIE VOOR DEELNEMERS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nl-NL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Kopieer een een foto die antwoord geeft op de vraag en plaats deze bij je spreekwolkje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nl-NL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Schrijf een korte toelichting in het spreekwolkje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4;p14">
            <a:extLst>
              <a:ext uri="{FF2B5EF4-FFF2-40B4-BE49-F238E27FC236}">
                <a16:creationId xmlns:a16="http://schemas.microsoft.com/office/drawing/2014/main" id="{9CA87E2C-B9E8-246D-DF12-34A8E95515F9}"/>
              </a:ext>
            </a:extLst>
          </p:cNvPr>
          <p:cNvSpPr txBox="1"/>
          <p:nvPr/>
        </p:nvSpPr>
        <p:spPr>
          <a:xfrm>
            <a:off x="11081762" y="10314"/>
            <a:ext cx="99762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GROEPSDIA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D49DF1AB-5580-2829-8E1C-4B31E95D6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9" t="15279" r="26081" b="12301"/>
          <a:stretch/>
        </p:blipFill>
        <p:spPr>
          <a:xfrm>
            <a:off x="3866403" y="2312047"/>
            <a:ext cx="3880626" cy="2256356"/>
          </a:xfrm>
          <a:prstGeom prst="rect">
            <a:avLst/>
          </a:prstGeom>
        </p:spPr>
      </p:pic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3161207" y="43591"/>
            <a:ext cx="8773500" cy="50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3060" b="1"/>
              <a:t>Hoe kunnen we het fileprobleem oplossen?</a:t>
            </a:r>
          </a:p>
        </p:txBody>
      </p:sp>
      <p:sp>
        <p:nvSpPr>
          <p:cNvPr id="90" name="Google Shape;90;p14"/>
          <p:cNvSpPr/>
          <p:nvPr/>
        </p:nvSpPr>
        <p:spPr>
          <a:xfrm>
            <a:off x="2768622" y="4493442"/>
            <a:ext cx="1270800" cy="736200"/>
          </a:xfrm>
          <a:prstGeom prst="wedgeRectCallout">
            <a:avLst>
              <a:gd name="adj1" fmla="val 71622"/>
              <a:gd name="adj2" fmla="val -7079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Maak het leuk met kunst</a:t>
            </a:r>
          </a:p>
        </p:txBody>
      </p:sp>
      <p:sp>
        <p:nvSpPr>
          <p:cNvPr id="91" name="Google Shape;91;p14"/>
          <p:cNvSpPr/>
          <p:nvPr/>
        </p:nvSpPr>
        <p:spPr>
          <a:xfrm>
            <a:off x="2561014" y="1821338"/>
            <a:ext cx="1296000" cy="736200"/>
          </a:xfrm>
          <a:prstGeom prst="wedgeRoundRectCallout">
            <a:avLst>
              <a:gd name="adj1" fmla="val 95563"/>
              <a:gd name="adj2" fmla="val 57501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Andere manieren van reizen</a:t>
            </a:r>
          </a:p>
        </p:txBody>
      </p:sp>
      <p:sp>
        <p:nvSpPr>
          <p:cNvPr id="92" name="Google Shape;92;p14"/>
          <p:cNvSpPr/>
          <p:nvPr/>
        </p:nvSpPr>
        <p:spPr>
          <a:xfrm>
            <a:off x="6150421" y="4773492"/>
            <a:ext cx="1717800" cy="912300"/>
          </a:xfrm>
          <a:prstGeom prst="wedgeEllipseCallout">
            <a:avLst>
              <a:gd name="adj1" fmla="val -56398"/>
              <a:gd name="adj2" fmla="val -178496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Minder pechgevallen onderweg</a:t>
            </a:r>
          </a:p>
        </p:txBody>
      </p:sp>
      <p:sp>
        <p:nvSpPr>
          <p:cNvPr id="93" name="Google Shape;93;p14"/>
          <p:cNvSpPr/>
          <p:nvPr/>
        </p:nvSpPr>
        <p:spPr>
          <a:xfrm>
            <a:off x="7209734" y="1403358"/>
            <a:ext cx="1554000" cy="969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Een muur om de stad heen zetten</a:t>
            </a:r>
          </a:p>
        </p:txBody>
      </p:sp>
      <p:sp>
        <p:nvSpPr>
          <p:cNvPr id="99" name="Google Shape;99;p14"/>
          <p:cNvSpPr/>
          <p:nvPr/>
        </p:nvSpPr>
        <p:spPr>
          <a:xfrm>
            <a:off x="1991622" y="3153678"/>
            <a:ext cx="1554000" cy="969000"/>
          </a:xfrm>
          <a:prstGeom prst="cloudCallout">
            <a:avLst>
              <a:gd name="adj1" fmla="val 66595"/>
              <a:gd name="adj2" fmla="val -7081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Onderweg lekker lezen</a:t>
            </a:r>
          </a:p>
        </p:txBody>
      </p:sp>
      <p:sp>
        <p:nvSpPr>
          <p:cNvPr id="100" name="Google Shape;100;p14"/>
          <p:cNvSpPr/>
          <p:nvPr/>
        </p:nvSpPr>
        <p:spPr>
          <a:xfrm>
            <a:off x="8058170" y="3096667"/>
            <a:ext cx="1270800" cy="736200"/>
          </a:xfrm>
          <a:prstGeom prst="wedgeRectCallout">
            <a:avLst>
              <a:gd name="adj1" fmla="val -68980"/>
              <a:gd name="adj2" fmla="val -669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Kleinere auto’s</a:t>
            </a:r>
          </a:p>
        </p:txBody>
      </p:sp>
      <p:sp>
        <p:nvSpPr>
          <p:cNvPr id="101" name="Google Shape;101;p14"/>
          <p:cNvSpPr/>
          <p:nvPr/>
        </p:nvSpPr>
        <p:spPr>
          <a:xfrm>
            <a:off x="4680232" y="1280364"/>
            <a:ext cx="1717800" cy="912300"/>
          </a:xfrm>
          <a:prstGeom prst="wedgeEllipseCallout">
            <a:avLst>
              <a:gd name="adj1" fmla="val -4604"/>
              <a:gd name="adj2" fmla="val 84502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Slimmere auto’s</a:t>
            </a:r>
          </a:p>
        </p:txBody>
      </p:sp>
      <p:sp>
        <p:nvSpPr>
          <p:cNvPr id="102" name="Google Shape;102;p14"/>
          <p:cNvSpPr/>
          <p:nvPr/>
        </p:nvSpPr>
        <p:spPr>
          <a:xfrm>
            <a:off x="4524028" y="4861542"/>
            <a:ext cx="1296000" cy="736200"/>
          </a:xfrm>
          <a:prstGeom prst="wedgeRoundRectCallout">
            <a:avLst>
              <a:gd name="adj1" fmla="val 24546"/>
              <a:gd name="adj2" fmla="val -152625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Den Haag, kom met een plan!</a:t>
            </a:r>
          </a:p>
        </p:txBody>
      </p:sp>
      <p:sp>
        <p:nvSpPr>
          <p:cNvPr id="104" name="Google Shape;104;p14"/>
          <p:cNvSpPr txBox="1"/>
          <p:nvPr/>
        </p:nvSpPr>
        <p:spPr>
          <a:xfrm>
            <a:off x="33544" y="0"/>
            <a:ext cx="3375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INSTRUCTIE VOOR DEELNEMERS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nl-NL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Kopieer een een foto die antwoord geeft op de vraag en plaats deze bij je spreekwolkje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nl-NL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Schrijf een korte toelichting in het spreekwolkje</a:t>
            </a:r>
          </a:p>
        </p:txBody>
      </p:sp>
      <p:sp>
        <p:nvSpPr>
          <p:cNvPr id="14" name="Google Shape;93;p14">
            <a:extLst>
              <a:ext uri="{FF2B5EF4-FFF2-40B4-BE49-F238E27FC236}">
                <a16:creationId xmlns:a16="http://schemas.microsoft.com/office/drawing/2014/main" id="{A135F8D6-DB3A-B8F3-537E-62C8094925DF}"/>
              </a:ext>
            </a:extLst>
          </p:cNvPr>
          <p:cNvSpPr/>
          <p:nvPr/>
        </p:nvSpPr>
        <p:spPr>
          <a:xfrm>
            <a:off x="7745846" y="4180835"/>
            <a:ext cx="1746924" cy="969000"/>
          </a:xfrm>
          <a:prstGeom prst="cloudCallout">
            <a:avLst>
              <a:gd name="adj1" fmla="val -53124"/>
              <a:gd name="adj2" fmla="val -5258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/>
              <a:t>Maak het rijden onaantrekkelijk</a:t>
            </a:r>
          </a:p>
        </p:txBody>
      </p:sp>
      <p:pic>
        <p:nvPicPr>
          <p:cNvPr id="15" name="Afbeelding 14" descr="Afbeelding met rood&#10;&#10;Automatisch gegenereerde beschrijving">
            <a:extLst>
              <a:ext uri="{FF2B5EF4-FFF2-40B4-BE49-F238E27FC236}">
                <a16:creationId xmlns:a16="http://schemas.microsoft.com/office/drawing/2014/main" id="{C0091BF9-363E-BFA0-7B59-E59B4E3234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215" y="5297208"/>
            <a:ext cx="1834926" cy="1376194"/>
          </a:xfrm>
          <a:prstGeom prst="rect">
            <a:avLst/>
          </a:prstGeom>
        </p:spPr>
      </p:pic>
      <p:pic>
        <p:nvPicPr>
          <p:cNvPr id="17" name="Afbeelding 16" descr="Afbeelding met gras, bank, buiten, park&#10;&#10;Automatisch gegenereerde beschrijving">
            <a:extLst>
              <a:ext uri="{FF2B5EF4-FFF2-40B4-BE49-F238E27FC236}">
                <a16:creationId xmlns:a16="http://schemas.microsoft.com/office/drawing/2014/main" id="{FBC27C7C-7E41-ACB8-0091-3DD88FCA82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770" y="4557177"/>
            <a:ext cx="1834925" cy="135835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7FE60FC-FC5A-011D-B30C-0925A62D4C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74" y="1388326"/>
            <a:ext cx="1834926" cy="1376194"/>
          </a:xfrm>
          <a:prstGeom prst="rect">
            <a:avLst/>
          </a:prstGeom>
        </p:spPr>
      </p:pic>
      <p:pic>
        <p:nvPicPr>
          <p:cNvPr id="19" name="Afbeelding 18" descr="Afbeelding met verschillende&#10;&#10;Automatisch gegenereerde beschrijving">
            <a:extLst>
              <a:ext uri="{FF2B5EF4-FFF2-40B4-BE49-F238E27FC236}">
                <a16:creationId xmlns:a16="http://schemas.microsoft.com/office/drawing/2014/main" id="{DAF635A8-DAC3-73ED-E343-BF0A5F6483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400" y="2247972"/>
            <a:ext cx="1834926" cy="1376194"/>
          </a:xfrm>
          <a:prstGeom prst="rect">
            <a:avLst/>
          </a:prstGeom>
        </p:spPr>
      </p:pic>
      <p:pic>
        <p:nvPicPr>
          <p:cNvPr id="20" name="Afbeelding 19" descr="Afbeelding met tekst, gebouw, muur, graffiti&#10;&#10;Automatisch gegenereerde beschrijving">
            <a:extLst>
              <a:ext uri="{FF2B5EF4-FFF2-40B4-BE49-F238E27FC236}">
                <a16:creationId xmlns:a16="http://schemas.microsoft.com/office/drawing/2014/main" id="{AC29009C-99C7-2753-93B7-50D6FED8DF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570" y="509624"/>
            <a:ext cx="1834926" cy="1376194"/>
          </a:xfrm>
          <a:prstGeom prst="rect">
            <a:avLst/>
          </a:prstGeom>
        </p:spPr>
      </p:pic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C4338A11-FC84-A934-6846-443B65B4FC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82" b="19363"/>
          <a:stretch/>
        </p:blipFill>
        <p:spPr>
          <a:xfrm>
            <a:off x="3521005" y="626628"/>
            <a:ext cx="1834926" cy="89665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21A8E13-4A60-07ED-C101-2EC8811516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86" r="14332"/>
          <a:stretch/>
        </p:blipFill>
        <p:spPr>
          <a:xfrm>
            <a:off x="1144073" y="4872307"/>
            <a:ext cx="1416941" cy="1454115"/>
          </a:xfrm>
          <a:prstGeom prst="rect">
            <a:avLst/>
          </a:prstGeom>
        </p:spPr>
      </p:pic>
      <p:pic>
        <p:nvPicPr>
          <p:cNvPr id="23" name="Afbeelding 22" descr="Afbeelding met tekst, schoolbord&#10;&#10;Automatisch gegenereerde beschrijving">
            <a:extLst>
              <a:ext uri="{FF2B5EF4-FFF2-40B4-BE49-F238E27FC236}">
                <a16:creationId xmlns:a16="http://schemas.microsoft.com/office/drawing/2014/main" id="{FA3BBA27-AD85-EA36-BB94-313B15C6415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497" y="5534007"/>
            <a:ext cx="1439943" cy="1079958"/>
          </a:xfrm>
          <a:prstGeom prst="rect">
            <a:avLst/>
          </a:prstGeom>
        </p:spPr>
      </p:pic>
      <p:pic>
        <p:nvPicPr>
          <p:cNvPr id="24" name="Afbeelding 23" descr="Afbeelding met tekst, envelop&#10;&#10;Automatisch gegenereerde beschrijving">
            <a:extLst>
              <a:ext uri="{FF2B5EF4-FFF2-40B4-BE49-F238E27FC236}">
                <a16:creationId xmlns:a16="http://schemas.microsoft.com/office/drawing/2014/main" id="{5F15AD91-8BC4-CD2F-B17C-1D601C6824E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01" y="3326008"/>
            <a:ext cx="1357745" cy="1018309"/>
          </a:xfrm>
          <a:prstGeom prst="rect">
            <a:avLst/>
          </a:prstGeom>
        </p:spPr>
      </p:pic>
      <p:sp>
        <p:nvSpPr>
          <p:cNvPr id="25" name="Google Shape;104;p14">
            <a:extLst>
              <a:ext uri="{FF2B5EF4-FFF2-40B4-BE49-F238E27FC236}">
                <a16:creationId xmlns:a16="http://schemas.microsoft.com/office/drawing/2014/main" id="{F1D52239-7837-BE43-B9DD-DD131AE5141B}"/>
              </a:ext>
            </a:extLst>
          </p:cNvPr>
          <p:cNvSpPr txBox="1"/>
          <p:nvPr/>
        </p:nvSpPr>
        <p:spPr>
          <a:xfrm rot="20700000">
            <a:off x="2611179" y="2713344"/>
            <a:ext cx="641126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183292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6151ECA-D061-B048-86D5-87012DA2BF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792" y="4339242"/>
            <a:ext cx="2626823" cy="1970117"/>
          </a:xfrm>
          <a:prstGeom prst="rect">
            <a:avLst/>
          </a:prstGeom>
        </p:spPr>
      </p:pic>
      <p:pic>
        <p:nvPicPr>
          <p:cNvPr id="9" name="Afbeelding 8" descr="Afbeelding met rood&#10;&#10;Automatisch gegenereerde beschrijving">
            <a:extLst>
              <a:ext uri="{FF2B5EF4-FFF2-40B4-BE49-F238E27FC236}">
                <a16:creationId xmlns:a16="http://schemas.microsoft.com/office/drawing/2014/main" id="{E888A325-DA58-0144-972F-6764C7ECE9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37" y="4463935"/>
            <a:ext cx="2626823" cy="1970117"/>
          </a:xfrm>
          <a:prstGeom prst="rect">
            <a:avLst/>
          </a:prstGeom>
        </p:spPr>
      </p:pic>
      <p:pic>
        <p:nvPicPr>
          <p:cNvPr id="11" name="Afbeelding 10" descr="Afbeelding met staand&#10;&#10;Automatisch gegenereerde beschrijving">
            <a:extLst>
              <a:ext uri="{FF2B5EF4-FFF2-40B4-BE49-F238E27FC236}">
                <a16:creationId xmlns:a16="http://schemas.microsoft.com/office/drawing/2014/main" id="{A7E57AED-DF33-EB45-B4B0-E6284ABF03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628" y="4574769"/>
            <a:ext cx="2626823" cy="1970117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7AB9F6B2-085B-4B48-A0E7-8A8ACA7C6C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" y="4574769"/>
            <a:ext cx="2626823" cy="1970117"/>
          </a:xfrm>
          <a:prstGeom prst="rect">
            <a:avLst/>
          </a:prstGeom>
        </p:spPr>
      </p:pic>
      <p:pic>
        <p:nvPicPr>
          <p:cNvPr id="15" name="Afbeelding 14" descr="Afbeelding met gras, bank, buiten, park&#10;&#10;Automatisch gegenereerde beschrijving">
            <a:extLst>
              <a:ext uri="{FF2B5EF4-FFF2-40B4-BE49-F238E27FC236}">
                <a16:creationId xmlns:a16="http://schemas.microsoft.com/office/drawing/2014/main" id="{E9497E05-B7F8-EB40-89D9-8FC3FE9F91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355" y="2510443"/>
            <a:ext cx="2626823" cy="1944578"/>
          </a:xfrm>
          <a:prstGeom prst="rect">
            <a:avLst/>
          </a:prstGeom>
        </p:spPr>
      </p:pic>
      <p:pic>
        <p:nvPicPr>
          <p:cNvPr id="17" name="Afbeelding 16" descr="Afbeelding met lucht, buiten&#10;&#10;Automatisch gegenereerde beschrijving">
            <a:extLst>
              <a:ext uri="{FF2B5EF4-FFF2-40B4-BE49-F238E27FC236}">
                <a16:creationId xmlns:a16="http://schemas.microsoft.com/office/drawing/2014/main" id="{DF7F0B83-78CE-5445-8558-E400F88C30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37" y="2510442"/>
            <a:ext cx="2626823" cy="19701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A786361-FCEC-5744-B87D-D0FA94F612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628" y="2392679"/>
            <a:ext cx="2626823" cy="1970117"/>
          </a:xfrm>
          <a:prstGeom prst="rect">
            <a:avLst/>
          </a:prstGeom>
        </p:spPr>
      </p:pic>
      <p:pic>
        <p:nvPicPr>
          <p:cNvPr id="21" name="Afbeelding 20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6AD70CD8-CE43-2644-A81C-5ECA14BC8A9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" y="2392679"/>
            <a:ext cx="2626823" cy="1970117"/>
          </a:xfrm>
          <a:prstGeom prst="rect">
            <a:avLst/>
          </a:prstGeom>
        </p:spPr>
      </p:pic>
      <p:pic>
        <p:nvPicPr>
          <p:cNvPr id="23" name="Afbeelding 22" descr="Afbeelding met damschijf&#10;&#10;Automatisch gegenereerde beschrijving">
            <a:extLst>
              <a:ext uri="{FF2B5EF4-FFF2-40B4-BE49-F238E27FC236}">
                <a16:creationId xmlns:a16="http://schemas.microsoft.com/office/drawing/2014/main" id="{CECD151A-25F9-424C-8D8B-A8E20B2154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519" y="321423"/>
            <a:ext cx="2626823" cy="1970117"/>
          </a:xfrm>
          <a:prstGeom prst="rect">
            <a:avLst/>
          </a:prstGeom>
        </p:spPr>
      </p:pic>
      <p:pic>
        <p:nvPicPr>
          <p:cNvPr id="25" name="Afbeelding 24" descr="Afbeelding met verschillende&#10;&#10;Automatisch gegenereerde beschrijving">
            <a:extLst>
              <a:ext uri="{FF2B5EF4-FFF2-40B4-BE49-F238E27FC236}">
                <a16:creationId xmlns:a16="http://schemas.microsoft.com/office/drawing/2014/main" id="{44838941-36A9-A545-BA76-7E90DDB9F9B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37" y="321423"/>
            <a:ext cx="2626823" cy="1970117"/>
          </a:xfrm>
          <a:prstGeom prst="rect">
            <a:avLst/>
          </a:prstGeom>
        </p:spPr>
      </p:pic>
      <p:pic>
        <p:nvPicPr>
          <p:cNvPr id="27" name="Afbeelding 26" descr="Afbeelding met tekst, gebouw, muur, graffiti&#10;&#10;Automatisch gegenereerde beschrijving">
            <a:extLst>
              <a:ext uri="{FF2B5EF4-FFF2-40B4-BE49-F238E27FC236}">
                <a16:creationId xmlns:a16="http://schemas.microsoft.com/office/drawing/2014/main" id="{82DB7FC6-279C-EC4B-B94D-AD7A95CFA73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628" y="321423"/>
            <a:ext cx="2626823" cy="1970117"/>
          </a:xfrm>
          <a:prstGeom prst="rect">
            <a:avLst/>
          </a:prstGeom>
        </p:spPr>
      </p:pic>
      <p:pic>
        <p:nvPicPr>
          <p:cNvPr id="29" name="Afbeelding 28" descr="Afbeelding met tekst&#10;&#10;Automatisch gegenereerde beschrijving">
            <a:extLst>
              <a:ext uri="{FF2B5EF4-FFF2-40B4-BE49-F238E27FC236}">
                <a16:creationId xmlns:a16="http://schemas.microsoft.com/office/drawing/2014/main" id="{40D7805E-11B4-9E4B-B095-8A5FF074EE0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" y="321423"/>
            <a:ext cx="2626823" cy="19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09A38D-2B5A-8E41-9546-409F3A4C25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583" y="4348940"/>
            <a:ext cx="2793074" cy="2094805"/>
          </a:xfrm>
          <a:prstGeom prst="rect">
            <a:avLst/>
          </a:prstGeom>
        </p:spPr>
      </p:pic>
      <p:pic>
        <p:nvPicPr>
          <p:cNvPr id="5" name="Afbeelding 4" descr="Afbeelding met gebouw, buiten, appartementengebouw, steen&#10;&#10;Automatisch gegenereerde beschrijving">
            <a:extLst>
              <a:ext uri="{FF2B5EF4-FFF2-40B4-BE49-F238E27FC236}">
                <a16:creationId xmlns:a16="http://schemas.microsoft.com/office/drawing/2014/main" id="{D77A2A64-E82D-6242-BD19-E6C2472C4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15" y="4348941"/>
            <a:ext cx="2793074" cy="20948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A740B3-68F8-294D-81BA-E88E09CE2B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54" y="4515195"/>
            <a:ext cx="2793074" cy="2094805"/>
          </a:xfrm>
          <a:prstGeom prst="rect">
            <a:avLst/>
          </a:prstGeom>
        </p:spPr>
      </p:pic>
      <p:pic>
        <p:nvPicPr>
          <p:cNvPr id="9" name="Afbeelding 8" descr="Afbeelding met tekst, binnen, vloer, tafel&#10;&#10;Automatisch gegenereerde beschrijving">
            <a:extLst>
              <a:ext uri="{FF2B5EF4-FFF2-40B4-BE49-F238E27FC236}">
                <a16:creationId xmlns:a16="http://schemas.microsoft.com/office/drawing/2014/main" id="{15A5BED1-2B99-2541-8B0F-C878052D85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1" y="4535980"/>
            <a:ext cx="2793074" cy="2094805"/>
          </a:xfrm>
          <a:prstGeom prst="rect">
            <a:avLst/>
          </a:prstGeom>
        </p:spPr>
      </p:pic>
      <p:pic>
        <p:nvPicPr>
          <p:cNvPr id="11" name="Afbeelding 10" descr="Afbeelding met tekst, muur, binnen, vloer&#10;&#10;Automatisch gegenereerde beschrijving">
            <a:extLst>
              <a:ext uri="{FF2B5EF4-FFF2-40B4-BE49-F238E27FC236}">
                <a16:creationId xmlns:a16="http://schemas.microsoft.com/office/drawing/2014/main" id="{84360673-C16B-7F4B-A3EB-425FEEE6AB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709" y="2333111"/>
            <a:ext cx="2793074" cy="2094805"/>
          </a:xfrm>
          <a:prstGeom prst="rect">
            <a:avLst/>
          </a:prstGeom>
        </p:spPr>
      </p:pic>
      <p:pic>
        <p:nvPicPr>
          <p:cNvPr id="13" name="Afbeelding 12" descr="Afbeelding met tekst, nachthemel&#10;&#10;Automatisch gegenereerde beschrijving">
            <a:extLst>
              <a:ext uri="{FF2B5EF4-FFF2-40B4-BE49-F238E27FC236}">
                <a16:creationId xmlns:a16="http://schemas.microsoft.com/office/drawing/2014/main" id="{EE845A59-3886-5141-AC76-63A8E83D74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16" y="2457796"/>
            <a:ext cx="2793074" cy="2094805"/>
          </a:xfrm>
          <a:prstGeom prst="rect">
            <a:avLst/>
          </a:prstGeom>
        </p:spPr>
      </p:pic>
      <p:pic>
        <p:nvPicPr>
          <p:cNvPr id="15" name="Afbeelding 14" descr="Afbeelding met tekst, vloer, zebrapad, dag&#10;&#10;Automatisch gegenereerde beschrijving">
            <a:extLst>
              <a:ext uri="{FF2B5EF4-FFF2-40B4-BE49-F238E27FC236}">
                <a16:creationId xmlns:a16="http://schemas.microsoft.com/office/drawing/2014/main" id="{3C1B4C8B-887E-B746-8B97-17B7EE320B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54" y="2457796"/>
            <a:ext cx="2793074" cy="2094805"/>
          </a:xfrm>
          <a:prstGeom prst="rect">
            <a:avLst/>
          </a:prstGeom>
        </p:spPr>
      </p:pic>
      <p:pic>
        <p:nvPicPr>
          <p:cNvPr id="17" name="Afbeelding 16" descr="Afbeelding met tekst, lucht, buiten, transport&#10;&#10;Automatisch gegenereerde beschrijving">
            <a:extLst>
              <a:ext uri="{FF2B5EF4-FFF2-40B4-BE49-F238E27FC236}">
                <a16:creationId xmlns:a16="http://schemas.microsoft.com/office/drawing/2014/main" id="{7A2B73FE-82C6-654A-B404-C539A3595C6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2" y="2457797"/>
            <a:ext cx="2793074" cy="2094805"/>
          </a:xfrm>
          <a:prstGeom prst="rect">
            <a:avLst/>
          </a:prstGeom>
        </p:spPr>
      </p:pic>
      <p:pic>
        <p:nvPicPr>
          <p:cNvPr id="19" name="Afbeelding 18" descr="Afbeelding met groente, plant, vers&#10;&#10;Automatisch gegenereerde beschrijving">
            <a:extLst>
              <a:ext uri="{FF2B5EF4-FFF2-40B4-BE49-F238E27FC236}">
                <a16:creationId xmlns:a16="http://schemas.microsoft.com/office/drawing/2014/main" id="{7BDF533E-15B8-FB4B-902C-05595B5EE5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709" y="213360"/>
            <a:ext cx="2793074" cy="2094805"/>
          </a:xfrm>
          <a:prstGeom prst="rect">
            <a:avLst/>
          </a:prstGeom>
        </p:spPr>
      </p:pic>
      <p:pic>
        <p:nvPicPr>
          <p:cNvPr id="21" name="Afbeelding 20" descr="Afbeelding met tekst, buiten, weg, straat&#10;&#10;Automatisch gegenereerde beschrijving">
            <a:extLst>
              <a:ext uri="{FF2B5EF4-FFF2-40B4-BE49-F238E27FC236}">
                <a16:creationId xmlns:a16="http://schemas.microsoft.com/office/drawing/2014/main" id="{046DF9FA-D9CF-D645-BBDD-CFD70347344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109" y="213360"/>
            <a:ext cx="2793074" cy="2094805"/>
          </a:xfrm>
          <a:prstGeom prst="rect">
            <a:avLst/>
          </a:prstGeom>
        </p:spPr>
      </p:pic>
      <p:pic>
        <p:nvPicPr>
          <p:cNvPr id="23" name="Afbeelding 22" descr="Afbeelding met tekst, lucht, boot, buiten&#10;&#10;Automatisch gegenereerde beschrijving">
            <a:extLst>
              <a:ext uri="{FF2B5EF4-FFF2-40B4-BE49-F238E27FC236}">
                <a16:creationId xmlns:a16="http://schemas.microsoft.com/office/drawing/2014/main" id="{543A18C8-4286-234C-ACEF-5097D100429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55" y="213361"/>
            <a:ext cx="2793074" cy="2094805"/>
          </a:xfrm>
          <a:prstGeom prst="rect">
            <a:avLst/>
          </a:prstGeom>
        </p:spPr>
      </p:pic>
      <p:pic>
        <p:nvPicPr>
          <p:cNvPr id="25" name="Afbeelding 24" descr="Afbeelding met tekst, gebouw, buiten, telefooncel&#10;&#10;Automatisch gegenereerde beschrijving">
            <a:extLst>
              <a:ext uri="{FF2B5EF4-FFF2-40B4-BE49-F238E27FC236}">
                <a16:creationId xmlns:a16="http://schemas.microsoft.com/office/drawing/2014/main" id="{E61C3595-6B06-6540-88A9-51BC23D7ECB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5" y="213361"/>
            <a:ext cx="2793074" cy="20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7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 descr="Afbeelding met tekst, lucht, buiten, teken&#10;&#10;Automatisch gegenereerde beschrijving">
            <a:extLst>
              <a:ext uri="{FF2B5EF4-FFF2-40B4-BE49-F238E27FC236}">
                <a16:creationId xmlns:a16="http://schemas.microsoft.com/office/drawing/2014/main" id="{E51CC2C9-8182-6B44-A081-9D7F0A38BC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707" y="4510346"/>
            <a:ext cx="2502131" cy="1876599"/>
          </a:xfrm>
          <a:prstGeom prst="rect">
            <a:avLst/>
          </a:prstGeom>
        </p:spPr>
      </p:pic>
      <p:pic>
        <p:nvPicPr>
          <p:cNvPr id="29" name="Afbeelding 28" descr="Afbeelding met water, buiten, natuur, kaap&#10;&#10;Automatisch gegenereerde beschrijving">
            <a:extLst>
              <a:ext uri="{FF2B5EF4-FFF2-40B4-BE49-F238E27FC236}">
                <a16:creationId xmlns:a16="http://schemas.microsoft.com/office/drawing/2014/main" id="{7513AC27-439F-4F48-896B-7BC7727C9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54" y="4510346"/>
            <a:ext cx="2502131" cy="1876599"/>
          </a:xfrm>
          <a:prstGeom prst="rect">
            <a:avLst/>
          </a:prstGeom>
        </p:spPr>
      </p:pic>
      <p:pic>
        <p:nvPicPr>
          <p:cNvPr id="31" name="Afbeelding 30" descr="Afbeelding met tennis, sport, buiten, racket&#10;&#10;Automatisch gegenereerde beschrijving">
            <a:extLst>
              <a:ext uri="{FF2B5EF4-FFF2-40B4-BE49-F238E27FC236}">
                <a16:creationId xmlns:a16="http://schemas.microsoft.com/office/drawing/2014/main" id="{1E0C403E-2D7E-D54E-8A2B-AFF10112FD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18" y="4510346"/>
            <a:ext cx="2502131" cy="1876599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81C6F32A-4D5B-BC4A-ABD5-6E6DD07FB0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46" y="4586546"/>
            <a:ext cx="2502131" cy="1876599"/>
          </a:xfrm>
          <a:prstGeom prst="rect">
            <a:avLst/>
          </a:prstGeom>
        </p:spPr>
      </p:pic>
      <p:pic>
        <p:nvPicPr>
          <p:cNvPr id="35" name="Afbeelding 34" descr="Afbeelding met staand, natuur&#10;&#10;Automatisch gegenereerde beschrijving">
            <a:extLst>
              <a:ext uri="{FF2B5EF4-FFF2-40B4-BE49-F238E27FC236}">
                <a16:creationId xmlns:a16="http://schemas.microsoft.com/office/drawing/2014/main" id="{4EDA6662-20B2-544E-A29D-3316510412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708" y="2224347"/>
            <a:ext cx="2502131" cy="1876599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EF27F27-B740-D44F-AF62-FFF848CC02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620" y="2362892"/>
            <a:ext cx="2502131" cy="1876599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295EA31D-41DA-7A48-9A85-764EA106EF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18" y="2362892"/>
            <a:ext cx="2502131" cy="1876599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4AEE7641-57EA-5045-8AFB-2D919D0283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2362892"/>
            <a:ext cx="2502131" cy="1876599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7DEFAA0A-325B-1641-967A-017CA4C0EBE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709" y="153092"/>
            <a:ext cx="2502131" cy="1876599"/>
          </a:xfrm>
          <a:prstGeom prst="rect">
            <a:avLst/>
          </a:prstGeom>
        </p:spPr>
      </p:pic>
      <p:pic>
        <p:nvPicPr>
          <p:cNvPr id="45" name="Afbeelding 44" descr="Afbeelding met tekst&#10;&#10;Automatisch gegenereerde beschrijving">
            <a:extLst>
              <a:ext uri="{FF2B5EF4-FFF2-40B4-BE49-F238E27FC236}">
                <a16:creationId xmlns:a16="http://schemas.microsoft.com/office/drawing/2014/main" id="{9CAA1F34-4E05-C547-8A71-7436ECCBABF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620" y="215438"/>
            <a:ext cx="2502131" cy="1876599"/>
          </a:xfrm>
          <a:prstGeom prst="rect">
            <a:avLst/>
          </a:prstGeom>
        </p:spPr>
      </p:pic>
      <p:pic>
        <p:nvPicPr>
          <p:cNvPr id="47" name="Afbeelding 46" descr="Afbeelding met boom, gras, buiten, atletiekwedstrijd&#10;&#10;Automatisch gegenereerde beschrijving">
            <a:extLst>
              <a:ext uri="{FF2B5EF4-FFF2-40B4-BE49-F238E27FC236}">
                <a16:creationId xmlns:a16="http://schemas.microsoft.com/office/drawing/2014/main" id="{F9602AE7-40E5-0F49-B7FD-FC04379804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18" y="215438"/>
            <a:ext cx="2502131" cy="1876599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2B649E41-B414-B143-89D2-A64C709BE7F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5" y="215438"/>
            <a:ext cx="2502131" cy="18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3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51" descr="Afbeelding met tekst, envelop&#10;&#10;Automatisch gegenereerde beschrijving">
            <a:extLst>
              <a:ext uri="{FF2B5EF4-FFF2-40B4-BE49-F238E27FC236}">
                <a16:creationId xmlns:a16="http://schemas.microsoft.com/office/drawing/2014/main" id="{332DBCFC-FC6D-8546-A032-A5C814935B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615" y="4516582"/>
            <a:ext cx="2715490" cy="2036618"/>
          </a:xfrm>
          <a:prstGeom prst="rect">
            <a:avLst/>
          </a:prstGeom>
        </p:spPr>
      </p:pic>
      <p:pic>
        <p:nvPicPr>
          <p:cNvPr id="54" name="Afbeelding 53" descr="Afbeelding met binnen, tafel, verschillende&#10;&#10;Automatisch gegenereerde beschrijving">
            <a:extLst>
              <a:ext uri="{FF2B5EF4-FFF2-40B4-BE49-F238E27FC236}">
                <a16:creationId xmlns:a16="http://schemas.microsoft.com/office/drawing/2014/main" id="{D829B1C1-757A-914D-B20A-C84A9949E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78" y="4516582"/>
            <a:ext cx="2715490" cy="2036618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EB92ED29-6562-C844-8B92-48C6CBCEEC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105" y="4516582"/>
            <a:ext cx="2715490" cy="2036618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F03BC897-1934-DC44-8DE6-B1C966ABFB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4" y="4516582"/>
            <a:ext cx="2715490" cy="2036618"/>
          </a:xfrm>
          <a:prstGeom prst="rect">
            <a:avLst/>
          </a:prstGeom>
        </p:spPr>
      </p:pic>
      <p:pic>
        <p:nvPicPr>
          <p:cNvPr id="60" name="Afbeelding 59" descr="Afbeelding met tekst&#10;&#10;Automatisch gegenereerde beschrijving">
            <a:extLst>
              <a:ext uri="{FF2B5EF4-FFF2-40B4-BE49-F238E27FC236}">
                <a16:creationId xmlns:a16="http://schemas.microsoft.com/office/drawing/2014/main" id="{37B72493-57F8-1D4A-B492-AFBDFF95A0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615" y="2313709"/>
            <a:ext cx="2715490" cy="2036618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03619A0C-5F67-9243-93D1-137CA1EA9D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78" y="2313709"/>
            <a:ext cx="2715490" cy="2036618"/>
          </a:xfrm>
          <a:prstGeom prst="rect">
            <a:avLst/>
          </a:prstGeom>
        </p:spPr>
      </p:pic>
      <p:pic>
        <p:nvPicPr>
          <p:cNvPr id="64" name="Afbeelding 63" descr="Afbeelding met tekst, schoolbord&#10;&#10;Automatisch gegenereerde beschrijving">
            <a:extLst>
              <a:ext uri="{FF2B5EF4-FFF2-40B4-BE49-F238E27FC236}">
                <a16:creationId xmlns:a16="http://schemas.microsoft.com/office/drawing/2014/main" id="{7AEC7F62-DAB1-0042-98B8-C2CD5D75DB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233" y="2313709"/>
            <a:ext cx="2715490" cy="2036618"/>
          </a:xfrm>
          <a:prstGeom prst="rect">
            <a:avLst/>
          </a:prstGeom>
        </p:spPr>
      </p:pic>
      <p:pic>
        <p:nvPicPr>
          <p:cNvPr id="66" name="Afbeelding 65" descr="Afbeelding met tekst, binnen, spel, afstands-&#10;&#10;Automatisch gegenereerde beschrijving">
            <a:extLst>
              <a:ext uri="{FF2B5EF4-FFF2-40B4-BE49-F238E27FC236}">
                <a16:creationId xmlns:a16="http://schemas.microsoft.com/office/drawing/2014/main" id="{703CCAD4-6757-4D47-B237-37F5AAE0C2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65" y="2313709"/>
            <a:ext cx="2715490" cy="2036618"/>
          </a:xfrm>
          <a:prstGeom prst="rect">
            <a:avLst/>
          </a:prstGeom>
        </p:spPr>
      </p:pic>
      <p:pic>
        <p:nvPicPr>
          <p:cNvPr id="68" name="Afbeelding 67" descr="Afbeelding met tekst, binnen, sluiten&#10;&#10;Automatisch gegenereerde beschrijving">
            <a:extLst>
              <a:ext uri="{FF2B5EF4-FFF2-40B4-BE49-F238E27FC236}">
                <a16:creationId xmlns:a16="http://schemas.microsoft.com/office/drawing/2014/main" id="{9BB8FD4D-3FD3-764D-BF2C-E625C3AE9E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615" y="110836"/>
            <a:ext cx="2715490" cy="2036618"/>
          </a:xfrm>
          <a:prstGeom prst="rect">
            <a:avLst/>
          </a:prstGeom>
        </p:spPr>
      </p:pic>
      <p:pic>
        <p:nvPicPr>
          <p:cNvPr id="70" name="Afbeelding 69" descr="Afbeelding met buiten, lucht, fiets, transport&#10;&#10;Automatisch gegenereerde beschrijving">
            <a:extLst>
              <a:ext uri="{FF2B5EF4-FFF2-40B4-BE49-F238E27FC236}">
                <a16:creationId xmlns:a16="http://schemas.microsoft.com/office/drawing/2014/main" id="{55ECEF06-A68B-6946-8BC4-E4103A1B92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742" y="110836"/>
            <a:ext cx="2715490" cy="2036618"/>
          </a:xfrm>
          <a:prstGeom prst="rect">
            <a:avLst/>
          </a:prstGeom>
        </p:spPr>
      </p:pic>
      <p:pic>
        <p:nvPicPr>
          <p:cNvPr id="72" name="Afbeelding 71" descr="Afbeelding met vogel, buiten&#10;&#10;Automatisch gegenereerde beschrijving">
            <a:extLst>
              <a:ext uri="{FF2B5EF4-FFF2-40B4-BE49-F238E27FC236}">
                <a16:creationId xmlns:a16="http://schemas.microsoft.com/office/drawing/2014/main" id="{E8F181AA-97C7-AB4E-9C53-6630350768F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541" y="110836"/>
            <a:ext cx="2715490" cy="2036618"/>
          </a:xfrm>
          <a:prstGeom prst="rect">
            <a:avLst/>
          </a:prstGeom>
        </p:spPr>
      </p:pic>
      <p:pic>
        <p:nvPicPr>
          <p:cNvPr id="74" name="Afbeelding 73" descr="Afbeelding met binnen&#10;&#10;Automatisch gegenereerde beschrijving">
            <a:extLst>
              <a:ext uri="{FF2B5EF4-FFF2-40B4-BE49-F238E27FC236}">
                <a16:creationId xmlns:a16="http://schemas.microsoft.com/office/drawing/2014/main" id="{6F8DA5D8-1B9A-D447-93EE-E0312BC22D7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5" y="110836"/>
            <a:ext cx="2715490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5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6C109FF-3EA4-4A44-B10A-A29A4BC70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022" y="4710546"/>
            <a:ext cx="2179781" cy="16348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D70A0A-1E12-E447-817E-DB7BE64921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53" y="4821382"/>
            <a:ext cx="2179781" cy="16348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B62549-4551-6441-8084-A084A36148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220" y="4821382"/>
            <a:ext cx="2179781" cy="163483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952F54E-6D09-504F-8A9C-94167852D2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70" y="4821383"/>
            <a:ext cx="2179781" cy="163483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9A61C9-CB03-C748-9F43-5921FBC7EE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18" y="2611582"/>
            <a:ext cx="2516911" cy="188768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DFEC7AB-9804-0E4D-A6C6-D2898415C3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54" y="2784764"/>
            <a:ext cx="2179781" cy="163483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D33D324-757C-3146-9533-4D79F172BB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090" y="2784764"/>
            <a:ext cx="2179781" cy="163483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FBA2C15-6484-944C-B790-208A0F35D73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71" y="2812473"/>
            <a:ext cx="2179781" cy="163483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93FD84E-1F50-FA47-A775-4E92B9396F0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023" y="401782"/>
            <a:ext cx="2179781" cy="16348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CAC8FE9-0E5B-0B4E-A4E5-0EE8753AF27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748" y="401782"/>
            <a:ext cx="2179781" cy="163483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879BFE0-A2D9-3B45-B7A1-6F3490A555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473" y="401782"/>
            <a:ext cx="2179781" cy="163483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2615FE5-9308-3A4F-A817-84B14A5EB1A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7" y="401782"/>
            <a:ext cx="2179781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13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263</Words>
  <Application>Microsoft Macintosh PowerPoint</Application>
  <PresentationFormat>Breedbeeld</PresentationFormat>
  <Paragraphs>33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HEITI TC MEDIUM</vt:lpstr>
      <vt:lpstr>Arial</vt:lpstr>
      <vt:lpstr>Calibri</vt:lpstr>
      <vt:lpstr>Calibri Light</vt:lpstr>
      <vt:lpstr>Kantoorthema</vt:lpstr>
      <vt:lpstr>Brainstormen met beeldkaarten</vt:lpstr>
      <vt:lpstr>Tips!</vt:lpstr>
      <vt:lpstr>Typ hier de brainstormvraag</vt:lpstr>
      <vt:lpstr>Hoe kunnen we het fileprobleem oplossen?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beeldkaarten</dc:title>
  <dc:creator>Jeroen Blijsie</dc:creator>
  <cp:lastModifiedBy>Jeroen Blijsie</cp:lastModifiedBy>
  <cp:revision>2</cp:revision>
  <dcterms:created xsi:type="dcterms:W3CDTF">2021-04-09T10:10:43Z</dcterms:created>
  <dcterms:modified xsi:type="dcterms:W3CDTF">2022-05-12T15:28:40Z</dcterms:modified>
</cp:coreProperties>
</file>