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omments/comment1.xml" ContentType="application/vnd.openxmlformats-officedocument.presentationml.comment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24"/>
  </p:notesMasterIdLst>
  <p:sldIdLst>
    <p:sldId id="1204" r:id="rId3"/>
    <p:sldId id="1205" r:id="rId4"/>
    <p:sldId id="1228" r:id="rId5"/>
    <p:sldId id="1208" r:id="rId6"/>
    <p:sldId id="1229" r:id="rId7"/>
    <p:sldId id="1230" r:id="rId8"/>
    <p:sldId id="1231" r:id="rId9"/>
    <p:sldId id="1232" r:id="rId10"/>
    <p:sldId id="1212" r:id="rId11"/>
    <p:sldId id="1213" r:id="rId12"/>
    <p:sldId id="1207" r:id="rId13"/>
    <p:sldId id="1209" r:id="rId14"/>
    <p:sldId id="1237" r:id="rId15"/>
    <p:sldId id="1238" r:id="rId16"/>
    <p:sldId id="1239" r:id="rId17"/>
    <p:sldId id="1210" r:id="rId18"/>
    <p:sldId id="1211" r:id="rId19"/>
    <p:sldId id="1214" r:id="rId20"/>
    <p:sldId id="1221" r:id="rId21"/>
    <p:sldId id="1218" r:id="rId22"/>
    <p:sldId id="1202" r:id="rId23"/>
  </p:sldIdLst>
  <p:sldSz cx="12192000" cy="6858000"/>
  <p:notesSz cx="6858000" cy="9144000"/>
  <p:custDataLst>
    <p:tags r:id="rId25"/>
  </p:custDataLst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PPT intro" id="{DA963F0A-0CC0-4B29-B8A4-4BA3BF16D6F3}">
          <p14:sldIdLst>
            <p14:sldId id="1204"/>
          </p14:sldIdLst>
        </p14:section>
        <p14:section name="Corona template" id="{7988A414-932E-43D5-B61B-5C6A146E7CFC}">
          <p14:sldIdLst>
            <p14:sldId id="1205"/>
            <p14:sldId id="1228"/>
            <p14:sldId id="1208"/>
            <p14:sldId id="1229"/>
            <p14:sldId id="1230"/>
            <p14:sldId id="1231"/>
            <p14:sldId id="1232"/>
            <p14:sldId id="1212"/>
            <p14:sldId id="1213"/>
            <p14:sldId id="1207"/>
            <p14:sldId id="1209"/>
            <p14:sldId id="1237"/>
            <p14:sldId id="1238"/>
            <p14:sldId id="1239"/>
            <p14:sldId id="1210"/>
            <p14:sldId id="1211"/>
            <p14:sldId id="1214"/>
            <p14:sldId id="1221"/>
            <p14:sldId id="1218"/>
          </p14:sldIdLst>
        </p14:section>
        <p14:section name="PPT afsluiting" id="{E6A4450B-695A-457F-AB1A-C825DDF31405}">
          <p14:sldIdLst>
            <p14:sldId id="12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lexpool" initials="F" lastIdx="29" clrIdx="0">
    <p:extLst>
      <p:ext uri="{19B8F6BF-5375-455C-9EA6-DF929625EA0E}">
        <p15:presenceInfo xmlns:p15="http://schemas.microsoft.com/office/powerpoint/2012/main" userId="Flexpool" providerId="None"/>
      </p:ext>
    </p:extLst>
  </p:cmAuthor>
  <p:cmAuthor id="2" name="Tess Hoogenraad" initials="TH" lastIdx="30" clrIdx="1">
    <p:extLst>
      <p:ext uri="{19B8F6BF-5375-455C-9EA6-DF929625EA0E}">
        <p15:presenceInfo xmlns:p15="http://schemas.microsoft.com/office/powerpoint/2012/main" userId="S::Tess@pptsolutions.nl::ad89eacd-c4f1-458c-9024-2bde21ebb36c" providerId="AD"/>
      </p:ext>
    </p:extLst>
  </p:cmAuthor>
  <p:cmAuthor id="3" name="Jelena Kotanjan" initials="JK" lastIdx="2" clrIdx="2">
    <p:extLst>
      <p:ext uri="{19B8F6BF-5375-455C-9EA6-DF929625EA0E}">
        <p15:presenceInfo xmlns:p15="http://schemas.microsoft.com/office/powerpoint/2012/main" userId="S::jelena@pptsolutions.nl::d6b6d795-d446-4859-9a46-c5027095b8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9E2F3"/>
    <a:srgbClr val="1F386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714" autoAdjust="0"/>
    <p:restoredTop sz="94486" autoAdjust="0"/>
  </p:normalViewPr>
  <p:slideViewPr>
    <p:cSldViewPr snapToGrid="0">
      <p:cViewPr>
        <p:scale>
          <a:sx n="80" d="100"/>
          <a:sy n="80" d="100"/>
        </p:scale>
        <p:origin x="-684" y="60"/>
      </p:cViewPr>
      <p:guideLst/>
    </p:cSldViewPr>
  </p:slideViewPr>
  <p:outlineViewPr>
    <p:cViewPr>
      <p:scale>
        <a:sx n="33" d="100"/>
        <a:sy n="33" d="100"/>
      </p:scale>
      <p:origin x="0" y="-7992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ags" Target="tags/tag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Omzet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Blad1!$A$2:$A$4</c:f>
              <c:strCache>
                <c:ptCount val="3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</c:strCache>
            </c:strRef>
          </c:cat>
          <c:val>
            <c:numRef>
              <c:f>Blad1!$B$2:$B$4</c:f>
              <c:numCache>
                <c:formatCode>General</c:formatCode>
                <c:ptCount val="3"/>
                <c:pt idx="0">
                  <c:v>43</c:v>
                </c:pt>
                <c:pt idx="1">
                  <c:v>67</c:v>
                </c:pt>
                <c:pt idx="2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5-49AC-8630-060B38F08EA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Blad1!$A$2:$A$4</c:f>
              <c:strCache>
                <c:ptCount val="3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</c:strCache>
            </c:strRef>
          </c:cat>
          <c:val>
            <c:numRef>
              <c:f>Blad1!$C$2:$C$4</c:f>
              <c:numCache>
                <c:formatCode>General</c:formatCode>
                <c:ptCount val="3"/>
                <c:pt idx="0">
                  <c:v>89</c:v>
                </c:pt>
                <c:pt idx="1">
                  <c:v>23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41-44C0-8002-17F0EB173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10836864"/>
        <c:axId val="806549936"/>
      </c:barChart>
      <c:catAx>
        <c:axId val="8108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6549936"/>
        <c:crosses val="autoZero"/>
        <c:auto val="1"/>
        <c:lblAlgn val="ctr"/>
        <c:lblOffset val="100"/>
        <c:noMultiLvlLbl val="0"/>
      </c:catAx>
      <c:valAx>
        <c:axId val="80654993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108368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Omzet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Blad1!$A$2:$A$4</c:f>
              <c:strCache>
                <c:ptCount val="3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</c:strCache>
            </c:strRef>
          </c:cat>
          <c:val>
            <c:numRef>
              <c:f>Blad1!$B$2:$B$4</c:f>
              <c:numCache>
                <c:formatCode>General</c:formatCode>
                <c:ptCount val="3"/>
                <c:pt idx="0">
                  <c:v>43</c:v>
                </c:pt>
                <c:pt idx="1">
                  <c:v>67</c:v>
                </c:pt>
                <c:pt idx="2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5-49AC-8630-060B38F08EA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Blad1!$A$2:$A$4</c:f>
              <c:strCache>
                <c:ptCount val="3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</c:strCache>
            </c:strRef>
          </c:cat>
          <c:val>
            <c:numRef>
              <c:f>Blad1!$C$2:$C$4</c:f>
              <c:numCache>
                <c:formatCode>General</c:formatCode>
                <c:ptCount val="3"/>
                <c:pt idx="0">
                  <c:v>89</c:v>
                </c:pt>
                <c:pt idx="1">
                  <c:v>23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41-44C0-8002-17F0EB173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10836864"/>
        <c:axId val="806549936"/>
      </c:barChart>
      <c:catAx>
        <c:axId val="8108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6549936"/>
        <c:crosses val="autoZero"/>
        <c:auto val="1"/>
        <c:lblAlgn val="ctr"/>
        <c:lblOffset val="100"/>
        <c:noMultiLvlLbl val="0"/>
      </c:catAx>
      <c:valAx>
        <c:axId val="80654993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108368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Omzet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Blad1!$A$2:$A$4</c:f>
              <c:strCache>
                <c:ptCount val="3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</c:strCache>
            </c:strRef>
          </c:cat>
          <c:val>
            <c:numRef>
              <c:f>Blad1!$B$2:$B$4</c:f>
              <c:numCache>
                <c:formatCode>General</c:formatCode>
                <c:ptCount val="3"/>
                <c:pt idx="0">
                  <c:v>43</c:v>
                </c:pt>
                <c:pt idx="1">
                  <c:v>67</c:v>
                </c:pt>
                <c:pt idx="2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5-49AC-8630-060B38F08EA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Blad1!$A$2:$A$4</c:f>
              <c:strCache>
                <c:ptCount val="3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</c:strCache>
            </c:strRef>
          </c:cat>
          <c:val>
            <c:numRef>
              <c:f>Blad1!$C$2:$C$4</c:f>
              <c:numCache>
                <c:formatCode>General</c:formatCode>
                <c:ptCount val="3"/>
                <c:pt idx="0">
                  <c:v>89</c:v>
                </c:pt>
                <c:pt idx="1">
                  <c:v>23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41-44C0-8002-17F0EB173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10836864"/>
        <c:axId val="806549936"/>
      </c:barChart>
      <c:catAx>
        <c:axId val="8108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6549936"/>
        <c:crosses val="autoZero"/>
        <c:auto val="1"/>
        <c:lblAlgn val="ctr"/>
        <c:lblOffset val="100"/>
        <c:noMultiLvlLbl val="0"/>
      </c:catAx>
      <c:valAx>
        <c:axId val="80654993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108368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Omzet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2019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Blad1!$A$2:$A$4</c:f>
              <c:strCache>
                <c:ptCount val="3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</c:strCache>
            </c:strRef>
          </c:cat>
          <c:val>
            <c:numRef>
              <c:f>Blad1!$B$2:$B$4</c:f>
              <c:numCache>
                <c:formatCode>General</c:formatCode>
                <c:ptCount val="3"/>
                <c:pt idx="0">
                  <c:v>43</c:v>
                </c:pt>
                <c:pt idx="1">
                  <c:v>67</c:v>
                </c:pt>
                <c:pt idx="2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575-49AC-8630-060B38F08EAE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2020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Blad1!$A$2:$A$4</c:f>
              <c:strCache>
                <c:ptCount val="3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</c:strCache>
            </c:strRef>
          </c:cat>
          <c:val>
            <c:numRef>
              <c:f>Blad1!$C$2:$C$4</c:f>
              <c:numCache>
                <c:formatCode>General</c:formatCode>
                <c:ptCount val="3"/>
                <c:pt idx="0">
                  <c:v>89</c:v>
                </c:pt>
                <c:pt idx="1">
                  <c:v>23</c:v>
                </c:pt>
                <c:pt idx="2">
                  <c:v>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F41-44C0-8002-17F0EB1737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10836864"/>
        <c:axId val="806549936"/>
      </c:barChart>
      <c:catAx>
        <c:axId val="8108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6549936"/>
        <c:crosses val="autoZero"/>
        <c:auto val="1"/>
        <c:lblAlgn val="ctr"/>
        <c:lblOffset val="100"/>
        <c:noMultiLvlLbl val="0"/>
      </c:catAx>
      <c:valAx>
        <c:axId val="80654993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bg1"/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108368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Resultaten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Blad1!$A$2:$A$4</c:f>
              <c:strCache>
                <c:ptCount val="3"/>
                <c:pt idx="0">
                  <c:v>mrt.</c:v>
                </c:pt>
                <c:pt idx="1">
                  <c:v>apr.</c:v>
                </c:pt>
                <c:pt idx="2">
                  <c:v>mei</c:v>
                </c:pt>
              </c:strCache>
            </c:strRef>
          </c:cat>
          <c:val>
            <c:numRef>
              <c:f>Blad1!$B$2:$B$4</c:f>
              <c:numCache>
                <c:formatCode>General</c:formatCode>
                <c:ptCount val="3"/>
                <c:pt idx="0">
                  <c:v>66</c:v>
                </c:pt>
                <c:pt idx="1">
                  <c:v>22</c:v>
                </c:pt>
                <c:pt idx="2">
                  <c:v>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66-4F60-885F-98D32DF23B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810836864"/>
        <c:axId val="806549936"/>
      </c:barChart>
      <c:catAx>
        <c:axId val="8108368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6549936"/>
        <c:crosses val="autoZero"/>
        <c:auto val="1"/>
        <c:lblAlgn val="ctr"/>
        <c:lblOffset val="100"/>
        <c:noMultiLvlLbl val="0"/>
      </c:catAx>
      <c:valAx>
        <c:axId val="806549936"/>
        <c:scaling>
          <c:orientation val="minMax"/>
          <c:max val="100"/>
        </c:scaling>
        <c:delete val="0"/>
        <c:axPos val="b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108368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nl-NL" dirty="0"/>
              <a:t>2020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Leads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Blad1!$A$2:$A$14</c:f>
              <c:strCache>
                <c:ptCount val="12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  <c:pt idx="3">
                  <c:v>apr.</c:v>
                </c:pt>
                <c:pt idx="4">
                  <c:v>mei</c:v>
                </c:pt>
                <c:pt idx="5">
                  <c:v>jun.</c:v>
                </c:pt>
                <c:pt idx="6">
                  <c:v>jul.</c:v>
                </c:pt>
                <c:pt idx="7">
                  <c:v>aug.</c:v>
                </c:pt>
                <c:pt idx="8">
                  <c:v>sept.</c:v>
                </c:pt>
                <c:pt idx="9">
                  <c:v>okt.</c:v>
                </c:pt>
                <c:pt idx="10">
                  <c:v>nov.</c:v>
                </c:pt>
                <c:pt idx="11">
                  <c:v>dec.</c:v>
                </c:pt>
              </c:strCache>
            </c:strRef>
          </c:cat>
          <c:val>
            <c:numRef>
              <c:f>Blad1!$B$2:$B$14</c:f>
              <c:numCache>
                <c:formatCode>General</c:formatCode>
                <c:ptCount val="13"/>
                <c:pt idx="0">
                  <c:v>24</c:v>
                </c:pt>
                <c:pt idx="1">
                  <c:v>44</c:v>
                </c:pt>
                <c:pt idx="2">
                  <c:v>45</c:v>
                </c:pt>
                <c:pt idx="3">
                  <c:v>44</c:v>
                </c:pt>
                <c:pt idx="4">
                  <c:v>22</c:v>
                </c:pt>
                <c:pt idx="5">
                  <c:v>95</c:v>
                </c:pt>
                <c:pt idx="6">
                  <c:v>32</c:v>
                </c:pt>
                <c:pt idx="7">
                  <c:v>11</c:v>
                </c:pt>
                <c:pt idx="8">
                  <c:v>55</c:v>
                </c:pt>
                <c:pt idx="9">
                  <c:v>67</c:v>
                </c:pt>
                <c:pt idx="10">
                  <c:v>90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3BE-40A7-9FE5-27B51D865D18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Website bezoekers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Blad1!$A$2:$A$14</c:f>
              <c:strCache>
                <c:ptCount val="12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  <c:pt idx="3">
                  <c:v>apr.</c:v>
                </c:pt>
                <c:pt idx="4">
                  <c:v>mei</c:v>
                </c:pt>
                <c:pt idx="5">
                  <c:v>jun.</c:v>
                </c:pt>
                <c:pt idx="6">
                  <c:v>jul.</c:v>
                </c:pt>
                <c:pt idx="7">
                  <c:v>aug.</c:v>
                </c:pt>
                <c:pt idx="8">
                  <c:v>sept.</c:v>
                </c:pt>
                <c:pt idx="9">
                  <c:v>okt.</c:v>
                </c:pt>
                <c:pt idx="10">
                  <c:v>nov.</c:v>
                </c:pt>
                <c:pt idx="11">
                  <c:v>dec.</c:v>
                </c:pt>
              </c:strCache>
            </c:strRef>
          </c:cat>
          <c:val>
            <c:numRef>
              <c:f>Blad1!$C$2:$C$14</c:f>
              <c:numCache>
                <c:formatCode>General</c:formatCode>
                <c:ptCount val="13"/>
                <c:pt idx="0">
                  <c:v>62</c:v>
                </c:pt>
                <c:pt idx="1">
                  <c:v>22</c:v>
                </c:pt>
                <c:pt idx="2">
                  <c:v>66</c:v>
                </c:pt>
                <c:pt idx="3">
                  <c:v>22</c:v>
                </c:pt>
                <c:pt idx="4">
                  <c:v>64</c:v>
                </c:pt>
                <c:pt idx="5">
                  <c:v>32</c:v>
                </c:pt>
                <c:pt idx="6">
                  <c:v>21</c:v>
                </c:pt>
                <c:pt idx="7">
                  <c:v>56</c:v>
                </c:pt>
                <c:pt idx="8">
                  <c:v>15</c:v>
                </c:pt>
                <c:pt idx="9">
                  <c:v>68</c:v>
                </c:pt>
                <c:pt idx="10">
                  <c:v>32</c:v>
                </c:pt>
                <c:pt idx="11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3BE-40A7-9FE5-27B51D865D1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10836864"/>
        <c:axId val="806549936"/>
      </c:barChart>
      <c:catAx>
        <c:axId val="8108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6549936"/>
        <c:crosses val="autoZero"/>
        <c:auto val="1"/>
        <c:lblAlgn val="ctr"/>
        <c:lblOffset val="100"/>
        <c:noMultiLvlLbl val="0"/>
      </c:catAx>
      <c:valAx>
        <c:axId val="80654993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108368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128" b="1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nl-NL"/>
              <a:t>2019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128" b="1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Blad1!$B$1</c:f>
              <c:strCache>
                <c:ptCount val="1"/>
                <c:pt idx="0">
                  <c:v>Leads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Blad1!$A$2:$A$14</c:f>
              <c:strCache>
                <c:ptCount val="12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  <c:pt idx="3">
                  <c:v>apr.</c:v>
                </c:pt>
                <c:pt idx="4">
                  <c:v>mei</c:v>
                </c:pt>
                <c:pt idx="5">
                  <c:v>jun.</c:v>
                </c:pt>
                <c:pt idx="6">
                  <c:v>jul.</c:v>
                </c:pt>
                <c:pt idx="7">
                  <c:v>aug.</c:v>
                </c:pt>
                <c:pt idx="8">
                  <c:v>sept.</c:v>
                </c:pt>
                <c:pt idx="9">
                  <c:v>okt.</c:v>
                </c:pt>
                <c:pt idx="10">
                  <c:v>nov.</c:v>
                </c:pt>
                <c:pt idx="11">
                  <c:v>dec.</c:v>
                </c:pt>
              </c:strCache>
            </c:strRef>
          </c:cat>
          <c:val>
            <c:numRef>
              <c:f>Blad1!$B$2:$B$14</c:f>
              <c:numCache>
                <c:formatCode>General</c:formatCode>
                <c:ptCount val="13"/>
                <c:pt idx="0">
                  <c:v>24</c:v>
                </c:pt>
                <c:pt idx="1">
                  <c:v>44</c:v>
                </c:pt>
                <c:pt idx="2">
                  <c:v>45</c:v>
                </c:pt>
                <c:pt idx="3">
                  <c:v>44</c:v>
                </c:pt>
                <c:pt idx="4">
                  <c:v>22</c:v>
                </c:pt>
                <c:pt idx="5">
                  <c:v>95</c:v>
                </c:pt>
                <c:pt idx="6">
                  <c:v>32</c:v>
                </c:pt>
                <c:pt idx="7">
                  <c:v>11</c:v>
                </c:pt>
                <c:pt idx="8">
                  <c:v>55</c:v>
                </c:pt>
                <c:pt idx="9">
                  <c:v>67</c:v>
                </c:pt>
                <c:pt idx="10">
                  <c:v>90</c:v>
                </c:pt>
                <c:pt idx="11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E1B-4359-8710-5C5053979EBD}"/>
            </c:ext>
          </c:extLst>
        </c:ser>
        <c:ser>
          <c:idx val="1"/>
          <c:order val="1"/>
          <c:tx>
            <c:strRef>
              <c:f>Blad1!$C$1</c:f>
              <c:strCache>
                <c:ptCount val="1"/>
                <c:pt idx="0">
                  <c:v>Website bezoekers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/>
          </c:spPr>
          <c:invertIfNegative val="0"/>
          <c:cat>
            <c:strRef>
              <c:f>Blad1!$A$2:$A$14</c:f>
              <c:strCache>
                <c:ptCount val="12"/>
                <c:pt idx="0">
                  <c:v>jan.</c:v>
                </c:pt>
                <c:pt idx="1">
                  <c:v>feb.</c:v>
                </c:pt>
                <c:pt idx="2">
                  <c:v>mrt.</c:v>
                </c:pt>
                <c:pt idx="3">
                  <c:v>apr.</c:v>
                </c:pt>
                <c:pt idx="4">
                  <c:v>mei</c:v>
                </c:pt>
                <c:pt idx="5">
                  <c:v>jun.</c:v>
                </c:pt>
                <c:pt idx="6">
                  <c:v>jul.</c:v>
                </c:pt>
                <c:pt idx="7">
                  <c:v>aug.</c:v>
                </c:pt>
                <c:pt idx="8">
                  <c:v>sept.</c:v>
                </c:pt>
                <c:pt idx="9">
                  <c:v>okt.</c:v>
                </c:pt>
                <c:pt idx="10">
                  <c:v>nov.</c:v>
                </c:pt>
                <c:pt idx="11">
                  <c:v>dec.</c:v>
                </c:pt>
              </c:strCache>
            </c:strRef>
          </c:cat>
          <c:val>
            <c:numRef>
              <c:f>Blad1!$C$2:$C$14</c:f>
              <c:numCache>
                <c:formatCode>General</c:formatCode>
                <c:ptCount val="13"/>
                <c:pt idx="0">
                  <c:v>62</c:v>
                </c:pt>
                <c:pt idx="1">
                  <c:v>22</c:v>
                </c:pt>
                <c:pt idx="2">
                  <c:v>66</c:v>
                </c:pt>
                <c:pt idx="3">
                  <c:v>22</c:v>
                </c:pt>
                <c:pt idx="4">
                  <c:v>64</c:v>
                </c:pt>
                <c:pt idx="5">
                  <c:v>32</c:v>
                </c:pt>
                <c:pt idx="6">
                  <c:v>21</c:v>
                </c:pt>
                <c:pt idx="7">
                  <c:v>56</c:v>
                </c:pt>
                <c:pt idx="8">
                  <c:v>15</c:v>
                </c:pt>
                <c:pt idx="9">
                  <c:v>68</c:v>
                </c:pt>
                <c:pt idx="10">
                  <c:v>32</c:v>
                </c:pt>
                <c:pt idx="11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E1B-4359-8710-5C5053979E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overlap val="-24"/>
        <c:axId val="810836864"/>
        <c:axId val="806549936"/>
      </c:barChart>
      <c:catAx>
        <c:axId val="810836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06549936"/>
        <c:crosses val="autoZero"/>
        <c:auto val="1"/>
        <c:lblAlgn val="ctr"/>
        <c:lblOffset val="100"/>
        <c:noMultiLvlLbl val="0"/>
      </c:catAx>
      <c:valAx>
        <c:axId val="806549936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810836864"/>
        <c:crosses val="autoZero"/>
        <c:crossBetween val="between"/>
        <c:majorUnit val="20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nl-NL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07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  <a:lumOff val="2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3" dt="2020-04-06T15:49:12.427" idx="1">
    <p:pos x="10" y="10"/>
    <p:text>Versie 1</p:text>
    <p:extLst>
      <p:ext uri="{C676402C-5697-4E1C-873F-D02D1690AC5C}">
        <p15:threadingInfo xmlns:p15="http://schemas.microsoft.com/office/powerpoint/2012/main" timeZoneBias="-12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065965-559A-4AD0-B753-082B1B9FB76B}" type="datetimeFigureOut">
              <a:rPr lang="nl-NL" smtClean="0"/>
              <a:t>6-4-2020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0C230D-F919-46A1-84AF-A09366B887C8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69902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0C230D-F919-46A1-84AF-A09366B887C8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3788334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0C230D-F919-46A1-84AF-A09366B887C8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593392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0C230D-F919-46A1-84AF-A09366B887C8}" type="slidenum">
              <a:rPr lang="nl-NL" smtClean="0"/>
              <a:t>14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1944243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0C230D-F919-46A1-84AF-A09366B887C8}" type="slidenum">
              <a:rPr lang="nl-NL" smtClean="0"/>
              <a:t>15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892860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0C230D-F919-46A1-84AF-A09366B887C8}" type="slidenum">
              <a:rPr lang="nl-NL" smtClean="0"/>
              <a:t>16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529575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jdelijke aanduiding voor afbeelding 13">
            <a:extLst>
              <a:ext uri="{FF2B5EF4-FFF2-40B4-BE49-F238E27FC236}">
                <a16:creationId xmlns:a16="http://schemas.microsoft.com/office/drawing/2014/main" id="{6CF634A8-787E-4883-9EE2-50BB468F1690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703629" cy="6858000"/>
          </a:xfrm>
          <a:custGeom>
            <a:avLst/>
            <a:gdLst>
              <a:gd name="connsiteX0" fmla="*/ 0 w 12703629"/>
              <a:gd name="connsiteY0" fmla="*/ 0 h 6858000"/>
              <a:gd name="connsiteX1" fmla="*/ 12192000 w 12703629"/>
              <a:gd name="connsiteY1" fmla="*/ 0 h 6858000"/>
              <a:gd name="connsiteX2" fmla="*/ 12703629 w 12703629"/>
              <a:gd name="connsiteY2" fmla="*/ 511629 h 6858000"/>
              <a:gd name="connsiteX3" fmla="*/ 12192000 w 12703629"/>
              <a:gd name="connsiteY3" fmla="*/ 1023258 h 6858000"/>
              <a:gd name="connsiteX4" fmla="*/ 12192000 w 12703629"/>
              <a:gd name="connsiteY4" fmla="*/ 6858000 h 6858000"/>
              <a:gd name="connsiteX5" fmla="*/ 0 w 12703629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03629" h="6858000">
                <a:moveTo>
                  <a:pt x="0" y="0"/>
                </a:moveTo>
                <a:lnTo>
                  <a:pt x="12192000" y="0"/>
                </a:lnTo>
                <a:cubicBezTo>
                  <a:pt x="12474565" y="0"/>
                  <a:pt x="12703629" y="229064"/>
                  <a:pt x="12703629" y="511629"/>
                </a:cubicBezTo>
                <a:cubicBezTo>
                  <a:pt x="12703629" y="794194"/>
                  <a:pt x="12474565" y="1023258"/>
                  <a:pt x="12192000" y="1023258"/>
                </a:cubicBez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1476000" bIns="0" anchor="ctr" anchorCtr="0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13A5266C-5932-4BB4-BD90-ACBC978FBA2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0" y="0"/>
            <a:ext cx="8839200" cy="6858000"/>
          </a:xfr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2" name="Tijdelijke aanduiding voor tekst 21">
            <a:extLst>
              <a:ext uri="{FF2B5EF4-FFF2-40B4-BE49-F238E27FC236}">
                <a16:creationId xmlns:a16="http://schemas.microsoft.com/office/drawing/2014/main" id="{AD8E3BE9-D9D5-4A38-92BF-5914193A767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141677" y="3913582"/>
            <a:ext cx="4050323" cy="2944418"/>
          </a:xfrm>
          <a:custGeom>
            <a:avLst/>
            <a:gdLst>
              <a:gd name="connsiteX0" fmla="*/ 4702170 w 4702170"/>
              <a:gd name="connsiteY0" fmla="*/ 0 h 3418284"/>
              <a:gd name="connsiteX1" fmla="*/ 4702170 w 4702170"/>
              <a:gd name="connsiteY1" fmla="*/ 3418284 h 3418284"/>
              <a:gd name="connsiteX2" fmla="*/ 0 w 4702170"/>
              <a:gd name="connsiteY2" fmla="*/ 3418284 h 341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02170" h="3418284">
                <a:moveTo>
                  <a:pt x="4702170" y="0"/>
                </a:moveTo>
                <a:lnTo>
                  <a:pt x="4702170" y="3418284"/>
                </a:lnTo>
                <a:lnTo>
                  <a:pt x="0" y="3418284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114300" dir="10800000" algn="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6" name="Tijdelijke aanduiding voor afbeelding 15">
            <a:extLst>
              <a:ext uri="{FF2B5EF4-FFF2-40B4-BE49-F238E27FC236}">
                <a16:creationId xmlns:a16="http://schemas.microsoft.com/office/drawing/2014/main" id="{AA193EFB-80A9-4143-9131-38BC395C206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130100" y="5644663"/>
            <a:ext cx="1650375" cy="839910"/>
          </a:xfrm>
          <a:noFill/>
        </p:spPr>
        <p:txBody>
          <a:bodyPr lIns="0" tIns="0" rIns="0" bIns="6120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D16CA287-98B2-457D-B155-336826A08A1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flipH="1">
            <a:off x="3" y="4"/>
            <a:ext cx="4702170" cy="6857996"/>
          </a:xfrm>
          <a:custGeom>
            <a:avLst/>
            <a:gdLst>
              <a:gd name="connsiteX0" fmla="*/ 53580 w 4702170"/>
              <a:gd name="connsiteY0" fmla="*/ 6818924 h 6857996"/>
              <a:gd name="connsiteX1" fmla="*/ 0 w 4702170"/>
              <a:gd name="connsiteY1" fmla="*/ 6857996 h 6857996"/>
              <a:gd name="connsiteX2" fmla="*/ 53580 w 4702170"/>
              <a:gd name="connsiteY2" fmla="*/ 6857996 h 6857996"/>
              <a:gd name="connsiteX3" fmla="*/ 179827 w 4702170"/>
              <a:gd name="connsiteY3" fmla="*/ 6726860 h 6857996"/>
              <a:gd name="connsiteX4" fmla="*/ 99299 w 4702170"/>
              <a:gd name="connsiteY4" fmla="*/ 6785584 h 6857996"/>
              <a:gd name="connsiteX5" fmla="*/ 99299 w 4702170"/>
              <a:gd name="connsiteY5" fmla="*/ 6857996 h 6857996"/>
              <a:gd name="connsiteX6" fmla="*/ 179827 w 4702170"/>
              <a:gd name="connsiteY6" fmla="*/ 6857996 h 6857996"/>
              <a:gd name="connsiteX7" fmla="*/ 306069 w 4702170"/>
              <a:gd name="connsiteY7" fmla="*/ 6634800 h 6857996"/>
              <a:gd name="connsiteX8" fmla="*/ 225546 w 4702170"/>
              <a:gd name="connsiteY8" fmla="*/ 6693520 h 6857996"/>
              <a:gd name="connsiteX9" fmla="*/ 225546 w 4702170"/>
              <a:gd name="connsiteY9" fmla="*/ 6857996 h 6857996"/>
              <a:gd name="connsiteX10" fmla="*/ 306069 w 4702170"/>
              <a:gd name="connsiteY10" fmla="*/ 6857996 h 6857996"/>
              <a:gd name="connsiteX11" fmla="*/ 432311 w 4702170"/>
              <a:gd name="connsiteY11" fmla="*/ 6542739 h 6857996"/>
              <a:gd name="connsiteX12" fmla="*/ 351788 w 4702170"/>
              <a:gd name="connsiteY12" fmla="*/ 6601460 h 6857996"/>
              <a:gd name="connsiteX13" fmla="*/ 351788 w 4702170"/>
              <a:gd name="connsiteY13" fmla="*/ 6857996 h 6857996"/>
              <a:gd name="connsiteX14" fmla="*/ 432311 w 4702170"/>
              <a:gd name="connsiteY14" fmla="*/ 6857996 h 6857996"/>
              <a:gd name="connsiteX15" fmla="*/ 558553 w 4702170"/>
              <a:gd name="connsiteY15" fmla="*/ 6450679 h 6857996"/>
              <a:gd name="connsiteX16" fmla="*/ 478030 w 4702170"/>
              <a:gd name="connsiteY16" fmla="*/ 6509399 h 6857996"/>
              <a:gd name="connsiteX17" fmla="*/ 478030 w 4702170"/>
              <a:gd name="connsiteY17" fmla="*/ 6857996 h 6857996"/>
              <a:gd name="connsiteX18" fmla="*/ 558553 w 4702170"/>
              <a:gd name="connsiteY18" fmla="*/ 6857996 h 6857996"/>
              <a:gd name="connsiteX19" fmla="*/ 684795 w 4702170"/>
              <a:gd name="connsiteY19" fmla="*/ 6358619 h 6857996"/>
              <a:gd name="connsiteX20" fmla="*/ 604272 w 4702170"/>
              <a:gd name="connsiteY20" fmla="*/ 6417339 h 6857996"/>
              <a:gd name="connsiteX21" fmla="*/ 604272 w 4702170"/>
              <a:gd name="connsiteY21" fmla="*/ 6857996 h 6857996"/>
              <a:gd name="connsiteX22" fmla="*/ 684795 w 4702170"/>
              <a:gd name="connsiteY22" fmla="*/ 6857996 h 6857996"/>
              <a:gd name="connsiteX23" fmla="*/ 811037 w 4702170"/>
              <a:gd name="connsiteY23" fmla="*/ 6266558 h 6857996"/>
              <a:gd name="connsiteX24" fmla="*/ 730514 w 4702170"/>
              <a:gd name="connsiteY24" fmla="*/ 6325279 h 6857996"/>
              <a:gd name="connsiteX25" fmla="*/ 730514 w 4702170"/>
              <a:gd name="connsiteY25" fmla="*/ 6857996 h 6857996"/>
              <a:gd name="connsiteX26" fmla="*/ 811037 w 4702170"/>
              <a:gd name="connsiteY26" fmla="*/ 6857996 h 6857996"/>
              <a:gd name="connsiteX27" fmla="*/ 937279 w 4702170"/>
              <a:gd name="connsiteY27" fmla="*/ 6174498 h 6857996"/>
              <a:gd name="connsiteX28" fmla="*/ 856756 w 4702170"/>
              <a:gd name="connsiteY28" fmla="*/ 6233219 h 6857996"/>
              <a:gd name="connsiteX29" fmla="*/ 856756 w 4702170"/>
              <a:gd name="connsiteY29" fmla="*/ 6857996 h 6857996"/>
              <a:gd name="connsiteX30" fmla="*/ 937279 w 4702170"/>
              <a:gd name="connsiteY30" fmla="*/ 6857996 h 6857996"/>
              <a:gd name="connsiteX31" fmla="*/ 1063521 w 4702170"/>
              <a:gd name="connsiteY31" fmla="*/ 6082438 h 6857996"/>
              <a:gd name="connsiteX32" fmla="*/ 982998 w 4702170"/>
              <a:gd name="connsiteY32" fmla="*/ 6141158 h 6857996"/>
              <a:gd name="connsiteX33" fmla="*/ 982998 w 4702170"/>
              <a:gd name="connsiteY33" fmla="*/ 6857996 h 6857996"/>
              <a:gd name="connsiteX34" fmla="*/ 1063521 w 4702170"/>
              <a:gd name="connsiteY34" fmla="*/ 6857996 h 6857996"/>
              <a:gd name="connsiteX35" fmla="*/ 1189763 w 4702170"/>
              <a:gd name="connsiteY35" fmla="*/ 5990378 h 6857996"/>
              <a:gd name="connsiteX36" fmla="*/ 1109240 w 4702170"/>
              <a:gd name="connsiteY36" fmla="*/ 6049098 h 6857996"/>
              <a:gd name="connsiteX37" fmla="*/ 1109240 w 4702170"/>
              <a:gd name="connsiteY37" fmla="*/ 6857996 h 6857996"/>
              <a:gd name="connsiteX38" fmla="*/ 1189763 w 4702170"/>
              <a:gd name="connsiteY38" fmla="*/ 6857996 h 6857996"/>
              <a:gd name="connsiteX39" fmla="*/ 1316005 w 4702170"/>
              <a:gd name="connsiteY39" fmla="*/ 5898317 h 6857996"/>
              <a:gd name="connsiteX40" fmla="*/ 1235482 w 4702170"/>
              <a:gd name="connsiteY40" fmla="*/ 5957038 h 6857996"/>
              <a:gd name="connsiteX41" fmla="*/ 1235482 w 4702170"/>
              <a:gd name="connsiteY41" fmla="*/ 6857996 h 6857996"/>
              <a:gd name="connsiteX42" fmla="*/ 1316005 w 4702170"/>
              <a:gd name="connsiteY42" fmla="*/ 6857996 h 6857996"/>
              <a:gd name="connsiteX43" fmla="*/ 1442247 w 4702170"/>
              <a:gd name="connsiteY43" fmla="*/ 5806257 h 6857996"/>
              <a:gd name="connsiteX44" fmla="*/ 1361724 w 4702170"/>
              <a:gd name="connsiteY44" fmla="*/ 5864977 h 6857996"/>
              <a:gd name="connsiteX45" fmla="*/ 1361724 w 4702170"/>
              <a:gd name="connsiteY45" fmla="*/ 6857996 h 6857996"/>
              <a:gd name="connsiteX46" fmla="*/ 1442247 w 4702170"/>
              <a:gd name="connsiteY46" fmla="*/ 6857996 h 6857996"/>
              <a:gd name="connsiteX47" fmla="*/ 1568489 w 4702170"/>
              <a:gd name="connsiteY47" fmla="*/ 5714196 h 6857996"/>
              <a:gd name="connsiteX48" fmla="*/ 1487966 w 4702170"/>
              <a:gd name="connsiteY48" fmla="*/ 5772917 h 6857996"/>
              <a:gd name="connsiteX49" fmla="*/ 1487966 w 4702170"/>
              <a:gd name="connsiteY49" fmla="*/ 6857996 h 6857996"/>
              <a:gd name="connsiteX50" fmla="*/ 1568489 w 4702170"/>
              <a:gd name="connsiteY50" fmla="*/ 6857996 h 6857996"/>
              <a:gd name="connsiteX51" fmla="*/ 1694731 w 4702170"/>
              <a:gd name="connsiteY51" fmla="*/ 5622136 h 6857996"/>
              <a:gd name="connsiteX52" fmla="*/ 1614208 w 4702170"/>
              <a:gd name="connsiteY52" fmla="*/ 5680856 h 6857996"/>
              <a:gd name="connsiteX53" fmla="*/ 1614208 w 4702170"/>
              <a:gd name="connsiteY53" fmla="*/ 6857996 h 6857996"/>
              <a:gd name="connsiteX54" fmla="*/ 1694731 w 4702170"/>
              <a:gd name="connsiteY54" fmla="*/ 6857996 h 6857996"/>
              <a:gd name="connsiteX55" fmla="*/ 1820973 w 4702170"/>
              <a:gd name="connsiteY55" fmla="*/ 5530075 h 6857996"/>
              <a:gd name="connsiteX56" fmla="*/ 1740450 w 4702170"/>
              <a:gd name="connsiteY56" fmla="*/ 5588796 h 6857996"/>
              <a:gd name="connsiteX57" fmla="*/ 1740450 w 4702170"/>
              <a:gd name="connsiteY57" fmla="*/ 6857996 h 6857996"/>
              <a:gd name="connsiteX58" fmla="*/ 1820973 w 4702170"/>
              <a:gd name="connsiteY58" fmla="*/ 6857996 h 6857996"/>
              <a:gd name="connsiteX59" fmla="*/ 1947215 w 4702170"/>
              <a:gd name="connsiteY59" fmla="*/ 5438015 h 6857996"/>
              <a:gd name="connsiteX60" fmla="*/ 1866692 w 4702170"/>
              <a:gd name="connsiteY60" fmla="*/ 5496735 h 6857996"/>
              <a:gd name="connsiteX61" fmla="*/ 1866692 w 4702170"/>
              <a:gd name="connsiteY61" fmla="*/ 6857996 h 6857996"/>
              <a:gd name="connsiteX62" fmla="*/ 1947215 w 4702170"/>
              <a:gd name="connsiteY62" fmla="*/ 6857996 h 6857996"/>
              <a:gd name="connsiteX63" fmla="*/ 2073457 w 4702170"/>
              <a:gd name="connsiteY63" fmla="*/ 5345954 h 6857996"/>
              <a:gd name="connsiteX64" fmla="*/ 1992934 w 4702170"/>
              <a:gd name="connsiteY64" fmla="*/ 5404675 h 6857996"/>
              <a:gd name="connsiteX65" fmla="*/ 1992934 w 4702170"/>
              <a:gd name="connsiteY65" fmla="*/ 6857996 h 6857996"/>
              <a:gd name="connsiteX66" fmla="*/ 2073457 w 4702170"/>
              <a:gd name="connsiteY66" fmla="*/ 6857996 h 6857996"/>
              <a:gd name="connsiteX67" fmla="*/ 2199699 w 4702170"/>
              <a:gd name="connsiteY67" fmla="*/ 5253894 h 6857996"/>
              <a:gd name="connsiteX68" fmla="*/ 2119176 w 4702170"/>
              <a:gd name="connsiteY68" fmla="*/ 5312614 h 6857996"/>
              <a:gd name="connsiteX69" fmla="*/ 2119176 w 4702170"/>
              <a:gd name="connsiteY69" fmla="*/ 6857996 h 6857996"/>
              <a:gd name="connsiteX70" fmla="*/ 2199699 w 4702170"/>
              <a:gd name="connsiteY70" fmla="*/ 6857996 h 6857996"/>
              <a:gd name="connsiteX71" fmla="*/ 2325941 w 4702170"/>
              <a:gd name="connsiteY71" fmla="*/ 5161833 h 6857996"/>
              <a:gd name="connsiteX72" fmla="*/ 2245418 w 4702170"/>
              <a:gd name="connsiteY72" fmla="*/ 5220554 h 6857996"/>
              <a:gd name="connsiteX73" fmla="*/ 2245418 w 4702170"/>
              <a:gd name="connsiteY73" fmla="*/ 6857996 h 6857996"/>
              <a:gd name="connsiteX74" fmla="*/ 2325941 w 4702170"/>
              <a:gd name="connsiteY74" fmla="*/ 6857996 h 6857996"/>
              <a:gd name="connsiteX75" fmla="*/ 2452183 w 4702170"/>
              <a:gd name="connsiteY75" fmla="*/ 5069773 h 6857996"/>
              <a:gd name="connsiteX76" fmla="*/ 2371660 w 4702170"/>
              <a:gd name="connsiteY76" fmla="*/ 5128493 h 6857996"/>
              <a:gd name="connsiteX77" fmla="*/ 2371660 w 4702170"/>
              <a:gd name="connsiteY77" fmla="*/ 6857996 h 6857996"/>
              <a:gd name="connsiteX78" fmla="*/ 2452183 w 4702170"/>
              <a:gd name="connsiteY78" fmla="*/ 6857996 h 6857996"/>
              <a:gd name="connsiteX79" fmla="*/ 2578425 w 4702170"/>
              <a:gd name="connsiteY79" fmla="*/ 4977712 h 6857996"/>
              <a:gd name="connsiteX80" fmla="*/ 2497902 w 4702170"/>
              <a:gd name="connsiteY80" fmla="*/ 5036433 h 6857996"/>
              <a:gd name="connsiteX81" fmla="*/ 2497902 w 4702170"/>
              <a:gd name="connsiteY81" fmla="*/ 6857996 h 6857996"/>
              <a:gd name="connsiteX82" fmla="*/ 2578425 w 4702170"/>
              <a:gd name="connsiteY82" fmla="*/ 6857996 h 6857996"/>
              <a:gd name="connsiteX83" fmla="*/ 2704667 w 4702170"/>
              <a:gd name="connsiteY83" fmla="*/ 4885650 h 6857996"/>
              <a:gd name="connsiteX84" fmla="*/ 2624142 w 4702170"/>
              <a:gd name="connsiteY84" fmla="*/ 4944372 h 6857996"/>
              <a:gd name="connsiteX85" fmla="*/ 2624142 w 4702170"/>
              <a:gd name="connsiteY85" fmla="*/ 6857996 h 6857996"/>
              <a:gd name="connsiteX86" fmla="*/ 2704667 w 4702170"/>
              <a:gd name="connsiteY86" fmla="*/ 6857996 h 6857996"/>
              <a:gd name="connsiteX87" fmla="*/ 2830907 w 4702170"/>
              <a:gd name="connsiteY87" fmla="*/ 4793592 h 6857996"/>
              <a:gd name="connsiteX88" fmla="*/ 2750386 w 4702170"/>
              <a:gd name="connsiteY88" fmla="*/ 4852310 h 6857996"/>
              <a:gd name="connsiteX89" fmla="*/ 2750386 w 4702170"/>
              <a:gd name="connsiteY89" fmla="*/ 6857996 h 6857996"/>
              <a:gd name="connsiteX90" fmla="*/ 2830907 w 4702170"/>
              <a:gd name="connsiteY90" fmla="*/ 6857996 h 6857996"/>
              <a:gd name="connsiteX91" fmla="*/ 2957148 w 4702170"/>
              <a:gd name="connsiteY91" fmla="*/ 4701531 h 6857996"/>
              <a:gd name="connsiteX92" fmla="*/ 2876626 w 4702170"/>
              <a:gd name="connsiteY92" fmla="*/ 4760251 h 6857996"/>
              <a:gd name="connsiteX93" fmla="*/ 2876626 w 4702170"/>
              <a:gd name="connsiteY93" fmla="*/ 6857996 h 6857996"/>
              <a:gd name="connsiteX94" fmla="*/ 2957148 w 4702170"/>
              <a:gd name="connsiteY94" fmla="*/ 6857996 h 6857996"/>
              <a:gd name="connsiteX95" fmla="*/ 3083393 w 4702170"/>
              <a:gd name="connsiteY95" fmla="*/ 4609469 h 6857996"/>
              <a:gd name="connsiteX96" fmla="*/ 3002867 w 4702170"/>
              <a:gd name="connsiteY96" fmla="*/ 4668191 h 6857996"/>
              <a:gd name="connsiteX97" fmla="*/ 3002867 w 4702170"/>
              <a:gd name="connsiteY97" fmla="*/ 6857996 h 6857996"/>
              <a:gd name="connsiteX98" fmla="*/ 3083393 w 4702170"/>
              <a:gd name="connsiteY98" fmla="*/ 6857996 h 6857996"/>
              <a:gd name="connsiteX99" fmla="*/ 3209633 w 4702170"/>
              <a:gd name="connsiteY99" fmla="*/ 4517411 h 6857996"/>
              <a:gd name="connsiteX100" fmla="*/ 3129112 w 4702170"/>
              <a:gd name="connsiteY100" fmla="*/ 4576129 h 6857996"/>
              <a:gd name="connsiteX101" fmla="*/ 3129112 w 4702170"/>
              <a:gd name="connsiteY101" fmla="*/ 6857996 h 6857996"/>
              <a:gd name="connsiteX102" fmla="*/ 3209633 w 4702170"/>
              <a:gd name="connsiteY102" fmla="*/ 6857996 h 6857996"/>
              <a:gd name="connsiteX103" fmla="*/ 3335877 w 4702170"/>
              <a:gd name="connsiteY103" fmla="*/ 4425349 h 6857996"/>
              <a:gd name="connsiteX104" fmla="*/ 3255352 w 4702170"/>
              <a:gd name="connsiteY104" fmla="*/ 4484071 h 6857996"/>
              <a:gd name="connsiteX105" fmla="*/ 3255352 w 4702170"/>
              <a:gd name="connsiteY105" fmla="*/ 6857996 h 6857996"/>
              <a:gd name="connsiteX106" fmla="*/ 3335877 w 4702170"/>
              <a:gd name="connsiteY106" fmla="*/ 6857996 h 6857996"/>
              <a:gd name="connsiteX107" fmla="*/ 3462116 w 4702170"/>
              <a:gd name="connsiteY107" fmla="*/ 4333290 h 6857996"/>
              <a:gd name="connsiteX108" fmla="*/ 3381596 w 4702170"/>
              <a:gd name="connsiteY108" fmla="*/ 4392009 h 6857996"/>
              <a:gd name="connsiteX109" fmla="*/ 3381596 w 4702170"/>
              <a:gd name="connsiteY109" fmla="*/ 6857996 h 6857996"/>
              <a:gd name="connsiteX110" fmla="*/ 3462116 w 4702170"/>
              <a:gd name="connsiteY110" fmla="*/ 6857996 h 6857996"/>
              <a:gd name="connsiteX111" fmla="*/ 3588358 w 4702170"/>
              <a:gd name="connsiteY111" fmla="*/ 4241230 h 6857996"/>
              <a:gd name="connsiteX112" fmla="*/ 3507835 w 4702170"/>
              <a:gd name="connsiteY112" fmla="*/ 4299950 h 6857996"/>
              <a:gd name="connsiteX113" fmla="*/ 3507835 w 4702170"/>
              <a:gd name="connsiteY113" fmla="*/ 6857996 h 6857996"/>
              <a:gd name="connsiteX114" fmla="*/ 3588358 w 4702170"/>
              <a:gd name="connsiteY114" fmla="*/ 6857996 h 6857996"/>
              <a:gd name="connsiteX115" fmla="*/ 3714600 w 4702170"/>
              <a:gd name="connsiteY115" fmla="*/ 4149169 h 6857996"/>
              <a:gd name="connsiteX116" fmla="*/ 3634077 w 4702170"/>
              <a:gd name="connsiteY116" fmla="*/ 4207890 h 6857996"/>
              <a:gd name="connsiteX117" fmla="*/ 3634077 w 4702170"/>
              <a:gd name="connsiteY117" fmla="*/ 6857996 h 6857996"/>
              <a:gd name="connsiteX118" fmla="*/ 3714600 w 4702170"/>
              <a:gd name="connsiteY118" fmla="*/ 6857996 h 6857996"/>
              <a:gd name="connsiteX119" fmla="*/ 3840842 w 4702170"/>
              <a:gd name="connsiteY119" fmla="*/ 4057109 h 6857996"/>
              <a:gd name="connsiteX120" fmla="*/ 3760318 w 4702170"/>
              <a:gd name="connsiteY120" fmla="*/ 4115829 h 6857996"/>
              <a:gd name="connsiteX121" fmla="*/ 3760318 w 4702170"/>
              <a:gd name="connsiteY121" fmla="*/ 6857996 h 6857996"/>
              <a:gd name="connsiteX122" fmla="*/ 3840842 w 4702170"/>
              <a:gd name="connsiteY122" fmla="*/ 6857996 h 6857996"/>
              <a:gd name="connsiteX123" fmla="*/ 3967084 w 4702170"/>
              <a:gd name="connsiteY123" fmla="*/ 3965049 h 6857996"/>
              <a:gd name="connsiteX124" fmla="*/ 3886561 w 4702170"/>
              <a:gd name="connsiteY124" fmla="*/ 4023769 h 6857996"/>
              <a:gd name="connsiteX125" fmla="*/ 3886561 w 4702170"/>
              <a:gd name="connsiteY125" fmla="*/ 6857996 h 6857996"/>
              <a:gd name="connsiteX126" fmla="*/ 3967084 w 4702170"/>
              <a:gd name="connsiteY126" fmla="*/ 6857996 h 6857996"/>
              <a:gd name="connsiteX127" fmla="*/ 4093329 w 4702170"/>
              <a:gd name="connsiteY127" fmla="*/ 3872987 h 6857996"/>
              <a:gd name="connsiteX128" fmla="*/ 4012804 w 4702170"/>
              <a:gd name="connsiteY128" fmla="*/ 3931709 h 6857996"/>
              <a:gd name="connsiteX129" fmla="*/ 4012804 w 4702170"/>
              <a:gd name="connsiteY129" fmla="*/ 6857996 h 6857996"/>
              <a:gd name="connsiteX130" fmla="*/ 4093329 w 4702170"/>
              <a:gd name="connsiteY130" fmla="*/ 6857996 h 6857996"/>
              <a:gd name="connsiteX131" fmla="*/ 4219569 w 4702170"/>
              <a:gd name="connsiteY131" fmla="*/ 3780928 h 6857996"/>
              <a:gd name="connsiteX132" fmla="*/ 4139048 w 4702170"/>
              <a:gd name="connsiteY132" fmla="*/ 3839647 h 6857996"/>
              <a:gd name="connsiteX133" fmla="*/ 4139048 w 4702170"/>
              <a:gd name="connsiteY133" fmla="*/ 6857996 h 6857996"/>
              <a:gd name="connsiteX134" fmla="*/ 4219569 w 4702170"/>
              <a:gd name="connsiteY134" fmla="*/ 6857996 h 6857996"/>
              <a:gd name="connsiteX135" fmla="*/ 4345811 w 4702170"/>
              <a:gd name="connsiteY135" fmla="*/ 3688867 h 6857996"/>
              <a:gd name="connsiteX136" fmla="*/ 4265288 w 4702170"/>
              <a:gd name="connsiteY136" fmla="*/ 3747588 h 6857996"/>
              <a:gd name="connsiteX137" fmla="*/ 4265288 w 4702170"/>
              <a:gd name="connsiteY137" fmla="*/ 6857996 h 6857996"/>
              <a:gd name="connsiteX138" fmla="*/ 4345811 w 4702170"/>
              <a:gd name="connsiteY138" fmla="*/ 6857996 h 6857996"/>
              <a:gd name="connsiteX139" fmla="*/ 4472055 w 4702170"/>
              <a:gd name="connsiteY139" fmla="*/ 3596806 h 6857996"/>
              <a:gd name="connsiteX140" fmla="*/ 4391530 w 4702170"/>
              <a:gd name="connsiteY140" fmla="*/ 3655527 h 6857996"/>
              <a:gd name="connsiteX141" fmla="*/ 4391530 w 4702170"/>
              <a:gd name="connsiteY141" fmla="*/ 6857996 h 6857996"/>
              <a:gd name="connsiteX142" fmla="*/ 4472055 w 4702170"/>
              <a:gd name="connsiteY142" fmla="*/ 6857996 h 6857996"/>
              <a:gd name="connsiteX143" fmla="*/ 4598295 w 4702170"/>
              <a:gd name="connsiteY143" fmla="*/ 3504748 h 6857996"/>
              <a:gd name="connsiteX144" fmla="*/ 4517774 w 4702170"/>
              <a:gd name="connsiteY144" fmla="*/ 3563466 h 6857996"/>
              <a:gd name="connsiteX145" fmla="*/ 4517774 w 4702170"/>
              <a:gd name="connsiteY145" fmla="*/ 6857996 h 6857996"/>
              <a:gd name="connsiteX146" fmla="*/ 4598295 w 4702170"/>
              <a:gd name="connsiteY146" fmla="*/ 6857996 h 6857996"/>
              <a:gd name="connsiteX147" fmla="*/ 4702170 w 4702170"/>
              <a:gd name="connsiteY147" fmla="*/ 3428999 h 6857996"/>
              <a:gd name="connsiteX148" fmla="*/ 4644014 w 4702170"/>
              <a:gd name="connsiteY148" fmla="*/ 3471408 h 6857996"/>
              <a:gd name="connsiteX149" fmla="*/ 4644014 w 4702170"/>
              <a:gd name="connsiteY149" fmla="*/ 6857996 h 6857996"/>
              <a:gd name="connsiteX150" fmla="*/ 4702170 w 4702170"/>
              <a:gd name="connsiteY150" fmla="*/ 6857996 h 6857996"/>
              <a:gd name="connsiteX151" fmla="*/ 179827 w 4702170"/>
              <a:gd name="connsiteY151" fmla="*/ 0 h 6857996"/>
              <a:gd name="connsiteX152" fmla="*/ 0 w 4702170"/>
              <a:gd name="connsiteY152" fmla="*/ 0 h 6857996"/>
              <a:gd name="connsiteX153" fmla="*/ 53580 w 4702170"/>
              <a:gd name="connsiteY153" fmla="*/ 39072 h 6857996"/>
              <a:gd name="connsiteX154" fmla="*/ 53580 w 4702170"/>
              <a:gd name="connsiteY154" fmla="*/ 0 h 6857996"/>
              <a:gd name="connsiteX155" fmla="*/ 99299 w 4702170"/>
              <a:gd name="connsiteY155" fmla="*/ 0 h 6857996"/>
              <a:gd name="connsiteX156" fmla="*/ 99299 w 4702170"/>
              <a:gd name="connsiteY156" fmla="*/ 72412 h 6857996"/>
              <a:gd name="connsiteX157" fmla="*/ 179827 w 4702170"/>
              <a:gd name="connsiteY157" fmla="*/ 131136 h 6857996"/>
              <a:gd name="connsiteX158" fmla="*/ 306069 w 4702170"/>
              <a:gd name="connsiteY158" fmla="*/ 0 h 6857996"/>
              <a:gd name="connsiteX159" fmla="*/ 225546 w 4702170"/>
              <a:gd name="connsiteY159" fmla="*/ 0 h 6857996"/>
              <a:gd name="connsiteX160" fmla="*/ 225546 w 4702170"/>
              <a:gd name="connsiteY160" fmla="*/ 164476 h 6857996"/>
              <a:gd name="connsiteX161" fmla="*/ 306069 w 4702170"/>
              <a:gd name="connsiteY161" fmla="*/ 223197 h 6857996"/>
              <a:gd name="connsiteX162" fmla="*/ 432311 w 4702170"/>
              <a:gd name="connsiteY162" fmla="*/ 0 h 6857996"/>
              <a:gd name="connsiteX163" fmla="*/ 351788 w 4702170"/>
              <a:gd name="connsiteY163" fmla="*/ 0 h 6857996"/>
              <a:gd name="connsiteX164" fmla="*/ 351788 w 4702170"/>
              <a:gd name="connsiteY164" fmla="*/ 256537 h 6857996"/>
              <a:gd name="connsiteX165" fmla="*/ 432311 w 4702170"/>
              <a:gd name="connsiteY165" fmla="*/ 315257 h 6857996"/>
              <a:gd name="connsiteX166" fmla="*/ 2452183 w 4702170"/>
              <a:gd name="connsiteY166" fmla="*/ 0 h 6857996"/>
              <a:gd name="connsiteX167" fmla="*/ 478030 w 4702170"/>
              <a:gd name="connsiteY167" fmla="*/ 0 h 6857996"/>
              <a:gd name="connsiteX168" fmla="*/ 478030 w 4702170"/>
              <a:gd name="connsiteY168" fmla="*/ 348597 h 6857996"/>
              <a:gd name="connsiteX169" fmla="*/ 558553 w 4702170"/>
              <a:gd name="connsiteY169" fmla="*/ 407318 h 6857996"/>
              <a:gd name="connsiteX170" fmla="*/ 558553 w 4702170"/>
              <a:gd name="connsiteY170" fmla="*/ 0 h 6857996"/>
              <a:gd name="connsiteX171" fmla="*/ 604272 w 4702170"/>
              <a:gd name="connsiteY171" fmla="*/ 0 h 6857996"/>
              <a:gd name="connsiteX172" fmla="*/ 604272 w 4702170"/>
              <a:gd name="connsiteY172" fmla="*/ 440658 h 6857996"/>
              <a:gd name="connsiteX173" fmla="*/ 684795 w 4702170"/>
              <a:gd name="connsiteY173" fmla="*/ 499378 h 6857996"/>
              <a:gd name="connsiteX174" fmla="*/ 684795 w 4702170"/>
              <a:gd name="connsiteY174" fmla="*/ 0 h 6857996"/>
              <a:gd name="connsiteX175" fmla="*/ 730514 w 4702170"/>
              <a:gd name="connsiteY175" fmla="*/ 0 h 6857996"/>
              <a:gd name="connsiteX176" fmla="*/ 730514 w 4702170"/>
              <a:gd name="connsiteY176" fmla="*/ 532718 h 6857996"/>
              <a:gd name="connsiteX177" fmla="*/ 811037 w 4702170"/>
              <a:gd name="connsiteY177" fmla="*/ 591439 h 6857996"/>
              <a:gd name="connsiteX178" fmla="*/ 811037 w 4702170"/>
              <a:gd name="connsiteY178" fmla="*/ 0 h 6857996"/>
              <a:gd name="connsiteX179" fmla="*/ 856756 w 4702170"/>
              <a:gd name="connsiteY179" fmla="*/ 0 h 6857996"/>
              <a:gd name="connsiteX180" fmla="*/ 856756 w 4702170"/>
              <a:gd name="connsiteY180" fmla="*/ 624778 h 6857996"/>
              <a:gd name="connsiteX181" fmla="*/ 937279 w 4702170"/>
              <a:gd name="connsiteY181" fmla="*/ 683499 h 6857996"/>
              <a:gd name="connsiteX182" fmla="*/ 937279 w 4702170"/>
              <a:gd name="connsiteY182" fmla="*/ 0 h 6857996"/>
              <a:gd name="connsiteX183" fmla="*/ 982998 w 4702170"/>
              <a:gd name="connsiteY183" fmla="*/ 0 h 6857996"/>
              <a:gd name="connsiteX184" fmla="*/ 982998 w 4702170"/>
              <a:gd name="connsiteY184" fmla="*/ 716839 h 6857996"/>
              <a:gd name="connsiteX185" fmla="*/ 1063521 w 4702170"/>
              <a:gd name="connsiteY185" fmla="*/ 775559 h 6857996"/>
              <a:gd name="connsiteX186" fmla="*/ 1063521 w 4702170"/>
              <a:gd name="connsiteY186" fmla="*/ 0 h 6857996"/>
              <a:gd name="connsiteX187" fmla="*/ 1109240 w 4702170"/>
              <a:gd name="connsiteY187" fmla="*/ 0 h 6857996"/>
              <a:gd name="connsiteX188" fmla="*/ 1109240 w 4702170"/>
              <a:gd name="connsiteY188" fmla="*/ 808899 h 6857996"/>
              <a:gd name="connsiteX189" fmla="*/ 1189763 w 4702170"/>
              <a:gd name="connsiteY189" fmla="*/ 867620 h 6857996"/>
              <a:gd name="connsiteX190" fmla="*/ 1189763 w 4702170"/>
              <a:gd name="connsiteY190" fmla="*/ 1 h 6857996"/>
              <a:gd name="connsiteX191" fmla="*/ 1235482 w 4702170"/>
              <a:gd name="connsiteY191" fmla="*/ 1 h 6857996"/>
              <a:gd name="connsiteX192" fmla="*/ 1235482 w 4702170"/>
              <a:gd name="connsiteY192" fmla="*/ 900960 h 6857996"/>
              <a:gd name="connsiteX193" fmla="*/ 1316005 w 4702170"/>
              <a:gd name="connsiteY193" fmla="*/ 959680 h 6857996"/>
              <a:gd name="connsiteX194" fmla="*/ 1316005 w 4702170"/>
              <a:gd name="connsiteY194" fmla="*/ 1 h 6857996"/>
              <a:gd name="connsiteX195" fmla="*/ 1361724 w 4702170"/>
              <a:gd name="connsiteY195" fmla="*/ 1 h 6857996"/>
              <a:gd name="connsiteX196" fmla="*/ 1361724 w 4702170"/>
              <a:gd name="connsiteY196" fmla="*/ 993020 h 6857996"/>
              <a:gd name="connsiteX197" fmla="*/ 1442247 w 4702170"/>
              <a:gd name="connsiteY197" fmla="*/ 1051741 h 6857996"/>
              <a:gd name="connsiteX198" fmla="*/ 1442247 w 4702170"/>
              <a:gd name="connsiteY198" fmla="*/ 1 h 6857996"/>
              <a:gd name="connsiteX199" fmla="*/ 1487966 w 4702170"/>
              <a:gd name="connsiteY199" fmla="*/ 1 h 6857996"/>
              <a:gd name="connsiteX200" fmla="*/ 1487966 w 4702170"/>
              <a:gd name="connsiteY200" fmla="*/ 1085080 h 6857996"/>
              <a:gd name="connsiteX201" fmla="*/ 1568489 w 4702170"/>
              <a:gd name="connsiteY201" fmla="*/ 1143800 h 6857996"/>
              <a:gd name="connsiteX202" fmla="*/ 1568489 w 4702170"/>
              <a:gd name="connsiteY202" fmla="*/ 1 h 6857996"/>
              <a:gd name="connsiteX203" fmla="*/ 1614208 w 4702170"/>
              <a:gd name="connsiteY203" fmla="*/ 1 h 6857996"/>
              <a:gd name="connsiteX204" fmla="*/ 1614208 w 4702170"/>
              <a:gd name="connsiteY204" fmla="*/ 1177141 h 6857996"/>
              <a:gd name="connsiteX205" fmla="*/ 1694731 w 4702170"/>
              <a:gd name="connsiteY205" fmla="*/ 1235862 h 6857996"/>
              <a:gd name="connsiteX206" fmla="*/ 1694731 w 4702170"/>
              <a:gd name="connsiteY206" fmla="*/ 1 h 6857996"/>
              <a:gd name="connsiteX207" fmla="*/ 1740450 w 4702170"/>
              <a:gd name="connsiteY207" fmla="*/ 1 h 6857996"/>
              <a:gd name="connsiteX208" fmla="*/ 1740450 w 4702170"/>
              <a:gd name="connsiteY208" fmla="*/ 1269202 h 6857996"/>
              <a:gd name="connsiteX209" fmla="*/ 1820973 w 4702170"/>
              <a:gd name="connsiteY209" fmla="*/ 1327922 h 6857996"/>
              <a:gd name="connsiteX210" fmla="*/ 1820973 w 4702170"/>
              <a:gd name="connsiteY210" fmla="*/ 1 h 6857996"/>
              <a:gd name="connsiteX211" fmla="*/ 1866692 w 4702170"/>
              <a:gd name="connsiteY211" fmla="*/ 1 h 6857996"/>
              <a:gd name="connsiteX212" fmla="*/ 1866692 w 4702170"/>
              <a:gd name="connsiteY212" fmla="*/ 1361262 h 6857996"/>
              <a:gd name="connsiteX213" fmla="*/ 1947215 w 4702170"/>
              <a:gd name="connsiteY213" fmla="*/ 1419981 h 6857996"/>
              <a:gd name="connsiteX214" fmla="*/ 1947215 w 4702170"/>
              <a:gd name="connsiteY214" fmla="*/ 1 h 6857996"/>
              <a:gd name="connsiteX215" fmla="*/ 1992934 w 4702170"/>
              <a:gd name="connsiteY215" fmla="*/ 1 h 6857996"/>
              <a:gd name="connsiteX216" fmla="*/ 1992934 w 4702170"/>
              <a:gd name="connsiteY216" fmla="*/ 1453322 h 6857996"/>
              <a:gd name="connsiteX217" fmla="*/ 2073457 w 4702170"/>
              <a:gd name="connsiteY217" fmla="*/ 1512042 h 6857996"/>
              <a:gd name="connsiteX218" fmla="*/ 2073457 w 4702170"/>
              <a:gd name="connsiteY218" fmla="*/ 1 h 6857996"/>
              <a:gd name="connsiteX219" fmla="*/ 2119176 w 4702170"/>
              <a:gd name="connsiteY219" fmla="*/ 1 h 6857996"/>
              <a:gd name="connsiteX220" fmla="*/ 2119176 w 4702170"/>
              <a:gd name="connsiteY220" fmla="*/ 1545383 h 6857996"/>
              <a:gd name="connsiteX221" fmla="*/ 2199699 w 4702170"/>
              <a:gd name="connsiteY221" fmla="*/ 1604103 h 6857996"/>
              <a:gd name="connsiteX222" fmla="*/ 2199699 w 4702170"/>
              <a:gd name="connsiteY222" fmla="*/ 1 h 6857996"/>
              <a:gd name="connsiteX223" fmla="*/ 2245418 w 4702170"/>
              <a:gd name="connsiteY223" fmla="*/ 1 h 6857996"/>
              <a:gd name="connsiteX224" fmla="*/ 2245418 w 4702170"/>
              <a:gd name="connsiteY224" fmla="*/ 1637443 h 6857996"/>
              <a:gd name="connsiteX225" fmla="*/ 2325941 w 4702170"/>
              <a:gd name="connsiteY225" fmla="*/ 1696164 h 6857996"/>
              <a:gd name="connsiteX226" fmla="*/ 2325941 w 4702170"/>
              <a:gd name="connsiteY226" fmla="*/ 1 h 6857996"/>
              <a:gd name="connsiteX227" fmla="*/ 2371660 w 4702170"/>
              <a:gd name="connsiteY227" fmla="*/ 1 h 6857996"/>
              <a:gd name="connsiteX228" fmla="*/ 2371660 w 4702170"/>
              <a:gd name="connsiteY228" fmla="*/ 1729503 h 6857996"/>
              <a:gd name="connsiteX229" fmla="*/ 2452183 w 4702170"/>
              <a:gd name="connsiteY229" fmla="*/ 1788224 h 6857996"/>
              <a:gd name="connsiteX230" fmla="*/ 2704667 w 4702170"/>
              <a:gd name="connsiteY230" fmla="*/ 0 h 6857996"/>
              <a:gd name="connsiteX231" fmla="*/ 2497902 w 4702170"/>
              <a:gd name="connsiteY231" fmla="*/ 0 h 6857996"/>
              <a:gd name="connsiteX232" fmla="*/ 2497902 w 4702170"/>
              <a:gd name="connsiteY232" fmla="*/ 1821564 h 6857996"/>
              <a:gd name="connsiteX233" fmla="*/ 2578425 w 4702170"/>
              <a:gd name="connsiteY233" fmla="*/ 1880284 h 6857996"/>
              <a:gd name="connsiteX234" fmla="*/ 2578425 w 4702170"/>
              <a:gd name="connsiteY234" fmla="*/ 2 h 6857996"/>
              <a:gd name="connsiteX235" fmla="*/ 2624142 w 4702170"/>
              <a:gd name="connsiteY235" fmla="*/ 2 h 6857996"/>
              <a:gd name="connsiteX236" fmla="*/ 2624142 w 4702170"/>
              <a:gd name="connsiteY236" fmla="*/ 1913624 h 6857996"/>
              <a:gd name="connsiteX237" fmla="*/ 2704667 w 4702170"/>
              <a:gd name="connsiteY237" fmla="*/ 1972346 h 6857996"/>
              <a:gd name="connsiteX238" fmla="*/ 3083393 w 4702170"/>
              <a:gd name="connsiteY238" fmla="*/ 0 h 6857996"/>
              <a:gd name="connsiteX239" fmla="*/ 2750386 w 4702170"/>
              <a:gd name="connsiteY239" fmla="*/ 0 h 6857996"/>
              <a:gd name="connsiteX240" fmla="*/ 2750386 w 4702170"/>
              <a:gd name="connsiteY240" fmla="*/ 2005686 h 6857996"/>
              <a:gd name="connsiteX241" fmla="*/ 2830907 w 4702170"/>
              <a:gd name="connsiteY241" fmla="*/ 2064405 h 6857996"/>
              <a:gd name="connsiteX242" fmla="*/ 2830907 w 4702170"/>
              <a:gd name="connsiteY242" fmla="*/ 1 h 6857996"/>
              <a:gd name="connsiteX243" fmla="*/ 2876626 w 4702170"/>
              <a:gd name="connsiteY243" fmla="*/ 1 h 6857996"/>
              <a:gd name="connsiteX244" fmla="*/ 2876626 w 4702170"/>
              <a:gd name="connsiteY244" fmla="*/ 2097744 h 6857996"/>
              <a:gd name="connsiteX245" fmla="*/ 2957148 w 4702170"/>
              <a:gd name="connsiteY245" fmla="*/ 2156465 h 6857996"/>
              <a:gd name="connsiteX246" fmla="*/ 2957148 w 4702170"/>
              <a:gd name="connsiteY246" fmla="*/ 1 h 6857996"/>
              <a:gd name="connsiteX247" fmla="*/ 3002867 w 4702170"/>
              <a:gd name="connsiteY247" fmla="*/ 1 h 6857996"/>
              <a:gd name="connsiteX248" fmla="*/ 3002867 w 4702170"/>
              <a:gd name="connsiteY248" fmla="*/ 2189805 h 6857996"/>
              <a:gd name="connsiteX249" fmla="*/ 3083393 w 4702170"/>
              <a:gd name="connsiteY249" fmla="*/ 2248527 h 6857996"/>
              <a:gd name="connsiteX250" fmla="*/ 3335877 w 4702170"/>
              <a:gd name="connsiteY250" fmla="*/ 0 h 6857996"/>
              <a:gd name="connsiteX251" fmla="*/ 3129112 w 4702170"/>
              <a:gd name="connsiteY251" fmla="*/ 0 h 6857996"/>
              <a:gd name="connsiteX252" fmla="*/ 3129112 w 4702170"/>
              <a:gd name="connsiteY252" fmla="*/ 2281867 h 6857996"/>
              <a:gd name="connsiteX253" fmla="*/ 3209633 w 4702170"/>
              <a:gd name="connsiteY253" fmla="*/ 2340585 h 6857996"/>
              <a:gd name="connsiteX254" fmla="*/ 3209633 w 4702170"/>
              <a:gd name="connsiteY254" fmla="*/ 1 h 6857996"/>
              <a:gd name="connsiteX255" fmla="*/ 3255352 w 4702170"/>
              <a:gd name="connsiteY255" fmla="*/ 1 h 6857996"/>
              <a:gd name="connsiteX256" fmla="*/ 3255352 w 4702170"/>
              <a:gd name="connsiteY256" fmla="*/ 2373925 h 6857996"/>
              <a:gd name="connsiteX257" fmla="*/ 3335877 w 4702170"/>
              <a:gd name="connsiteY257" fmla="*/ 2432648 h 6857996"/>
              <a:gd name="connsiteX258" fmla="*/ 4093329 w 4702170"/>
              <a:gd name="connsiteY258" fmla="*/ 0 h 6857996"/>
              <a:gd name="connsiteX259" fmla="*/ 3381596 w 4702170"/>
              <a:gd name="connsiteY259" fmla="*/ 0 h 6857996"/>
              <a:gd name="connsiteX260" fmla="*/ 3381596 w 4702170"/>
              <a:gd name="connsiteY260" fmla="*/ 2465988 h 6857996"/>
              <a:gd name="connsiteX261" fmla="*/ 3462116 w 4702170"/>
              <a:gd name="connsiteY261" fmla="*/ 2524706 h 6857996"/>
              <a:gd name="connsiteX262" fmla="*/ 3462116 w 4702170"/>
              <a:gd name="connsiteY262" fmla="*/ 1 h 6857996"/>
              <a:gd name="connsiteX263" fmla="*/ 3507835 w 4702170"/>
              <a:gd name="connsiteY263" fmla="*/ 1 h 6857996"/>
              <a:gd name="connsiteX264" fmla="*/ 3507835 w 4702170"/>
              <a:gd name="connsiteY264" fmla="*/ 2558047 h 6857996"/>
              <a:gd name="connsiteX265" fmla="*/ 3588358 w 4702170"/>
              <a:gd name="connsiteY265" fmla="*/ 2616766 h 6857996"/>
              <a:gd name="connsiteX266" fmla="*/ 3588358 w 4702170"/>
              <a:gd name="connsiteY266" fmla="*/ 1 h 6857996"/>
              <a:gd name="connsiteX267" fmla="*/ 3634077 w 4702170"/>
              <a:gd name="connsiteY267" fmla="*/ 1 h 6857996"/>
              <a:gd name="connsiteX268" fmla="*/ 3634077 w 4702170"/>
              <a:gd name="connsiteY268" fmla="*/ 2650106 h 6857996"/>
              <a:gd name="connsiteX269" fmla="*/ 3714600 w 4702170"/>
              <a:gd name="connsiteY269" fmla="*/ 2708827 h 6857996"/>
              <a:gd name="connsiteX270" fmla="*/ 3714600 w 4702170"/>
              <a:gd name="connsiteY270" fmla="*/ 1 h 6857996"/>
              <a:gd name="connsiteX271" fmla="*/ 3760318 w 4702170"/>
              <a:gd name="connsiteY271" fmla="*/ 1 h 6857996"/>
              <a:gd name="connsiteX272" fmla="*/ 3760318 w 4702170"/>
              <a:gd name="connsiteY272" fmla="*/ 2742167 h 6857996"/>
              <a:gd name="connsiteX273" fmla="*/ 3840842 w 4702170"/>
              <a:gd name="connsiteY273" fmla="*/ 2800888 h 6857996"/>
              <a:gd name="connsiteX274" fmla="*/ 3840842 w 4702170"/>
              <a:gd name="connsiteY274" fmla="*/ 1 h 6857996"/>
              <a:gd name="connsiteX275" fmla="*/ 3886561 w 4702170"/>
              <a:gd name="connsiteY275" fmla="*/ 1 h 6857996"/>
              <a:gd name="connsiteX276" fmla="*/ 3886561 w 4702170"/>
              <a:gd name="connsiteY276" fmla="*/ 2834228 h 6857996"/>
              <a:gd name="connsiteX277" fmla="*/ 3967084 w 4702170"/>
              <a:gd name="connsiteY277" fmla="*/ 2892948 h 6857996"/>
              <a:gd name="connsiteX278" fmla="*/ 3967084 w 4702170"/>
              <a:gd name="connsiteY278" fmla="*/ 1 h 6857996"/>
              <a:gd name="connsiteX279" fmla="*/ 4012804 w 4702170"/>
              <a:gd name="connsiteY279" fmla="*/ 1 h 6857996"/>
              <a:gd name="connsiteX280" fmla="*/ 4012804 w 4702170"/>
              <a:gd name="connsiteY280" fmla="*/ 2926288 h 6857996"/>
              <a:gd name="connsiteX281" fmla="*/ 4093329 w 4702170"/>
              <a:gd name="connsiteY281" fmla="*/ 2985010 h 6857996"/>
              <a:gd name="connsiteX282" fmla="*/ 4345811 w 4702170"/>
              <a:gd name="connsiteY282" fmla="*/ 0 h 6857996"/>
              <a:gd name="connsiteX283" fmla="*/ 4139048 w 4702170"/>
              <a:gd name="connsiteY283" fmla="*/ 0 h 6857996"/>
              <a:gd name="connsiteX284" fmla="*/ 4139048 w 4702170"/>
              <a:gd name="connsiteY284" fmla="*/ 3018350 h 6857996"/>
              <a:gd name="connsiteX285" fmla="*/ 4219569 w 4702170"/>
              <a:gd name="connsiteY285" fmla="*/ 3077069 h 6857996"/>
              <a:gd name="connsiteX286" fmla="*/ 4219569 w 4702170"/>
              <a:gd name="connsiteY286" fmla="*/ 1 h 6857996"/>
              <a:gd name="connsiteX287" fmla="*/ 4265288 w 4702170"/>
              <a:gd name="connsiteY287" fmla="*/ 1 h 6857996"/>
              <a:gd name="connsiteX288" fmla="*/ 4265288 w 4702170"/>
              <a:gd name="connsiteY288" fmla="*/ 3110408 h 6857996"/>
              <a:gd name="connsiteX289" fmla="*/ 4345811 w 4702170"/>
              <a:gd name="connsiteY289" fmla="*/ 3169129 h 6857996"/>
              <a:gd name="connsiteX290" fmla="*/ 4472055 w 4702170"/>
              <a:gd name="connsiteY290" fmla="*/ 0 h 6857996"/>
              <a:gd name="connsiteX291" fmla="*/ 4391530 w 4702170"/>
              <a:gd name="connsiteY291" fmla="*/ 0 h 6857996"/>
              <a:gd name="connsiteX292" fmla="*/ 4391530 w 4702170"/>
              <a:gd name="connsiteY292" fmla="*/ 3202469 h 6857996"/>
              <a:gd name="connsiteX293" fmla="*/ 4472055 w 4702170"/>
              <a:gd name="connsiteY293" fmla="*/ 3261190 h 6857996"/>
              <a:gd name="connsiteX294" fmla="*/ 4598295 w 4702170"/>
              <a:gd name="connsiteY294" fmla="*/ 0 h 6857996"/>
              <a:gd name="connsiteX295" fmla="*/ 4517774 w 4702170"/>
              <a:gd name="connsiteY295" fmla="*/ 0 h 6857996"/>
              <a:gd name="connsiteX296" fmla="*/ 4517774 w 4702170"/>
              <a:gd name="connsiteY296" fmla="*/ 3294530 h 6857996"/>
              <a:gd name="connsiteX297" fmla="*/ 4598295 w 4702170"/>
              <a:gd name="connsiteY297" fmla="*/ 3353248 h 6857996"/>
              <a:gd name="connsiteX298" fmla="*/ 4702170 w 4702170"/>
              <a:gd name="connsiteY298" fmla="*/ 0 h 6857996"/>
              <a:gd name="connsiteX299" fmla="*/ 4644014 w 4702170"/>
              <a:gd name="connsiteY299" fmla="*/ 0 h 6857996"/>
              <a:gd name="connsiteX300" fmla="*/ 4644014 w 4702170"/>
              <a:gd name="connsiteY300" fmla="*/ 3386588 h 6857996"/>
              <a:gd name="connsiteX301" fmla="*/ 4702170 w 4702170"/>
              <a:gd name="connsiteY301" fmla="*/ 3428999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4702170" h="6857996">
                <a:moveTo>
                  <a:pt x="53580" y="6818924"/>
                </a:moveTo>
                <a:lnTo>
                  <a:pt x="0" y="6857996"/>
                </a:lnTo>
                <a:lnTo>
                  <a:pt x="53580" y="6857996"/>
                </a:lnTo>
                <a:close/>
                <a:moveTo>
                  <a:pt x="179827" y="6726860"/>
                </a:moveTo>
                <a:lnTo>
                  <a:pt x="99299" y="6785584"/>
                </a:lnTo>
                <a:lnTo>
                  <a:pt x="99299" y="6857996"/>
                </a:lnTo>
                <a:lnTo>
                  <a:pt x="179827" y="6857996"/>
                </a:lnTo>
                <a:close/>
                <a:moveTo>
                  <a:pt x="306069" y="6634800"/>
                </a:moveTo>
                <a:lnTo>
                  <a:pt x="225546" y="6693520"/>
                </a:lnTo>
                <a:lnTo>
                  <a:pt x="225546" y="6857996"/>
                </a:lnTo>
                <a:lnTo>
                  <a:pt x="306069" y="6857996"/>
                </a:lnTo>
                <a:close/>
                <a:moveTo>
                  <a:pt x="432311" y="6542739"/>
                </a:moveTo>
                <a:lnTo>
                  <a:pt x="351788" y="6601460"/>
                </a:lnTo>
                <a:lnTo>
                  <a:pt x="351788" y="6857996"/>
                </a:lnTo>
                <a:lnTo>
                  <a:pt x="432311" y="6857996"/>
                </a:lnTo>
                <a:close/>
                <a:moveTo>
                  <a:pt x="558553" y="6450679"/>
                </a:moveTo>
                <a:lnTo>
                  <a:pt x="478030" y="6509399"/>
                </a:lnTo>
                <a:lnTo>
                  <a:pt x="478030" y="6857996"/>
                </a:lnTo>
                <a:lnTo>
                  <a:pt x="558553" y="6857996"/>
                </a:lnTo>
                <a:close/>
                <a:moveTo>
                  <a:pt x="684795" y="6358619"/>
                </a:moveTo>
                <a:lnTo>
                  <a:pt x="604272" y="6417339"/>
                </a:lnTo>
                <a:lnTo>
                  <a:pt x="604272" y="6857996"/>
                </a:lnTo>
                <a:lnTo>
                  <a:pt x="684795" y="6857996"/>
                </a:lnTo>
                <a:close/>
                <a:moveTo>
                  <a:pt x="811037" y="6266558"/>
                </a:moveTo>
                <a:lnTo>
                  <a:pt x="730514" y="6325279"/>
                </a:lnTo>
                <a:lnTo>
                  <a:pt x="730514" y="6857996"/>
                </a:lnTo>
                <a:lnTo>
                  <a:pt x="811037" y="6857996"/>
                </a:lnTo>
                <a:close/>
                <a:moveTo>
                  <a:pt x="937279" y="6174498"/>
                </a:moveTo>
                <a:lnTo>
                  <a:pt x="856756" y="6233219"/>
                </a:lnTo>
                <a:lnTo>
                  <a:pt x="856756" y="6857996"/>
                </a:lnTo>
                <a:lnTo>
                  <a:pt x="937279" y="6857996"/>
                </a:lnTo>
                <a:close/>
                <a:moveTo>
                  <a:pt x="1063521" y="6082438"/>
                </a:moveTo>
                <a:lnTo>
                  <a:pt x="982998" y="6141158"/>
                </a:lnTo>
                <a:lnTo>
                  <a:pt x="982998" y="6857996"/>
                </a:lnTo>
                <a:lnTo>
                  <a:pt x="1063521" y="6857996"/>
                </a:lnTo>
                <a:close/>
                <a:moveTo>
                  <a:pt x="1189763" y="5990378"/>
                </a:moveTo>
                <a:lnTo>
                  <a:pt x="1109240" y="6049098"/>
                </a:lnTo>
                <a:lnTo>
                  <a:pt x="1109240" y="6857996"/>
                </a:lnTo>
                <a:lnTo>
                  <a:pt x="1189763" y="6857996"/>
                </a:lnTo>
                <a:close/>
                <a:moveTo>
                  <a:pt x="1316005" y="5898317"/>
                </a:moveTo>
                <a:lnTo>
                  <a:pt x="1235482" y="5957038"/>
                </a:lnTo>
                <a:lnTo>
                  <a:pt x="1235482" y="6857996"/>
                </a:lnTo>
                <a:lnTo>
                  <a:pt x="1316005" y="6857996"/>
                </a:lnTo>
                <a:close/>
                <a:moveTo>
                  <a:pt x="1442247" y="5806257"/>
                </a:moveTo>
                <a:lnTo>
                  <a:pt x="1361724" y="5864977"/>
                </a:lnTo>
                <a:lnTo>
                  <a:pt x="1361724" y="6857996"/>
                </a:lnTo>
                <a:lnTo>
                  <a:pt x="1442247" y="6857996"/>
                </a:lnTo>
                <a:close/>
                <a:moveTo>
                  <a:pt x="1568489" y="5714196"/>
                </a:moveTo>
                <a:lnTo>
                  <a:pt x="1487966" y="5772917"/>
                </a:lnTo>
                <a:lnTo>
                  <a:pt x="1487966" y="6857996"/>
                </a:lnTo>
                <a:lnTo>
                  <a:pt x="1568489" y="6857996"/>
                </a:lnTo>
                <a:close/>
                <a:moveTo>
                  <a:pt x="1694731" y="5622136"/>
                </a:moveTo>
                <a:lnTo>
                  <a:pt x="1614208" y="5680856"/>
                </a:lnTo>
                <a:lnTo>
                  <a:pt x="1614208" y="6857996"/>
                </a:lnTo>
                <a:lnTo>
                  <a:pt x="1694731" y="6857996"/>
                </a:lnTo>
                <a:close/>
                <a:moveTo>
                  <a:pt x="1820973" y="5530075"/>
                </a:moveTo>
                <a:lnTo>
                  <a:pt x="1740450" y="5588796"/>
                </a:lnTo>
                <a:lnTo>
                  <a:pt x="1740450" y="6857996"/>
                </a:lnTo>
                <a:lnTo>
                  <a:pt x="1820973" y="6857996"/>
                </a:lnTo>
                <a:close/>
                <a:moveTo>
                  <a:pt x="1947215" y="5438015"/>
                </a:moveTo>
                <a:lnTo>
                  <a:pt x="1866692" y="5496735"/>
                </a:lnTo>
                <a:lnTo>
                  <a:pt x="1866692" y="6857996"/>
                </a:lnTo>
                <a:lnTo>
                  <a:pt x="1947215" y="6857996"/>
                </a:lnTo>
                <a:close/>
                <a:moveTo>
                  <a:pt x="2073457" y="5345954"/>
                </a:moveTo>
                <a:lnTo>
                  <a:pt x="1992934" y="5404675"/>
                </a:lnTo>
                <a:lnTo>
                  <a:pt x="1992934" y="6857996"/>
                </a:lnTo>
                <a:lnTo>
                  <a:pt x="2073457" y="6857996"/>
                </a:lnTo>
                <a:close/>
                <a:moveTo>
                  <a:pt x="2199699" y="5253894"/>
                </a:moveTo>
                <a:lnTo>
                  <a:pt x="2119176" y="5312614"/>
                </a:lnTo>
                <a:lnTo>
                  <a:pt x="2119176" y="6857996"/>
                </a:lnTo>
                <a:lnTo>
                  <a:pt x="2199699" y="6857996"/>
                </a:lnTo>
                <a:close/>
                <a:moveTo>
                  <a:pt x="2325941" y="5161833"/>
                </a:moveTo>
                <a:lnTo>
                  <a:pt x="2245418" y="5220554"/>
                </a:lnTo>
                <a:lnTo>
                  <a:pt x="2245418" y="6857996"/>
                </a:lnTo>
                <a:lnTo>
                  <a:pt x="2325941" y="6857996"/>
                </a:lnTo>
                <a:close/>
                <a:moveTo>
                  <a:pt x="2452183" y="5069773"/>
                </a:moveTo>
                <a:lnTo>
                  <a:pt x="2371660" y="5128493"/>
                </a:lnTo>
                <a:lnTo>
                  <a:pt x="2371660" y="6857996"/>
                </a:lnTo>
                <a:lnTo>
                  <a:pt x="2452183" y="6857996"/>
                </a:lnTo>
                <a:close/>
                <a:moveTo>
                  <a:pt x="2578425" y="4977712"/>
                </a:moveTo>
                <a:lnTo>
                  <a:pt x="2497902" y="5036433"/>
                </a:lnTo>
                <a:lnTo>
                  <a:pt x="2497902" y="6857996"/>
                </a:lnTo>
                <a:lnTo>
                  <a:pt x="2578425" y="6857996"/>
                </a:lnTo>
                <a:close/>
                <a:moveTo>
                  <a:pt x="2704667" y="4885650"/>
                </a:moveTo>
                <a:lnTo>
                  <a:pt x="2624142" y="4944372"/>
                </a:lnTo>
                <a:lnTo>
                  <a:pt x="2624142" y="6857996"/>
                </a:lnTo>
                <a:lnTo>
                  <a:pt x="2704667" y="6857996"/>
                </a:lnTo>
                <a:close/>
                <a:moveTo>
                  <a:pt x="2830907" y="4793592"/>
                </a:moveTo>
                <a:lnTo>
                  <a:pt x="2750386" y="4852310"/>
                </a:lnTo>
                <a:lnTo>
                  <a:pt x="2750386" y="6857996"/>
                </a:lnTo>
                <a:lnTo>
                  <a:pt x="2830907" y="6857996"/>
                </a:lnTo>
                <a:close/>
                <a:moveTo>
                  <a:pt x="2957148" y="4701531"/>
                </a:moveTo>
                <a:lnTo>
                  <a:pt x="2876626" y="4760251"/>
                </a:lnTo>
                <a:lnTo>
                  <a:pt x="2876626" y="6857996"/>
                </a:lnTo>
                <a:lnTo>
                  <a:pt x="2957148" y="6857996"/>
                </a:lnTo>
                <a:close/>
                <a:moveTo>
                  <a:pt x="3083393" y="4609469"/>
                </a:moveTo>
                <a:lnTo>
                  <a:pt x="3002867" y="4668191"/>
                </a:lnTo>
                <a:lnTo>
                  <a:pt x="3002867" y="6857996"/>
                </a:lnTo>
                <a:lnTo>
                  <a:pt x="3083393" y="6857996"/>
                </a:lnTo>
                <a:close/>
                <a:moveTo>
                  <a:pt x="3209633" y="4517411"/>
                </a:moveTo>
                <a:lnTo>
                  <a:pt x="3129112" y="4576129"/>
                </a:lnTo>
                <a:lnTo>
                  <a:pt x="3129112" y="6857996"/>
                </a:lnTo>
                <a:lnTo>
                  <a:pt x="3209633" y="6857996"/>
                </a:lnTo>
                <a:close/>
                <a:moveTo>
                  <a:pt x="3335877" y="4425349"/>
                </a:moveTo>
                <a:lnTo>
                  <a:pt x="3255352" y="4484071"/>
                </a:lnTo>
                <a:lnTo>
                  <a:pt x="3255352" y="6857996"/>
                </a:lnTo>
                <a:lnTo>
                  <a:pt x="3335877" y="6857996"/>
                </a:lnTo>
                <a:close/>
                <a:moveTo>
                  <a:pt x="3462116" y="4333290"/>
                </a:moveTo>
                <a:lnTo>
                  <a:pt x="3381596" y="4392009"/>
                </a:lnTo>
                <a:lnTo>
                  <a:pt x="3381596" y="6857996"/>
                </a:lnTo>
                <a:lnTo>
                  <a:pt x="3462116" y="6857996"/>
                </a:lnTo>
                <a:close/>
                <a:moveTo>
                  <a:pt x="3588358" y="4241230"/>
                </a:moveTo>
                <a:lnTo>
                  <a:pt x="3507835" y="4299950"/>
                </a:lnTo>
                <a:lnTo>
                  <a:pt x="3507835" y="6857996"/>
                </a:lnTo>
                <a:lnTo>
                  <a:pt x="3588358" y="6857996"/>
                </a:lnTo>
                <a:close/>
                <a:moveTo>
                  <a:pt x="3714600" y="4149169"/>
                </a:moveTo>
                <a:lnTo>
                  <a:pt x="3634077" y="4207890"/>
                </a:lnTo>
                <a:lnTo>
                  <a:pt x="3634077" y="6857996"/>
                </a:lnTo>
                <a:lnTo>
                  <a:pt x="3714600" y="6857996"/>
                </a:lnTo>
                <a:close/>
                <a:moveTo>
                  <a:pt x="3840842" y="4057109"/>
                </a:moveTo>
                <a:lnTo>
                  <a:pt x="3760318" y="4115829"/>
                </a:lnTo>
                <a:lnTo>
                  <a:pt x="3760318" y="6857996"/>
                </a:lnTo>
                <a:lnTo>
                  <a:pt x="3840842" y="6857996"/>
                </a:lnTo>
                <a:close/>
                <a:moveTo>
                  <a:pt x="3967084" y="3965049"/>
                </a:moveTo>
                <a:lnTo>
                  <a:pt x="3886561" y="4023769"/>
                </a:lnTo>
                <a:lnTo>
                  <a:pt x="3886561" y="6857996"/>
                </a:lnTo>
                <a:lnTo>
                  <a:pt x="3967084" y="6857996"/>
                </a:lnTo>
                <a:close/>
                <a:moveTo>
                  <a:pt x="4093329" y="3872987"/>
                </a:moveTo>
                <a:lnTo>
                  <a:pt x="4012804" y="3931709"/>
                </a:lnTo>
                <a:lnTo>
                  <a:pt x="4012804" y="6857996"/>
                </a:lnTo>
                <a:lnTo>
                  <a:pt x="4093329" y="6857996"/>
                </a:lnTo>
                <a:close/>
                <a:moveTo>
                  <a:pt x="4219569" y="3780928"/>
                </a:moveTo>
                <a:lnTo>
                  <a:pt x="4139048" y="3839647"/>
                </a:lnTo>
                <a:lnTo>
                  <a:pt x="4139048" y="6857996"/>
                </a:lnTo>
                <a:lnTo>
                  <a:pt x="4219569" y="6857996"/>
                </a:lnTo>
                <a:close/>
                <a:moveTo>
                  <a:pt x="4345811" y="3688867"/>
                </a:moveTo>
                <a:lnTo>
                  <a:pt x="4265288" y="3747588"/>
                </a:lnTo>
                <a:lnTo>
                  <a:pt x="4265288" y="6857996"/>
                </a:lnTo>
                <a:lnTo>
                  <a:pt x="4345811" y="6857996"/>
                </a:lnTo>
                <a:close/>
                <a:moveTo>
                  <a:pt x="4472055" y="3596806"/>
                </a:moveTo>
                <a:lnTo>
                  <a:pt x="4391530" y="3655527"/>
                </a:lnTo>
                <a:lnTo>
                  <a:pt x="4391530" y="6857996"/>
                </a:lnTo>
                <a:lnTo>
                  <a:pt x="4472055" y="6857996"/>
                </a:lnTo>
                <a:close/>
                <a:moveTo>
                  <a:pt x="4598295" y="3504748"/>
                </a:moveTo>
                <a:lnTo>
                  <a:pt x="4517774" y="3563466"/>
                </a:lnTo>
                <a:lnTo>
                  <a:pt x="4517774" y="6857996"/>
                </a:lnTo>
                <a:lnTo>
                  <a:pt x="4598295" y="6857996"/>
                </a:lnTo>
                <a:close/>
                <a:moveTo>
                  <a:pt x="4702170" y="3428999"/>
                </a:moveTo>
                <a:lnTo>
                  <a:pt x="4644014" y="3471408"/>
                </a:lnTo>
                <a:lnTo>
                  <a:pt x="4644014" y="6857996"/>
                </a:lnTo>
                <a:lnTo>
                  <a:pt x="4702170" y="6857996"/>
                </a:lnTo>
                <a:close/>
                <a:moveTo>
                  <a:pt x="179827" y="0"/>
                </a:moveTo>
                <a:lnTo>
                  <a:pt x="0" y="0"/>
                </a:lnTo>
                <a:lnTo>
                  <a:pt x="53580" y="39072"/>
                </a:lnTo>
                <a:lnTo>
                  <a:pt x="53580" y="0"/>
                </a:lnTo>
                <a:lnTo>
                  <a:pt x="99299" y="0"/>
                </a:lnTo>
                <a:lnTo>
                  <a:pt x="99299" y="72412"/>
                </a:lnTo>
                <a:lnTo>
                  <a:pt x="179827" y="131136"/>
                </a:lnTo>
                <a:close/>
                <a:moveTo>
                  <a:pt x="306069" y="0"/>
                </a:moveTo>
                <a:lnTo>
                  <a:pt x="225546" y="0"/>
                </a:lnTo>
                <a:lnTo>
                  <a:pt x="225546" y="164476"/>
                </a:lnTo>
                <a:lnTo>
                  <a:pt x="306069" y="223197"/>
                </a:lnTo>
                <a:close/>
                <a:moveTo>
                  <a:pt x="432311" y="0"/>
                </a:moveTo>
                <a:lnTo>
                  <a:pt x="351788" y="0"/>
                </a:lnTo>
                <a:lnTo>
                  <a:pt x="351788" y="256537"/>
                </a:lnTo>
                <a:lnTo>
                  <a:pt x="432311" y="315257"/>
                </a:lnTo>
                <a:close/>
                <a:moveTo>
                  <a:pt x="2452183" y="0"/>
                </a:moveTo>
                <a:lnTo>
                  <a:pt x="478030" y="0"/>
                </a:lnTo>
                <a:lnTo>
                  <a:pt x="478030" y="348597"/>
                </a:lnTo>
                <a:lnTo>
                  <a:pt x="558553" y="407318"/>
                </a:lnTo>
                <a:lnTo>
                  <a:pt x="558553" y="0"/>
                </a:lnTo>
                <a:lnTo>
                  <a:pt x="604272" y="0"/>
                </a:lnTo>
                <a:lnTo>
                  <a:pt x="604272" y="440658"/>
                </a:lnTo>
                <a:lnTo>
                  <a:pt x="684795" y="499378"/>
                </a:lnTo>
                <a:lnTo>
                  <a:pt x="684795" y="0"/>
                </a:lnTo>
                <a:lnTo>
                  <a:pt x="730514" y="0"/>
                </a:lnTo>
                <a:lnTo>
                  <a:pt x="730514" y="532718"/>
                </a:lnTo>
                <a:lnTo>
                  <a:pt x="811037" y="591439"/>
                </a:lnTo>
                <a:lnTo>
                  <a:pt x="811037" y="0"/>
                </a:lnTo>
                <a:lnTo>
                  <a:pt x="856756" y="0"/>
                </a:lnTo>
                <a:lnTo>
                  <a:pt x="856756" y="624778"/>
                </a:lnTo>
                <a:lnTo>
                  <a:pt x="937279" y="683499"/>
                </a:lnTo>
                <a:lnTo>
                  <a:pt x="937279" y="0"/>
                </a:lnTo>
                <a:lnTo>
                  <a:pt x="982998" y="0"/>
                </a:lnTo>
                <a:lnTo>
                  <a:pt x="982998" y="716839"/>
                </a:lnTo>
                <a:lnTo>
                  <a:pt x="1063521" y="775559"/>
                </a:lnTo>
                <a:lnTo>
                  <a:pt x="1063521" y="0"/>
                </a:lnTo>
                <a:lnTo>
                  <a:pt x="1109240" y="0"/>
                </a:lnTo>
                <a:lnTo>
                  <a:pt x="1109240" y="808899"/>
                </a:lnTo>
                <a:lnTo>
                  <a:pt x="1189763" y="867620"/>
                </a:lnTo>
                <a:lnTo>
                  <a:pt x="1189763" y="1"/>
                </a:lnTo>
                <a:lnTo>
                  <a:pt x="1235482" y="1"/>
                </a:lnTo>
                <a:lnTo>
                  <a:pt x="1235482" y="900960"/>
                </a:lnTo>
                <a:lnTo>
                  <a:pt x="1316005" y="959680"/>
                </a:lnTo>
                <a:lnTo>
                  <a:pt x="1316005" y="1"/>
                </a:lnTo>
                <a:lnTo>
                  <a:pt x="1361724" y="1"/>
                </a:lnTo>
                <a:lnTo>
                  <a:pt x="1361724" y="993020"/>
                </a:lnTo>
                <a:lnTo>
                  <a:pt x="1442247" y="1051741"/>
                </a:lnTo>
                <a:lnTo>
                  <a:pt x="1442247" y="1"/>
                </a:lnTo>
                <a:lnTo>
                  <a:pt x="1487966" y="1"/>
                </a:lnTo>
                <a:lnTo>
                  <a:pt x="1487966" y="1085080"/>
                </a:lnTo>
                <a:lnTo>
                  <a:pt x="1568489" y="1143800"/>
                </a:lnTo>
                <a:lnTo>
                  <a:pt x="1568489" y="1"/>
                </a:lnTo>
                <a:lnTo>
                  <a:pt x="1614208" y="1"/>
                </a:lnTo>
                <a:lnTo>
                  <a:pt x="1614208" y="1177141"/>
                </a:lnTo>
                <a:lnTo>
                  <a:pt x="1694731" y="1235862"/>
                </a:lnTo>
                <a:lnTo>
                  <a:pt x="1694731" y="1"/>
                </a:lnTo>
                <a:lnTo>
                  <a:pt x="1740450" y="1"/>
                </a:lnTo>
                <a:lnTo>
                  <a:pt x="1740450" y="1269202"/>
                </a:lnTo>
                <a:lnTo>
                  <a:pt x="1820973" y="1327922"/>
                </a:lnTo>
                <a:lnTo>
                  <a:pt x="1820973" y="1"/>
                </a:lnTo>
                <a:lnTo>
                  <a:pt x="1866692" y="1"/>
                </a:lnTo>
                <a:lnTo>
                  <a:pt x="1866692" y="1361262"/>
                </a:lnTo>
                <a:lnTo>
                  <a:pt x="1947215" y="1419981"/>
                </a:lnTo>
                <a:lnTo>
                  <a:pt x="1947215" y="1"/>
                </a:lnTo>
                <a:lnTo>
                  <a:pt x="1992934" y="1"/>
                </a:lnTo>
                <a:lnTo>
                  <a:pt x="1992934" y="1453322"/>
                </a:lnTo>
                <a:lnTo>
                  <a:pt x="2073457" y="1512042"/>
                </a:lnTo>
                <a:lnTo>
                  <a:pt x="2073457" y="1"/>
                </a:lnTo>
                <a:lnTo>
                  <a:pt x="2119176" y="1"/>
                </a:lnTo>
                <a:lnTo>
                  <a:pt x="2119176" y="1545383"/>
                </a:lnTo>
                <a:lnTo>
                  <a:pt x="2199699" y="1604103"/>
                </a:lnTo>
                <a:lnTo>
                  <a:pt x="2199699" y="1"/>
                </a:lnTo>
                <a:lnTo>
                  <a:pt x="2245418" y="1"/>
                </a:lnTo>
                <a:lnTo>
                  <a:pt x="2245418" y="1637443"/>
                </a:lnTo>
                <a:lnTo>
                  <a:pt x="2325941" y="1696164"/>
                </a:lnTo>
                <a:lnTo>
                  <a:pt x="2325941" y="1"/>
                </a:lnTo>
                <a:lnTo>
                  <a:pt x="2371660" y="1"/>
                </a:lnTo>
                <a:lnTo>
                  <a:pt x="2371660" y="1729503"/>
                </a:lnTo>
                <a:lnTo>
                  <a:pt x="2452183" y="1788224"/>
                </a:lnTo>
                <a:close/>
                <a:moveTo>
                  <a:pt x="2704667" y="0"/>
                </a:moveTo>
                <a:lnTo>
                  <a:pt x="2497902" y="0"/>
                </a:lnTo>
                <a:lnTo>
                  <a:pt x="2497902" y="1821564"/>
                </a:lnTo>
                <a:lnTo>
                  <a:pt x="2578425" y="1880284"/>
                </a:lnTo>
                <a:lnTo>
                  <a:pt x="2578425" y="2"/>
                </a:lnTo>
                <a:lnTo>
                  <a:pt x="2624142" y="2"/>
                </a:lnTo>
                <a:lnTo>
                  <a:pt x="2624142" y="1913624"/>
                </a:lnTo>
                <a:lnTo>
                  <a:pt x="2704667" y="1972346"/>
                </a:lnTo>
                <a:close/>
                <a:moveTo>
                  <a:pt x="3083393" y="0"/>
                </a:moveTo>
                <a:lnTo>
                  <a:pt x="2750386" y="0"/>
                </a:lnTo>
                <a:lnTo>
                  <a:pt x="2750386" y="2005686"/>
                </a:lnTo>
                <a:lnTo>
                  <a:pt x="2830907" y="2064405"/>
                </a:lnTo>
                <a:lnTo>
                  <a:pt x="2830907" y="1"/>
                </a:lnTo>
                <a:lnTo>
                  <a:pt x="2876626" y="1"/>
                </a:lnTo>
                <a:lnTo>
                  <a:pt x="2876626" y="2097744"/>
                </a:lnTo>
                <a:lnTo>
                  <a:pt x="2957148" y="2156465"/>
                </a:lnTo>
                <a:lnTo>
                  <a:pt x="2957148" y="1"/>
                </a:lnTo>
                <a:lnTo>
                  <a:pt x="3002867" y="1"/>
                </a:lnTo>
                <a:lnTo>
                  <a:pt x="3002867" y="2189805"/>
                </a:lnTo>
                <a:lnTo>
                  <a:pt x="3083393" y="2248527"/>
                </a:lnTo>
                <a:close/>
                <a:moveTo>
                  <a:pt x="3335877" y="0"/>
                </a:moveTo>
                <a:lnTo>
                  <a:pt x="3129112" y="0"/>
                </a:lnTo>
                <a:lnTo>
                  <a:pt x="3129112" y="2281867"/>
                </a:lnTo>
                <a:lnTo>
                  <a:pt x="3209633" y="2340585"/>
                </a:lnTo>
                <a:lnTo>
                  <a:pt x="3209633" y="1"/>
                </a:lnTo>
                <a:lnTo>
                  <a:pt x="3255352" y="1"/>
                </a:lnTo>
                <a:lnTo>
                  <a:pt x="3255352" y="2373925"/>
                </a:lnTo>
                <a:lnTo>
                  <a:pt x="3335877" y="2432648"/>
                </a:lnTo>
                <a:close/>
                <a:moveTo>
                  <a:pt x="4093329" y="0"/>
                </a:moveTo>
                <a:lnTo>
                  <a:pt x="3381596" y="0"/>
                </a:lnTo>
                <a:lnTo>
                  <a:pt x="3381596" y="2465988"/>
                </a:lnTo>
                <a:lnTo>
                  <a:pt x="3462116" y="2524706"/>
                </a:lnTo>
                <a:lnTo>
                  <a:pt x="3462116" y="1"/>
                </a:lnTo>
                <a:lnTo>
                  <a:pt x="3507835" y="1"/>
                </a:lnTo>
                <a:lnTo>
                  <a:pt x="3507835" y="2558047"/>
                </a:lnTo>
                <a:lnTo>
                  <a:pt x="3588358" y="2616766"/>
                </a:lnTo>
                <a:lnTo>
                  <a:pt x="3588358" y="1"/>
                </a:lnTo>
                <a:lnTo>
                  <a:pt x="3634077" y="1"/>
                </a:lnTo>
                <a:lnTo>
                  <a:pt x="3634077" y="2650106"/>
                </a:lnTo>
                <a:lnTo>
                  <a:pt x="3714600" y="2708827"/>
                </a:lnTo>
                <a:lnTo>
                  <a:pt x="3714600" y="1"/>
                </a:lnTo>
                <a:lnTo>
                  <a:pt x="3760318" y="1"/>
                </a:lnTo>
                <a:lnTo>
                  <a:pt x="3760318" y="2742167"/>
                </a:lnTo>
                <a:lnTo>
                  <a:pt x="3840842" y="2800888"/>
                </a:lnTo>
                <a:lnTo>
                  <a:pt x="3840842" y="1"/>
                </a:lnTo>
                <a:lnTo>
                  <a:pt x="3886561" y="1"/>
                </a:lnTo>
                <a:lnTo>
                  <a:pt x="3886561" y="2834228"/>
                </a:lnTo>
                <a:lnTo>
                  <a:pt x="3967084" y="2892948"/>
                </a:lnTo>
                <a:lnTo>
                  <a:pt x="3967084" y="1"/>
                </a:lnTo>
                <a:lnTo>
                  <a:pt x="4012804" y="1"/>
                </a:lnTo>
                <a:lnTo>
                  <a:pt x="4012804" y="2926288"/>
                </a:lnTo>
                <a:lnTo>
                  <a:pt x="4093329" y="2985010"/>
                </a:lnTo>
                <a:close/>
                <a:moveTo>
                  <a:pt x="4345811" y="0"/>
                </a:moveTo>
                <a:lnTo>
                  <a:pt x="4139048" y="0"/>
                </a:lnTo>
                <a:lnTo>
                  <a:pt x="4139048" y="3018350"/>
                </a:lnTo>
                <a:lnTo>
                  <a:pt x="4219569" y="3077069"/>
                </a:lnTo>
                <a:lnTo>
                  <a:pt x="4219569" y="1"/>
                </a:lnTo>
                <a:lnTo>
                  <a:pt x="4265288" y="1"/>
                </a:lnTo>
                <a:lnTo>
                  <a:pt x="4265288" y="3110408"/>
                </a:lnTo>
                <a:lnTo>
                  <a:pt x="4345811" y="3169129"/>
                </a:lnTo>
                <a:close/>
                <a:moveTo>
                  <a:pt x="4472055" y="0"/>
                </a:moveTo>
                <a:lnTo>
                  <a:pt x="4391530" y="0"/>
                </a:lnTo>
                <a:lnTo>
                  <a:pt x="4391530" y="3202469"/>
                </a:lnTo>
                <a:lnTo>
                  <a:pt x="4472055" y="3261190"/>
                </a:lnTo>
                <a:close/>
                <a:moveTo>
                  <a:pt x="4598295" y="0"/>
                </a:moveTo>
                <a:lnTo>
                  <a:pt x="4517774" y="0"/>
                </a:lnTo>
                <a:lnTo>
                  <a:pt x="4517774" y="3294530"/>
                </a:lnTo>
                <a:lnTo>
                  <a:pt x="4598295" y="3353248"/>
                </a:lnTo>
                <a:close/>
                <a:moveTo>
                  <a:pt x="4702170" y="0"/>
                </a:moveTo>
                <a:lnTo>
                  <a:pt x="4644014" y="0"/>
                </a:lnTo>
                <a:lnTo>
                  <a:pt x="4644014" y="3386588"/>
                </a:lnTo>
                <a:lnTo>
                  <a:pt x="4702170" y="3428999"/>
                </a:lnTo>
                <a:close/>
              </a:path>
            </a:pathLst>
          </a:custGeom>
          <a:solidFill>
            <a:schemeClr val="bg1"/>
          </a:solidFill>
          <a:effectLst>
            <a:outerShdw blurRad="177800" dist="1143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8" name="Streepje">
            <a:extLst>
              <a:ext uri="{FF2B5EF4-FFF2-40B4-BE49-F238E27FC236}">
                <a16:creationId xmlns:a16="http://schemas.microsoft.com/office/drawing/2014/main" id="{2741926D-659E-4A14-B937-F3E5D57005B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32946" y="4125684"/>
            <a:ext cx="1301248" cy="4571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30" name="Tijdelijke aanduiding voor tekst 29">
            <a:extLst>
              <a:ext uri="{FF2B5EF4-FFF2-40B4-BE49-F238E27FC236}">
                <a16:creationId xmlns:a16="http://schemas.microsoft.com/office/drawing/2014/main" id="{83FA7344-C35D-4249-B838-654978C28EB3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613025" y="4276725"/>
            <a:ext cx="6226175" cy="484660"/>
          </a:xfrm>
        </p:spPr>
        <p:txBody>
          <a:bodyPr>
            <a:noAutofit/>
          </a:bodyPr>
          <a:lstStyle>
            <a:lvl1pPr>
              <a:defRPr sz="3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dirty="0"/>
              <a:t>Datum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F03CA359-D408-448F-A853-1B8B27032A5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613026" y="2079398"/>
            <a:ext cx="6226174" cy="2046287"/>
          </a:xfrm>
        </p:spPr>
        <p:txBody>
          <a:bodyPr>
            <a:normAutofit/>
          </a:bodyPr>
          <a:lstStyle>
            <a:lvl1pPr>
              <a:defRPr sz="660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nl-NL" dirty="0"/>
              <a:t>Titel van de presentatie</a:t>
            </a:r>
          </a:p>
        </p:txBody>
      </p:sp>
      <p:sp>
        <p:nvSpPr>
          <p:cNvPr id="31" name="Rechthoek 30">
            <a:extLst>
              <a:ext uri="{FF2B5EF4-FFF2-40B4-BE49-F238E27FC236}">
                <a16:creationId xmlns:a16="http://schemas.microsoft.com/office/drawing/2014/main" id="{4139D7E0-6DA0-4CAA-A929-96A17DC336F9}"/>
              </a:ext>
            </a:extLst>
          </p:cNvPr>
          <p:cNvSpPr/>
          <p:nvPr userDrawn="1"/>
        </p:nvSpPr>
        <p:spPr>
          <a:xfrm>
            <a:off x="1" y="-531440"/>
            <a:ext cx="1904999" cy="531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Intro</a:t>
            </a:r>
          </a:p>
        </p:txBody>
      </p:sp>
      <p:grpSp>
        <p:nvGrpSpPr>
          <p:cNvPr id="2" name="Groep 1">
            <a:extLst>
              <a:ext uri="{FF2B5EF4-FFF2-40B4-BE49-F238E27FC236}">
                <a16:creationId xmlns:a16="http://schemas.microsoft.com/office/drawing/2014/main" id="{F789D582-0F92-4921-A8C0-5FA4C6B4235B}"/>
              </a:ext>
            </a:extLst>
          </p:cNvPr>
          <p:cNvGrpSpPr/>
          <p:nvPr userDrawn="1"/>
        </p:nvGrpSpPr>
        <p:grpSpPr>
          <a:xfrm>
            <a:off x="12878466" y="335802"/>
            <a:ext cx="3696060" cy="6320129"/>
            <a:chOff x="12968406" y="395762"/>
            <a:chExt cx="3696060" cy="6320129"/>
          </a:xfrm>
        </p:grpSpPr>
        <p:grpSp>
          <p:nvGrpSpPr>
            <p:cNvPr id="142" name="INSTRUCTIE">
              <a:extLst>
                <a:ext uri="{FF2B5EF4-FFF2-40B4-BE49-F238E27FC236}">
                  <a16:creationId xmlns:a16="http://schemas.microsoft.com/office/drawing/2014/main" id="{29792D2E-975E-4691-8852-8D6F891328BB}"/>
                </a:ext>
              </a:extLst>
            </p:cNvPr>
            <p:cNvGrpSpPr/>
            <p:nvPr userDrawn="1"/>
          </p:nvGrpSpPr>
          <p:grpSpPr>
            <a:xfrm>
              <a:off x="13071375" y="395762"/>
              <a:ext cx="3593091" cy="6320129"/>
              <a:chOff x="-3786165" y="-294921"/>
              <a:chExt cx="3593091" cy="6320129"/>
            </a:xfrm>
          </p:grpSpPr>
          <p:sp>
            <p:nvSpPr>
              <p:cNvPr id="143" name="Rechthoek 142">
                <a:extLst>
                  <a:ext uri="{FF2B5EF4-FFF2-40B4-BE49-F238E27FC236}">
                    <a16:creationId xmlns:a16="http://schemas.microsoft.com/office/drawing/2014/main" id="{EECCAF8D-E6E3-4C2A-A4E8-0CD5E0270177}"/>
                  </a:ext>
                </a:extLst>
              </p:cNvPr>
              <p:cNvSpPr/>
              <p:nvPr userDrawn="1"/>
            </p:nvSpPr>
            <p:spPr>
              <a:xfrm>
                <a:off x="-3786165" y="-294921"/>
                <a:ext cx="3593091" cy="6320129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44" name="Ovaal 143">
                <a:extLst>
                  <a:ext uri="{FF2B5EF4-FFF2-40B4-BE49-F238E27FC236}">
                    <a16:creationId xmlns:a16="http://schemas.microsoft.com/office/drawing/2014/main" id="{310540D4-2384-4F6E-81C2-01C7B768D5A0}"/>
                  </a:ext>
                </a:extLst>
              </p:cNvPr>
              <p:cNvSpPr/>
              <p:nvPr userDrawn="1"/>
            </p:nvSpPr>
            <p:spPr>
              <a:xfrm>
                <a:off x="-3603587" y="19769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45" name="Rechthoek 144">
                <a:extLst>
                  <a:ext uri="{FF2B5EF4-FFF2-40B4-BE49-F238E27FC236}">
                    <a16:creationId xmlns:a16="http://schemas.microsoft.com/office/drawing/2014/main" id="{0B15FD7A-2AEB-4797-9018-166222256625}"/>
                  </a:ext>
                </a:extLst>
              </p:cNvPr>
              <p:cNvSpPr/>
              <p:nvPr userDrawn="1"/>
            </p:nvSpPr>
            <p:spPr>
              <a:xfrm>
                <a:off x="-3319415" y="197696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invoegkader van de afbeelding door op het lipje hiernaast te klikken. 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46" name="Groep 145">
                <a:extLst>
                  <a:ext uri="{FF2B5EF4-FFF2-40B4-BE49-F238E27FC236}">
                    <a16:creationId xmlns:a16="http://schemas.microsoft.com/office/drawing/2014/main" id="{B3A1DCB9-A693-43D7-B9B3-38B098724D5F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97" name="Rechthoek 196">
                  <a:extLst>
                    <a:ext uri="{FF2B5EF4-FFF2-40B4-BE49-F238E27FC236}">
                      <a16:creationId xmlns:a16="http://schemas.microsoft.com/office/drawing/2014/main" id="{FB0A4666-1F24-49B4-AC3C-6BB9B964C6BB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8" name="Ovaal 197">
                  <a:extLst>
                    <a:ext uri="{FF2B5EF4-FFF2-40B4-BE49-F238E27FC236}">
                      <a16:creationId xmlns:a16="http://schemas.microsoft.com/office/drawing/2014/main" id="{0E2C1D8D-279E-4881-9EC5-DA050351374B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99" name="Vrije vorm: vorm 198">
                  <a:extLst>
                    <a:ext uri="{FF2B5EF4-FFF2-40B4-BE49-F238E27FC236}">
                      <a16:creationId xmlns:a16="http://schemas.microsoft.com/office/drawing/2014/main" id="{839C6A43-13A8-4595-90EC-91EDF6DCCE1B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0" name="Rechthoek: afgeronde hoeken 199">
                  <a:extLst>
                    <a:ext uri="{FF2B5EF4-FFF2-40B4-BE49-F238E27FC236}">
                      <a16:creationId xmlns:a16="http://schemas.microsoft.com/office/drawing/2014/main" id="{F310E269-919A-4456-8ADB-9897239CC4C2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201" name="Rechte verbindingslijn 200">
                  <a:extLst>
                    <a:ext uri="{FF2B5EF4-FFF2-40B4-BE49-F238E27FC236}">
                      <a16:creationId xmlns:a16="http://schemas.microsoft.com/office/drawing/2014/main" id="{478E4E09-4C44-4BAC-96E1-DC6F34978C9D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202" name="Rechte verbindingslijn 201">
                  <a:extLst>
                    <a:ext uri="{FF2B5EF4-FFF2-40B4-BE49-F238E27FC236}">
                      <a16:creationId xmlns:a16="http://schemas.microsoft.com/office/drawing/2014/main" id="{951657B9-1277-4DBC-9378-31B36F22E3CB}"/>
                    </a:ext>
                  </a:extLst>
                </p:cNvPr>
                <p:cNvCxnSpPr>
                  <a:cxnSpLocks/>
                  <a:stCxn id="200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47" name="Ovaal 146">
                <a:extLst>
                  <a:ext uri="{FF2B5EF4-FFF2-40B4-BE49-F238E27FC236}">
                    <a16:creationId xmlns:a16="http://schemas.microsoft.com/office/drawing/2014/main" id="{F604553E-2C86-4299-AC86-140FF3A2BCC2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48" name="Rechthoek 147">
                <a:extLst>
                  <a:ext uri="{FF2B5EF4-FFF2-40B4-BE49-F238E27FC236}">
                    <a16:creationId xmlns:a16="http://schemas.microsoft.com/office/drawing/2014/main" id="{394C9596-F03D-463A-BC24-30EABFE5F542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49" name="Groep 148">
                <a:extLst>
                  <a:ext uri="{FF2B5EF4-FFF2-40B4-BE49-F238E27FC236}">
                    <a16:creationId xmlns:a16="http://schemas.microsoft.com/office/drawing/2014/main" id="{65B92F6B-1D9F-4792-8B70-2EE33611D335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94" name="Rechthoek 193">
                  <a:extLst>
                    <a:ext uri="{FF2B5EF4-FFF2-40B4-BE49-F238E27FC236}">
                      <a16:creationId xmlns:a16="http://schemas.microsoft.com/office/drawing/2014/main" id="{C115EAAF-8889-443D-BB79-E643D9E96ED1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95" name="Rechte verbindingslijn 194">
                  <a:extLst>
                    <a:ext uri="{FF2B5EF4-FFF2-40B4-BE49-F238E27FC236}">
                      <a16:creationId xmlns:a16="http://schemas.microsoft.com/office/drawing/2014/main" id="{FD6D4F4F-DC6D-41E1-8906-46C3D574815F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96" name="Gelijkbenige driehoek 195">
                  <a:extLst>
                    <a:ext uri="{FF2B5EF4-FFF2-40B4-BE49-F238E27FC236}">
                      <a16:creationId xmlns:a16="http://schemas.microsoft.com/office/drawing/2014/main" id="{3E4795B1-9A4E-49BA-962E-FB0ABE79209A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0" name="Ovaal 149">
                <a:extLst>
                  <a:ext uri="{FF2B5EF4-FFF2-40B4-BE49-F238E27FC236}">
                    <a16:creationId xmlns:a16="http://schemas.microsoft.com/office/drawing/2014/main" id="{210C550C-CB6A-4AB1-BCFE-476BAD126CBF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51" name="Rechthoek 150">
                <a:extLst>
                  <a:ext uri="{FF2B5EF4-FFF2-40B4-BE49-F238E27FC236}">
                    <a16:creationId xmlns:a16="http://schemas.microsoft.com/office/drawing/2014/main" id="{BAA40B52-D975-4DA4-B501-F53F2A46363C}"/>
                  </a:ext>
                </a:extLst>
              </p:cNvPr>
              <p:cNvSpPr/>
              <p:nvPr userDrawn="1"/>
            </p:nvSpPr>
            <p:spPr>
              <a:xfrm>
                <a:off x="-3319416" y="2553360"/>
                <a:ext cx="3126341" cy="46279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miniatuurweergave van de dia aan de linkerkant van het scherm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‘Dia herstellen’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52" name="Ovaal 151">
                <a:extLst>
                  <a:ext uri="{FF2B5EF4-FFF2-40B4-BE49-F238E27FC236}">
                    <a16:creationId xmlns:a16="http://schemas.microsoft.com/office/drawing/2014/main" id="{72CF1D27-FBD3-49B9-9BEA-B8FF837772A0}"/>
                  </a:ext>
                </a:extLst>
              </p:cNvPr>
              <p:cNvSpPr/>
              <p:nvPr userDrawn="1"/>
            </p:nvSpPr>
            <p:spPr>
              <a:xfrm>
                <a:off x="-3603587" y="414578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53" name="Rechthoek 152">
                <a:extLst>
                  <a:ext uri="{FF2B5EF4-FFF2-40B4-BE49-F238E27FC236}">
                    <a16:creationId xmlns:a16="http://schemas.microsoft.com/office/drawing/2014/main" id="{3EDAC631-50CA-4C56-B1A0-D06037A4CDF2}"/>
                  </a:ext>
                </a:extLst>
              </p:cNvPr>
              <p:cNvSpPr/>
              <p:nvPr userDrawn="1"/>
            </p:nvSpPr>
            <p:spPr>
              <a:xfrm>
                <a:off x="-3319415" y="4145790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54" name="Groep 153">
                <a:extLst>
                  <a:ext uri="{FF2B5EF4-FFF2-40B4-BE49-F238E27FC236}">
                    <a16:creationId xmlns:a16="http://schemas.microsoft.com/office/drawing/2014/main" id="{ACD6351E-AFBE-41B6-A6FC-8F9905AAAD5B}"/>
                  </a:ext>
                </a:extLst>
              </p:cNvPr>
              <p:cNvGrpSpPr/>
              <p:nvPr userDrawn="1"/>
            </p:nvGrpSpPr>
            <p:grpSpPr>
              <a:xfrm>
                <a:off x="-3408294" y="5236167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78" name="Groep 177">
                  <a:extLst>
                    <a:ext uri="{FF2B5EF4-FFF2-40B4-BE49-F238E27FC236}">
                      <a16:creationId xmlns:a16="http://schemas.microsoft.com/office/drawing/2014/main" id="{AEF2EF52-EF91-49C9-BEB9-8B0453F25EE7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81" name="Groep 180">
                    <a:extLst>
                      <a:ext uri="{FF2B5EF4-FFF2-40B4-BE49-F238E27FC236}">
                        <a16:creationId xmlns:a16="http://schemas.microsoft.com/office/drawing/2014/main" id="{AEED8D29-27BD-4ED9-9C95-7C85720F424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88" name="Groep 187">
                      <a:extLst>
                        <a:ext uri="{FF2B5EF4-FFF2-40B4-BE49-F238E27FC236}">
                          <a16:creationId xmlns:a16="http://schemas.microsoft.com/office/drawing/2014/main" id="{42ACA70D-8399-4BA2-886A-3E2899451FD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91" name="Rechthoek 190">
                        <a:extLst>
                          <a:ext uri="{FF2B5EF4-FFF2-40B4-BE49-F238E27FC236}">
                            <a16:creationId xmlns:a16="http://schemas.microsoft.com/office/drawing/2014/main" id="{28D6F259-E489-40A0-BDBC-2114453FAEB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2" name="Rechthoek 191">
                        <a:extLst>
                          <a:ext uri="{FF2B5EF4-FFF2-40B4-BE49-F238E27FC236}">
                            <a16:creationId xmlns:a16="http://schemas.microsoft.com/office/drawing/2014/main" id="{8B3D139E-0CA6-4AD4-9A93-C5E079CC1D9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93" name="Ovaal 192">
                        <a:extLst>
                          <a:ext uri="{FF2B5EF4-FFF2-40B4-BE49-F238E27FC236}">
                            <a16:creationId xmlns:a16="http://schemas.microsoft.com/office/drawing/2014/main" id="{6BD39A31-71C9-4D04-95C0-219123EFC21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89" name="Afbeelding 188">
                      <a:extLst>
                        <a:ext uri="{FF2B5EF4-FFF2-40B4-BE49-F238E27FC236}">
                          <a16:creationId xmlns:a16="http://schemas.microsoft.com/office/drawing/2014/main" id="{17E479C7-7E42-49A5-B515-AD05229B08CE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90" name="Afbeelding 189">
                      <a:extLst>
                        <a:ext uri="{FF2B5EF4-FFF2-40B4-BE49-F238E27FC236}">
                          <a16:creationId xmlns:a16="http://schemas.microsoft.com/office/drawing/2014/main" id="{6C8FBBD6-9476-4728-92D6-2CA003BCCA8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82" name="Groep 181">
                    <a:extLst>
                      <a:ext uri="{FF2B5EF4-FFF2-40B4-BE49-F238E27FC236}">
                        <a16:creationId xmlns:a16="http://schemas.microsoft.com/office/drawing/2014/main" id="{AD444EFF-A1AA-47D9-A3B7-FB1F187FBBE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6" name="Rechthoek 185">
                      <a:extLst>
                        <a:ext uri="{FF2B5EF4-FFF2-40B4-BE49-F238E27FC236}">
                          <a16:creationId xmlns:a16="http://schemas.microsoft.com/office/drawing/2014/main" id="{848EADD9-BFE6-4DC3-AD2F-5A77E4C2C8C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7" name="Rechthoek 186">
                      <a:extLst>
                        <a:ext uri="{FF2B5EF4-FFF2-40B4-BE49-F238E27FC236}">
                          <a16:creationId xmlns:a16="http://schemas.microsoft.com/office/drawing/2014/main" id="{940B2A41-B077-40C9-B832-CB1BF2F481EB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83" name="Groep 182">
                    <a:extLst>
                      <a:ext uri="{FF2B5EF4-FFF2-40B4-BE49-F238E27FC236}">
                        <a16:creationId xmlns:a16="http://schemas.microsoft.com/office/drawing/2014/main" id="{109AAF81-5419-483A-A57E-DD585DA92005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84" name="Rechthoek 183">
                      <a:extLst>
                        <a:ext uri="{FF2B5EF4-FFF2-40B4-BE49-F238E27FC236}">
                          <a16:creationId xmlns:a16="http://schemas.microsoft.com/office/drawing/2014/main" id="{FDC6DAF4-A157-47E2-8439-AC8B72731DD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85" name="Rechthoek 184">
                      <a:extLst>
                        <a:ext uri="{FF2B5EF4-FFF2-40B4-BE49-F238E27FC236}">
                          <a16:creationId xmlns:a16="http://schemas.microsoft.com/office/drawing/2014/main" id="{EFEFAEEA-CC95-4D9F-9A5D-ECC9FABB9F76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79" name="Rechthoek 178">
                  <a:extLst>
                    <a:ext uri="{FF2B5EF4-FFF2-40B4-BE49-F238E27FC236}">
                      <a16:creationId xmlns:a16="http://schemas.microsoft.com/office/drawing/2014/main" id="{06A7D801-33B9-4CE2-AB60-EB404E16A7B3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80" name="Gelijkbenige driehoek 179">
                  <a:extLst>
                    <a:ext uri="{FF2B5EF4-FFF2-40B4-BE49-F238E27FC236}">
                      <a16:creationId xmlns:a16="http://schemas.microsoft.com/office/drawing/2014/main" id="{07145DB4-8C15-4AC8-8D52-1F8D6BC608DE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55" name="Rechthoek 154">
                <a:extLst>
                  <a:ext uri="{FF2B5EF4-FFF2-40B4-BE49-F238E27FC236}">
                    <a16:creationId xmlns:a16="http://schemas.microsoft.com/office/drawing/2014/main" id="{A9022313-7695-4207-82DD-BD64F593C879}"/>
                  </a:ext>
                </a:extLst>
              </p:cNvPr>
              <p:cNvSpPr/>
              <p:nvPr userDrawn="1"/>
            </p:nvSpPr>
            <p:spPr>
              <a:xfrm>
                <a:off x="-3316836" y="3119689"/>
                <a:ext cx="1239216" cy="719917"/>
              </a:xfrm>
              <a:prstGeom prst="rect">
                <a:avLst/>
              </a:prstGeom>
              <a:pattFill prst="wdUpDiag">
                <a:fgClr>
                  <a:srgbClr val="E0E0E0"/>
                </a:fgClr>
                <a:bgClr>
                  <a:srgbClr val="ECECEC"/>
                </a:bgClr>
              </a:pattFill>
              <a:ln w="12700">
                <a:solidFill>
                  <a:srgbClr val="D3D3D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56" name="Groep 155">
                <a:extLst>
                  <a:ext uri="{FF2B5EF4-FFF2-40B4-BE49-F238E27FC236}">
                    <a16:creationId xmlns:a16="http://schemas.microsoft.com/office/drawing/2014/main" id="{A5CE5083-7E5F-4DC9-AEF9-E99F84ED348F}"/>
                  </a:ext>
                </a:extLst>
              </p:cNvPr>
              <p:cNvGrpSpPr/>
              <p:nvPr userDrawn="1"/>
            </p:nvGrpSpPr>
            <p:grpSpPr>
              <a:xfrm>
                <a:off x="-2485819" y="3399207"/>
                <a:ext cx="1222990" cy="563933"/>
                <a:chOff x="-2485819" y="3399207"/>
                <a:chExt cx="1222990" cy="563933"/>
              </a:xfrm>
            </p:grpSpPr>
            <p:sp>
              <p:nvSpPr>
                <p:cNvPr id="157" name="Rechthoek 156">
                  <a:extLst>
                    <a:ext uri="{FF2B5EF4-FFF2-40B4-BE49-F238E27FC236}">
                      <a16:creationId xmlns:a16="http://schemas.microsoft.com/office/drawing/2014/main" id="{627E439D-1270-4F5A-BA77-4CC4D29550E1}"/>
                    </a:ext>
                  </a:extLst>
                </p:cNvPr>
                <p:cNvSpPr/>
                <p:nvPr userDrawn="1"/>
              </p:nvSpPr>
              <p:spPr>
                <a:xfrm>
                  <a:off x="-2485819" y="3399207"/>
                  <a:ext cx="1176476" cy="504851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58" name="Rechthoek 157">
                  <a:extLst>
                    <a:ext uri="{FF2B5EF4-FFF2-40B4-BE49-F238E27FC236}">
                      <a16:creationId xmlns:a16="http://schemas.microsoft.com/office/drawing/2014/main" id="{15644312-33AD-4ED7-A844-D390BCD6FFC2}"/>
                    </a:ext>
                  </a:extLst>
                </p:cNvPr>
                <p:cNvSpPr/>
                <p:nvPr userDrawn="1"/>
              </p:nvSpPr>
              <p:spPr>
                <a:xfrm>
                  <a:off x="-2479584" y="3652838"/>
                  <a:ext cx="1164007" cy="246701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59" name="Groep 158">
                  <a:extLst>
                    <a:ext uri="{FF2B5EF4-FFF2-40B4-BE49-F238E27FC236}">
                      <a16:creationId xmlns:a16="http://schemas.microsoft.com/office/drawing/2014/main" id="{4529AAF9-F871-48A7-9EBB-247CC0312142}"/>
                    </a:ext>
                  </a:extLst>
                </p:cNvPr>
                <p:cNvGrpSpPr/>
                <p:nvPr userDrawn="1"/>
              </p:nvGrpSpPr>
              <p:grpSpPr>
                <a:xfrm>
                  <a:off x="-2403869" y="3460544"/>
                  <a:ext cx="155951" cy="131922"/>
                  <a:chOff x="12968836" y="3354170"/>
                  <a:chExt cx="404806" cy="342433"/>
                </a:xfrm>
              </p:grpSpPr>
              <p:sp>
                <p:nvSpPr>
                  <p:cNvPr id="172" name="Rechthoek: afgeronde hoeken 171">
                    <a:extLst>
                      <a:ext uri="{FF2B5EF4-FFF2-40B4-BE49-F238E27FC236}">
                        <a16:creationId xmlns:a16="http://schemas.microsoft.com/office/drawing/2014/main" id="{FFD2E88E-A21C-4065-95C8-FB2EA9DCEE4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3" name="Rechthoek 172">
                    <a:extLst>
                      <a:ext uri="{FF2B5EF4-FFF2-40B4-BE49-F238E27FC236}">
                        <a16:creationId xmlns:a16="http://schemas.microsoft.com/office/drawing/2014/main" id="{452DD2B7-047D-47B1-A7D1-5CA12C48A55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4" name="Rechthoek 173">
                    <a:extLst>
                      <a:ext uri="{FF2B5EF4-FFF2-40B4-BE49-F238E27FC236}">
                        <a16:creationId xmlns:a16="http://schemas.microsoft.com/office/drawing/2014/main" id="{8EE3E1D3-85BA-42E4-AF03-60EE6D66970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5" name="Rechthoek 174">
                    <a:extLst>
                      <a:ext uri="{FF2B5EF4-FFF2-40B4-BE49-F238E27FC236}">
                        <a16:creationId xmlns:a16="http://schemas.microsoft.com/office/drawing/2014/main" id="{CD5FC01C-A8B9-484B-986D-3A4620CF1C3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6" name="Rechthoek 175">
                    <a:extLst>
                      <a:ext uri="{FF2B5EF4-FFF2-40B4-BE49-F238E27FC236}">
                        <a16:creationId xmlns:a16="http://schemas.microsoft.com/office/drawing/2014/main" id="{EE7752E2-BB17-4691-A8AD-A2D21DF9398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77" name="Rechthoek 176">
                    <a:extLst>
                      <a:ext uri="{FF2B5EF4-FFF2-40B4-BE49-F238E27FC236}">
                        <a16:creationId xmlns:a16="http://schemas.microsoft.com/office/drawing/2014/main" id="{64635E7D-3E55-44DC-94C4-3B0E630B462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60" name="Groep 159">
                  <a:extLst>
                    <a:ext uri="{FF2B5EF4-FFF2-40B4-BE49-F238E27FC236}">
                      <a16:creationId xmlns:a16="http://schemas.microsoft.com/office/drawing/2014/main" id="{303DA69A-C56E-4D44-A157-F2CC7899B5DD}"/>
                    </a:ext>
                  </a:extLst>
                </p:cNvPr>
                <p:cNvGrpSpPr/>
                <p:nvPr userDrawn="1"/>
              </p:nvGrpSpPr>
              <p:grpSpPr>
                <a:xfrm>
                  <a:off x="-2423424" y="3690208"/>
                  <a:ext cx="166739" cy="218963"/>
                  <a:chOff x="12940828" y="3950597"/>
                  <a:chExt cx="432813" cy="568367"/>
                </a:xfrm>
              </p:grpSpPr>
              <p:grpSp>
                <p:nvGrpSpPr>
                  <p:cNvPr id="164" name="Groep 163">
                    <a:extLst>
                      <a:ext uri="{FF2B5EF4-FFF2-40B4-BE49-F238E27FC236}">
                        <a16:creationId xmlns:a16="http://schemas.microsoft.com/office/drawing/2014/main" id="{85EE0F87-0C31-4559-A5D1-6537A6C12F9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000382" y="4006891"/>
                    <a:ext cx="373259" cy="315747"/>
                    <a:chOff x="12968836" y="3354170"/>
                    <a:chExt cx="404806" cy="342433"/>
                  </a:xfrm>
                </p:grpSpPr>
                <p:sp>
                  <p:nvSpPr>
                    <p:cNvPr id="166" name="Rechthoek: afgeronde hoeken 165">
                      <a:extLst>
                        <a:ext uri="{FF2B5EF4-FFF2-40B4-BE49-F238E27FC236}">
                          <a16:creationId xmlns:a16="http://schemas.microsoft.com/office/drawing/2014/main" id="{D87B03EC-CDD3-47C7-8B2F-F894508D11E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68836" y="3354170"/>
                      <a:ext cx="404806" cy="342433"/>
                    </a:xfrm>
                    <a:prstGeom prst="roundRect">
                      <a:avLst>
                        <a:gd name="adj" fmla="val 2911"/>
                      </a:avLst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7" name="Rechthoek 166">
                      <a:extLst>
                        <a:ext uri="{FF2B5EF4-FFF2-40B4-BE49-F238E27FC236}">
                          <a16:creationId xmlns:a16="http://schemas.microsoft.com/office/drawing/2014/main" id="{744CB131-AB01-43D4-AE83-7DD1ADD6F8E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0" y="3401181"/>
                      <a:ext cx="305213" cy="41563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8" name="Rechthoek 167">
                      <a:extLst>
                        <a:ext uri="{FF2B5EF4-FFF2-40B4-BE49-F238E27FC236}">
                          <a16:creationId xmlns:a16="http://schemas.microsoft.com/office/drawing/2014/main" id="{A8DCD53C-12E6-48C3-9E53-F5F57D57D30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1" y="3471575"/>
                      <a:ext cx="118778" cy="18169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9" name="Rechthoek 168">
                      <a:extLst>
                        <a:ext uri="{FF2B5EF4-FFF2-40B4-BE49-F238E27FC236}">
                          <a16:creationId xmlns:a16="http://schemas.microsoft.com/office/drawing/2014/main" id="{7319D17F-D86E-44AF-AD35-D637546E42F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481982"/>
                      <a:ext cx="13527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0" name="Rechthoek 169">
                      <a:extLst>
                        <a:ext uri="{FF2B5EF4-FFF2-40B4-BE49-F238E27FC236}">
                          <a16:creationId xmlns:a16="http://schemas.microsoft.com/office/drawing/2014/main" id="{EFD5F26F-5950-44A9-BE18-965B5684C7D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554800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71" name="Rechthoek 170">
                      <a:extLst>
                        <a:ext uri="{FF2B5EF4-FFF2-40B4-BE49-F238E27FC236}">
                          <a16:creationId xmlns:a16="http://schemas.microsoft.com/office/drawing/2014/main" id="{988A4218-2C70-4EC7-A2DD-37A9622DBC2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627618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65" name="Boog 164">
                    <a:extLst>
                      <a:ext uri="{FF2B5EF4-FFF2-40B4-BE49-F238E27FC236}">
                        <a16:creationId xmlns:a16="http://schemas.microsoft.com/office/drawing/2014/main" id="{00A835D7-5386-489E-BAFF-1CACEB0A91BA}"/>
                      </a:ext>
                    </a:extLst>
                  </p:cNvPr>
                  <p:cNvSpPr/>
                  <p:nvPr userDrawn="1"/>
                </p:nvSpPr>
                <p:spPr>
                  <a:xfrm rot="17637075">
                    <a:off x="12776155" y="4115270"/>
                    <a:ext cx="568367" cy="239021"/>
                  </a:xfrm>
                  <a:prstGeom prst="arc">
                    <a:avLst>
                      <a:gd name="adj1" fmla="val 15959368"/>
                      <a:gd name="adj2" fmla="val 1354623"/>
                    </a:avLst>
                  </a:prstGeom>
                  <a:noFill/>
                  <a:ln w="19050" cap="flat" cmpd="sng" algn="ctr">
                    <a:solidFill>
                      <a:srgbClr val="4D82B8"/>
                    </a:solidFill>
                    <a:prstDash val="solid"/>
                    <a:headEnd type="arrow" w="med" len="sm"/>
                  </a:ln>
                  <a:effectLst/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61" name="Tekstvak 160">
                  <a:extLst>
                    <a:ext uri="{FF2B5EF4-FFF2-40B4-BE49-F238E27FC236}">
                      <a16:creationId xmlns:a16="http://schemas.microsoft.com/office/drawing/2014/main" id="{781EA66A-3AF6-4508-A228-F1F65E14A5E4}"/>
                    </a:ext>
                  </a:extLst>
                </p:cNvPr>
                <p:cNvSpPr txBox="1"/>
                <p:nvPr userDrawn="1"/>
              </p:nvSpPr>
              <p:spPr>
                <a:xfrm>
                  <a:off x="-2245455" y="3460544"/>
                  <a:ext cx="896116" cy="13470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Indeling</a:t>
                  </a:r>
                </a:p>
              </p:txBody>
            </p:sp>
            <p:sp>
              <p:nvSpPr>
                <p:cNvPr id="162" name="Tekstvak 161">
                  <a:extLst>
                    <a:ext uri="{FF2B5EF4-FFF2-40B4-BE49-F238E27FC236}">
                      <a16:creationId xmlns:a16="http://schemas.microsoft.com/office/drawing/2014/main" id="{2BE08DFA-C5D7-4FBE-A7D7-22DE66E71103}"/>
                    </a:ext>
                  </a:extLst>
                </p:cNvPr>
                <p:cNvSpPr txBox="1"/>
                <p:nvPr userDrawn="1"/>
              </p:nvSpPr>
              <p:spPr>
                <a:xfrm>
                  <a:off x="-2258884" y="3712980"/>
                  <a:ext cx="90954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Dia Herstellen</a:t>
                  </a:r>
                </a:p>
              </p:txBody>
            </p:sp>
            <p:sp>
              <p:nvSpPr>
                <p:cNvPr id="163" name="Vrije vorm: vorm 162">
                  <a:extLst>
                    <a:ext uri="{FF2B5EF4-FFF2-40B4-BE49-F238E27FC236}">
                      <a16:creationId xmlns:a16="http://schemas.microsoft.com/office/drawing/2014/main" id="{94E8F2A6-CC12-4D6A-B429-B9555783DD97}"/>
                    </a:ext>
                  </a:extLst>
                </p:cNvPr>
                <p:cNvSpPr/>
                <p:nvPr userDrawn="1"/>
              </p:nvSpPr>
              <p:spPr>
                <a:xfrm>
                  <a:off x="-1360391" y="3783140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11" name="Gelijkbenige driehoek 210">
              <a:extLst>
                <a:ext uri="{FF2B5EF4-FFF2-40B4-BE49-F238E27FC236}">
                  <a16:creationId xmlns:a16="http://schemas.microsoft.com/office/drawing/2014/main" id="{21EEDD27-A560-46D4-A4BA-C98CA6529595}"/>
                </a:ext>
              </a:extLst>
            </p:cNvPr>
            <p:cNvSpPr/>
            <p:nvPr userDrawn="1"/>
          </p:nvSpPr>
          <p:spPr>
            <a:xfrm rot="16200000" flipH="1">
              <a:off x="12932218" y="489499"/>
              <a:ext cx="175255" cy="10287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nl-NL" sz="1600" cap="all" baseline="0" noProof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6" name="INSTRUCTIES">
            <a:extLst>
              <a:ext uri="{FF2B5EF4-FFF2-40B4-BE49-F238E27FC236}">
                <a16:creationId xmlns:a16="http://schemas.microsoft.com/office/drawing/2014/main" id="{6D7B8921-8818-4FE9-BE71-06DF8B8DC2C2}"/>
              </a:ext>
            </a:extLst>
          </p:cNvPr>
          <p:cNvGrpSpPr/>
          <p:nvPr userDrawn="1"/>
        </p:nvGrpSpPr>
        <p:grpSpPr>
          <a:xfrm>
            <a:off x="9056313" y="6960400"/>
            <a:ext cx="7518212" cy="3431269"/>
            <a:chOff x="-3786436" y="0"/>
            <a:chExt cx="7518212" cy="3431265"/>
          </a:xfrm>
        </p:grpSpPr>
        <p:sp>
          <p:nvSpPr>
            <p:cNvPr id="77" name="Rechthoek 76">
              <a:extLst>
                <a:ext uri="{FF2B5EF4-FFF2-40B4-BE49-F238E27FC236}">
                  <a16:creationId xmlns:a16="http://schemas.microsoft.com/office/drawing/2014/main" id="{8993046D-C84C-4E11-B6F1-DE88843A5D20}"/>
                </a:ext>
              </a:extLst>
            </p:cNvPr>
            <p:cNvSpPr/>
            <p:nvPr userDrawn="1"/>
          </p:nvSpPr>
          <p:spPr>
            <a:xfrm>
              <a:off x="-3786436" y="0"/>
              <a:ext cx="7518212" cy="343126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78" name="Ovaal 77">
              <a:extLst>
                <a:ext uri="{FF2B5EF4-FFF2-40B4-BE49-F238E27FC236}">
                  <a16:creationId xmlns:a16="http://schemas.microsoft.com/office/drawing/2014/main" id="{F53DC93A-20DF-4EAC-9A7F-BDD0F08502C1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9" name="Rechthoek 78">
              <a:extLst>
                <a:ext uri="{FF2B5EF4-FFF2-40B4-BE49-F238E27FC236}">
                  <a16:creationId xmlns:a16="http://schemas.microsoft.com/office/drawing/2014/main" id="{4012C744-A7CA-4C8A-BF43-9561B55B23B4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0" name="Groep 79">
              <a:extLst>
                <a:ext uri="{FF2B5EF4-FFF2-40B4-BE49-F238E27FC236}">
                  <a16:creationId xmlns:a16="http://schemas.microsoft.com/office/drawing/2014/main" id="{F227DBD9-A3A2-4CA5-9EAE-62819BE03BD2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27" name="Rechthoek 126">
                <a:extLst>
                  <a:ext uri="{FF2B5EF4-FFF2-40B4-BE49-F238E27FC236}">
                    <a16:creationId xmlns:a16="http://schemas.microsoft.com/office/drawing/2014/main" id="{13168C8A-FD1B-4B92-9733-B8E9EB6A2F95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5CED0E8E-282F-4274-A1C7-D4805C4EB3F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9" name="Vrije vorm: vorm 128">
                <a:extLst>
                  <a:ext uri="{FF2B5EF4-FFF2-40B4-BE49-F238E27FC236}">
                    <a16:creationId xmlns:a16="http://schemas.microsoft.com/office/drawing/2014/main" id="{6A05D0CF-D676-4FAC-A157-0C155BEA388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0" name="Rechthoek: afgeronde hoeken 129">
                <a:extLst>
                  <a:ext uri="{FF2B5EF4-FFF2-40B4-BE49-F238E27FC236}">
                    <a16:creationId xmlns:a16="http://schemas.microsoft.com/office/drawing/2014/main" id="{EB9843CD-50F8-4FAF-8E57-E1758C97A482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31" name="Rechte verbindingslijn 130">
                <a:extLst>
                  <a:ext uri="{FF2B5EF4-FFF2-40B4-BE49-F238E27FC236}">
                    <a16:creationId xmlns:a16="http://schemas.microsoft.com/office/drawing/2014/main" id="{D0CFC8FB-DC4A-4F51-9944-D29D8DEAE9E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2" name="Rechte verbindingslijn 131">
                <a:extLst>
                  <a:ext uri="{FF2B5EF4-FFF2-40B4-BE49-F238E27FC236}">
                    <a16:creationId xmlns:a16="http://schemas.microsoft.com/office/drawing/2014/main" id="{8C0776B5-05DD-4A79-B827-602A93D287A6}"/>
                  </a:ext>
                </a:extLst>
              </p:cNvPr>
              <p:cNvCxnSpPr>
                <a:cxnSpLocks/>
                <a:stCxn id="13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81" name="Ovaal 80">
              <a:extLst>
                <a:ext uri="{FF2B5EF4-FFF2-40B4-BE49-F238E27FC236}">
                  <a16:creationId xmlns:a16="http://schemas.microsoft.com/office/drawing/2014/main" id="{84CF5CAB-0506-4F92-9A9F-3A7F300F62D5}"/>
                </a:ext>
              </a:extLst>
            </p:cNvPr>
            <p:cNvSpPr/>
            <p:nvPr userDrawn="1"/>
          </p:nvSpPr>
          <p:spPr>
            <a:xfrm>
              <a:off x="212971" y="4606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2" name="Rechthoek 81">
              <a:extLst>
                <a:ext uri="{FF2B5EF4-FFF2-40B4-BE49-F238E27FC236}">
                  <a16:creationId xmlns:a16="http://schemas.microsoft.com/office/drawing/2014/main" id="{C8D88E95-57F4-4F6B-8DE6-DDA5E7D52C60}"/>
                </a:ext>
              </a:extLst>
            </p:cNvPr>
            <p:cNvSpPr/>
            <p:nvPr userDrawn="1"/>
          </p:nvSpPr>
          <p:spPr>
            <a:xfrm>
              <a:off x="497143" y="460698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3" name="Groep 82">
              <a:extLst>
                <a:ext uri="{FF2B5EF4-FFF2-40B4-BE49-F238E27FC236}">
                  <a16:creationId xmlns:a16="http://schemas.microsoft.com/office/drawing/2014/main" id="{173BE383-8761-4D02-BD11-7AF0E2AF57D5}"/>
                </a:ext>
              </a:extLst>
            </p:cNvPr>
            <p:cNvGrpSpPr/>
            <p:nvPr userDrawn="1"/>
          </p:nvGrpSpPr>
          <p:grpSpPr>
            <a:xfrm>
              <a:off x="505239" y="895272"/>
              <a:ext cx="825500" cy="209550"/>
              <a:chOff x="17321182" y="1213837"/>
              <a:chExt cx="825500" cy="209550"/>
            </a:xfrm>
          </p:grpSpPr>
          <p:sp>
            <p:nvSpPr>
              <p:cNvPr id="124" name="Rechthoek 123">
                <a:extLst>
                  <a:ext uri="{FF2B5EF4-FFF2-40B4-BE49-F238E27FC236}">
                    <a16:creationId xmlns:a16="http://schemas.microsoft.com/office/drawing/2014/main" id="{20F4DE73-F799-458E-B688-CFD6ECCEDC39}"/>
                  </a:ext>
                </a:extLst>
              </p:cNvPr>
              <p:cNvSpPr/>
              <p:nvPr userDrawn="1"/>
            </p:nvSpPr>
            <p:spPr>
              <a:xfrm>
                <a:off x="17321182" y="1213837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25" name="Rechte verbindingslijn 124">
                <a:extLst>
                  <a:ext uri="{FF2B5EF4-FFF2-40B4-BE49-F238E27FC236}">
                    <a16:creationId xmlns:a16="http://schemas.microsoft.com/office/drawing/2014/main" id="{6A7D88E2-9E3F-4FCA-929E-5F95912E4ED6}"/>
                  </a:ext>
                </a:extLst>
              </p:cNvPr>
              <p:cNvCxnSpPr/>
              <p:nvPr userDrawn="1"/>
            </p:nvCxnSpPr>
            <p:spPr>
              <a:xfrm>
                <a:off x="17971827" y="1246239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6" name="Gelijkbenige driehoek 125">
                <a:extLst>
                  <a:ext uri="{FF2B5EF4-FFF2-40B4-BE49-F238E27FC236}">
                    <a16:creationId xmlns:a16="http://schemas.microsoft.com/office/drawing/2014/main" id="{46161397-FF52-433F-81DF-2A334F7F6569}"/>
                  </a:ext>
                </a:extLst>
              </p:cNvPr>
              <p:cNvSpPr/>
              <p:nvPr userDrawn="1"/>
            </p:nvSpPr>
            <p:spPr>
              <a:xfrm rot="10800000">
                <a:off x="18012647" y="1297893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4" name="Ovaal 83">
              <a:extLst>
                <a:ext uri="{FF2B5EF4-FFF2-40B4-BE49-F238E27FC236}">
                  <a16:creationId xmlns:a16="http://schemas.microsoft.com/office/drawing/2014/main" id="{956EBBDE-E209-4E4E-B3DE-154D5A1F0A9A}"/>
                </a:ext>
              </a:extLst>
            </p:cNvPr>
            <p:cNvSpPr/>
            <p:nvPr userDrawn="1"/>
          </p:nvSpPr>
          <p:spPr>
            <a:xfrm>
              <a:off x="-3603587" y="174222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5" name="Rechthoek 84">
              <a:extLst>
                <a:ext uri="{FF2B5EF4-FFF2-40B4-BE49-F238E27FC236}">
                  <a16:creationId xmlns:a16="http://schemas.microsoft.com/office/drawing/2014/main" id="{F558F892-2383-460A-8378-3E3643C6970A}"/>
                </a:ext>
              </a:extLst>
            </p:cNvPr>
            <p:cNvSpPr/>
            <p:nvPr userDrawn="1"/>
          </p:nvSpPr>
          <p:spPr>
            <a:xfrm>
              <a:off x="-3319415" y="1742222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86" name="Groep 85">
              <a:extLst>
                <a:ext uri="{FF2B5EF4-FFF2-40B4-BE49-F238E27FC236}">
                  <a16:creationId xmlns:a16="http://schemas.microsoft.com/office/drawing/2014/main" id="{44CA02BC-3CCD-42DB-BDF8-DA135CD619B9}"/>
                </a:ext>
              </a:extLst>
            </p:cNvPr>
            <p:cNvGrpSpPr/>
            <p:nvPr userDrawn="1"/>
          </p:nvGrpSpPr>
          <p:grpSpPr>
            <a:xfrm>
              <a:off x="-3408298" y="2659381"/>
              <a:ext cx="622283" cy="612890"/>
              <a:chOff x="12617634" y="2421765"/>
              <a:chExt cx="752963" cy="741589"/>
            </a:xfrm>
          </p:grpSpPr>
          <p:grpSp>
            <p:nvGrpSpPr>
              <p:cNvPr id="108" name="Groep 107">
                <a:extLst>
                  <a:ext uri="{FF2B5EF4-FFF2-40B4-BE49-F238E27FC236}">
                    <a16:creationId xmlns:a16="http://schemas.microsoft.com/office/drawing/2014/main" id="{318031CD-18DF-44E4-B7CB-CC22A182E84C}"/>
                  </a:ext>
                </a:extLst>
              </p:cNvPr>
              <p:cNvGrpSpPr/>
              <p:nvPr userDrawn="1"/>
            </p:nvGrpSpPr>
            <p:grpSpPr>
              <a:xfrm>
                <a:off x="12771515" y="2421765"/>
                <a:ext cx="467170" cy="448493"/>
                <a:chOff x="12782142" y="2421765"/>
                <a:chExt cx="467170" cy="448493"/>
              </a:xfrm>
            </p:grpSpPr>
            <p:grpSp>
              <p:nvGrpSpPr>
                <p:cNvPr id="111" name="Groep 110">
                  <a:extLst>
                    <a:ext uri="{FF2B5EF4-FFF2-40B4-BE49-F238E27FC236}">
                      <a16:creationId xmlns:a16="http://schemas.microsoft.com/office/drawing/2014/main" id="{C819C1BE-5072-4D80-B075-D09A01C303A3}"/>
                    </a:ext>
                  </a:extLst>
                </p:cNvPr>
                <p:cNvGrpSpPr/>
                <p:nvPr userDrawn="1"/>
              </p:nvGrpSpPr>
              <p:grpSpPr>
                <a:xfrm>
                  <a:off x="12782142" y="2421765"/>
                  <a:ext cx="412975" cy="396144"/>
                  <a:chOff x="13554829" y="2265103"/>
                  <a:chExt cx="443914" cy="425824"/>
                </a:xfrm>
              </p:grpSpPr>
              <p:grpSp>
                <p:nvGrpSpPr>
                  <p:cNvPr id="118" name="Groep 117">
                    <a:extLst>
                      <a:ext uri="{FF2B5EF4-FFF2-40B4-BE49-F238E27FC236}">
                        <a16:creationId xmlns:a16="http://schemas.microsoft.com/office/drawing/2014/main" id="{93E12927-D63C-4750-B78E-68C6CFDC78D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829" y="2265103"/>
                    <a:ext cx="443914" cy="425824"/>
                    <a:chOff x="12909607" y="221137"/>
                    <a:chExt cx="443914" cy="425824"/>
                  </a:xfrm>
                </p:grpSpPr>
                <p:sp>
                  <p:nvSpPr>
                    <p:cNvPr id="121" name="Rechthoek 120">
                      <a:extLst>
                        <a:ext uri="{FF2B5EF4-FFF2-40B4-BE49-F238E27FC236}">
                          <a16:creationId xmlns:a16="http://schemas.microsoft.com/office/drawing/2014/main" id="{FFA28157-A0B7-4400-9780-D2D751AC96A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07" y="221150"/>
                      <a:ext cx="443914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2" name="Rechthoek 121">
                      <a:extLst>
                        <a:ext uri="{FF2B5EF4-FFF2-40B4-BE49-F238E27FC236}">
                          <a16:creationId xmlns:a16="http://schemas.microsoft.com/office/drawing/2014/main" id="{DCBCB679-6AC3-4AF8-98B6-27ADB0355FA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16" y="221137"/>
                      <a:ext cx="261631" cy="2578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3" name="Ovaal 122">
                      <a:extLst>
                        <a:ext uri="{FF2B5EF4-FFF2-40B4-BE49-F238E27FC236}">
                          <a16:creationId xmlns:a16="http://schemas.microsoft.com/office/drawing/2014/main" id="{D55C8437-DAB7-43A2-AD5E-9CE9892973C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13" y="253670"/>
                      <a:ext cx="72186" cy="72187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9" name="Afbeelding 118">
                    <a:extLst>
                      <a:ext uri="{FF2B5EF4-FFF2-40B4-BE49-F238E27FC236}">
                        <a16:creationId xmlns:a16="http://schemas.microsoft.com/office/drawing/2014/main" id="{E68BBEE9-1727-4E9D-A296-AC58272240E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25" y="2369984"/>
                    <a:ext cx="173366" cy="140221"/>
                  </a:xfrm>
                  <a:prstGeom prst="rect">
                    <a:avLst/>
                  </a:prstGeom>
                </p:spPr>
              </p:pic>
              <p:pic>
                <p:nvPicPr>
                  <p:cNvPr id="120" name="Afbeelding 119">
                    <a:extLst>
                      <a:ext uri="{FF2B5EF4-FFF2-40B4-BE49-F238E27FC236}">
                        <a16:creationId xmlns:a16="http://schemas.microsoft.com/office/drawing/2014/main" id="{72A870B7-094E-4230-87AE-71E08A7EC3A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28" y="2394256"/>
                    <a:ext cx="173366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DD7BCBDC-6F58-4DC5-B430-2EAA339EEDD0}"/>
                    </a:ext>
                  </a:extLst>
                </p:cNvPr>
                <p:cNvGrpSpPr/>
                <p:nvPr userDrawn="1"/>
              </p:nvGrpSpPr>
              <p:grpSpPr>
                <a:xfrm>
                  <a:off x="13103491" y="2723788"/>
                  <a:ext cx="145821" cy="146470"/>
                  <a:chOff x="13096147" y="2620798"/>
                  <a:chExt cx="145821" cy="146470"/>
                </a:xfrm>
              </p:grpSpPr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D9AEBA00-CD2D-44E8-B2C0-4B032C07D2D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47" y="2620798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ABA59F19-EA3A-420A-9A5F-EA700907D17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42" y="2680164"/>
                    <a:ext cx="145821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1B27C15C-EB13-4E57-97FD-7006835E0B04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399" y="2684166"/>
                  <a:ext cx="145821" cy="146470"/>
                  <a:chOff x="13096171" y="4583741"/>
                  <a:chExt cx="145821" cy="146470"/>
                </a:xfrm>
              </p:grpSpPr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E772FC65-1954-4D68-8220-67BC8E35A85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71" y="4583741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672B83EB-C7F8-460E-9A45-98AF3677B911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74" y="4643108"/>
                    <a:ext cx="145819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9" name="Rechthoek 108">
                <a:extLst>
                  <a:ext uri="{FF2B5EF4-FFF2-40B4-BE49-F238E27FC236}">
                    <a16:creationId xmlns:a16="http://schemas.microsoft.com/office/drawing/2014/main" id="{4864860B-D0AB-4C23-AC5A-7E9C576E1BB0}"/>
                  </a:ext>
                </a:extLst>
              </p:cNvPr>
              <p:cNvSpPr/>
              <p:nvPr userDrawn="1"/>
            </p:nvSpPr>
            <p:spPr>
              <a:xfrm>
                <a:off x="12617634" y="2908383"/>
                <a:ext cx="752963" cy="16117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10" name="Gelijkbenige driehoek 109">
                <a:extLst>
                  <a:ext uri="{FF2B5EF4-FFF2-40B4-BE49-F238E27FC236}">
                    <a16:creationId xmlns:a16="http://schemas.microsoft.com/office/drawing/2014/main" id="{FA64F1C4-9DA4-47D9-BE50-45A99EE6488B}"/>
                  </a:ext>
                </a:extLst>
              </p:cNvPr>
              <p:cNvSpPr/>
              <p:nvPr userDrawn="1"/>
            </p:nvSpPr>
            <p:spPr>
              <a:xfrm rot="10800000">
                <a:off x="12950681" y="3112208"/>
                <a:ext cx="86866" cy="51146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8" name="Ovaal 87">
              <a:extLst>
                <a:ext uri="{FF2B5EF4-FFF2-40B4-BE49-F238E27FC236}">
                  <a16:creationId xmlns:a16="http://schemas.microsoft.com/office/drawing/2014/main" id="{F2DC3825-5F06-4DEB-BF1B-83100CC59D4F}"/>
                </a:ext>
              </a:extLst>
            </p:cNvPr>
            <p:cNvSpPr/>
            <p:nvPr userDrawn="1"/>
          </p:nvSpPr>
          <p:spPr>
            <a:xfrm>
              <a:off x="212971" y="17422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BF60222D-7C77-4811-8C0D-A9B00EC63C37}"/>
                </a:ext>
              </a:extLst>
            </p:cNvPr>
            <p:cNvSpPr/>
            <p:nvPr userDrawn="1"/>
          </p:nvSpPr>
          <p:spPr>
            <a:xfrm>
              <a:off x="497143" y="1742221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0" name="Groep 89">
              <a:extLst>
                <a:ext uri="{FF2B5EF4-FFF2-40B4-BE49-F238E27FC236}">
                  <a16:creationId xmlns:a16="http://schemas.microsoft.com/office/drawing/2014/main" id="{AD33BFCA-DFCE-4599-AFBD-20A76FF2EB5B}"/>
                </a:ext>
              </a:extLst>
            </p:cNvPr>
            <p:cNvGrpSpPr/>
            <p:nvPr userDrawn="1"/>
          </p:nvGrpSpPr>
          <p:grpSpPr>
            <a:xfrm>
              <a:off x="501737" y="2666636"/>
              <a:ext cx="1108877" cy="563936"/>
              <a:chOff x="501737" y="1359625"/>
              <a:chExt cx="1108877" cy="563936"/>
            </a:xfrm>
          </p:grpSpPr>
          <p:sp>
            <p:nvSpPr>
              <p:cNvPr id="91" name="Rechthoek 90">
                <a:extLst>
                  <a:ext uri="{FF2B5EF4-FFF2-40B4-BE49-F238E27FC236}">
                    <a16:creationId xmlns:a16="http://schemas.microsoft.com/office/drawing/2014/main" id="{67858DC1-1351-4C07-8548-A3A0E1C7D94D}"/>
                  </a:ext>
                </a:extLst>
              </p:cNvPr>
              <p:cNvSpPr/>
              <p:nvPr userDrawn="1"/>
            </p:nvSpPr>
            <p:spPr>
              <a:xfrm>
                <a:off x="501737" y="1359625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2" name="Rechthoek 91">
                <a:extLst>
                  <a:ext uri="{FF2B5EF4-FFF2-40B4-BE49-F238E27FC236}">
                    <a16:creationId xmlns:a16="http://schemas.microsoft.com/office/drawing/2014/main" id="{5E08839E-6EC2-40D9-A736-DF1ED7A361F6}"/>
                  </a:ext>
                </a:extLst>
              </p:cNvPr>
              <p:cNvSpPr/>
              <p:nvPr userDrawn="1"/>
            </p:nvSpPr>
            <p:spPr>
              <a:xfrm>
                <a:off x="511840" y="1613351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3" name="Tekstvak 92">
                <a:extLst>
                  <a:ext uri="{FF2B5EF4-FFF2-40B4-BE49-F238E27FC236}">
                    <a16:creationId xmlns:a16="http://schemas.microsoft.com/office/drawing/2014/main" id="{E4D63736-C5E4-43B2-A942-1E4B133C8B85}"/>
                  </a:ext>
                </a:extLst>
              </p:cNvPr>
              <p:cNvSpPr txBox="1"/>
              <p:nvPr userDrawn="1"/>
            </p:nvSpPr>
            <p:spPr>
              <a:xfrm>
                <a:off x="746738" y="1423527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94" name="Tekstvak 93">
                <a:extLst>
                  <a:ext uri="{FF2B5EF4-FFF2-40B4-BE49-F238E27FC236}">
                    <a16:creationId xmlns:a16="http://schemas.microsoft.com/office/drawing/2014/main" id="{A2D8DA5F-805C-4787-B502-A81401819D9D}"/>
                  </a:ext>
                </a:extLst>
              </p:cNvPr>
              <p:cNvSpPr txBox="1"/>
              <p:nvPr userDrawn="1"/>
            </p:nvSpPr>
            <p:spPr>
              <a:xfrm>
                <a:off x="746739" y="167344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95" name="Vrije vorm: vorm 94">
                <a:extLst>
                  <a:ext uri="{FF2B5EF4-FFF2-40B4-BE49-F238E27FC236}">
                    <a16:creationId xmlns:a16="http://schemas.microsoft.com/office/drawing/2014/main" id="{94C30079-032D-4B37-B155-553C957CA38D}"/>
                  </a:ext>
                </a:extLst>
              </p:cNvPr>
              <p:cNvSpPr/>
              <p:nvPr userDrawn="1"/>
            </p:nvSpPr>
            <p:spPr>
              <a:xfrm>
                <a:off x="1513052" y="174356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6" name="Groep 95">
                <a:extLst>
                  <a:ext uri="{FF2B5EF4-FFF2-40B4-BE49-F238E27FC236}">
                    <a16:creationId xmlns:a16="http://schemas.microsoft.com/office/drawing/2014/main" id="{2D9B0D74-32AA-4F2F-83F5-1054175918C6}"/>
                  </a:ext>
                </a:extLst>
              </p:cNvPr>
              <p:cNvGrpSpPr/>
              <p:nvPr userDrawn="1"/>
            </p:nvGrpSpPr>
            <p:grpSpPr>
              <a:xfrm>
                <a:off x="561942" y="1420607"/>
                <a:ext cx="184194" cy="143334"/>
                <a:chOff x="9205496" y="425824"/>
                <a:chExt cx="144156" cy="112178"/>
              </a:xfrm>
            </p:grpSpPr>
            <p:sp>
              <p:nvSpPr>
                <p:cNvPr id="102" name="Rechthoek 101">
                  <a:extLst>
                    <a:ext uri="{FF2B5EF4-FFF2-40B4-BE49-F238E27FC236}">
                      <a16:creationId xmlns:a16="http://schemas.microsoft.com/office/drawing/2014/main" id="{AA2C2BBE-29A2-498C-8D4C-3B6B9B35F3C2}"/>
                    </a:ext>
                  </a:extLst>
                </p:cNvPr>
                <p:cNvSpPr/>
                <p:nvPr userDrawn="1"/>
              </p:nvSpPr>
              <p:spPr>
                <a:xfrm>
                  <a:off x="9205496" y="437991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3" name="Rechthoek 47">
                  <a:extLst>
                    <a:ext uri="{FF2B5EF4-FFF2-40B4-BE49-F238E27FC236}">
                      <a16:creationId xmlns:a16="http://schemas.microsoft.com/office/drawing/2014/main" id="{80B39464-C9BF-4132-BE7D-2C536F31497A}"/>
                    </a:ext>
                  </a:extLst>
                </p:cNvPr>
                <p:cNvSpPr/>
                <p:nvPr userDrawn="1"/>
              </p:nvSpPr>
              <p:spPr>
                <a:xfrm>
                  <a:off x="9211544" y="468945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Rechthoek 47">
                  <a:extLst>
                    <a:ext uri="{FF2B5EF4-FFF2-40B4-BE49-F238E27FC236}">
                      <a16:creationId xmlns:a16="http://schemas.microsoft.com/office/drawing/2014/main" id="{D511A4E8-E65B-4762-B549-B4D4FF4EF921}"/>
                    </a:ext>
                  </a:extLst>
                </p:cNvPr>
                <p:cNvSpPr/>
                <p:nvPr userDrawn="1"/>
              </p:nvSpPr>
              <p:spPr>
                <a:xfrm>
                  <a:off x="9282987" y="480854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Koorde 104">
                  <a:extLst>
                    <a:ext uri="{FF2B5EF4-FFF2-40B4-BE49-F238E27FC236}">
                      <a16:creationId xmlns:a16="http://schemas.microsoft.com/office/drawing/2014/main" id="{406F4D92-0E1B-4E96-A463-7D4268B95BED}"/>
                    </a:ext>
                  </a:extLst>
                </p:cNvPr>
                <p:cNvSpPr/>
                <p:nvPr userDrawn="1"/>
              </p:nvSpPr>
              <p:spPr>
                <a:xfrm>
                  <a:off x="9277488" y="425824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7" name="Groep 96">
                <a:extLst>
                  <a:ext uri="{FF2B5EF4-FFF2-40B4-BE49-F238E27FC236}">
                    <a16:creationId xmlns:a16="http://schemas.microsoft.com/office/drawing/2014/main" id="{950BFAEB-14F0-4BD5-8ECB-CB5084B86CE1}"/>
                  </a:ext>
                </a:extLst>
              </p:cNvPr>
              <p:cNvGrpSpPr/>
              <p:nvPr userDrawn="1"/>
            </p:nvGrpSpPr>
            <p:grpSpPr>
              <a:xfrm>
                <a:off x="561956" y="1674282"/>
                <a:ext cx="184194" cy="124746"/>
                <a:chOff x="9205508" y="659450"/>
                <a:chExt cx="144156" cy="97630"/>
              </a:xfrm>
            </p:grpSpPr>
            <p:sp>
              <p:nvSpPr>
                <p:cNvPr id="98" name="Rechthoek 97">
                  <a:extLst>
                    <a:ext uri="{FF2B5EF4-FFF2-40B4-BE49-F238E27FC236}">
                      <a16:creationId xmlns:a16="http://schemas.microsoft.com/office/drawing/2014/main" id="{80753462-29A8-4921-9D72-3234567C06BE}"/>
                    </a:ext>
                  </a:extLst>
                </p:cNvPr>
                <p:cNvSpPr/>
                <p:nvPr userDrawn="1"/>
              </p:nvSpPr>
              <p:spPr>
                <a:xfrm>
                  <a:off x="9205508" y="659452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9" name="Rechthoek 98">
                  <a:extLst>
                    <a:ext uri="{FF2B5EF4-FFF2-40B4-BE49-F238E27FC236}">
                      <a16:creationId xmlns:a16="http://schemas.microsoft.com/office/drawing/2014/main" id="{648BA058-A410-48C7-BDC6-369080754ABE}"/>
                    </a:ext>
                  </a:extLst>
                </p:cNvPr>
                <p:cNvSpPr/>
                <p:nvPr userDrawn="1"/>
              </p:nvSpPr>
              <p:spPr>
                <a:xfrm>
                  <a:off x="9236366" y="659450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0" name="Ovaal 99">
                  <a:extLst>
                    <a:ext uri="{FF2B5EF4-FFF2-40B4-BE49-F238E27FC236}">
                      <a16:creationId xmlns:a16="http://schemas.microsoft.com/office/drawing/2014/main" id="{A074162C-9C7F-4CCA-83E3-4D39AF435391}"/>
                    </a:ext>
                  </a:extLst>
                </p:cNvPr>
                <p:cNvSpPr/>
                <p:nvPr userDrawn="1"/>
              </p:nvSpPr>
              <p:spPr>
                <a:xfrm>
                  <a:off x="9284902" y="679044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1" name="Rechthoek 47">
                  <a:extLst>
                    <a:ext uri="{FF2B5EF4-FFF2-40B4-BE49-F238E27FC236}">
                      <a16:creationId xmlns:a16="http://schemas.microsoft.com/office/drawing/2014/main" id="{3BD76729-8B92-49B7-81AD-F8F8F5BBEF28}"/>
                    </a:ext>
                  </a:extLst>
                </p:cNvPr>
                <p:cNvSpPr/>
                <p:nvPr userDrawn="1"/>
              </p:nvSpPr>
              <p:spPr>
                <a:xfrm>
                  <a:off x="9248397" y="699079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841459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18667" decel="81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18667" decel="81333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11000" decel="8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>
        <p:tmplLst>
          <p:tmpl>
            <p:tnLst>
              <p:par>
                <p:cTn presetID="2" presetClass="entr" presetSubtype="8" accel="18667" decel="81333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>
        <p:tmplLst>
          <p:tmpl>
            <p:tnLst>
              <p:par>
                <p:cTn presetID="2" presetClass="entr" presetSubtype="4" accel="11000" decel="8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/>
      <p:bldP spid="17" grpId="0" animBg="1">
        <p:tmplLst>
          <p:tmpl>
            <p:tnLst>
              <p:par>
                <p:cTn presetID="2" presetClass="entr" presetSubtype="8" accel="18667" decel="81333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75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>
        <p:tmplLst>
          <p:tmpl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24F4A58-67C0-45D4-B68A-D58537C53E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2"/>
                </a:solidFill>
              </a:defRPr>
            </a:lvl1pPr>
          </a:lstStyle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3649AF0-23B5-477C-8C02-FD23CD5130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8" name="Tijdelijke aanduiding voor afbeelding 15">
            <a:extLst>
              <a:ext uri="{FF2B5EF4-FFF2-40B4-BE49-F238E27FC236}">
                <a16:creationId xmlns:a16="http://schemas.microsoft.com/office/drawing/2014/main" id="{D1749A26-72F6-47AC-9FED-BE400D21229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5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AAC9CF-D508-4300-BA63-20EDC01BB7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549274"/>
            <a:ext cx="9471025" cy="530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Voeg hier een titel toe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C15BC2BB-1D50-4434-AD25-34D5A5804745}"/>
              </a:ext>
            </a:extLst>
          </p:cNvPr>
          <p:cNvSpPr/>
          <p:nvPr userDrawn="1"/>
        </p:nvSpPr>
        <p:spPr>
          <a:xfrm>
            <a:off x="1" y="-531440"/>
            <a:ext cx="1904999" cy="531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Alleen titel</a:t>
            </a:r>
          </a:p>
        </p:txBody>
      </p:sp>
      <p:sp>
        <p:nvSpPr>
          <p:cNvPr id="10" name="Tijdelijke aanduiding voor tekst 181">
            <a:extLst>
              <a:ext uri="{FF2B5EF4-FFF2-40B4-BE49-F238E27FC236}">
                <a16:creationId xmlns:a16="http://schemas.microsoft.com/office/drawing/2014/main" id="{F5A4426D-DA29-4512-98DE-8D7451E0B20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9034272" y="4562462"/>
            <a:ext cx="3157728" cy="2295538"/>
          </a:xfrm>
          <a:custGeom>
            <a:avLst/>
            <a:gdLst>
              <a:gd name="connsiteX0" fmla="*/ 10440 w 3157728"/>
              <a:gd name="connsiteY0" fmla="*/ 2287949 h 2295538"/>
              <a:gd name="connsiteX1" fmla="*/ 10440 w 3157728"/>
              <a:gd name="connsiteY1" fmla="*/ 2295538 h 2295538"/>
              <a:gd name="connsiteX2" fmla="*/ 0 w 3157728"/>
              <a:gd name="connsiteY2" fmla="*/ 2295538 h 2295538"/>
              <a:gd name="connsiteX3" fmla="*/ 136786 w 3157728"/>
              <a:gd name="connsiteY3" fmla="*/ 2196101 h 2295538"/>
              <a:gd name="connsiteX4" fmla="*/ 136786 w 3157728"/>
              <a:gd name="connsiteY4" fmla="*/ 2295538 h 2295538"/>
              <a:gd name="connsiteX5" fmla="*/ 56158 w 3157728"/>
              <a:gd name="connsiteY5" fmla="*/ 2295538 h 2295538"/>
              <a:gd name="connsiteX6" fmla="*/ 56158 w 3157728"/>
              <a:gd name="connsiteY6" fmla="*/ 2254714 h 2295538"/>
              <a:gd name="connsiteX7" fmla="*/ 263134 w 3157728"/>
              <a:gd name="connsiteY7" fmla="*/ 2104251 h 2295538"/>
              <a:gd name="connsiteX8" fmla="*/ 263134 w 3157728"/>
              <a:gd name="connsiteY8" fmla="*/ 2295538 h 2295538"/>
              <a:gd name="connsiteX9" fmla="*/ 182506 w 3157728"/>
              <a:gd name="connsiteY9" fmla="*/ 2295538 h 2295538"/>
              <a:gd name="connsiteX10" fmla="*/ 182506 w 3157728"/>
              <a:gd name="connsiteY10" fmla="*/ 2162864 h 2295538"/>
              <a:gd name="connsiteX11" fmla="*/ 389480 w 3157728"/>
              <a:gd name="connsiteY11" fmla="*/ 2012403 h 2295538"/>
              <a:gd name="connsiteX12" fmla="*/ 389480 w 3157728"/>
              <a:gd name="connsiteY12" fmla="*/ 2295538 h 2295538"/>
              <a:gd name="connsiteX13" fmla="*/ 308852 w 3157728"/>
              <a:gd name="connsiteY13" fmla="*/ 2295538 h 2295538"/>
              <a:gd name="connsiteX14" fmla="*/ 308852 w 3157728"/>
              <a:gd name="connsiteY14" fmla="*/ 2071016 h 2295538"/>
              <a:gd name="connsiteX15" fmla="*/ 515828 w 3157728"/>
              <a:gd name="connsiteY15" fmla="*/ 1920553 h 2295538"/>
              <a:gd name="connsiteX16" fmla="*/ 515828 w 3157728"/>
              <a:gd name="connsiteY16" fmla="*/ 2295538 h 2295538"/>
              <a:gd name="connsiteX17" fmla="*/ 435200 w 3157728"/>
              <a:gd name="connsiteY17" fmla="*/ 2295538 h 2295538"/>
              <a:gd name="connsiteX18" fmla="*/ 435200 w 3157728"/>
              <a:gd name="connsiteY18" fmla="*/ 1979166 h 2295538"/>
              <a:gd name="connsiteX19" fmla="*/ 642174 w 3157728"/>
              <a:gd name="connsiteY19" fmla="*/ 1828705 h 2295538"/>
              <a:gd name="connsiteX20" fmla="*/ 642174 w 3157728"/>
              <a:gd name="connsiteY20" fmla="*/ 2295538 h 2295538"/>
              <a:gd name="connsiteX21" fmla="*/ 561546 w 3157728"/>
              <a:gd name="connsiteY21" fmla="*/ 2295538 h 2295538"/>
              <a:gd name="connsiteX22" fmla="*/ 561546 w 3157728"/>
              <a:gd name="connsiteY22" fmla="*/ 1887318 h 2295538"/>
              <a:gd name="connsiteX23" fmla="*/ 768522 w 3157728"/>
              <a:gd name="connsiteY23" fmla="*/ 1736855 h 2295538"/>
              <a:gd name="connsiteX24" fmla="*/ 768522 w 3157728"/>
              <a:gd name="connsiteY24" fmla="*/ 2295538 h 2295538"/>
              <a:gd name="connsiteX25" fmla="*/ 687894 w 3157728"/>
              <a:gd name="connsiteY25" fmla="*/ 2295538 h 2295538"/>
              <a:gd name="connsiteX26" fmla="*/ 687894 w 3157728"/>
              <a:gd name="connsiteY26" fmla="*/ 1795468 h 2295538"/>
              <a:gd name="connsiteX27" fmla="*/ 894868 w 3157728"/>
              <a:gd name="connsiteY27" fmla="*/ 1645006 h 2295538"/>
              <a:gd name="connsiteX28" fmla="*/ 894868 w 3157728"/>
              <a:gd name="connsiteY28" fmla="*/ 2295538 h 2295538"/>
              <a:gd name="connsiteX29" fmla="*/ 814240 w 3157728"/>
              <a:gd name="connsiteY29" fmla="*/ 2295538 h 2295538"/>
              <a:gd name="connsiteX30" fmla="*/ 814240 w 3157728"/>
              <a:gd name="connsiteY30" fmla="*/ 1703619 h 2295538"/>
              <a:gd name="connsiteX31" fmla="*/ 1021216 w 3157728"/>
              <a:gd name="connsiteY31" fmla="*/ 1553156 h 2295538"/>
              <a:gd name="connsiteX32" fmla="*/ 1021216 w 3157728"/>
              <a:gd name="connsiteY32" fmla="*/ 2295538 h 2295538"/>
              <a:gd name="connsiteX33" fmla="*/ 940588 w 3157728"/>
              <a:gd name="connsiteY33" fmla="*/ 2295538 h 2295538"/>
              <a:gd name="connsiteX34" fmla="*/ 940588 w 3157728"/>
              <a:gd name="connsiteY34" fmla="*/ 1611770 h 2295538"/>
              <a:gd name="connsiteX35" fmla="*/ 1147562 w 3157728"/>
              <a:gd name="connsiteY35" fmla="*/ 1461308 h 2295538"/>
              <a:gd name="connsiteX36" fmla="*/ 1147562 w 3157728"/>
              <a:gd name="connsiteY36" fmla="*/ 2295538 h 2295538"/>
              <a:gd name="connsiteX37" fmla="*/ 1066934 w 3157728"/>
              <a:gd name="connsiteY37" fmla="*/ 2295538 h 2295538"/>
              <a:gd name="connsiteX38" fmla="*/ 1066934 w 3157728"/>
              <a:gd name="connsiteY38" fmla="*/ 1519921 h 2295538"/>
              <a:gd name="connsiteX39" fmla="*/ 1273910 w 3157728"/>
              <a:gd name="connsiteY39" fmla="*/ 1369458 h 2295538"/>
              <a:gd name="connsiteX40" fmla="*/ 1273910 w 3157728"/>
              <a:gd name="connsiteY40" fmla="*/ 2295538 h 2295538"/>
              <a:gd name="connsiteX41" fmla="*/ 1193282 w 3157728"/>
              <a:gd name="connsiteY41" fmla="*/ 2295538 h 2295538"/>
              <a:gd name="connsiteX42" fmla="*/ 1193282 w 3157728"/>
              <a:gd name="connsiteY42" fmla="*/ 1428071 h 2295538"/>
              <a:gd name="connsiteX43" fmla="*/ 1400256 w 3157728"/>
              <a:gd name="connsiteY43" fmla="*/ 1277610 h 2295538"/>
              <a:gd name="connsiteX44" fmla="*/ 1400256 w 3157728"/>
              <a:gd name="connsiteY44" fmla="*/ 2295538 h 2295538"/>
              <a:gd name="connsiteX45" fmla="*/ 1319628 w 3157728"/>
              <a:gd name="connsiteY45" fmla="*/ 2295538 h 2295538"/>
              <a:gd name="connsiteX46" fmla="*/ 1319628 w 3157728"/>
              <a:gd name="connsiteY46" fmla="*/ 1336223 h 2295538"/>
              <a:gd name="connsiteX47" fmla="*/ 1526604 w 3157728"/>
              <a:gd name="connsiteY47" fmla="*/ 1185760 h 2295538"/>
              <a:gd name="connsiteX48" fmla="*/ 1526604 w 3157728"/>
              <a:gd name="connsiteY48" fmla="*/ 2295538 h 2295538"/>
              <a:gd name="connsiteX49" fmla="*/ 1445976 w 3157728"/>
              <a:gd name="connsiteY49" fmla="*/ 2295538 h 2295538"/>
              <a:gd name="connsiteX50" fmla="*/ 1445976 w 3157728"/>
              <a:gd name="connsiteY50" fmla="*/ 1244373 h 2295538"/>
              <a:gd name="connsiteX51" fmla="*/ 1652950 w 3157728"/>
              <a:gd name="connsiteY51" fmla="*/ 1093912 h 2295538"/>
              <a:gd name="connsiteX52" fmla="*/ 1652950 w 3157728"/>
              <a:gd name="connsiteY52" fmla="*/ 2295538 h 2295538"/>
              <a:gd name="connsiteX53" fmla="*/ 1572322 w 3157728"/>
              <a:gd name="connsiteY53" fmla="*/ 2295538 h 2295538"/>
              <a:gd name="connsiteX54" fmla="*/ 1572322 w 3157728"/>
              <a:gd name="connsiteY54" fmla="*/ 1152525 h 2295538"/>
              <a:gd name="connsiteX55" fmla="*/ 1779298 w 3157728"/>
              <a:gd name="connsiteY55" fmla="*/ 1002062 h 2295538"/>
              <a:gd name="connsiteX56" fmla="*/ 1779298 w 3157728"/>
              <a:gd name="connsiteY56" fmla="*/ 2295538 h 2295538"/>
              <a:gd name="connsiteX57" fmla="*/ 1698670 w 3157728"/>
              <a:gd name="connsiteY57" fmla="*/ 2295538 h 2295538"/>
              <a:gd name="connsiteX58" fmla="*/ 1698670 w 3157728"/>
              <a:gd name="connsiteY58" fmla="*/ 1060675 h 2295538"/>
              <a:gd name="connsiteX59" fmla="*/ 1905644 w 3157728"/>
              <a:gd name="connsiteY59" fmla="*/ 910214 h 2295538"/>
              <a:gd name="connsiteX60" fmla="*/ 1905644 w 3157728"/>
              <a:gd name="connsiteY60" fmla="*/ 2295538 h 2295538"/>
              <a:gd name="connsiteX61" fmla="*/ 1825016 w 3157728"/>
              <a:gd name="connsiteY61" fmla="*/ 2295538 h 2295538"/>
              <a:gd name="connsiteX62" fmla="*/ 1825016 w 3157728"/>
              <a:gd name="connsiteY62" fmla="*/ 968827 h 2295538"/>
              <a:gd name="connsiteX63" fmla="*/ 2031992 w 3157728"/>
              <a:gd name="connsiteY63" fmla="*/ 818364 h 2295538"/>
              <a:gd name="connsiteX64" fmla="*/ 2031992 w 3157728"/>
              <a:gd name="connsiteY64" fmla="*/ 2295538 h 2295538"/>
              <a:gd name="connsiteX65" fmla="*/ 1951364 w 3157728"/>
              <a:gd name="connsiteY65" fmla="*/ 2295538 h 2295538"/>
              <a:gd name="connsiteX66" fmla="*/ 1951364 w 3157728"/>
              <a:gd name="connsiteY66" fmla="*/ 876977 h 2295538"/>
              <a:gd name="connsiteX67" fmla="*/ 2158338 w 3157728"/>
              <a:gd name="connsiteY67" fmla="*/ 726516 h 2295538"/>
              <a:gd name="connsiteX68" fmla="*/ 2158338 w 3157728"/>
              <a:gd name="connsiteY68" fmla="*/ 2295538 h 2295538"/>
              <a:gd name="connsiteX69" fmla="*/ 2077710 w 3157728"/>
              <a:gd name="connsiteY69" fmla="*/ 2295538 h 2295538"/>
              <a:gd name="connsiteX70" fmla="*/ 2077710 w 3157728"/>
              <a:gd name="connsiteY70" fmla="*/ 785129 h 2295538"/>
              <a:gd name="connsiteX71" fmla="*/ 2284686 w 3157728"/>
              <a:gd name="connsiteY71" fmla="*/ 634666 h 2295538"/>
              <a:gd name="connsiteX72" fmla="*/ 2284686 w 3157728"/>
              <a:gd name="connsiteY72" fmla="*/ 2295538 h 2295538"/>
              <a:gd name="connsiteX73" fmla="*/ 2204058 w 3157728"/>
              <a:gd name="connsiteY73" fmla="*/ 2295538 h 2295538"/>
              <a:gd name="connsiteX74" fmla="*/ 2204058 w 3157728"/>
              <a:gd name="connsiteY74" fmla="*/ 693279 h 2295538"/>
              <a:gd name="connsiteX75" fmla="*/ 2411032 w 3157728"/>
              <a:gd name="connsiteY75" fmla="*/ 542818 h 2295538"/>
              <a:gd name="connsiteX76" fmla="*/ 2411032 w 3157728"/>
              <a:gd name="connsiteY76" fmla="*/ 2295538 h 2295538"/>
              <a:gd name="connsiteX77" fmla="*/ 2330404 w 3157728"/>
              <a:gd name="connsiteY77" fmla="*/ 2295538 h 2295538"/>
              <a:gd name="connsiteX78" fmla="*/ 2330404 w 3157728"/>
              <a:gd name="connsiteY78" fmla="*/ 601431 h 2295538"/>
              <a:gd name="connsiteX79" fmla="*/ 2537380 w 3157728"/>
              <a:gd name="connsiteY79" fmla="*/ 450968 h 2295538"/>
              <a:gd name="connsiteX80" fmla="*/ 2537380 w 3157728"/>
              <a:gd name="connsiteY80" fmla="*/ 2295538 h 2295538"/>
              <a:gd name="connsiteX81" fmla="*/ 2456752 w 3157728"/>
              <a:gd name="connsiteY81" fmla="*/ 2295538 h 2295538"/>
              <a:gd name="connsiteX82" fmla="*/ 2456752 w 3157728"/>
              <a:gd name="connsiteY82" fmla="*/ 509581 h 2295538"/>
              <a:gd name="connsiteX83" fmla="*/ 2663726 w 3157728"/>
              <a:gd name="connsiteY83" fmla="*/ 359119 h 2295538"/>
              <a:gd name="connsiteX84" fmla="*/ 2663726 w 3157728"/>
              <a:gd name="connsiteY84" fmla="*/ 2295538 h 2295538"/>
              <a:gd name="connsiteX85" fmla="*/ 2583098 w 3157728"/>
              <a:gd name="connsiteY85" fmla="*/ 2295538 h 2295538"/>
              <a:gd name="connsiteX86" fmla="*/ 2583098 w 3157728"/>
              <a:gd name="connsiteY86" fmla="*/ 417733 h 2295538"/>
              <a:gd name="connsiteX87" fmla="*/ 2790074 w 3157728"/>
              <a:gd name="connsiteY87" fmla="*/ 267270 h 2295538"/>
              <a:gd name="connsiteX88" fmla="*/ 2790074 w 3157728"/>
              <a:gd name="connsiteY88" fmla="*/ 2295538 h 2295538"/>
              <a:gd name="connsiteX89" fmla="*/ 2709446 w 3157728"/>
              <a:gd name="connsiteY89" fmla="*/ 2295538 h 2295538"/>
              <a:gd name="connsiteX90" fmla="*/ 2709446 w 3157728"/>
              <a:gd name="connsiteY90" fmla="*/ 325883 h 2295538"/>
              <a:gd name="connsiteX91" fmla="*/ 2916420 w 3157728"/>
              <a:gd name="connsiteY91" fmla="*/ 175421 h 2295538"/>
              <a:gd name="connsiteX92" fmla="*/ 2916420 w 3157728"/>
              <a:gd name="connsiteY92" fmla="*/ 2295538 h 2295538"/>
              <a:gd name="connsiteX93" fmla="*/ 2835792 w 3157728"/>
              <a:gd name="connsiteY93" fmla="*/ 2295538 h 2295538"/>
              <a:gd name="connsiteX94" fmla="*/ 2835792 w 3157728"/>
              <a:gd name="connsiteY94" fmla="*/ 234034 h 2295538"/>
              <a:gd name="connsiteX95" fmla="*/ 3042778 w 3157728"/>
              <a:gd name="connsiteY95" fmla="*/ 83564 h 2295538"/>
              <a:gd name="connsiteX96" fmla="*/ 3042778 w 3157728"/>
              <a:gd name="connsiteY96" fmla="*/ 2295538 h 2295538"/>
              <a:gd name="connsiteX97" fmla="*/ 2962140 w 3157728"/>
              <a:gd name="connsiteY97" fmla="*/ 2295538 h 2295538"/>
              <a:gd name="connsiteX98" fmla="*/ 2962140 w 3157728"/>
              <a:gd name="connsiteY98" fmla="*/ 142185 h 2295538"/>
              <a:gd name="connsiteX99" fmla="*/ 3157728 w 3157728"/>
              <a:gd name="connsiteY99" fmla="*/ 0 h 2295538"/>
              <a:gd name="connsiteX100" fmla="*/ 3157728 w 3157728"/>
              <a:gd name="connsiteY100" fmla="*/ 2295538 h 2295538"/>
              <a:gd name="connsiteX101" fmla="*/ 3088496 w 3157728"/>
              <a:gd name="connsiteY101" fmla="*/ 2295538 h 2295538"/>
              <a:gd name="connsiteX102" fmla="*/ 3088496 w 3157728"/>
              <a:gd name="connsiteY102" fmla="*/ 50329 h 22955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</a:cxnLst>
            <a:rect l="l" t="t" r="r" b="b"/>
            <a:pathLst>
              <a:path w="3157728" h="2295538">
                <a:moveTo>
                  <a:pt x="10440" y="2287949"/>
                </a:moveTo>
                <a:lnTo>
                  <a:pt x="10440" y="2295538"/>
                </a:lnTo>
                <a:lnTo>
                  <a:pt x="0" y="2295538"/>
                </a:lnTo>
                <a:close/>
                <a:moveTo>
                  <a:pt x="136786" y="2196101"/>
                </a:moveTo>
                <a:lnTo>
                  <a:pt x="136786" y="2295538"/>
                </a:lnTo>
                <a:lnTo>
                  <a:pt x="56158" y="2295538"/>
                </a:lnTo>
                <a:lnTo>
                  <a:pt x="56158" y="2254714"/>
                </a:lnTo>
                <a:close/>
                <a:moveTo>
                  <a:pt x="263134" y="2104251"/>
                </a:moveTo>
                <a:lnTo>
                  <a:pt x="263134" y="2295538"/>
                </a:lnTo>
                <a:lnTo>
                  <a:pt x="182506" y="2295538"/>
                </a:lnTo>
                <a:lnTo>
                  <a:pt x="182506" y="2162864"/>
                </a:lnTo>
                <a:close/>
                <a:moveTo>
                  <a:pt x="389480" y="2012403"/>
                </a:moveTo>
                <a:lnTo>
                  <a:pt x="389480" y="2295538"/>
                </a:lnTo>
                <a:lnTo>
                  <a:pt x="308852" y="2295538"/>
                </a:lnTo>
                <a:lnTo>
                  <a:pt x="308852" y="2071016"/>
                </a:lnTo>
                <a:close/>
                <a:moveTo>
                  <a:pt x="515828" y="1920553"/>
                </a:moveTo>
                <a:lnTo>
                  <a:pt x="515828" y="2295538"/>
                </a:lnTo>
                <a:lnTo>
                  <a:pt x="435200" y="2295538"/>
                </a:lnTo>
                <a:lnTo>
                  <a:pt x="435200" y="1979166"/>
                </a:lnTo>
                <a:close/>
                <a:moveTo>
                  <a:pt x="642174" y="1828705"/>
                </a:moveTo>
                <a:lnTo>
                  <a:pt x="642174" y="2295538"/>
                </a:lnTo>
                <a:lnTo>
                  <a:pt x="561546" y="2295538"/>
                </a:lnTo>
                <a:lnTo>
                  <a:pt x="561546" y="1887318"/>
                </a:lnTo>
                <a:close/>
                <a:moveTo>
                  <a:pt x="768522" y="1736855"/>
                </a:moveTo>
                <a:lnTo>
                  <a:pt x="768522" y="2295538"/>
                </a:lnTo>
                <a:lnTo>
                  <a:pt x="687894" y="2295538"/>
                </a:lnTo>
                <a:lnTo>
                  <a:pt x="687894" y="1795468"/>
                </a:lnTo>
                <a:close/>
                <a:moveTo>
                  <a:pt x="894868" y="1645006"/>
                </a:moveTo>
                <a:lnTo>
                  <a:pt x="894868" y="2295538"/>
                </a:lnTo>
                <a:lnTo>
                  <a:pt x="814240" y="2295538"/>
                </a:lnTo>
                <a:lnTo>
                  <a:pt x="814240" y="1703619"/>
                </a:lnTo>
                <a:close/>
                <a:moveTo>
                  <a:pt x="1021216" y="1553156"/>
                </a:moveTo>
                <a:lnTo>
                  <a:pt x="1021216" y="2295538"/>
                </a:lnTo>
                <a:lnTo>
                  <a:pt x="940588" y="2295538"/>
                </a:lnTo>
                <a:lnTo>
                  <a:pt x="940588" y="1611770"/>
                </a:lnTo>
                <a:close/>
                <a:moveTo>
                  <a:pt x="1147562" y="1461308"/>
                </a:moveTo>
                <a:lnTo>
                  <a:pt x="1147562" y="2295538"/>
                </a:lnTo>
                <a:lnTo>
                  <a:pt x="1066934" y="2295538"/>
                </a:lnTo>
                <a:lnTo>
                  <a:pt x="1066934" y="1519921"/>
                </a:lnTo>
                <a:close/>
                <a:moveTo>
                  <a:pt x="1273910" y="1369458"/>
                </a:moveTo>
                <a:lnTo>
                  <a:pt x="1273910" y="2295538"/>
                </a:lnTo>
                <a:lnTo>
                  <a:pt x="1193282" y="2295538"/>
                </a:lnTo>
                <a:lnTo>
                  <a:pt x="1193282" y="1428071"/>
                </a:lnTo>
                <a:close/>
                <a:moveTo>
                  <a:pt x="1400256" y="1277610"/>
                </a:moveTo>
                <a:lnTo>
                  <a:pt x="1400256" y="2295538"/>
                </a:lnTo>
                <a:lnTo>
                  <a:pt x="1319628" y="2295538"/>
                </a:lnTo>
                <a:lnTo>
                  <a:pt x="1319628" y="1336223"/>
                </a:lnTo>
                <a:close/>
                <a:moveTo>
                  <a:pt x="1526604" y="1185760"/>
                </a:moveTo>
                <a:lnTo>
                  <a:pt x="1526604" y="2295538"/>
                </a:lnTo>
                <a:lnTo>
                  <a:pt x="1445976" y="2295538"/>
                </a:lnTo>
                <a:lnTo>
                  <a:pt x="1445976" y="1244373"/>
                </a:lnTo>
                <a:close/>
                <a:moveTo>
                  <a:pt x="1652950" y="1093912"/>
                </a:moveTo>
                <a:lnTo>
                  <a:pt x="1652950" y="2295538"/>
                </a:lnTo>
                <a:lnTo>
                  <a:pt x="1572322" y="2295538"/>
                </a:lnTo>
                <a:lnTo>
                  <a:pt x="1572322" y="1152525"/>
                </a:lnTo>
                <a:close/>
                <a:moveTo>
                  <a:pt x="1779298" y="1002062"/>
                </a:moveTo>
                <a:lnTo>
                  <a:pt x="1779298" y="2295538"/>
                </a:lnTo>
                <a:lnTo>
                  <a:pt x="1698670" y="2295538"/>
                </a:lnTo>
                <a:lnTo>
                  <a:pt x="1698670" y="1060675"/>
                </a:lnTo>
                <a:close/>
                <a:moveTo>
                  <a:pt x="1905644" y="910214"/>
                </a:moveTo>
                <a:lnTo>
                  <a:pt x="1905644" y="2295538"/>
                </a:lnTo>
                <a:lnTo>
                  <a:pt x="1825016" y="2295538"/>
                </a:lnTo>
                <a:lnTo>
                  <a:pt x="1825016" y="968827"/>
                </a:lnTo>
                <a:close/>
                <a:moveTo>
                  <a:pt x="2031992" y="818364"/>
                </a:moveTo>
                <a:lnTo>
                  <a:pt x="2031992" y="2295538"/>
                </a:lnTo>
                <a:lnTo>
                  <a:pt x="1951364" y="2295538"/>
                </a:lnTo>
                <a:lnTo>
                  <a:pt x="1951364" y="876977"/>
                </a:lnTo>
                <a:close/>
                <a:moveTo>
                  <a:pt x="2158338" y="726516"/>
                </a:moveTo>
                <a:lnTo>
                  <a:pt x="2158338" y="2295538"/>
                </a:lnTo>
                <a:lnTo>
                  <a:pt x="2077710" y="2295538"/>
                </a:lnTo>
                <a:lnTo>
                  <a:pt x="2077710" y="785129"/>
                </a:lnTo>
                <a:close/>
                <a:moveTo>
                  <a:pt x="2284686" y="634666"/>
                </a:moveTo>
                <a:lnTo>
                  <a:pt x="2284686" y="2295538"/>
                </a:lnTo>
                <a:lnTo>
                  <a:pt x="2204058" y="2295538"/>
                </a:lnTo>
                <a:lnTo>
                  <a:pt x="2204058" y="693279"/>
                </a:lnTo>
                <a:close/>
                <a:moveTo>
                  <a:pt x="2411032" y="542818"/>
                </a:moveTo>
                <a:lnTo>
                  <a:pt x="2411032" y="2295538"/>
                </a:lnTo>
                <a:lnTo>
                  <a:pt x="2330404" y="2295538"/>
                </a:lnTo>
                <a:lnTo>
                  <a:pt x="2330404" y="601431"/>
                </a:lnTo>
                <a:close/>
                <a:moveTo>
                  <a:pt x="2537380" y="450968"/>
                </a:moveTo>
                <a:lnTo>
                  <a:pt x="2537380" y="2295538"/>
                </a:lnTo>
                <a:lnTo>
                  <a:pt x="2456752" y="2295538"/>
                </a:lnTo>
                <a:lnTo>
                  <a:pt x="2456752" y="509581"/>
                </a:lnTo>
                <a:close/>
                <a:moveTo>
                  <a:pt x="2663726" y="359119"/>
                </a:moveTo>
                <a:lnTo>
                  <a:pt x="2663726" y="2295538"/>
                </a:lnTo>
                <a:lnTo>
                  <a:pt x="2583098" y="2295538"/>
                </a:lnTo>
                <a:lnTo>
                  <a:pt x="2583098" y="417733"/>
                </a:lnTo>
                <a:close/>
                <a:moveTo>
                  <a:pt x="2790074" y="267270"/>
                </a:moveTo>
                <a:lnTo>
                  <a:pt x="2790074" y="2295538"/>
                </a:lnTo>
                <a:lnTo>
                  <a:pt x="2709446" y="2295538"/>
                </a:lnTo>
                <a:lnTo>
                  <a:pt x="2709446" y="325883"/>
                </a:lnTo>
                <a:close/>
                <a:moveTo>
                  <a:pt x="2916420" y="175421"/>
                </a:moveTo>
                <a:lnTo>
                  <a:pt x="2916420" y="2295538"/>
                </a:lnTo>
                <a:lnTo>
                  <a:pt x="2835792" y="2295538"/>
                </a:lnTo>
                <a:lnTo>
                  <a:pt x="2835792" y="234034"/>
                </a:lnTo>
                <a:close/>
                <a:moveTo>
                  <a:pt x="3042778" y="83564"/>
                </a:moveTo>
                <a:lnTo>
                  <a:pt x="3042778" y="2295538"/>
                </a:lnTo>
                <a:lnTo>
                  <a:pt x="2962140" y="2295538"/>
                </a:lnTo>
                <a:lnTo>
                  <a:pt x="2962140" y="142185"/>
                </a:lnTo>
                <a:close/>
                <a:moveTo>
                  <a:pt x="3157728" y="0"/>
                </a:moveTo>
                <a:lnTo>
                  <a:pt x="3157728" y="2295538"/>
                </a:lnTo>
                <a:lnTo>
                  <a:pt x="3088496" y="2295538"/>
                </a:lnTo>
                <a:lnTo>
                  <a:pt x="3088496" y="50329"/>
                </a:lnTo>
                <a:close/>
              </a:path>
            </a:pathLst>
          </a:custGeom>
          <a:solidFill>
            <a:schemeClr val="bg2"/>
          </a:solidFill>
          <a:effectLst/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grpSp>
        <p:nvGrpSpPr>
          <p:cNvPr id="13" name="INSTRUCTIES">
            <a:extLst>
              <a:ext uri="{FF2B5EF4-FFF2-40B4-BE49-F238E27FC236}">
                <a16:creationId xmlns:a16="http://schemas.microsoft.com/office/drawing/2014/main" id="{9022051E-C17E-4DF3-BA56-986AD92B6DC9}"/>
              </a:ext>
            </a:extLst>
          </p:cNvPr>
          <p:cNvGrpSpPr/>
          <p:nvPr userDrawn="1"/>
        </p:nvGrpSpPr>
        <p:grpSpPr>
          <a:xfrm>
            <a:off x="12352992" y="0"/>
            <a:ext cx="3593091" cy="5936662"/>
            <a:chOff x="-3786437" y="0"/>
            <a:chExt cx="3593091" cy="5936662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617CFABB-B8BC-468D-B824-4C7164E902E3}"/>
                </a:ext>
              </a:extLst>
            </p:cNvPr>
            <p:cNvSpPr/>
            <p:nvPr userDrawn="1"/>
          </p:nvSpPr>
          <p:spPr>
            <a:xfrm>
              <a:off x="-3786437" y="0"/>
              <a:ext cx="3593091" cy="593666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09C53A28-43F1-4943-83AC-3B5BBE3E7083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422B2F0E-821C-4246-BA79-E0A6C553F165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E462C365-B46E-4F95-B763-DE2B1D49C749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64" name="Rechthoek 63">
                <a:extLst>
                  <a:ext uri="{FF2B5EF4-FFF2-40B4-BE49-F238E27FC236}">
                    <a16:creationId xmlns:a16="http://schemas.microsoft.com/office/drawing/2014/main" id="{CFAE4455-CBFA-4A1B-8796-E3029EC4090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5" name="Ovaal 64">
                <a:extLst>
                  <a:ext uri="{FF2B5EF4-FFF2-40B4-BE49-F238E27FC236}">
                    <a16:creationId xmlns:a16="http://schemas.microsoft.com/office/drawing/2014/main" id="{21D65719-6DD5-4D52-A6F0-D0696C69E89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6" name="Vrije vorm: vorm 65">
                <a:extLst>
                  <a:ext uri="{FF2B5EF4-FFF2-40B4-BE49-F238E27FC236}">
                    <a16:creationId xmlns:a16="http://schemas.microsoft.com/office/drawing/2014/main" id="{7CB34B4C-C747-4B33-B8FA-60E748F8A82D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Rechthoek: afgeronde hoeken 66">
                <a:extLst>
                  <a:ext uri="{FF2B5EF4-FFF2-40B4-BE49-F238E27FC236}">
                    <a16:creationId xmlns:a16="http://schemas.microsoft.com/office/drawing/2014/main" id="{A4B99CCF-EEA7-4740-BB8A-A87A6E92021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68" name="Rechte verbindingslijn 67">
                <a:extLst>
                  <a:ext uri="{FF2B5EF4-FFF2-40B4-BE49-F238E27FC236}">
                    <a16:creationId xmlns:a16="http://schemas.microsoft.com/office/drawing/2014/main" id="{BCFBFDEB-DDF7-49E4-B75B-5BE6D41388C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69" name="Rechte verbindingslijn 68">
                <a:extLst>
                  <a:ext uri="{FF2B5EF4-FFF2-40B4-BE49-F238E27FC236}">
                    <a16:creationId xmlns:a16="http://schemas.microsoft.com/office/drawing/2014/main" id="{D1E1223C-2505-4ED7-9CBE-F5F1D0715E5D}"/>
                  </a:ext>
                </a:extLst>
              </p:cNvPr>
              <p:cNvCxnSpPr>
                <a:cxnSpLocks/>
                <a:stCxn id="6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62673D71-7C2B-4DC5-81F7-F6F2A5097579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18CBA37A-9914-4A2B-B50A-B7680E071AC7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AE8BEA22-7E67-4334-A3E8-1768D1A220B1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61" name="Rechthoek 60">
                <a:extLst>
                  <a:ext uri="{FF2B5EF4-FFF2-40B4-BE49-F238E27FC236}">
                    <a16:creationId xmlns:a16="http://schemas.microsoft.com/office/drawing/2014/main" id="{7E004A0C-1A43-4525-89A5-DD24AE985D4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2" name="Rechte verbindingslijn 61">
                <a:extLst>
                  <a:ext uri="{FF2B5EF4-FFF2-40B4-BE49-F238E27FC236}">
                    <a16:creationId xmlns:a16="http://schemas.microsoft.com/office/drawing/2014/main" id="{5477B179-B2C1-4135-BD45-ECADF4AA8D17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3" name="Gelijkbenige driehoek 62">
                <a:extLst>
                  <a:ext uri="{FF2B5EF4-FFF2-40B4-BE49-F238E27FC236}">
                    <a16:creationId xmlns:a16="http://schemas.microsoft.com/office/drawing/2014/main" id="{CFE8CEF9-9370-49B6-8012-97EE57012C7A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88EBB90C-F5B2-4C58-B413-41AD1AC4C5D0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66717D39-3972-4796-9EE6-61470DCC4068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1D91E1A9-841B-4F85-9535-61A4CB6AF09D}"/>
                </a:ext>
              </a:extLst>
            </p:cNvPr>
            <p:cNvGrpSpPr/>
            <p:nvPr userDrawn="1"/>
          </p:nvGrpSpPr>
          <p:grpSpPr>
            <a:xfrm>
              <a:off x="-3408294" y="3470504"/>
              <a:ext cx="622283" cy="612920"/>
              <a:chOff x="12617641" y="3403239"/>
              <a:chExt cx="752963" cy="741634"/>
            </a:xfrm>
          </p:grpSpPr>
          <p:grpSp>
            <p:nvGrpSpPr>
              <p:cNvPr id="45" name="Groep 44">
                <a:extLst>
                  <a:ext uri="{FF2B5EF4-FFF2-40B4-BE49-F238E27FC236}">
                    <a16:creationId xmlns:a16="http://schemas.microsoft.com/office/drawing/2014/main" id="{84AE3B6B-F928-4EE0-B1E3-1A6092973B3B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48" name="Groep 47">
                  <a:extLst>
                    <a:ext uri="{FF2B5EF4-FFF2-40B4-BE49-F238E27FC236}">
                      <a16:creationId xmlns:a16="http://schemas.microsoft.com/office/drawing/2014/main" id="{110D8CE3-A9EF-4139-A39F-902AEB2C1CD8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55" name="Groep 54">
                    <a:extLst>
                      <a:ext uri="{FF2B5EF4-FFF2-40B4-BE49-F238E27FC236}">
                        <a16:creationId xmlns:a16="http://schemas.microsoft.com/office/drawing/2014/main" id="{F1B7260E-322B-4174-8753-5B91B02437D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58" name="Rechthoek 57">
                      <a:extLst>
                        <a:ext uri="{FF2B5EF4-FFF2-40B4-BE49-F238E27FC236}">
                          <a16:creationId xmlns:a16="http://schemas.microsoft.com/office/drawing/2014/main" id="{EDF172E2-D995-42AA-B2E5-87478EDCADF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9" name="Rechthoek 58">
                      <a:extLst>
                        <a:ext uri="{FF2B5EF4-FFF2-40B4-BE49-F238E27FC236}">
                          <a16:creationId xmlns:a16="http://schemas.microsoft.com/office/drawing/2014/main" id="{8BA42A61-ECCC-4ABA-8FB4-AD1F9A30BDC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0" name="Ovaal 59">
                      <a:extLst>
                        <a:ext uri="{FF2B5EF4-FFF2-40B4-BE49-F238E27FC236}">
                          <a16:creationId xmlns:a16="http://schemas.microsoft.com/office/drawing/2014/main" id="{7B1EED68-44EF-42DB-A1E8-E9F7C75E8F3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6" name="Afbeelding 55">
                    <a:extLst>
                      <a:ext uri="{FF2B5EF4-FFF2-40B4-BE49-F238E27FC236}">
                        <a16:creationId xmlns:a16="http://schemas.microsoft.com/office/drawing/2014/main" id="{2020BA21-BA1E-40AB-ABBE-F1C021778FA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7" name="Afbeelding 56">
                    <a:extLst>
                      <a:ext uri="{FF2B5EF4-FFF2-40B4-BE49-F238E27FC236}">
                        <a16:creationId xmlns:a16="http://schemas.microsoft.com/office/drawing/2014/main" id="{2FB333D3-2E31-432C-82EB-0EA82958F66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49" name="Groep 48">
                  <a:extLst>
                    <a:ext uri="{FF2B5EF4-FFF2-40B4-BE49-F238E27FC236}">
                      <a16:creationId xmlns:a16="http://schemas.microsoft.com/office/drawing/2014/main" id="{82C8C5BC-FA01-4D14-8068-49FE96A744B8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FC5DB1A4-7708-4E53-AC9B-FED144CAF64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63246AB4-17ED-4AEF-B8E8-A0EBF092C99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3637F7EE-B064-4DB9-AC6E-1B86EDAFA7D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DDDB526C-BCB1-49AC-B4EF-0832EAD0CCC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804B657C-139F-47D2-ADF1-A7FDD3CC22D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6" name="Rechthoek 45">
                <a:extLst>
                  <a:ext uri="{FF2B5EF4-FFF2-40B4-BE49-F238E27FC236}">
                    <a16:creationId xmlns:a16="http://schemas.microsoft.com/office/drawing/2014/main" id="{4F6CC3F3-772F-481B-AD90-A2522E91C92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47" name="Gelijkbenige driehoek 46">
                <a:extLst>
                  <a:ext uri="{FF2B5EF4-FFF2-40B4-BE49-F238E27FC236}">
                    <a16:creationId xmlns:a16="http://schemas.microsoft.com/office/drawing/2014/main" id="{8C7F790B-530C-4A69-AA01-DE9656A6D38D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5" name="Ovaal 24">
              <a:extLst>
                <a:ext uri="{FF2B5EF4-FFF2-40B4-BE49-F238E27FC236}">
                  <a16:creationId xmlns:a16="http://schemas.microsoft.com/office/drawing/2014/main" id="{2CF20D79-A413-4E25-B427-6A4B3B9F3E5C}"/>
                </a:ext>
              </a:extLst>
            </p:cNvPr>
            <p:cNvSpPr/>
            <p:nvPr userDrawn="1"/>
          </p:nvSpPr>
          <p:spPr>
            <a:xfrm>
              <a:off x="-3603587" y="426779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CC29B4B7-9B99-4E2F-BCEF-7B122D08850E}"/>
                </a:ext>
              </a:extLst>
            </p:cNvPr>
            <p:cNvSpPr/>
            <p:nvPr userDrawn="1"/>
          </p:nvSpPr>
          <p:spPr>
            <a:xfrm>
              <a:off x="-3319415" y="4267792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98256368-8779-402D-A001-1E8BA07255A7}"/>
                </a:ext>
              </a:extLst>
            </p:cNvPr>
            <p:cNvGrpSpPr/>
            <p:nvPr userDrawn="1"/>
          </p:nvGrpSpPr>
          <p:grpSpPr>
            <a:xfrm>
              <a:off x="-3314821" y="5192208"/>
              <a:ext cx="1108877" cy="563933"/>
              <a:chOff x="-3314821" y="3885197"/>
              <a:chExt cx="1108877" cy="563933"/>
            </a:xfrm>
          </p:grpSpPr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7838FB37-E76E-40F0-B5CE-14534D230B59}"/>
                  </a:ext>
                </a:extLst>
              </p:cNvPr>
              <p:cNvSpPr/>
              <p:nvPr userDrawn="1"/>
            </p:nvSpPr>
            <p:spPr>
              <a:xfrm>
                <a:off x="-3314821" y="3885197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1A688E90-4771-4359-8D8D-3101A8E60192}"/>
                  </a:ext>
                </a:extLst>
              </p:cNvPr>
              <p:cNvSpPr/>
              <p:nvPr userDrawn="1"/>
            </p:nvSpPr>
            <p:spPr>
              <a:xfrm>
                <a:off x="-3304718" y="4138922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C7750FC8-CB13-4087-B0E2-F5A1C6FD9C69}"/>
                  </a:ext>
                </a:extLst>
              </p:cNvPr>
              <p:cNvSpPr txBox="1"/>
              <p:nvPr userDrawn="1"/>
            </p:nvSpPr>
            <p:spPr>
              <a:xfrm>
                <a:off x="-3069820" y="3949098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C6A82845-2214-42F0-A17E-2D64E6C437CC}"/>
                  </a:ext>
                </a:extLst>
              </p:cNvPr>
              <p:cNvSpPr txBox="1"/>
              <p:nvPr userDrawn="1"/>
            </p:nvSpPr>
            <p:spPr>
              <a:xfrm>
                <a:off x="-3069819" y="419901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32" name="Vrije vorm: vorm 31">
                <a:extLst>
                  <a:ext uri="{FF2B5EF4-FFF2-40B4-BE49-F238E27FC236}">
                    <a16:creationId xmlns:a16="http://schemas.microsoft.com/office/drawing/2014/main" id="{5BDCF21B-2CCD-4533-939C-13921A623D0F}"/>
                  </a:ext>
                </a:extLst>
              </p:cNvPr>
              <p:cNvSpPr/>
              <p:nvPr userDrawn="1"/>
            </p:nvSpPr>
            <p:spPr>
              <a:xfrm>
                <a:off x="-2303506" y="426913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3" name="Groep 32">
                <a:extLst>
                  <a:ext uri="{FF2B5EF4-FFF2-40B4-BE49-F238E27FC236}">
                    <a16:creationId xmlns:a16="http://schemas.microsoft.com/office/drawing/2014/main" id="{99443908-18DA-4EE8-8C50-E52292470432}"/>
                  </a:ext>
                </a:extLst>
              </p:cNvPr>
              <p:cNvGrpSpPr/>
              <p:nvPr userDrawn="1"/>
            </p:nvGrpSpPr>
            <p:grpSpPr>
              <a:xfrm>
                <a:off x="-3254609" y="3946178"/>
                <a:ext cx="184194" cy="143334"/>
                <a:chOff x="6218544" y="2402421"/>
                <a:chExt cx="144156" cy="112178"/>
              </a:xfrm>
            </p:grpSpPr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208C33EE-2FA2-4B31-B47B-623A7920CDAD}"/>
                    </a:ext>
                  </a:extLst>
                </p:cNvPr>
                <p:cNvSpPr/>
                <p:nvPr userDrawn="1"/>
              </p:nvSpPr>
              <p:spPr>
                <a:xfrm>
                  <a:off x="6218544" y="2414588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Rechthoek 47">
                  <a:extLst>
                    <a:ext uri="{FF2B5EF4-FFF2-40B4-BE49-F238E27FC236}">
                      <a16:creationId xmlns:a16="http://schemas.microsoft.com/office/drawing/2014/main" id="{8FC3D9A8-62A0-4809-89F5-CB6D032BF2A9}"/>
                    </a:ext>
                  </a:extLst>
                </p:cNvPr>
                <p:cNvSpPr/>
                <p:nvPr userDrawn="1"/>
              </p:nvSpPr>
              <p:spPr>
                <a:xfrm>
                  <a:off x="6224587" y="2445544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Rechthoek 47">
                  <a:extLst>
                    <a:ext uri="{FF2B5EF4-FFF2-40B4-BE49-F238E27FC236}">
                      <a16:creationId xmlns:a16="http://schemas.microsoft.com/office/drawing/2014/main" id="{A47C69CF-50DD-4F4A-A83E-68E73DA574BE}"/>
                    </a:ext>
                  </a:extLst>
                </p:cNvPr>
                <p:cNvSpPr/>
                <p:nvPr userDrawn="1"/>
              </p:nvSpPr>
              <p:spPr>
                <a:xfrm>
                  <a:off x="6296025" y="2457450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" name="Koorde 41">
                  <a:extLst>
                    <a:ext uri="{FF2B5EF4-FFF2-40B4-BE49-F238E27FC236}">
                      <a16:creationId xmlns:a16="http://schemas.microsoft.com/office/drawing/2014/main" id="{7468AC0D-8D25-4766-8E83-FFC2551EE6C4}"/>
                    </a:ext>
                  </a:extLst>
                </p:cNvPr>
                <p:cNvSpPr/>
                <p:nvPr userDrawn="1"/>
              </p:nvSpPr>
              <p:spPr>
                <a:xfrm>
                  <a:off x="6290536" y="2402421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4" name="Groep 33">
                <a:extLst>
                  <a:ext uri="{FF2B5EF4-FFF2-40B4-BE49-F238E27FC236}">
                    <a16:creationId xmlns:a16="http://schemas.microsoft.com/office/drawing/2014/main" id="{93E6B1DC-4D44-4758-B79B-F8187E94FA66}"/>
                  </a:ext>
                </a:extLst>
              </p:cNvPr>
              <p:cNvGrpSpPr/>
              <p:nvPr userDrawn="1"/>
            </p:nvGrpSpPr>
            <p:grpSpPr>
              <a:xfrm>
                <a:off x="-3254609" y="4199853"/>
                <a:ext cx="184194" cy="124747"/>
                <a:chOff x="6218544" y="2636044"/>
                <a:chExt cx="144156" cy="97631"/>
              </a:xfrm>
            </p:grpSpPr>
            <p:sp>
              <p:nvSpPr>
                <p:cNvPr id="35" name="Rechthoek 34">
                  <a:extLst>
                    <a:ext uri="{FF2B5EF4-FFF2-40B4-BE49-F238E27FC236}">
                      <a16:creationId xmlns:a16="http://schemas.microsoft.com/office/drawing/2014/main" id="{A3005134-E55E-4C14-8E0B-89531CAEE081}"/>
                    </a:ext>
                  </a:extLst>
                </p:cNvPr>
                <p:cNvSpPr/>
                <p:nvPr userDrawn="1"/>
              </p:nvSpPr>
              <p:spPr>
                <a:xfrm>
                  <a:off x="6218544" y="2636044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6" name="Rechthoek 35">
                  <a:extLst>
                    <a:ext uri="{FF2B5EF4-FFF2-40B4-BE49-F238E27FC236}">
                      <a16:creationId xmlns:a16="http://schemas.microsoft.com/office/drawing/2014/main" id="{868438F2-FBB7-4375-8BF5-7CD6AB531497}"/>
                    </a:ext>
                  </a:extLst>
                </p:cNvPr>
                <p:cNvSpPr/>
                <p:nvPr userDrawn="1"/>
              </p:nvSpPr>
              <p:spPr>
                <a:xfrm>
                  <a:off x="6249409" y="2636045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7" name="Ovaal 36">
                  <a:extLst>
                    <a:ext uri="{FF2B5EF4-FFF2-40B4-BE49-F238E27FC236}">
                      <a16:creationId xmlns:a16="http://schemas.microsoft.com/office/drawing/2014/main" id="{83EB2397-CF6E-4F5D-8B67-A66CA96691B9}"/>
                    </a:ext>
                  </a:extLst>
                </p:cNvPr>
                <p:cNvSpPr/>
                <p:nvPr userDrawn="1"/>
              </p:nvSpPr>
              <p:spPr>
                <a:xfrm>
                  <a:off x="6297938" y="2655636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8" name="Rechthoek 47">
                  <a:extLst>
                    <a:ext uri="{FF2B5EF4-FFF2-40B4-BE49-F238E27FC236}">
                      <a16:creationId xmlns:a16="http://schemas.microsoft.com/office/drawing/2014/main" id="{09CD3788-8FB2-4F06-B084-F41771C6F74A}"/>
                    </a:ext>
                  </a:extLst>
                </p:cNvPr>
                <p:cNvSpPr/>
                <p:nvPr userDrawn="1"/>
              </p:nvSpPr>
              <p:spPr>
                <a:xfrm>
                  <a:off x="6261434" y="2675670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540320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4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  <p:bldP spid="10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Tijdelijke aanduiding voor afbeelding 119">
            <a:extLst>
              <a:ext uri="{FF2B5EF4-FFF2-40B4-BE49-F238E27FC236}">
                <a16:creationId xmlns:a16="http://schemas.microsoft.com/office/drawing/2014/main" id="{1496720F-6E39-4F45-909D-83DFEE195C19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96001" y="2426459"/>
            <a:ext cx="6435819" cy="4434453"/>
          </a:xfrm>
          <a:custGeom>
            <a:avLst/>
            <a:gdLst>
              <a:gd name="connsiteX0" fmla="*/ 6096000 w 6435819"/>
              <a:gd name="connsiteY0" fmla="*/ 0 h 4434453"/>
              <a:gd name="connsiteX1" fmla="*/ 6096000 w 6435819"/>
              <a:gd name="connsiteY1" fmla="*/ 3754813 h 4434453"/>
              <a:gd name="connsiteX2" fmla="*/ 6164484 w 6435819"/>
              <a:gd name="connsiteY2" fmla="*/ 3761717 h 4434453"/>
              <a:gd name="connsiteX3" fmla="*/ 6435819 w 6435819"/>
              <a:gd name="connsiteY3" fmla="*/ 4094633 h 4434453"/>
              <a:gd name="connsiteX4" fmla="*/ 6095999 w 6435819"/>
              <a:gd name="connsiteY4" fmla="*/ 4434453 h 4434453"/>
              <a:gd name="connsiteX5" fmla="*/ 6067113 w 6435819"/>
              <a:gd name="connsiteY5" fmla="*/ 4431541 h 4434453"/>
              <a:gd name="connsiteX6" fmla="*/ 0 w 6435819"/>
              <a:gd name="connsiteY6" fmla="*/ 4431541 h 4434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435819" h="4434453">
                <a:moveTo>
                  <a:pt x="6096000" y="0"/>
                </a:moveTo>
                <a:lnTo>
                  <a:pt x="6096000" y="3754813"/>
                </a:lnTo>
                <a:lnTo>
                  <a:pt x="6164484" y="3761717"/>
                </a:lnTo>
                <a:cubicBezTo>
                  <a:pt x="6319334" y="3793404"/>
                  <a:pt x="6435819" y="3930416"/>
                  <a:pt x="6435819" y="4094633"/>
                </a:cubicBezTo>
                <a:cubicBezTo>
                  <a:pt x="6435819" y="4282310"/>
                  <a:pt x="6283676" y="4434453"/>
                  <a:pt x="6095999" y="4434453"/>
                </a:cubicBezTo>
                <a:lnTo>
                  <a:pt x="6067113" y="4431541"/>
                </a:lnTo>
                <a:lnTo>
                  <a:pt x="0" y="4431541"/>
                </a:lnTo>
                <a:close/>
              </a:path>
            </a:pathLst>
          </a:custGeom>
          <a:solidFill>
            <a:schemeClr val="bg2"/>
          </a:solidFill>
          <a:effectLst>
            <a:outerShdw blurRad="139700" dir="10800000" algn="r" rotWithShape="0">
              <a:prstClr val="black">
                <a:alpha val="16000"/>
              </a:prstClr>
            </a:outerShdw>
          </a:effectLst>
        </p:spPr>
        <p:txBody>
          <a:bodyPr wrap="square" lIns="3780000" tIns="234000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119" name="Tijdelijke aanduiding voor tekst 21">
            <a:extLst>
              <a:ext uri="{FF2B5EF4-FFF2-40B4-BE49-F238E27FC236}">
                <a16:creationId xmlns:a16="http://schemas.microsoft.com/office/drawing/2014/main" id="{C6E10715-A896-45B2-A50F-C59F6D2563D1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 rot="10800000" flipH="1">
            <a:off x="8242953" y="9564"/>
            <a:ext cx="3949048" cy="2870795"/>
          </a:xfrm>
          <a:custGeom>
            <a:avLst/>
            <a:gdLst>
              <a:gd name="connsiteX0" fmla="*/ 4702170 w 4702170"/>
              <a:gd name="connsiteY0" fmla="*/ 0 h 3418284"/>
              <a:gd name="connsiteX1" fmla="*/ 4702170 w 4702170"/>
              <a:gd name="connsiteY1" fmla="*/ 3418284 h 3418284"/>
              <a:gd name="connsiteX2" fmla="*/ 0 w 4702170"/>
              <a:gd name="connsiteY2" fmla="*/ 3418284 h 341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02170" h="3418284">
                <a:moveTo>
                  <a:pt x="4702170" y="0"/>
                </a:moveTo>
                <a:lnTo>
                  <a:pt x="4702170" y="3418284"/>
                </a:lnTo>
                <a:lnTo>
                  <a:pt x="0" y="3418284"/>
                </a:lnTo>
                <a:close/>
              </a:path>
            </a:pathLst>
          </a:custGeom>
          <a:solidFill>
            <a:schemeClr val="bg2"/>
          </a:solidFill>
          <a:effectLst>
            <a:outerShdw blurRad="139700" dir="8100000" algn="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9" name="Tijdelijke aanduiding voor dianummer 5">
            <a:extLst>
              <a:ext uri="{FF2B5EF4-FFF2-40B4-BE49-F238E27FC236}">
                <a16:creationId xmlns:a16="http://schemas.microsoft.com/office/drawing/2014/main" id="{424F4A58-67C0-45D4-B68A-D58537C53E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2"/>
                </a:solidFill>
              </a:defRPr>
            </a:lvl1pPr>
          </a:lstStyle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3649AF0-23B5-477C-8C02-FD23CD51305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 noProof="0" dirty="0"/>
          </a:p>
        </p:txBody>
      </p:sp>
      <p:sp>
        <p:nvSpPr>
          <p:cNvPr id="84" name="Tijdelijke aanduiding voor tekst 83">
            <a:extLst>
              <a:ext uri="{FF2B5EF4-FFF2-40B4-BE49-F238E27FC236}">
                <a16:creationId xmlns:a16="http://schemas.microsoft.com/office/drawing/2014/main" id="{6C368062-1C1B-4E41-9EA8-E25541314A1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587375" y="5383697"/>
            <a:ext cx="4341978" cy="787892"/>
          </a:xfrm>
          <a:custGeom>
            <a:avLst/>
            <a:gdLst>
              <a:gd name="connsiteX0" fmla="*/ 492737 w 6581775"/>
              <a:gd name="connsiteY0" fmla="*/ 0 h 1001849"/>
              <a:gd name="connsiteX1" fmla="*/ 6581775 w 6581775"/>
              <a:gd name="connsiteY1" fmla="*/ 0 h 1001849"/>
              <a:gd name="connsiteX2" fmla="*/ 6581775 w 6581775"/>
              <a:gd name="connsiteY2" fmla="*/ 1001849 h 1001849"/>
              <a:gd name="connsiteX3" fmla="*/ 0 w 6581775"/>
              <a:gd name="connsiteY3" fmla="*/ 1001849 h 1001849"/>
              <a:gd name="connsiteX4" fmla="*/ 0 w 6581775"/>
              <a:gd name="connsiteY4" fmla="*/ 358199 h 1001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1775" h="1001849">
                <a:moveTo>
                  <a:pt x="492737" y="0"/>
                </a:moveTo>
                <a:lnTo>
                  <a:pt x="6581775" y="0"/>
                </a:lnTo>
                <a:lnTo>
                  <a:pt x="6581775" y="1001849"/>
                </a:lnTo>
                <a:lnTo>
                  <a:pt x="0" y="1001849"/>
                </a:lnTo>
                <a:lnTo>
                  <a:pt x="0" y="358199"/>
                </a:lnTo>
                <a:close/>
              </a:path>
            </a:pathLst>
          </a:custGeom>
          <a:solidFill>
            <a:schemeClr val="accent2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40" name="Tijdelijke aanduiding voor tekst 4">
            <a:extLst>
              <a:ext uri="{FF2B5EF4-FFF2-40B4-BE49-F238E27FC236}">
                <a16:creationId xmlns:a16="http://schemas.microsoft.com/office/drawing/2014/main" id="{AFF989D8-F5B8-4AEF-AE39-EA5B39711886}"/>
              </a:ext>
            </a:extLst>
          </p:cNvPr>
          <p:cNvSpPr>
            <a:spLocks noGrp="1"/>
          </p:cNvSpPr>
          <p:nvPr>
            <p:ph type="body" sz="quarter" idx="67" hasCustomPrompt="1"/>
          </p:nvPr>
        </p:nvSpPr>
        <p:spPr>
          <a:xfrm>
            <a:off x="1710419" y="5382837"/>
            <a:ext cx="3218769" cy="788465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96" name="Tijdelijke aanduiding voor tekst 23">
            <a:extLst>
              <a:ext uri="{FF2B5EF4-FFF2-40B4-BE49-F238E27FC236}">
                <a16:creationId xmlns:a16="http://schemas.microsoft.com/office/drawing/2014/main" id="{EC183B72-E4D7-4BE8-9701-3713534DD65D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868807" y="5440299"/>
            <a:ext cx="2934305" cy="674688"/>
          </a:xfrm>
        </p:spPr>
        <p:txBody>
          <a:bodyPr lIns="0" tIns="0" rIns="0" bIns="0" anchor="ctr" anchorCtr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7pPr>
              <a:buClr>
                <a:schemeClr val="accent1"/>
              </a:buClr>
              <a:defRPr/>
            </a:lvl7pPr>
          </a:lstStyle>
          <a:p>
            <a:pPr lvl="0"/>
            <a:r>
              <a:rPr lang="nl-NL" noProof="0" dirty="0"/>
              <a:t>Klikken om de tekststijl van het model te bewerken</a:t>
            </a:r>
          </a:p>
        </p:txBody>
      </p:sp>
      <p:sp>
        <p:nvSpPr>
          <p:cNvPr id="88" name="Tijdelijke aanduiding voor afbeelding 35">
            <a:extLst>
              <a:ext uri="{FF2B5EF4-FFF2-40B4-BE49-F238E27FC236}">
                <a16:creationId xmlns:a16="http://schemas.microsoft.com/office/drawing/2014/main" id="{5DD5399D-6367-42AB-ADB5-B40AFD5A0313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52501" y="5482905"/>
            <a:ext cx="589476" cy="589476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83" name="Tijdelijke aanduiding voor tekst 82">
            <a:extLst>
              <a:ext uri="{FF2B5EF4-FFF2-40B4-BE49-F238E27FC236}">
                <a16:creationId xmlns:a16="http://schemas.microsoft.com/office/drawing/2014/main" id="{38FA675F-0A5F-4D66-A576-F85B996D386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87375" y="4106302"/>
            <a:ext cx="4341978" cy="787892"/>
          </a:xfrm>
          <a:custGeom>
            <a:avLst/>
            <a:gdLst>
              <a:gd name="connsiteX0" fmla="*/ 492737 w 6581775"/>
              <a:gd name="connsiteY0" fmla="*/ 0 h 1001849"/>
              <a:gd name="connsiteX1" fmla="*/ 6581775 w 6581775"/>
              <a:gd name="connsiteY1" fmla="*/ 0 h 1001849"/>
              <a:gd name="connsiteX2" fmla="*/ 6581775 w 6581775"/>
              <a:gd name="connsiteY2" fmla="*/ 1001849 h 1001849"/>
              <a:gd name="connsiteX3" fmla="*/ 0 w 6581775"/>
              <a:gd name="connsiteY3" fmla="*/ 1001849 h 1001849"/>
              <a:gd name="connsiteX4" fmla="*/ 0 w 6581775"/>
              <a:gd name="connsiteY4" fmla="*/ 358199 h 1001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1775" h="1001849">
                <a:moveTo>
                  <a:pt x="492737" y="0"/>
                </a:moveTo>
                <a:lnTo>
                  <a:pt x="6581775" y="0"/>
                </a:lnTo>
                <a:lnTo>
                  <a:pt x="6581775" y="1001849"/>
                </a:lnTo>
                <a:lnTo>
                  <a:pt x="0" y="1001849"/>
                </a:lnTo>
                <a:lnTo>
                  <a:pt x="0" y="358199"/>
                </a:lnTo>
                <a:close/>
              </a:path>
            </a:pathLst>
          </a:custGeom>
          <a:solidFill>
            <a:schemeClr val="accent2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39" name="Tijdelijke aanduiding voor tekst 4">
            <a:extLst>
              <a:ext uri="{FF2B5EF4-FFF2-40B4-BE49-F238E27FC236}">
                <a16:creationId xmlns:a16="http://schemas.microsoft.com/office/drawing/2014/main" id="{E81A19A0-EAE2-4E12-943F-6BAB5150C40A}"/>
              </a:ext>
            </a:extLst>
          </p:cNvPr>
          <p:cNvSpPr>
            <a:spLocks noGrp="1"/>
          </p:cNvSpPr>
          <p:nvPr>
            <p:ph type="body" sz="quarter" idx="66" hasCustomPrompt="1"/>
          </p:nvPr>
        </p:nvSpPr>
        <p:spPr>
          <a:xfrm>
            <a:off x="1710419" y="4105728"/>
            <a:ext cx="3218769" cy="788465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94" name="Tijdelijke aanduiding voor tekst 23">
            <a:extLst>
              <a:ext uri="{FF2B5EF4-FFF2-40B4-BE49-F238E27FC236}">
                <a16:creationId xmlns:a16="http://schemas.microsoft.com/office/drawing/2014/main" id="{2FD46409-6587-47F3-BDD6-6479EE05C5F0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868807" y="4162904"/>
            <a:ext cx="2934305" cy="674688"/>
          </a:xfrm>
        </p:spPr>
        <p:txBody>
          <a:bodyPr lIns="0" tIns="0" rIns="0" bIns="0" anchor="ctr" anchorCtr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7pPr>
              <a:buClr>
                <a:schemeClr val="accent1"/>
              </a:buClr>
              <a:defRPr/>
            </a:lvl7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7" name="Tijdelijke aanduiding voor afbeelding 35">
            <a:extLst>
              <a:ext uri="{FF2B5EF4-FFF2-40B4-BE49-F238E27FC236}">
                <a16:creationId xmlns:a16="http://schemas.microsoft.com/office/drawing/2014/main" id="{13CC9BA3-BFAC-431E-8273-11A5DDADB7BD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952501" y="4205510"/>
            <a:ext cx="589476" cy="589476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82" name="Tijdelijke aanduiding voor tekst 81">
            <a:extLst>
              <a:ext uri="{FF2B5EF4-FFF2-40B4-BE49-F238E27FC236}">
                <a16:creationId xmlns:a16="http://schemas.microsoft.com/office/drawing/2014/main" id="{9AFDF619-B52F-4457-9E6A-E88DAFB9443B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87375" y="2828906"/>
            <a:ext cx="4341978" cy="787892"/>
          </a:xfrm>
          <a:custGeom>
            <a:avLst/>
            <a:gdLst>
              <a:gd name="connsiteX0" fmla="*/ 492737 w 6581775"/>
              <a:gd name="connsiteY0" fmla="*/ 0 h 1001849"/>
              <a:gd name="connsiteX1" fmla="*/ 6581775 w 6581775"/>
              <a:gd name="connsiteY1" fmla="*/ 0 h 1001849"/>
              <a:gd name="connsiteX2" fmla="*/ 6581775 w 6581775"/>
              <a:gd name="connsiteY2" fmla="*/ 1001849 h 1001849"/>
              <a:gd name="connsiteX3" fmla="*/ 0 w 6581775"/>
              <a:gd name="connsiteY3" fmla="*/ 1001849 h 1001849"/>
              <a:gd name="connsiteX4" fmla="*/ 0 w 6581775"/>
              <a:gd name="connsiteY4" fmla="*/ 358199 h 1001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1775" h="1001849">
                <a:moveTo>
                  <a:pt x="492737" y="0"/>
                </a:moveTo>
                <a:lnTo>
                  <a:pt x="6581775" y="0"/>
                </a:lnTo>
                <a:lnTo>
                  <a:pt x="6581775" y="1001849"/>
                </a:lnTo>
                <a:lnTo>
                  <a:pt x="0" y="1001849"/>
                </a:lnTo>
                <a:lnTo>
                  <a:pt x="0" y="358199"/>
                </a:lnTo>
                <a:close/>
              </a:path>
            </a:pathLst>
          </a:custGeom>
          <a:solidFill>
            <a:schemeClr val="accent2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38" name="Tijdelijke aanduiding voor tekst 4">
            <a:extLst>
              <a:ext uri="{FF2B5EF4-FFF2-40B4-BE49-F238E27FC236}">
                <a16:creationId xmlns:a16="http://schemas.microsoft.com/office/drawing/2014/main" id="{74E29533-0507-42A1-A7F3-B9FA330F6DB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1710419" y="2828619"/>
            <a:ext cx="3218769" cy="788465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92" name="Tijdelijke aanduiding voor tekst 23">
            <a:extLst>
              <a:ext uri="{FF2B5EF4-FFF2-40B4-BE49-F238E27FC236}">
                <a16:creationId xmlns:a16="http://schemas.microsoft.com/office/drawing/2014/main" id="{A6EE9CDD-A292-4091-A5C9-49285B0D71D2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868807" y="2885508"/>
            <a:ext cx="2934305" cy="674688"/>
          </a:xfrm>
        </p:spPr>
        <p:txBody>
          <a:bodyPr lIns="0" tIns="0" rIns="0" bIns="0" anchor="ctr" anchorCtr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7pPr>
              <a:buClr>
                <a:schemeClr val="accent1"/>
              </a:buClr>
              <a:defRPr/>
            </a:lvl7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6" name="Tijdelijke aanduiding voor afbeelding 35">
            <a:extLst>
              <a:ext uri="{FF2B5EF4-FFF2-40B4-BE49-F238E27FC236}">
                <a16:creationId xmlns:a16="http://schemas.microsoft.com/office/drawing/2014/main" id="{FB6F8340-C9AF-4AEA-89C8-4735B4D3D004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952501" y="2928114"/>
            <a:ext cx="589476" cy="589476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81" name="Tijdelijke aanduiding voor tekst 80">
            <a:extLst>
              <a:ext uri="{FF2B5EF4-FFF2-40B4-BE49-F238E27FC236}">
                <a16:creationId xmlns:a16="http://schemas.microsoft.com/office/drawing/2014/main" id="{30125410-1D86-4CDC-8E41-CC4FB239DA9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87375" y="1551510"/>
            <a:ext cx="4341978" cy="787892"/>
          </a:xfrm>
          <a:custGeom>
            <a:avLst/>
            <a:gdLst>
              <a:gd name="connsiteX0" fmla="*/ 492737 w 6581775"/>
              <a:gd name="connsiteY0" fmla="*/ 0 h 1001849"/>
              <a:gd name="connsiteX1" fmla="*/ 6581775 w 6581775"/>
              <a:gd name="connsiteY1" fmla="*/ 0 h 1001849"/>
              <a:gd name="connsiteX2" fmla="*/ 6581775 w 6581775"/>
              <a:gd name="connsiteY2" fmla="*/ 1001849 h 1001849"/>
              <a:gd name="connsiteX3" fmla="*/ 0 w 6581775"/>
              <a:gd name="connsiteY3" fmla="*/ 1001849 h 1001849"/>
              <a:gd name="connsiteX4" fmla="*/ 0 w 6581775"/>
              <a:gd name="connsiteY4" fmla="*/ 358199 h 1001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1775" h="1001849">
                <a:moveTo>
                  <a:pt x="492737" y="0"/>
                </a:moveTo>
                <a:lnTo>
                  <a:pt x="6581775" y="0"/>
                </a:lnTo>
                <a:lnTo>
                  <a:pt x="6581775" y="1001849"/>
                </a:lnTo>
                <a:lnTo>
                  <a:pt x="0" y="1001849"/>
                </a:lnTo>
                <a:lnTo>
                  <a:pt x="0" y="358199"/>
                </a:lnTo>
                <a:close/>
              </a:path>
            </a:pathLst>
          </a:custGeom>
          <a:solidFill>
            <a:schemeClr val="accent2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5" name="Tijdelijke aanduiding voor tekst 4">
            <a:extLst>
              <a:ext uri="{FF2B5EF4-FFF2-40B4-BE49-F238E27FC236}">
                <a16:creationId xmlns:a16="http://schemas.microsoft.com/office/drawing/2014/main" id="{12D3E477-6517-4298-8975-294F7CFF5FB2}"/>
              </a:ext>
            </a:extLst>
          </p:cNvPr>
          <p:cNvSpPr>
            <a:spLocks noGrp="1"/>
          </p:cNvSpPr>
          <p:nvPr>
            <p:ph type="body" sz="quarter" idx="64" hasCustomPrompt="1"/>
          </p:nvPr>
        </p:nvSpPr>
        <p:spPr>
          <a:xfrm>
            <a:off x="1710419" y="1551510"/>
            <a:ext cx="3218769" cy="788465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4" name="Tijdelijke aanduiding voor tekst 23">
            <a:extLst>
              <a:ext uri="{FF2B5EF4-FFF2-40B4-BE49-F238E27FC236}">
                <a16:creationId xmlns:a16="http://schemas.microsoft.com/office/drawing/2014/main" id="{7806CF0C-8468-4E45-B74E-CC32D8996D5A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868807" y="1608112"/>
            <a:ext cx="2934305" cy="674688"/>
          </a:xfrm>
        </p:spPr>
        <p:txBody>
          <a:bodyPr lIns="0" tIns="0" rIns="0" bIns="0" anchor="ctr" anchorCtr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7pPr>
              <a:buClr>
                <a:schemeClr val="accent1"/>
              </a:buClr>
              <a:defRPr/>
            </a:lvl7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85" name="Tijdelijke aanduiding voor afbeelding 35">
            <a:extLst>
              <a:ext uri="{FF2B5EF4-FFF2-40B4-BE49-F238E27FC236}">
                <a16:creationId xmlns:a16="http://schemas.microsoft.com/office/drawing/2014/main" id="{382AFEB7-D35D-48AB-B15F-5DE3C7BEDBD9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52501" y="1650718"/>
            <a:ext cx="589476" cy="589476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8EAAC9CF-D508-4300-BA63-20EDC01BB7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549274"/>
            <a:ext cx="9471025" cy="53037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l-NL" dirty="0"/>
              <a:t>Voeg hier een titel toe</a:t>
            </a:r>
          </a:p>
        </p:txBody>
      </p:sp>
      <p:sp>
        <p:nvSpPr>
          <p:cNvPr id="8" name="Tijdelijke aanduiding voor afbeelding 15">
            <a:extLst>
              <a:ext uri="{FF2B5EF4-FFF2-40B4-BE49-F238E27FC236}">
                <a16:creationId xmlns:a16="http://schemas.microsoft.com/office/drawing/2014/main" id="{D1749A26-72F6-47AC-9FED-BE400D21229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6" name="Rechthoek 5">
            <a:extLst>
              <a:ext uri="{FF2B5EF4-FFF2-40B4-BE49-F238E27FC236}">
                <a16:creationId xmlns:a16="http://schemas.microsoft.com/office/drawing/2014/main" id="{C15BC2BB-1D50-4434-AD25-34D5A5804745}"/>
              </a:ext>
            </a:extLst>
          </p:cNvPr>
          <p:cNvSpPr/>
          <p:nvPr userDrawn="1"/>
        </p:nvSpPr>
        <p:spPr>
          <a:xfrm>
            <a:off x="1" y="-531440"/>
            <a:ext cx="1904999" cy="531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  <p:sp>
        <p:nvSpPr>
          <p:cNvPr id="102" name="Tijdelijke aanduiding voor tekst 101">
            <a:extLst>
              <a:ext uri="{FF2B5EF4-FFF2-40B4-BE49-F238E27FC236}">
                <a16:creationId xmlns:a16="http://schemas.microsoft.com/office/drawing/2014/main" id="{EE2B0A86-4E08-4439-9CAC-EC0B6F0D979A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5770969" y="5383697"/>
            <a:ext cx="4341978" cy="787892"/>
          </a:xfrm>
          <a:custGeom>
            <a:avLst/>
            <a:gdLst>
              <a:gd name="connsiteX0" fmla="*/ 492737 w 6581775"/>
              <a:gd name="connsiteY0" fmla="*/ 0 h 1001849"/>
              <a:gd name="connsiteX1" fmla="*/ 6581775 w 6581775"/>
              <a:gd name="connsiteY1" fmla="*/ 0 h 1001849"/>
              <a:gd name="connsiteX2" fmla="*/ 6581775 w 6581775"/>
              <a:gd name="connsiteY2" fmla="*/ 1001849 h 1001849"/>
              <a:gd name="connsiteX3" fmla="*/ 0 w 6581775"/>
              <a:gd name="connsiteY3" fmla="*/ 1001849 h 1001849"/>
              <a:gd name="connsiteX4" fmla="*/ 0 w 6581775"/>
              <a:gd name="connsiteY4" fmla="*/ 358199 h 1001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1775" h="1001849">
                <a:moveTo>
                  <a:pt x="492737" y="0"/>
                </a:moveTo>
                <a:lnTo>
                  <a:pt x="6581775" y="0"/>
                </a:lnTo>
                <a:lnTo>
                  <a:pt x="6581775" y="1001849"/>
                </a:lnTo>
                <a:lnTo>
                  <a:pt x="0" y="1001849"/>
                </a:lnTo>
                <a:lnTo>
                  <a:pt x="0" y="358199"/>
                </a:lnTo>
                <a:close/>
              </a:path>
            </a:pathLst>
          </a:custGeom>
          <a:solidFill>
            <a:schemeClr val="accent2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41" name="Tijdelijke aanduiding voor tekst 4">
            <a:extLst>
              <a:ext uri="{FF2B5EF4-FFF2-40B4-BE49-F238E27FC236}">
                <a16:creationId xmlns:a16="http://schemas.microsoft.com/office/drawing/2014/main" id="{C2035B0C-D669-4C91-92A6-CDD8C7FF4370}"/>
              </a:ext>
            </a:extLst>
          </p:cNvPr>
          <p:cNvSpPr>
            <a:spLocks noGrp="1"/>
          </p:cNvSpPr>
          <p:nvPr>
            <p:ph type="body" sz="quarter" idx="68" hasCustomPrompt="1"/>
          </p:nvPr>
        </p:nvSpPr>
        <p:spPr>
          <a:xfrm>
            <a:off x="6894178" y="5382837"/>
            <a:ext cx="3218769" cy="788465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03" name="Tijdelijke aanduiding voor tekst 23">
            <a:extLst>
              <a:ext uri="{FF2B5EF4-FFF2-40B4-BE49-F238E27FC236}">
                <a16:creationId xmlns:a16="http://schemas.microsoft.com/office/drawing/2014/main" id="{D344CBB6-407A-45F0-A36F-683B54721868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052401" y="5440299"/>
            <a:ext cx="2934305" cy="674688"/>
          </a:xfrm>
        </p:spPr>
        <p:txBody>
          <a:bodyPr lIns="0" tIns="0" rIns="0" bIns="0" anchor="ctr" anchorCtr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7pPr>
              <a:buClr>
                <a:schemeClr val="accent1"/>
              </a:buClr>
              <a:defRPr/>
            </a:lvl7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5" name="Tijdelijke aanduiding voor afbeelding 35">
            <a:extLst>
              <a:ext uri="{FF2B5EF4-FFF2-40B4-BE49-F238E27FC236}">
                <a16:creationId xmlns:a16="http://schemas.microsoft.com/office/drawing/2014/main" id="{04A54AA4-F073-40D5-B49B-26CDA0AEDE75}"/>
              </a:ext>
            </a:extLst>
          </p:cNvPr>
          <p:cNvSpPr>
            <a:spLocks noGrp="1"/>
          </p:cNvSpPr>
          <p:nvPr>
            <p:ph type="pic" sz="quarter" idx="50" hasCustomPrompt="1"/>
          </p:nvPr>
        </p:nvSpPr>
        <p:spPr>
          <a:xfrm>
            <a:off x="6136095" y="5482905"/>
            <a:ext cx="589476" cy="589476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106" name="Tijdelijke aanduiding voor tekst 105">
            <a:extLst>
              <a:ext uri="{FF2B5EF4-FFF2-40B4-BE49-F238E27FC236}">
                <a16:creationId xmlns:a16="http://schemas.microsoft.com/office/drawing/2014/main" id="{A3E804EE-A858-4F44-81BC-842407FA0C39}"/>
              </a:ext>
            </a:extLst>
          </p:cNvPr>
          <p:cNvSpPr>
            <a:spLocks noGrp="1"/>
          </p:cNvSpPr>
          <p:nvPr>
            <p:ph type="body" sz="quarter" idx="51" hasCustomPrompt="1"/>
          </p:nvPr>
        </p:nvSpPr>
        <p:spPr>
          <a:xfrm>
            <a:off x="5770969" y="4106302"/>
            <a:ext cx="4341978" cy="787892"/>
          </a:xfrm>
          <a:custGeom>
            <a:avLst/>
            <a:gdLst>
              <a:gd name="connsiteX0" fmla="*/ 492737 w 6581775"/>
              <a:gd name="connsiteY0" fmla="*/ 0 h 1001849"/>
              <a:gd name="connsiteX1" fmla="*/ 6581775 w 6581775"/>
              <a:gd name="connsiteY1" fmla="*/ 0 h 1001849"/>
              <a:gd name="connsiteX2" fmla="*/ 6581775 w 6581775"/>
              <a:gd name="connsiteY2" fmla="*/ 1001849 h 1001849"/>
              <a:gd name="connsiteX3" fmla="*/ 0 w 6581775"/>
              <a:gd name="connsiteY3" fmla="*/ 1001849 h 1001849"/>
              <a:gd name="connsiteX4" fmla="*/ 0 w 6581775"/>
              <a:gd name="connsiteY4" fmla="*/ 358199 h 1001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1775" h="1001849">
                <a:moveTo>
                  <a:pt x="492737" y="0"/>
                </a:moveTo>
                <a:lnTo>
                  <a:pt x="6581775" y="0"/>
                </a:lnTo>
                <a:lnTo>
                  <a:pt x="6581775" y="1001849"/>
                </a:lnTo>
                <a:lnTo>
                  <a:pt x="0" y="1001849"/>
                </a:lnTo>
                <a:lnTo>
                  <a:pt x="0" y="358199"/>
                </a:lnTo>
                <a:close/>
              </a:path>
            </a:pathLst>
          </a:custGeom>
          <a:solidFill>
            <a:schemeClr val="accent2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42" name="Tijdelijke aanduiding voor tekst 4">
            <a:extLst>
              <a:ext uri="{FF2B5EF4-FFF2-40B4-BE49-F238E27FC236}">
                <a16:creationId xmlns:a16="http://schemas.microsoft.com/office/drawing/2014/main" id="{E9A6F044-7FB0-41C2-8E72-1DC7BB20668B}"/>
              </a:ext>
            </a:extLst>
          </p:cNvPr>
          <p:cNvSpPr>
            <a:spLocks noGrp="1"/>
          </p:cNvSpPr>
          <p:nvPr>
            <p:ph type="body" sz="quarter" idx="69" hasCustomPrompt="1"/>
          </p:nvPr>
        </p:nvSpPr>
        <p:spPr>
          <a:xfrm>
            <a:off x="6894178" y="4105728"/>
            <a:ext cx="3218769" cy="788465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07" name="Tijdelijke aanduiding voor tekst 23">
            <a:extLst>
              <a:ext uri="{FF2B5EF4-FFF2-40B4-BE49-F238E27FC236}">
                <a16:creationId xmlns:a16="http://schemas.microsoft.com/office/drawing/2014/main" id="{72F31D35-3A9B-43D9-9BA7-2482EF6A3D56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052401" y="4162904"/>
            <a:ext cx="2934305" cy="674688"/>
          </a:xfrm>
        </p:spPr>
        <p:txBody>
          <a:bodyPr lIns="0" tIns="0" rIns="0" bIns="0" anchor="ctr" anchorCtr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7pPr>
              <a:buClr>
                <a:schemeClr val="accent1"/>
              </a:buClr>
              <a:defRPr/>
            </a:lvl7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09" name="Tijdelijke aanduiding voor afbeelding 35">
            <a:extLst>
              <a:ext uri="{FF2B5EF4-FFF2-40B4-BE49-F238E27FC236}">
                <a16:creationId xmlns:a16="http://schemas.microsoft.com/office/drawing/2014/main" id="{4C0B9BC0-F22A-4556-A315-2DD51491B11F}"/>
              </a:ext>
            </a:extLst>
          </p:cNvPr>
          <p:cNvSpPr>
            <a:spLocks noGrp="1"/>
          </p:cNvSpPr>
          <p:nvPr>
            <p:ph type="pic" sz="quarter" idx="54" hasCustomPrompt="1"/>
          </p:nvPr>
        </p:nvSpPr>
        <p:spPr>
          <a:xfrm>
            <a:off x="6136095" y="4205510"/>
            <a:ext cx="589476" cy="589476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110" name="Tijdelijke aanduiding voor tekst 109">
            <a:extLst>
              <a:ext uri="{FF2B5EF4-FFF2-40B4-BE49-F238E27FC236}">
                <a16:creationId xmlns:a16="http://schemas.microsoft.com/office/drawing/2014/main" id="{7CF66549-C49C-4656-BD85-2C825AF5030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5770969" y="2828906"/>
            <a:ext cx="4341978" cy="787892"/>
          </a:xfrm>
          <a:custGeom>
            <a:avLst/>
            <a:gdLst>
              <a:gd name="connsiteX0" fmla="*/ 492737 w 6581775"/>
              <a:gd name="connsiteY0" fmla="*/ 0 h 1001849"/>
              <a:gd name="connsiteX1" fmla="*/ 6581775 w 6581775"/>
              <a:gd name="connsiteY1" fmla="*/ 0 h 1001849"/>
              <a:gd name="connsiteX2" fmla="*/ 6581775 w 6581775"/>
              <a:gd name="connsiteY2" fmla="*/ 1001849 h 1001849"/>
              <a:gd name="connsiteX3" fmla="*/ 0 w 6581775"/>
              <a:gd name="connsiteY3" fmla="*/ 1001849 h 1001849"/>
              <a:gd name="connsiteX4" fmla="*/ 0 w 6581775"/>
              <a:gd name="connsiteY4" fmla="*/ 358199 h 1001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1775" h="1001849">
                <a:moveTo>
                  <a:pt x="492737" y="0"/>
                </a:moveTo>
                <a:lnTo>
                  <a:pt x="6581775" y="0"/>
                </a:lnTo>
                <a:lnTo>
                  <a:pt x="6581775" y="1001849"/>
                </a:lnTo>
                <a:lnTo>
                  <a:pt x="0" y="1001849"/>
                </a:lnTo>
                <a:lnTo>
                  <a:pt x="0" y="358199"/>
                </a:lnTo>
                <a:close/>
              </a:path>
            </a:pathLst>
          </a:custGeom>
          <a:solidFill>
            <a:schemeClr val="accent2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43" name="Tijdelijke aanduiding voor tekst 4">
            <a:extLst>
              <a:ext uri="{FF2B5EF4-FFF2-40B4-BE49-F238E27FC236}">
                <a16:creationId xmlns:a16="http://schemas.microsoft.com/office/drawing/2014/main" id="{DB7BE9BA-5DDF-4487-A9A2-E5FB8A99270C}"/>
              </a:ext>
            </a:extLst>
          </p:cNvPr>
          <p:cNvSpPr>
            <a:spLocks noGrp="1"/>
          </p:cNvSpPr>
          <p:nvPr>
            <p:ph type="body" sz="quarter" idx="70" hasCustomPrompt="1"/>
          </p:nvPr>
        </p:nvSpPr>
        <p:spPr>
          <a:xfrm>
            <a:off x="6894178" y="2828619"/>
            <a:ext cx="3218769" cy="788465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11" name="Tijdelijke aanduiding voor tekst 23">
            <a:extLst>
              <a:ext uri="{FF2B5EF4-FFF2-40B4-BE49-F238E27FC236}">
                <a16:creationId xmlns:a16="http://schemas.microsoft.com/office/drawing/2014/main" id="{D26346ED-F737-496B-A2F9-6D671FA3CD98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052401" y="2885508"/>
            <a:ext cx="2934305" cy="674688"/>
          </a:xfrm>
        </p:spPr>
        <p:txBody>
          <a:bodyPr lIns="0" tIns="0" rIns="0" bIns="0" anchor="ctr" anchorCtr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7pPr>
              <a:buClr>
                <a:schemeClr val="accent1"/>
              </a:buClr>
              <a:defRPr/>
            </a:lvl7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3" name="Tijdelijke aanduiding voor afbeelding 35">
            <a:extLst>
              <a:ext uri="{FF2B5EF4-FFF2-40B4-BE49-F238E27FC236}">
                <a16:creationId xmlns:a16="http://schemas.microsoft.com/office/drawing/2014/main" id="{28281BEF-5817-4F59-BC86-C0828C6267B9}"/>
              </a:ext>
            </a:extLst>
          </p:cNvPr>
          <p:cNvSpPr>
            <a:spLocks noGrp="1"/>
          </p:cNvSpPr>
          <p:nvPr>
            <p:ph type="pic" sz="quarter" idx="58" hasCustomPrompt="1"/>
          </p:nvPr>
        </p:nvSpPr>
        <p:spPr>
          <a:xfrm>
            <a:off x="6136095" y="2928114"/>
            <a:ext cx="589476" cy="589476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114" name="Tijdelijke aanduiding voor tekst 113">
            <a:extLst>
              <a:ext uri="{FF2B5EF4-FFF2-40B4-BE49-F238E27FC236}">
                <a16:creationId xmlns:a16="http://schemas.microsoft.com/office/drawing/2014/main" id="{5BC19101-25EF-4624-822E-CFE5679DBA2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5770969" y="1551510"/>
            <a:ext cx="4341978" cy="787892"/>
          </a:xfrm>
          <a:custGeom>
            <a:avLst/>
            <a:gdLst>
              <a:gd name="connsiteX0" fmla="*/ 492737 w 6581775"/>
              <a:gd name="connsiteY0" fmla="*/ 0 h 1001849"/>
              <a:gd name="connsiteX1" fmla="*/ 6581775 w 6581775"/>
              <a:gd name="connsiteY1" fmla="*/ 0 h 1001849"/>
              <a:gd name="connsiteX2" fmla="*/ 6581775 w 6581775"/>
              <a:gd name="connsiteY2" fmla="*/ 1001849 h 1001849"/>
              <a:gd name="connsiteX3" fmla="*/ 0 w 6581775"/>
              <a:gd name="connsiteY3" fmla="*/ 1001849 h 1001849"/>
              <a:gd name="connsiteX4" fmla="*/ 0 w 6581775"/>
              <a:gd name="connsiteY4" fmla="*/ 358199 h 1001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581775" h="1001849">
                <a:moveTo>
                  <a:pt x="492737" y="0"/>
                </a:moveTo>
                <a:lnTo>
                  <a:pt x="6581775" y="0"/>
                </a:lnTo>
                <a:lnTo>
                  <a:pt x="6581775" y="1001849"/>
                </a:lnTo>
                <a:lnTo>
                  <a:pt x="0" y="1001849"/>
                </a:lnTo>
                <a:lnTo>
                  <a:pt x="0" y="358199"/>
                </a:lnTo>
                <a:close/>
              </a:path>
            </a:pathLst>
          </a:custGeom>
          <a:solidFill>
            <a:schemeClr val="accent2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44" name="Tijdelijke aanduiding voor tekst 4">
            <a:extLst>
              <a:ext uri="{FF2B5EF4-FFF2-40B4-BE49-F238E27FC236}">
                <a16:creationId xmlns:a16="http://schemas.microsoft.com/office/drawing/2014/main" id="{597B9954-EA80-4068-B7BF-D852A67544AE}"/>
              </a:ext>
            </a:extLst>
          </p:cNvPr>
          <p:cNvSpPr>
            <a:spLocks noGrp="1"/>
          </p:cNvSpPr>
          <p:nvPr>
            <p:ph type="body" sz="quarter" idx="71" hasCustomPrompt="1"/>
          </p:nvPr>
        </p:nvSpPr>
        <p:spPr>
          <a:xfrm>
            <a:off x="6894178" y="1551510"/>
            <a:ext cx="3218769" cy="788465"/>
          </a:xfrm>
          <a:solidFill>
            <a:schemeClr val="tx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15" name="Tijdelijke aanduiding voor tekst 23">
            <a:extLst>
              <a:ext uri="{FF2B5EF4-FFF2-40B4-BE49-F238E27FC236}">
                <a16:creationId xmlns:a16="http://schemas.microsoft.com/office/drawing/2014/main" id="{E4B51EB1-5308-4184-A1DE-9AA9015E963F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052401" y="1608112"/>
            <a:ext cx="2934305" cy="674688"/>
          </a:xfrm>
        </p:spPr>
        <p:txBody>
          <a:bodyPr lIns="0" tIns="0" rIns="0" bIns="0" anchor="ctr" anchorCtr="0"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  <a:lvl3pPr>
              <a:buClr>
                <a:schemeClr val="accent1"/>
              </a:buClr>
              <a:defRPr/>
            </a:lvl3pPr>
            <a:lvl4pPr>
              <a:defRPr>
                <a:solidFill>
                  <a:schemeClr val="bg1"/>
                </a:solidFill>
              </a:defRPr>
            </a:lvl4pPr>
            <a:lvl7pPr>
              <a:buClr>
                <a:schemeClr val="accent1"/>
              </a:buClr>
              <a:defRPr/>
            </a:lvl7pPr>
          </a:lstStyle>
          <a:p>
            <a:pPr lvl="0"/>
            <a:r>
              <a:rPr lang="nl-NL" dirty="0"/>
              <a:t>Klikken om de tekststijl van het model te bewerken</a:t>
            </a:r>
          </a:p>
        </p:txBody>
      </p:sp>
      <p:sp>
        <p:nvSpPr>
          <p:cNvPr id="117" name="Tijdelijke aanduiding voor afbeelding 35">
            <a:extLst>
              <a:ext uri="{FF2B5EF4-FFF2-40B4-BE49-F238E27FC236}">
                <a16:creationId xmlns:a16="http://schemas.microsoft.com/office/drawing/2014/main" id="{40F2DF8D-1AA5-4238-A1D1-AE69125984D3}"/>
              </a:ext>
            </a:extLst>
          </p:cNvPr>
          <p:cNvSpPr>
            <a:spLocks noGrp="1"/>
          </p:cNvSpPr>
          <p:nvPr>
            <p:ph type="pic" sz="quarter" idx="62" hasCustomPrompt="1"/>
          </p:nvPr>
        </p:nvSpPr>
        <p:spPr>
          <a:xfrm>
            <a:off x="6136095" y="1650718"/>
            <a:ext cx="589476" cy="589476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grpSp>
        <p:nvGrpSpPr>
          <p:cNvPr id="121" name="Groep 120">
            <a:extLst>
              <a:ext uri="{FF2B5EF4-FFF2-40B4-BE49-F238E27FC236}">
                <a16:creationId xmlns:a16="http://schemas.microsoft.com/office/drawing/2014/main" id="{D35BE214-70EC-46AC-A732-B577BC5E3F7B}"/>
              </a:ext>
            </a:extLst>
          </p:cNvPr>
          <p:cNvGrpSpPr/>
          <p:nvPr userDrawn="1"/>
        </p:nvGrpSpPr>
        <p:grpSpPr>
          <a:xfrm>
            <a:off x="12664402" y="335802"/>
            <a:ext cx="3696060" cy="6320129"/>
            <a:chOff x="12968406" y="395762"/>
            <a:chExt cx="3696060" cy="6320129"/>
          </a:xfrm>
        </p:grpSpPr>
        <p:grpSp>
          <p:nvGrpSpPr>
            <p:cNvPr id="122" name="INSTRUCTIE">
              <a:extLst>
                <a:ext uri="{FF2B5EF4-FFF2-40B4-BE49-F238E27FC236}">
                  <a16:creationId xmlns:a16="http://schemas.microsoft.com/office/drawing/2014/main" id="{A9B50041-EE4B-498D-ADFA-F34CF29C4BD2}"/>
                </a:ext>
              </a:extLst>
            </p:cNvPr>
            <p:cNvGrpSpPr/>
            <p:nvPr userDrawn="1"/>
          </p:nvGrpSpPr>
          <p:grpSpPr>
            <a:xfrm>
              <a:off x="13071375" y="395762"/>
              <a:ext cx="3593091" cy="6320129"/>
              <a:chOff x="-3786165" y="-294921"/>
              <a:chExt cx="3593091" cy="6320129"/>
            </a:xfrm>
          </p:grpSpPr>
          <p:sp>
            <p:nvSpPr>
              <p:cNvPr id="124" name="Rechthoek 123">
                <a:extLst>
                  <a:ext uri="{FF2B5EF4-FFF2-40B4-BE49-F238E27FC236}">
                    <a16:creationId xmlns:a16="http://schemas.microsoft.com/office/drawing/2014/main" id="{BDAD1288-DF59-48E4-B67A-9A2CCF90EA12}"/>
                  </a:ext>
                </a:extLst>
              </p:cNvPr>
              <p:cNvSpPr/>
              <p:nvPr userDrawn="1"/>
            </p:nvSpPr>
            <p:spPr>
              <a:xfrm>
                <a:off x="-3786165" y="-294921"/>
                <a:ext cx="3593091" cy="6320129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25" name="Ovaal 124">
                <a:extLst>
                  <a:ext uri="{FF2B5EF4-FFF2-40B4-BE49-F238E27FC236}">
                    <a16:creationId xmlns:a16="http://schemas.microsoft.com/office/drawing/2014/main" id="{8D4510F5-2655-471E-A2F5-7F94CC7FDB2E}"/>
                  </a:ext>
                </a:extLst>
              </p:cNvPr>
              <p:cNvSpPr/>
              <p:nvPr userDrawn="1"/>
            </p:nvSpPr>
            <p:spPr>
              <a:xfrm>
                <a:off x="-3603587" y="19769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126" name="Rechthoek 125">
                <a:extLst>
                  <a:ext uri="{FF2B5EF4-FFF2-40B4-BE49-F238E27FC236}">
                    <a16:creationId xmlns:a16="http://schemas.microsoft.com/office/drawing/2014/main" id="{8E85FD3C-B26E-46DC-ABA9-6FC0464A391D}"/>
                  </a:ext>
                </a:extLst>
              </p:cNvPr>
              <p:cNvSpPr/>
              <p:nvPr userDrawn="1"/>
            </p:nvSpPr>
            <p:spPr>
              <a:xfrm>
                <a:off x="-3319415" y="197696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invoegkader van de afbeelding door op het lipje hiernaast te klikken. 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27" name="Groep 126">
                <a:extLst>
                  <a:ext uri="{FF2B5EF4-FFF2-40B4-BE49-F238E27FC236}">
                    <a16:creationId xmlns:a16="http://schemas.microsoft.com/office/drawing/2014/main" id="{6BA0FED4-87F6-46BD-A4AE-B57197AB5CFA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178" name="Rechthoek 177">
                  <a:extLst>
                    <a:ext uri="{FF2B5EF4-FFF2-40B4-BE49-F238E27FC236}">
                      <a16:creationId xmlns:a16="http://schemas.microsoft.com/office/drawing/2014/main" id="{C19EAC77-9F31-4198-B47D-EBAB49223D3D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79" name="Ovaal 178">
                  <a:extLst>
                    <a:ext uri="{FF2B5EF4-FFF2-40B4-BE49-F238E27FC236}">
                      <a16:creationId xmlns:a16="http://schemas.microsoft.com/office/drawing/2014/main" id="{3B694D1A-E127-4E4A-A4FC-28886E6FC6BD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0" name="Vrije vorm: vorm 179">
                  <a:extLst>
                    <a:ext uri="{FF2B5EF4-FFF2-40B4-BE49-F238E27FC236}">
                      <a16:creationId xmlns:a16="http://schemas.microsoft.com/office/drawing/2014/main" id="{26581DE9-3AAC-4927-997F-925467CCBDA4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81" name="Rechthoek: afgeronde hoeken 180">
                  <a:extLst>
                    <a:ext uri="{FF2B5EF4-FFF2-40B4-BE49-F238E27FC236}">
                      <a16:creationId xmlns:a16="http://schemas.microsoft.com/office/drawing/2014/main" id="{7CB4E904-0B8A-46E5-B496-F1508F5FFA8D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182" name="Rechte verbindingslijn 181">
                  <a:extLst>
                    <a:ext uri="{FF2B5EF4-FFF2-40B4-BE49-F238E27FC236}">
                      <a16:creationId xmlns:a16="http://schemas.microsoft.com/office/drawing/2014/main" id="{4330868D-3CAC-4176-8A56-7D65D0256BFA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183" name="Rechte verbindingslijn 182">
                  <a:extLst>
                    <a:ext uri="{FF2B5EF4-FFF2-40B4-BE49-F238E27FC236}">
                      <a16:creationId xmlns:a16="http://schemas.microsoft.com/office/drawing/2014/main" id="{C0E35F22-0141-42C9-BF79-28D706FC2228}"/>
                    </a:ext>
                  </a:extLst>
                </p:cNvPr>
                <p:cNvCxnSpPr>
                  <a:cxnSpLocks/>
                  <a:stCxn id="181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66C50689-78AE-4388-BA43-CE2658A85014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129" name="Rechthoek 128">
                <a:extLst>
                  <a:ext uri="{FF2B5EF4-FFF2-40B4-BE49-F238E27FC236}">
                    <a16:creationId xmlns:a16="http://schemas.microsoft.com/office/drawing/2014/main" id="{6E35DA2F-4128-47A0-90F7-C4E83A62A2F1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130" name="Groep 129">
                <a:extLst>
                  <a:ext uri="{FF2B5EF4-FFF2-40B4-BE49-F238E27FC236}">
                    <a16:creationId xmlns:a16="http://schemas.microsoft.com/office/drawing/2014/main" id="{8E02830F-C124-4C1D-A590-E96132F00A3F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175" name="Rechthoek 174">
                  <a:extLst>
                    <a:ext uri="{FF2B5EF4-FFF2-40B4-BE49-F238E27FC236}">
                      <a16:creationId xmlns:a16="http://schemas.microsoft.com/office/drawing/2014/main" id="{8AA2A037-4E53-4084-93FF-50A51720ECFA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176" name="Rechte verbindingslijn 175">
                  <a:extLst>
                    <a:ext uri="{FF2B5EF4-FFF2-40B4-BE49-F238E27FC236}">
                      <a16:creationId xmlns:a16="http://schemas.microsoft.com/office/drawing/2014/main" id="{6F112571-E511-4139-BA70-83075F84D12D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177" name="Gelijkbenige driehoek 176">
                  <a:extLst>
                    <a:ext uri="{FF2B5EF4-FFF2-40B4-BE49-F238E27FC236}">
                      <a16:creationId xmlns:a16="http://schemas.microsoft.com/office/drawing/2014/main" id="{1FD5CA09-4E1E-4E43-82C1-7311605D18A3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31" name="Ovaal 130">
                <a:extLst>
                  <a:ext uri="{FF2B5EF4-FFF2-40B4-BE49-F238E27FC236}">
                    <a16:creationId xmlns:a16="http://schemas.microsoft.com/office/drawing/2014/main" id="{8B9358A9-87C5-463E-A77F-EF7AEDBB6224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132" name="Rechthoek 131">
                <a:extLst>
                  <a:ext uri="{FF2B5EF4-FFF2-40B4-BE49-F238E27FC236}">
                    <a16:creationId xmlns:a16="http://schemas.microsoft.com/office/drawing/2014/main" id="{BEBAC983-75C5-4BCC-8ABB-D00CC7642CBF}"/>
                  </a:ext>
                </a:extLst>
              </p:cNvPr>
              <p:cNvSpPr/>
              <p:nvPr userDrawn="1"/>
            </p:nvSpPr>
            <p:spPr>
              <a:xfrm>
                <a:off x="-3319416" y="2553360"/>
                <a:ext cx="3126341" cy="46279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miniatuurweergave van de dia aan de linkerkant van het scherm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‘Dia herstellen’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133" name="Ovaal 132">
                <a:extLst>
                  <a:ext uri="{FF2B5EF4-FFF2-40B4-BE49-F238E27FC236}">
                    <a16:creationId xmlns:a16="http://schemas.microsoft.com/office/drawing/2014/main" id="{6B7D4073-101E-4BF4-9D68-E7B628F3C66E}"/>
                  </a:ext>
                </a:extLst>
              </p:cNvPr>
              <p:cNvSpPr/>
              <p:nvPr userDrawn="1"/>
            </p:nvSpPr>
            <p:spPr>
              <a:xfrm>
                <a:off x="-3603587" y="414578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134" name="Rechthoek 133">
                <a:extLst>
                  <a:ext uri="{FF2B5EF4-FFF2-40B4-BE49-F238E27FC236}">
                    <a16:creationId xmlns:a16="http://schemas.microsoft.com/office/drawing/2014/main" id="{EBA3DCE3-3985-4B87-836E-DC1C7BD1051D}"/>
                  </a:ext>
                </a:extLst>
              </p:cNvPr>
              <p:cNvSpPr/>
              <p:nvPr userDrawn="1"/>
            </p:nvSpPr>
            <p:spPr>
              <a:xfrm>
                <a:off x="-3319415" y="4145790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135" name="Groep 134">
                <a:extLst>
                  <a:ext uri="{FF2B5EF4-FFF2-40B4-BE49-F238E27FC236}">
                    <a16:creationId xmlns:a16="http://schemas.microsoft.com/office/drawing/2014/main" id="{7748F49F-3B62-4F71-830B-7A28C1EC2910}"/>
                  </a:ext>
                </a:extLst>
              </p:cNvPr>
              <p:cNvGrpSpPr/>
              <p:nvPr userDrawn="1"/>
            </p:nvGrpSpPr>
            <p:grpSpPr>
              <a:xfrm>
                <a:off x="-3408294" y="5236167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159" name="Groep 158">
                  <a:extLst>
                    <a:ext uri="{FF2B5EF4-FFF2-40B4-BE49-F238E27FC236}">
                      <a16:creationId xmlns:a16="http://schemas.microsoft.com/office/drawing/2014/main" id="{ECAF2EFD-1C6D-4CEA-B5F7-084AB49E35BC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162" name="Groep 161">
                    <a:extLst>
                      <a:ext uri="{FF2B5EF4-FFF2-40B4-BE49-F238E27FC236}">
                        <a16:creationId xmlns:a16="http://schemas.microsoft.com/office/drawing/2014/main" id="{1426F618-E031-4E0B-9FD9-C5714061649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169" name="Groep 168">
                      <a:extLst>
                        <a:ext uri="{FF2B5EF4-FFF2-40B4-BE49-F238E27FC236}">
                          <a16:creationId xmlns:a16="http://schemas.microsoft.com/office/drawing/2014/main" id="{48CEFC1F-931D-40AF-BBED-DFD16D9290AC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172" name="Rechthoek 171">
                        <a:extLst>
                          <a:ext uri="{FF2B5EF4-FFF2-40B4-BE49-F238E27FC236}">
                            <a16:creationId xmlns:a16="http://schemas.microsoft.com/office/drawing/2014/main" id="{DF3C7978-2754-40F5-98F4-4CC4A7F95200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73" name="Rechthoek 172">
                        <a:extLst>
                          <a:ext uri="{FF2B5EF4-FFF2-40B4-BE49-F238E27FC236}">
                            <a16:creationId xmlns:a16="http://schemas.microsoft.com/office/drawing/2014/main" id="{631D2074-581F-472D-9393-5A1D703A73D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174" name="Ovaal 173">
                        <a:extLst>
                          <a:ext uri="{FF2B5EF4-FFF2-40B4-BE49-F238E27FC236}">
                            <a16:creationId xmlns:a16="http://schemas.microsoft.com/office/drawing/2014/main" id="{D48C63F0-06F4-4DBB-BEF3-CE84492ADA0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170" name="Afbeelding 169">
                      <a:extLst>
                        <a:ext uri="{FF2B5EF4-FFF2-40B4-BE49-F238E27FC236}">
                          <a16:creationId xmlns:a16="http://schemas.microsoft.com/office/drawing/2014/main" id="{1D214A41-98B5-4F00-A372-BDCF0F1372E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171" name="Afbeelding 170">
                      <a:extLst>
                        <a:ext uri="{FF2B5EF4-FFF2-40B4-BE49-F238E27FC236}">
                          <a16:creationId xmlns:a16="http://schemas.microsoft.com/office/drawing/2014/main" id="{A4653570-F5AC-432D-BFB6-7D52A004CB7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163" name="Groep 162">
                    <a:extLst>
                      <a:ext uri="{FF2B5EF4-FFF2-40B4-BE49-F238E27FC236}">
                        <a16:creationId xmlns:a16="http://schemas.microsoft.com/office/drawing/2014/main" id="{D6E9CEB7-85B6-408B-9661-C3F6CF21826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67" name="Rechthoek 166">
                      <a:extLst>
                        <a:ext uri="{FF2B5EF4-FFF2-40B4-BE49-F238E27FC236}">
                          <a16:creationId xmlns:a16="http://schemas.microsoft.com/office/drawing/2014/main" id="{750C2F6B-9020-43BB-87B9-A1E62EB088F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8" name="Rechthoek 167">
                      <a:extLst>
                        <a:ext uri="{FF2B5EF4-FFF2-40B4-BE49-F238E27FC236}">
                          <a16:creationId xmlns:a16="http://schemas.microsoft.com/office/drawing/2014/main" id="{56DC124B-1FD2-440B-A157-D0B78C98030C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164" name="Groep 163">
                    <a:extLst>
                      <a:ext uri="{FF2B5EF4-FFF2-40B4-BE49-F238E27FC236}">
                        <a16:creationId xmlns:a16="http://schemas.microsoft.com/office/drawing/2014/main" id="{3C156188-037F-44D5-8777-2B8A7488816A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165" name="Rechthoek 164">
                      <a:extLst>
                        <a:ext uri="{FF2B5EF4-FFF2-40B4-BE49-F238E27FC236}">
                          <a16:creationId xmlns:a16="http://schemas.microsoft.com/office/drawing/2014/main" id="{ECE3CF8E-96F3-4FCB-9C8E-787BF36940F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66" name="Rechthoek 165">
                      <a:extLst>
                        <a:ext uri="{FF2B5EF4-FFF2-40B4-BE49-F238E27FC236}">
                          <a16:creationId xmlns:a16="http://schemas.microsoft.com/office/drawing/2014/main" id="{B870885B-19F1-4AC8-AFE5-17CC071FE7E0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160" name="Rechthoek 159">
                  <a:extLst>
                    <a:ext uri="{FF2B5EF4-FFF2-40B4-BE49-F238E27FC236}">
                      <a16:creationId xmlns:a16="http://schemas.microsoft.com/office/drawing/2014/main" id="{4CABF8D7-8480-44F0-8673-63078D2383D8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161" name="Gelijkbenige driehoek 160">
                  <a:extLst>
                    <a:ext uri="{FF2B5EF4-FFF2-40B4-BE49-F238E27FC236}">
                      <a16:creationId xmlns:a16="http://schemas.microsoft.com/office/drawing/2014/main" id="{5EA6420D-B8CE-4B70-B28D-6A52883E7F96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136" name="Rechthoek 135">
                <a:extLst>
                  <a:ext uri="{FF2B5EF4-FFF2-40B4-BE49-F238E27FC236}">
                    <a16:creationId xmlns:a16="http://schemas.microsoft.com/office/drawing/2014/main" id="{A2AF222E-33E0-4D5C-87A7-3A00BFEDE32E}"/>
                  </a:ext>
                </a:extLst>
              </p:cNvPr>
              <p:cNvSpPr/>
              <p:nvPr userDrawn="1"/>
            </p:nvSpPr>
            <p:spPr>
              <a:xfrm>
                <a:off x="-3316836" y="3119689"/>
                <a:ext cx="1239216" cy="719917"/>
              </a:xfrm>
              <a:prstGeom prst="rect">
                <a:avLst/>
              </a:prstGeom>
              <a:pattFill prst="wdUpDiag">
                <a:fgClr>
                  <a:srgbClr val="E0E0E0"/>
                </a:fgClr>
                <a:bgClr>
                  <a:srgbClr val="ECECEC"/>
                </a:bgClr>
              </a:pattFill>
              <a:ln w="12700">
                <a:solidFill>
                  <a:srgbClr val="D3D3D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37" name="Groep 136">
                <a:extLst>
                  <a:ext uri="{FF2B5EF4-FFF2-40B4-BE49-F238E27FC236}">
                    <a16:creationId xmlns:a16="http://schemas.microsoft.com/office/drawing/2014/main" id="{7F4145ED-FB38-4272-B0E6-0BFEEDFE6909}"/>
                  </a:ext>
                </a:extLst>
              </p:cNvPr>
              <p:cNvGrpSpPr/>
              <p:nvPr userDrawn="1"/>
            </p:nvGrpSpPr>
            <p:grpSpPr>
              <a:xfrm>
                <a:off x="-2485819" y="3399207"/>
                <a:ext cx="1222990" cy="563933"/>
                <a:chOff x="-2485819" y="3399207"/>
                <a:chExt cx="1222990" cy="563933"/>
              </a:xfrm>
            </p:grpSpPr>
            <p:sp>
              <p:nvSpPr>
                <p:cNvPr id="138" name="Rechthoek 137">
                  <a:extLst>
                    <a:ext uri="{FF2B5EF4-FFF2-40B4-BE49-F238E27FC236}">
                      <a16:creationId xmlns:a16="http://schemas.microsoft.com/office/drawing/2014/main" id="{7327CE7A-06F8-4DA3-A5EF-038F46557FAA}"/>
                    </a:ext>
                  </a:extLst>
                </p:cNvPr>
                <p:cNvSpPr/>
                <p:nvPr userDrawn="1"/>
              </p:nvSpPr>
              <p:spPr>
                <a:xfrm>
                  <a:off x="-2485819" y="3399207"/>
                  <a:ext cx="1176476" cy="504851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39" name="Rechthoek 138">
                  <a:extLst>
                    <a:ext uri="{FF2B5EF4-FFF2-40B4-BE49-F238E27FC236}">
                      <a16:creationId xmlns:a16="http://schemas.microsoft.com/office/drawing/2014/main" id="{8DCBF677-4BFF-4ED5-BEE7-36B1E4621723}"/>
                    </a:ext>
                  </a:extLst>
                </p:cNvPr>
                <p:cNvSpPr/>
                <p:nvPr userDrawn="1"/>
              </p:nvSpPr>
              <p:spPr>
                <a:xfrm>
                  <a:off x="-2479584" y="3652838"/>
                  <a:ext cx="1164007" cy="246701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140" name="Groep 139">
                  <a:extLst>
                    <a:ext uri="{FF2B5EF4-FFF2-40B4-BE49-F238E27FC236}">
                      <a16:creationId xmlns:a16="http://schemas.microsoft.com/office/drawing/2014/main" id="{1089A58B-99C6-45B2-AEAF-F1FF90832C75}"/>
                    </a:ext>
                  </a:extLst>
                </p:cNvPr>
                <p:cNvGrpSpPr/>
                <p:nvPr userDrawn="1"/>
              </p:nvGrpSpPr>
              <p:grpSpPr>
                <a:xfrm>
                  <a:off x="-2403869" y="3460544"/>
                  <a:ext cx="155951" cy="131922"/>
                  <a:chOff x="12968836" y="3354170"/>
                  <a:chExt cx="404806" cy="342433"/>
                </a:xfrm>
              </p:grpSpPr>
              <p:sp>
                <p:nvSpPr>
                  <p:cNvPr id="153" name="Rechthoek: afgeronde hoeken 152">
                    <a:extLst>
                      <a:ext uri="{FF2B5EF4-FFF2-40B4-BE49-F238E27FC236}">
                        <a16:creationId xmlns:a16="http://schemas.microsoft.com/office/drawing/2014/main" id="{760C4CB9-B19A-4548-A0F3-D06911CCAA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4" name="Rechthoek 153">
                    <a:extLst>
                      <a:ext uri="{FF2B5EF4-FFF2-40B4-BE49-F238E27FC236}">
                        <a16:creationId xmlns:a16="http://schemas.microsoft.com/office/drawing/2014/main" id="{1FB70A9D-7DC3-4676-A764-763F389E605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5" name="Rechthoek 154">
                    <a:extLst>
                      <a:ext uri="{FF2B5EF4-FFF2-40B4-BE49-F238E27FC236}">
                        <a16:creationId xmlns:a16="http://schemas.microsoft.com/office/drawing/2014/main" id="{8A3A715A-7475-4CC2-9215-4B30B492825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6" name="Rechthoek 155">
                    <a:extLst>
                      <a:ext uri="{FF2B5EF4-FFF2-40B4-BE49-F238E27FC236}">
                        <a16:creationId xmlns:a16="http://schemas.microsoft.com/office/drawing/2014/main" id="{D49B924A-4532-440D-8F5F-536627D5411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7" name="Rechthoek 156">
                    <a:extLst>
                      <a:ext uri="{FF2B5EF4-FFF2-40B4-BE49-F238E27FC236}">
                        <a16:creationId xmlns:a16="http://schemas.microsoft.com/office/drawing/2014/main" id="{9C81822E-BC07-484F-AB4E-5CBC67AD927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58" name="Rechthoek 157">
                    <a:extLst>
                      <a:ext uri="{FF2B5EF4-FFF2-40B4-BE49-F238E27FC236}">
                        <a16:creationId xmlns:a16="http://schemas.microsoft.com/office/drawing/2014/main" id="{07C4B6C3-F138-4C9B-86F8-24639A5B9FB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41" name="Groep 140">
                  <a:extLst>
                    <a:ext uri="{FF2B5EF4-FFF2-40B4-BE49-F238E27FC236}">
                      <a16:creationId xmlns:a16="http://schemas.microsoft.com/office/drawing/2014/main" id="{8301CCA7-F2BE-489B-8508-0ED25BEBADD1}"/>
                    </a:ext>
                  </a:extLst>
                </p:cNvPr>
                <p:cNvGrpSpPr/>
                <p:nvPr userDrawn="1"/>
              </p:nvGrpSpPr>
              <p:grpSpPr>
                <a:xfrm>
                  <a:off x="-2423424" y="3690208"/>
                  <a:ext cx="166739" cy="218963"/>
                  <a:chOff x="12940828" y="3950597"/>
                  <a:chExt cx="432813" cy="568367"/>
                </a:xfrm>
              </p:grpSpPr>
              <p:grpSp>
                <p:nvGrpSpPr>
                  <p:cNvPr id="145" name="Groep 144">
                    <a:extLst>
                      <a:ext uri="{FF2B5EF4-FFF2-40B4-BE49-F238E27FC236}">
                        <a16:creationId xmlns:a16="http://schemas.microsoft.com/office/drawing/2014/main" id="{EF16C46E-CDC6-499D-B382-FB13A3822AE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000382" y="4006891"/>
                    <a:ext cx="373259" cy="315747"/>
                    <a:chOff x="12968836" y="3354170"/>
                    <a:chExt cx="404806" cy="342433"/>
                  </a:xfrm>
                </p:grpSpPr>
                <p:sp>
                  <p:nvSpPr>
                    <p:cNvPr id="147" name="Rechthoek: afgeronde hoeken 146">
                      <a:extLst>
                        <a:ext uri="{FF2B5EF4-FFF2-40B4-BE49-F238E27FC236}">
                          <a16:creationId xmlns:a16="http://schemas.microsoft.com/office/drawing/2014/main" id="{0596F187-DF51-4C93-BAC5-089124C9054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68836" y="3354170"/>
                      <a:ext cx="404806" cy="342433"/>
                    </a:xfrm>
                    <a:prstGeom prst="roundRect">
                      <a:avLst>
                        <a:gd name="adj" fmla="val 2911"/>
                      </a:avLst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48" name="Rechthoek 147">
                      <a:extLst>
                        <a:ext uri="{FF2B5EF4-FFF2-40B4-BE49-F238E27FC236}">
                          <a16:creationId xmlns:a16="http://schemas.microsoft.com/office/drawing/2014/main" id="{B8547072-76D9-4611-BC0E-AFF8A649D56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0" y="3401181"/>
                      <a:ext cx="305213" cy="41563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49" name="Rechthoek 148">
                      <a:extLst>
                        <a:ext uri="{FF2B5EF4-FFF2-40B4-BE49-F238E27FC236}">
                          <a16:creationId xmlns:a16="http://schemas.microsoft.com/office/drawing/2014/main" id="{5E20045C-730B-4FA9-A3E4-CC878C8459E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1" y="3471575"/>
                      <a:ext cx="118778" cy="18169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0" name="Rechthoek 149">
                      <a:extLst>
                        <a:ext uri="{FF2B5EF4-FFF2-40B4-BE49-F238E27FC236}">
                          <a16:creationId xmlns:a16="http://schemas.microsoft.com/office/drawing/2014/main" id="{24CD5518-1278-4B3E-95FE-9DC35A942F2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481982"/>
                      <a:ext cx="13527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1" name="Rechthoek 150">
                      <a:extLst>
                        <a:ext uri="{FF2B5EF4-FFF2-40B4-BE49-F238E27FC236}">
                          <a16:creationId xmlns:a16="http://schemas.microsoft.com/office/drawing/2014/main" id="{9E82AFC2-7D15-471B-8CF6-22ECE2493C1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554800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52" name="Rechthoek 151">
                      <a:extLst>
                        <a:ext uri="{FF2B5EF4-FFF2-40B4-BE49-F238E27FC236}">
                          <a16:creationId xmlns:a16="http://schemas.microsoft.com/office/drawing/2014/main" id="{BC9DB29C-0D92-4C4B-B7AB-C7846FD77F4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627618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146" name="Boog 145">
                    <a:extLst>
                      <a:ext uri="{FF2B5EF4-FFF2-40B4-BE49-F238E27FC236}">
                        <a16:creationId xmlns:a16="http://schemas.microsoft.com/office/drawing/2014/main" id="{40DD1D24-BC9B-4105-B964-51542E1DFA48}"/>
                      </a:ext>
                    </a:extLst>
                  </p:cNvPr>
                  <p:cNvSpPr/>
                  <p:nvPr userDrawn="1"/>
                </p:nvSpPr>
                <p:spPr>
                  <a:xfrm rot="17637075">
                    <a:off x="12776155" y="4115270"/>
                    <a:ext cx="568367" cy="239021"/>
                  </a:xfrm>
                  <a:prstGeom prst="arc">
                    <a:avLst>
                      <a:gd name="adj1" fmla="val 15959368"/>
                      <a:gd name="adj2" fmla="val 1354623"/>
                    </a:avLst>
                  </a:prstGeom>
                  <a:noFill/>
                  <a:ln w="19050" cap="flat" cmpd="sng" algn="ctr">
                    <a:solidFill>
                      <a:srgbClr val="4D82B8"/>
                    </a:solidFill>
                    <a:prstDash val="solid"/>
                    <a:headEnd type="arrow" w="med" len="sm"/>
                  </a:ln>
                  <a:effectLst/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142" name="Tekstvak 141">
                  <a:extLst>
                    <a:ext uri="{FF2B5EF4-FFF2-40B4-BE49-F238E27FC236}">
                      <a16:creationId xmlns:a16="http://schemas.microsoft.com/office/drawing/2014/main" id="{1219DAE2-23A1-4B3D-9317-1051BE9934C6}"/>
                    </a:ext>
                  </a:extLst>
                </p:cNvPr>
                <p:cNvSpPr txBox="1"/>
                <p:nvPr userDrawn="1"/>
              </p:nvSpPr>
              <p:spPr>
                <a:xfrm>
                  <a:off x="-2245455" y="3460544"/>
                  <a:ext cx="896116" cy="13470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Indeling</a:t>
                  </a:r>
                </a:p>
              </p:txBody>
            </p:sp>
            <p:sp>
              <p:nvSpPr>
                <p:cNvPr id="143" name="Tekstvak 142">
                  <a:extLst>
                    <a:ext uri="{FF2B5EF4-FFF2-40B4-BE49-F238E27FC236}">
                      <a16:creationId xmlns:a16="http://schemas.microsoft.com/office/drawing/2014/main" id="{F9212D81-815A-443C-A3BB-F40E945677AD}"/>
                    </a:ext>
                  </a:extLst>
                </p:cNvPr>
                <p:cNvSpPr txBox="1"/>
                <p:nvPr userDrawn="1"/>
              </p:nvSpPr>
              <p:spPr>
                <a:xfrm>
                  <a:off x="-2258884" y="3712980"/>
                  <a:ext cx="90954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Dia Herstellen</a:t>
                  </a:r>
                </a:p>
              </p:txBody>
            </p:sp>
            <p:sp>
              <p:nvSpPr>
                <p:cNvPr id="144" name="Vrije vorm: vorm 143">
                  <a:extLst>
                    <a:ext uri="{FF2B5EF4-FFF2-40B4-BE49-F238E27FC236}">
                      <a16:creationId xmlns:a16="http://schemas.microsoft.com/office/drawing/2014/main" id="{4B86FA2B-06B1-4228-933C-8A7DDBE85545}"/>
                    </a:ext>
                  </a:extLst>
                </p:cNvPr>
                <p:cNvSpPr/>
                <p:nvPr userDrawn="1"/>
              </p:nvSpPr>
              <p:spPr>
                <a:xfrm>
                  <a:off x="-1360391" y="3783140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23" name="Gelijkbenige driehoek 122">
              <a:extLst>
                <a:ext uri="{FF2B5EF4-FFF2-40B4-BE49-F238E27FC236}">
                  <a16:creationId xmlns:a16="http://schemas.microsoft.com/office/drawing/2014/main" id="{6BB855F1-4C9F-4D47-A8F3-931167AB29E0}"/>
                </a:ext>
              </a:extLst>
            </p:cNvPr>
            <p:cNvSpPr/>
            <p:nvPr userDrawn="1"/>
          </p:nvSpPr>
          <p:spPr>
            <a:xfrm rot="16200000" flipH="1">
              <a:off x="12932218" y="6523536"/>
              <a:ext cx="175255" cy="10287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nl-NL" sz="1600" cap="all" baseline="0" noProof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184" name="INSTRUCTIES">
            <a:extLst>
              <a:ext uri="{FF2B5EF4-FFF2-40B4-BE49-F238E27FC236}">
                <a16:creationId xmlns:a16="http://schemas.microsoft.com/office/drawing/2014/main" id="{9F3881AC-B2B8-4032-A7D9-AF0E73E0C693}"/>
              </a:ext>
            </a:extLst>
          </p:cNvPr>
          <p:cNvGrpSpPr/>
          <p:nvPr userDrawn="1"/>
        </p:nvGrpSpPr>
        <p:grpSpPr>
          <a:xfrm>
            <a:off x="8842249" y="-3593177"/>
            <a:ext cx="7518212" cy="3431269"/>
            <a:chOff x="-3786436" y="0"/>
            <a:chExt cx="7518212" cy="3431265"/>
          </a:xfrm>
        </p:grpSpPr>
        <p:sp>
          <p:nvSpPr>
            <p:cNvPr id="185" name="Rechthoek 184">
              <a:extLst>
                <a:ext uri="{FF2B5EF4-FFF2-40B4-BE49-F238E27FC236}">
                  <a16:creationId xmlns:a16="http://schemas.microsoft.com/office/drawing/2014/main" id="{F4D69F34-36EF-4F17-B741-6CDE3A246F0C}"/>
                </a:ext>
              </a:extLst>
            </p:cNvPr>
            <p:cNvSpPr/>
            <p:nvPr userDrawn="1"/>
          </p:nvSpPr>
          <p:spPr>
            <a:xfrm>
              <a:off x="-3786436" y="0"/>
              <a:ext cx="7518212" cy="343126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186" name="Ovaal 185">
              <a:extLst>
                <a:ext uri="{FF2B5EF4-FFF2-40B4-BE49-F238E27FC236}">
                  <a16:creationId xmlns:a16="http://schemas.microsoft.com/office/drawing/2014/main" id="{14084446-3249-43A5-B006-55AFC3865C48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87" name="Rechthoek 186">
              <a:extLst>
                <a:ext uri="{FF2B5EF4-FFF2-40B4-BE49-F238E27FC236}">
                  <a16:creationId xmlns:a16="http://schemas.microsoft.com/office/drawing/2014/main" id="{9BE1EFEC-E828-4C04-90B6-C1AFF835DB5C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88" name="Groep 187">
              <a:extLst>
                <a:ext uri="{FF2B5EF4-FFF2-40B4-BE49-F238E27FC236}">
                  <a16:creationId xmlns:a16="http://schemas.microsoft.com/office/drawing/2014/main" id="{E9F8ADD0-31C5-4D2A-81E6-CB928C51F364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232" name="Rechthoek 231">
                <a:extLst>
                  <a:ext uri="{FF2B5EF4-FFF2-40B4-BE49-F238E27FC236}">
                    <a16:creationId xmlns:a16="http://schemas.microsoft.com/office/drawing/2014/main" id="{8DA6B1DE-CBD3-4BAF-9505-3137F298339D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3" name="Ovaal 232">
                <a:extLst>
                  <a:ext uri="{FF2B5EF4-FFF2-40B4-BE49-F238E27FC236}">
                    <a16:creationId xmlns:a16="http://schemas.microsoft.com/office/drawing/2014/main" id="{0B2522B4-C992-4CCC-AF4E-2BB82D9820D7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4" name="Vrije vorm: vorm 233">
                <a:extLst>
                  <a:ext uri="{FF2B5EF4-FFF2-40B4-BE49-F238E27FC236}">
                    <a16:creationId xmlns:a16="http://schemas.microsoft.com/office/drawing/2014/main" id="{420E797F-2543-4689-B6E9-9EA64B7C9F60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35" name="Rechthoek: afgeronde hoeken 234">
                <a:extLst>
                  <a:ext uri="{FF2B5EF4-FFF2-40B4-BE49-F238E27FC236}">
                    <a16:creationId xmlns:a16="http://schemas.microsoft.com/office/drawing/2014/main" id="{78B7C474-872E-48A5-9646-F77CF863FCC3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236" name="Rechte verbindingslijn 235">
                <a:extLst>
                  <a:ext uri="{FF2B5EF4-FFF2-40B4-BE49-F238E27FC236}">
                    <a16:creationId xmlns:a16="http://schemas.microsoft.com/office/drawing/2014/main" id="{62C0C0FE-FFC2-48F3-947F-02434D5DCF77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237" name="Rechte verbindingslijn 236">
                <a:extLst>
                  <a:ext uri="{FF2B5EF4-FFF2-40B4-BE49-F238E27FC236}">
                    <a16:creationId xmlns:a16="http://schemas.microsoft.com/office/drawing/2014/main" id="{C15ED882-1167-4EFD-9F4B-8F70AB8305EC}"/>
                  </a:ext>
                </a:extLst>
              </p:cNvPr>
              <p:cNvCxnSpPr>
                <a:cxnSpLocks/>
                <a:stCxn id="23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89" name="Ovaal 188">
              <a:extLst>
                <a:ext uri="{FF2B5EF4-FFF2-40B4-BE49-F238E27FC236}">
                  <a16:creationId xmlns:a16="http://schemas.microsoft.com/office/drawing/2014/main" id="{EB00E06B-9C61-4160-A7DF-51ED03A2ECAE}"/>
                </a:ext>
              </a:extLst>
            </p:cNvPr>
            <p:cNvSpPr/>
            <p:nvPr userDrawn="1"/>
          </p:nvSpPr>
          <p:spPr>
            <a:xfrm>
              <a:off x="212971" y="4606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0" name="Rechthoek 189">
              <a:extLst>
                <a:ext uri="{FF2B5EF4-FFF2-40B4-BE49-F238E27FC236}">
                  <a16:creationId xmlns:a16="http://schemas.microsoft.com/office/drawing/2014/main" id="{5C9A6717-8540-4C57-8B2D-B8CD08B7F069}"/>
                </a:ext>
              </a:extLst>
            </p:cNvPr>
            <p:cNvSpPr/>
            <p:nvPr userDrawn="1"/>
          </p:nvSpPr>
          <p:spPr>
            <a:xfrm>
              <a:off x="497143" y="460698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91" name="Groep 190">
              <a:extLst>
                <a:ext uri="{FF2B5EF4-FFF2-40B4-BE49-F238E27FC236}">
                  <a16:creationId xmlns:a16="http://schemas.microsoft.com/office/drawing/2014/main" id="{765AE9FC-99F7-41F1-AD86-5B6977AE648C}"/>
                </a:ext>
              </a:extLst>
            </p:cNvPr>
            <p:cNvGrpSpPr/>
            <p:nvPr userDrawn="1"/>
          </p:nvGrpSpPr>
          <p:grpSpPr>
            <a:xfrm>
              <a:off x="505239" y="895272"/>
              <a:ext cx="825500" cy="209550"/>
              <a:chOff x="17321182" y="1213837"/>
              <a:chExt cx="825500" cy="209550"/>
            </a:xfrm>
          </p:grpSpPr>
          <p:sp>
            <p:nvSpPr>
              <p:cNvPr id="229" name="Rechthoek 228">
                <a:extLst>
                  <a:ext uri="{FF2B5EF4-FFF2-40B4-BE49-F238E27FC236}">
                    <a16:creationId xmlns:a16="http://schemas.microsoft.com/office/drawing/2014/main" id="{17E2A10D-8C69-4371-AF11-ED60333970B0}"/>
                  </a:ext>
                </a:extLst>
              </p:cNvPr>
              <p:cNvSpPr/>
              <p:nvPr userDrawn="1"/>
            </p:nvSpPr>
            <p:spPr>
              <a:xfrm>
                <a:off x="17321182" y="1213837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230" name="Rechte verbindingslijn 229">
                <a:extLst>
                  <a:ext uri="{FF2B5EF4-FFF2-40B4-BE49-F238E27FC236}">
                    <a16:creationId xmlns:a16="http://schemas.microsoft.com/office/drawing/2014/main" id="{6B8D7DDE-3833-45CD-8EB6-D82A9F1F45F8}"/>
                  </a:ext>
                </a:extLst>
              </p:cNvPr>
              <p:cNvCxnSpPr/>
              <p:nvPr userDrawn="1"/>
            </p:nvCxnSpPr>
            <p:spPr>
              <a:xfrm>
                <a:off x="17971827" y="1246239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231" name="Gelijkbenige driehoek 230">
                <a:extLst>
                  <a:ext uri="{FF2B5EF4-FFF2-40B4-BE49-F238E27FC236}">
                    <a16:creationId xmlns:a16="http://schemas.microsoft.com/office/drawing/2014/main" id="{09AEEEC3-7F41-4C85-9936-82EB568D6AD7}"/>
                  </a:ext>
                </a:extLst>
              </p:cNvPr>
              <p:cNvSpPr/>
              <p:nvPr userDrawn="1"/>
            </p:nvSpPr>
            <p:spPr>
              <a:xfrm rot="10800000">
                <a:off x="18012647" y="1297893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2" name="Ovaal 191">
              <a:extLst>
                <a:ext uri="{FF2B5EF4-FFF2-40B4-BE49-F238E27FC236}">
                  <a16:creationId xmlns:a16="http://schemas.microsoft.com/office/drawing/2014/main" id="{97437176-8605-4E7E-86A8-FC05380E8D36}"/>
                </a:ext>
              </a:extLst>
            </p:cNvPr>
            <p:cNvSpPr/>
            <p:nvPr userDrawn="1"/>
          </p:nvSpPr>
          <p:spPr>
            <a:xfrm>
              <a:off x="-3603587" y="174222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93" name="Rechthoek 192">
              <a:extLst>
                <a:ext uri="{FF2B5EF4-FFF2-40B4-BE49-F238E27FC236}">
                  <a16:creationId xmlns:a16="http://schemas.microsoft.com/office/drawing/2014/main" id="{956C16BA-3B98-47AA-9263-E6604A410DD7}"/>
                </a:ext>
              </a:extLst>
            </p:cNvPr>
            <p:cNvSpPr/>
            <p:nvPr userDrawn="1"/>
          </p:nvSpPr>
          <p:spPr>
            <a:xfrm>
              <a:off x="-3319415" y="1742222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194" name="Groep 193">
              <a:extLst>
                <a:ext uri="{FF2B5EF4-FFF2-40B4-BE49-F238E27FC236}">
                  <a16:creationId xmlns:a16="http://schemas.microsoft.com/office/drawing/2014/main" id="{E0142F03-3C06-406E-AA2F-0718504B8052}"/>
                </a:ext>
              </a:extLst>
            </p:cNvPr>
            <p:cNvGrpSpPr/>
            <p:nvPr userDrawn="1"/>
          </p:nvGrpSpPr>
          <p:grpSpPr>
            <a:xfrm>
              <a:off x="-3408298" y="2659381"/>
              <a:ext cx="622283" cy="612890"/>
              <a:chOff x="12617634" y="2421765"/>
              <a:chExt cx="752963" cy="741589"/>
            </a:xfrm>
          </p:grpSpPr>
          <p:grpSp>
            <p:nvGrpSpPr>
              <p:cNvPr id="213" name="Groep 212">
                <a:extLst>
                  <a:ext uri="{FF2B5EF4-FFF2-40B4-BE49-F238E27FC236}">
                    <a16:creationId xmlns:a16="http://schemas.microsoft.com/office/drawing/2014/main" id="{7110DBDD-7368-47D7-A1E6-8FC63AC5E3CA}"/>
                  </a:ext>
                </a:extLst>
              </p:cNvPr>
              <p:cNvGrpSpPr/>
              <p:nvPr userDrawn="1"/>
            </p:nvGrpSpPr>
            <p:grpSpPr>
              <a:xfrm>
                <a:off x="12771515" y="2421765"/>
                <a:ext cx="467170" cy="448493"/>
                <a:chOff x="12782142" y="2421765"/>
                <a:chExt cx="467170" cy="448493"/>
              </a:xfrm>
            </p:grpSpPr>
            <p:grpSp>
              <p:nvGrpSpPr>
                <p:cNvPr id="216" name="Groep 215">
                  <a:extLst>
                    <a:ext uri="{FF2B5EF4-FFF2-40B4-BE49-F238E27FC236}">
                      <a16:creationId xmlns:a16="http://schemas.microsoft.com/office/drawing/2014/main" id="{3B914C7E-F748-4D7A-A61B-0E3F2BCEA665}"/>
                    </a:ext>
                  </a:extLst>
                </p:cNvPr>
                <p:cNvGrpSpPr/>
                <p:nvPr userDrawn="1"/>
              </p:nvGrpSpPr>
              <p:grpSpPr>
                <a:xfrm>
                  <a:off x="12782142" y="2421765"/>
                  <a:ext cx="412975" cy="396144"/>
                  <a:chOff x="13554829" y="2265103"/>
                  <a:chExt cx="443914" cy="425824"/>
                </a:xfrm>
              </p:grpSpPr>
              <p:grpSp>
                <p:nvGrpSpPr>
                  <p:cNvPr id="223" name="Groep 222">
                    <a:extLst>
                      <a:ext uri="{FF2B5EF4-FFF2-40B4-BE49-F238E27FC236}">
                        <a16:creationId xmlns:a16="http://schemas.microsoft.com/office/drawing/2014/main" id="{F1A8A928-D96A-47B6-B714-3F77AFC4A42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829" y="2265103"/>
                    <a:ext cx="443914" cy="425824"/>
                    <a:chOff x="12909607" y="221137"/>
                    <a:chExt cx="443914" cy="425824"/>
                  </a:xfrm>
                </p:grpSpPr>
                <p:sp>
                  <p:nvSpPr>
                    <p:cNvPr id="226" name="Rechthoek 225">
                      <a:extLst>
                        <a:ext uri="{FF2B5EF4-FFF2-40B4-BE49-F238E27FC236}">
                          <a16:creationId xmlns:a16="http://schemas.microsoft.com/office/drawing/2014/main" id="{E5CD8F5A-4BD0-43CD-BCB6-A469D9314B0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07" y="221150"/>
                      <a:ext cx="443914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27" name="Rechthoek 226">
                      <a:extLst>
                        <a:ext uri="{FF2B5EF4-FFF2-40B4-BE49-F238E27FC236}">
                          <a16:creationId xmlns:a16="http://schemas.microsoft.com/office/drawing/2014/main" id="{B16D20A3-2F52-479B-B20B-50F04A69EBE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16" y="221137"/>
                      <a:ext cx="261631" cy="2578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228" name="Ovaal 227">
                      <a:extLst>
                        <a:ext uri="{FF2B5EF4-FFF2-40B4-BE49-F238E27FC236}">
                          <a16:creationId xmlns:a16="http://schemas.microsoft.com/office/drawing/2014/main" id="{F3913412-6A9B-4DA8-BD67-32E9B0BFAF7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13" y="253670"/>
                      <a:ext cx="72186" cy="72187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224" name="Afbeelding 223">
                    <a:extLst>
                      <a:ext uri="{FF2B5EF4-FFF2-40B4-BE49-F238E27FC236}">
                        <a16:creationId xmlns:a16="http://schemas.microsoft.com/office/drawing/2014/main" id="{913911D4-16E2-48C9-B785-FD4C550A147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25" y="2369984"/>
                    <a:ext cx="173366" cy="140221"/>
                  </a:xfrm>
                  <a:prstGeom prst="rect">
                    <a:avLst/>
                  </a:prstGeom>
                </p:spPr>
              </p:pic>
              <p:pic>
                <p:nvPicPr>
                  <p:cNvPr id="225" name="Afbeelding 224">
                    <a:extLst>
                      <a:ext uri="{FF2B5EF4-FFF2-40B4-BE49-F238E27FC236}">
                        <a16:creationId xmlns:a16="http://schemas.microsoft.com/office/drawing/2014/main" id="{D74B6B14-EFAA-46D4-BABE-DE14EBD6614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28" y="2394256"/>
                    <a:ext cx="173366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217" name="Groep 216">
                  <a:extLst>
                    <a:ext uri="{FF2B5EF4-FFF2-40B4-BE49-F238E27FC236}">
                      <a16:creationId xmlns:a16="http://schemas.microsoft.com/office/drawing/2014/main" id="{F9AB30E4-BD86-42AA-8195-073D0C2F9873}"/>
                    </a:ext>
                  </a:extLst>
                </p:cNvPr>
                <p:cNvGrpSpPr/>
                <p:nvPr userDrawn="1"/>
              </p:nvGrpSpPr>
              <p:grpSpPr>
                <a:xfrm>
                  <a:off x="13103491" y="2723788"/>
                  <a:ext cx="145821" cy="146470"/>
                  <a:chOff x="13096147" y="2620798"/>
                  <a:chExt cx="145821" cy="146470"/>
                </a:xfrm>
              </p:grpSpPr>
              <p:sp>
                <p:nvSpPr>
                  <p:cNvPr id="221" name="Rechthoek 220">
                    <a:extLst>
                      <a:ext uri="{FF2B5EF4-FFF2-40B4-BE49-F238E27FC236}">
                        <a16:creationId xmlns:a16="http://schemas.microsoft.com/office/drawing/2014/main" id="{DCD8D845-D4E0-4FB2-8FE1-1C8306B50F8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47" y="2620798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2" name="Rechthoek 221">
                    <a:extLst>
                      <a:ext uri="{FF2B5EF4-FFF2-40B4-BE49-F238E27FC236}">
                        <a16:creationId xmlns:a16="http://schemas.microsoft.com/office/drawing/2014/main" id="{129F57BD-9BC6-43F5-85CE-E6439F6DA9A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42" y="2680164"/>
                    <a:ext cx="145821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218" name="Groep 217">
                  <a:extLst>
                    <a:ext uri="{FF2B5EF4-FFF2-40B4-BE49-F238E27FC236}">
                      <a16:creationId xmlns:a16="http://schemas.microsoft.com/office/drawing/2014/main" id="{EBC50AC1-E962-44F9-8ADA-90340C620D0B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399" y="2684166"/>
                  <a:ext cx="145821" cy="146470"/>
                  <a:chOff x="13096171" y="4583741"/>
                  <a:chExt cx="145821" cy="146470"/>
                </a:xfrm>
              </p:grpSpPr>
              <p:sp>
                <p:nvSpPr>
                  <p:cNvPr id="219" name="Rechthoek 218">
                    <a:extLst>
                      <a:ext uri="{FF2B5EF4-FFF2-40B4-BE49-F238E27FC236}">
                        <a16:creationId xmlns:a16="http://schemas.microsoft.com/office/drawing/2014/main" id="{E5122B1B-E34D-4B89-B1E5-26C107EF8EF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71" y="4583741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220" name="Rechthoek 219">
                    <a:extLst>
                      <a:ext uri="{FF2B5EF4-FFF2-40B4-BE49-F238E27FC236}">
                        <a16:creationId xmlns:a16="http://schemas.microsoft.com/office/drawing/2014/main" id="{8DF91935-5D13-4A23-8A42-67F22DEBC8CB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74" y="4643108"/>
                    <a:ext cx="145819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214" name="Rechthoek 213">
                <a:extLst>
                  <a:ext uri="{FF2B5EF4-FFF2-40B4-BE49-F238E27FC236}">
                    <a16:creationId xmlns:a16="http://schemas.microsoft.com/office/drawing/2014/main" id="{73389D2D-004F-4AC4-99F6-78FB25D3B76E}"/>
                  </a:ext>
                </a:extLst>
              </p:cNvPr>
              <p:cNvSpPr/>
              <p:nvPr userDrawn="1"/>
            </p:nvSpPr>
            <p:spPr>
              <a:xfrm>
                <a:off x="12617634" y="2908383"/>
                <a:ext cx="752963" cy="16117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215" name="Gelijkbenige driehoek 214">
                <a:extLst>
                  <a:ext uri="{FF2B5EF4-FFF2-40B4-BE49-F238E27FC236}">
                    <a16:creationId xmlns:a16="http://schemas.microsoft.com/office/drawing/2014/main" id="{A949BEC7-68A2-4697-8A53-38E8FE650B00}"/>
                  </a:ext>
                </a:extLst>
              </p:cNvPr>
              <p:cNvSpPr/>
              <p:nvPr userDrawn="1"/>
            </p:nvSpPr>
            <p:spPr>
              <a:xfrm rot="10800000">
                <a:off x="12950681" y="3112208"/>
                <a:ext cx="86866" cy="51146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5" name="Ovaal 194">
              <a:extLst>
                <a:ext uri="{FF2B5EF4-FFF2-40B4-BE49-F238E27FC236}">
                  <a16:creationId xmlns:a16="http://schemas.microsoft.com/office/drawing/2014/main" id="{F561E366-2295-4767-B500-0EDF210044B5}"/>
                </a:ext>
              </a:extLst>
            </p:cNvPr>
            <p:cNvSpPr/>
            <p:nvPr userDrawn="1"/>
          </p:nvSpPr>
          <p:spPr>
            <a:xfrm>
              <a:off x="212971" y="17422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96" name="Rechthoek 195">
              <a:extLst>
                <a:ext uri="{FF2B5EF4-FFF2-40B4-BE49-F238E27FC236}">
                  <a16:creationId xmlns:a16="http://schemas.microsoft.com/office/drawing/2014/main" id="{0EE8DEAD-E038-4BA1-BA0D-4B799F2EF209}"/>
                </a:ext>
              </a:extLst>
            </p:cNvPr>
            <p:cNvSpPr/>
            <p:nvPr userDrawn="1"/>
          </p:nvSpPr>
          <p:spPr>
            <a:xfrm>
              <a:off x="497143" y="1742221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97" name="Groep 196">
              <a:extLst>
                <a:ext uri="{FF2B5EF4-FFF2-40B4-BE49-F238E27FC236}">
                  <a16:creationId xmlns:a16="http://schemas.microsoft.com/office/drawing/2014/main" id="{FF64842B-D4A5-4CBE-B08A-CF1849B98D2E}"/>
                </a:ext>
              </a:extLst>
            </p:cNvPr>
            <p:cNvGrpSpPr/>
            <p:nvPr userDrawn="1"/>
          </p:nvGrpSpPr>
          <p:grpSpPr>
            <a:xfrm>
              <a:off x="501737" y="2666636"/>
              <a:ext cx="1108877" cy="563936"/>
              <a:chOff x="501737" y="1359625"/>
              <a:chExt cx="1108877" cy="563936"/>
            </a:xfrm>
          </p:grpSpPr>
          <p:sp>
            <p:nvSpPr>
              <p:cNvPr id="198" name="Rechthoek 197">
                <a:extLst>
                  <a:ext uri="{FF2B5EF4-FFF2-40B4-BE49-F238E27FC236}">
                    <a16:creationId xmlns:a16="http://schemas.microsoft.com/office/drawing/2014/main" id="{89EDCC26-FB72-4D33-B6BF-34C12F3E7780}"/>
                  </a:ext>
                </a:extLst>
              </p:cNvPr>
              <p:cNvSpPr/>
              <p:nvPr userDrawn="1"/>
            </p:nvSpPr>
            <p:spPr>
              <a:xfrm>
                <a:off x="501737" y="1359625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99" name="Rechthoek 198">
                <a:extLst>
                  <a:ext uri="{FF2B5EF4-FFF2-40B4-BE49-F238E27FC236}">
                    <a16:creationId xmlns:a16="http://schemas.microsoft.com/office/drawing/2014/main" id="{AA538DCB-9FF7-47BA-8723-B0449E66B8A2}"/>
                  </a:ext>
                </a:extLst>
              </p:cNvPr>
              <p:cNvSpPr/>
              <p:nvPr userDrawn="1"/>
            </p:nvSpPr>
            <p:spPr>
              <a:xfrm>
                <a:off x="511840" y="1613351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00" name="Tekstvak 199">
                <a:extLst>
                  <a:ext uri="{FF2B5EF4-FFF2-40B4-BE49-F238E27FC236}">
                    <a16:creationId xmlns:a16="http://schemas.microsoft.com/office/drawing/2014/main" id="{64C0CDA6-959B-4438-9D24-575EA041FF60}"/>
                  </a:ext>
                </a:extLst>
              </p:cNvPr>
              <p:cNvSpPr txBox="1"/>
              <p:nvPr userDrawn="1"/>
            </p:nvSpPr>
            <p:spPr>
              <a:xfrm>
                <a:off x="746738" y="1423527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201" name="Tekstvak 200">
                <a:extLst>
                  <a:ext uri="{FF2B5EF4-FFF2-40B4-BE49-F238E27FC236}">
                    <a16:creationId xmlns:a16="http://schemas.microsoft.com/office/drawing/2014/main" id="{B6B5D797-92BE-4805-BFE7-41EB2DE8AA47}"/>
                  </a:ext>
                </a:extLst>
              </p:cNvPr>
              <p:cNvSpPr txBox="1"/>
              <p:nvPr userDrawn="1"/>
            </p:nvSpPr>
            <p:spPr>
              <a:xfrm>
                <a:off x="746739" y="167344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202" name="Vrije vorm: vorm 201">
                <a:extLst>
                  <a:ext uri="{FF2B5EF4-FFF2-40B4-BE49-F238E27FC236}">
                    <a16:creationId xmlns:a16="http://schemas.microsoft.com/office/drawing/2014/main" id="{80110926-893D-49E1-8ED5-D9928394B553}"/>
                  </a:ext>
                </a:extLst>
              </p:cNvPr>
              <p:cNvSpPr/>
              <p:nvPr userDrawn="1"/>
            </p:nvSpPr>
            <p:spPr>
              <a:xfrm>
                <a:off x="1513052" y="174356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03" name="Groep 202">
                <a:extLst>
                  <a:ext uri="{FF2B5EF4-FFF2-40B4-BE49-F238E27FC236}">
                    <a16:creationId xmlns:a16="http://schemas.microsoft.com/office/drawing/2014/main" id="{8C5027DD-1410-4740-8DEB-C5EED44D014D}"/>
                  </a:ext>
                </a:extLst>
              </p:cNvPr>
              <p:cNvGrpSpPr/>
              <p:nvPr userDrawn="1"/>
            </p:nvGrpSpPr>
            <p:grpSpPr>
              <a:xfrm>
                <a:off x="561942" y="1420607"/>
                <a:ext cx="184194" cy="143334"/>
                <a:chOff x="9205496" y="425824"/>
                <a:chExt cx="144156" cy="112178"/>
              </a:xfrm>
            </p:grpSpPr>
            <p:sp>
              <p:nvSpPr>
                <p:cNvPr id="209" name="Rechthoek 208">
                  <a:extLst>
                    <a:ext uri="{FF2B5EF4-FFF2-40B4-BE49-F238E27FC236}">
                      <a16:creationId xmlns:a16="http://schemas.microsoft.com/office/drawing/2014/main" id="{984CDA35-2DFC-4EB9-B90D-97505A82A374}"/>
                    </a:ext>
                  </a:extLst>
                </p:cNvPr>
                <p:cNvSpPr/>
                <p:nvPr userDrawn="1"/>
              </p:nvSpPr>
              <p:spPr>
                <a:xfrm>
                  <a:off x="9205496" y="437991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0" name="Rechthoek 47">
                  <a:extLst>
                    <a:ext uri="{FF2B5EF4-FFF2-40B4-BE49-F238E27FC236}">
                      <a16:creationId xmlns:a16="http://schemas.microsoft.com/office/drawing/2014/main" id="{09D443B0-23BA-4ED8-A562-8F4D4D2CA270}"/>
                    </a:ext>
                  </a:extLst>
                </p:cNvPr>
                <p:cNvSpPr/>
                <p:nvPr userDrawn="1"/>
              </p:nvSpPr>
              <p:spPr>
                <a:xfrm>
                  <a:off x="9211544" y="468945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1" name="Rechthoek 47">
                  <a:extLst>
                    <a:ext uri="{FF2B5EF4-FFF2-40B4-BE49-F238E27FC236}">
                      <a16:creationId xmlns:a16="http://schemas.microsoft.com/office/drawing/2014/main" id="{A1EAEFF4-E110-49F3-A8B5-DB57E519B53E}"/>
                    </a:ext>
                  </a:extLst>
                </p:cNvPr>
                <p:cNvSpPr/>
                <p:nvPr userDrawn="1"/>
              </p:nvSpPr>
              <p:spPr>
                <a:xfrm>
                  <a:off x="9282987" y="480854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12" name="Koorde 211">
                  <a:extLst>
                    <a:ext uri="{FF2B5EF4-FFF2-40B4-BE49-F238E27FC236}">
                      <a16:creationId xmlns:a16="http://schemas.microsoft.com/office/drawing/2014/main" id="{CC689826-275A-406C-A348-7D7A4DC93889}"/>
                    </a:ext>
                  </a:extLst>
                </p:cNvPr>
                <p:cNvSpPr/>
                <p:nvPr userDrawn="1"/>
              </p:nvSpPr>
              <p:spPr>
                <a:xfrm>
                  <a:off x="9277488" y="425824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04" name="Groep 203">
                <a:extLst>
                  <a:ext uri="{FF2B5EF4-FFF2-40B4-BE49-F238E27FC236}">
                    <a16:creationId xmlns:a16="http://schemas.microsoft.com/office/drawing/2014/main" id="{9051A983-1039-40DB-8FF0-0437613376FA}"/>
                  </a:ext>
                </a:extLst>
              </p:cNvPr>
              <p:cNvGrpSpPr/>
              <p:nvPr userDrawn="1"/>
            </p:nvGrpSpPr>
            <p:grpSpPr>
              <a:xfrm>
                <a:off x="561956" y="1674282"/>
                <a:ext cx="184194" cy="124746"/>
                <a:chOff x="9205508" y="659450"/>
                <a:chExt cx="144156" cy="97630"/>
              </a:xfrm>
            </p:grpSpPr>
            <p:sp>
              <p:nvSpPr>
                <p:cNvPr id="205" name="Rechthoek 204">
                  <a:extLst>
                    <a:ext uri="{FF2B5EF4-FFF2-40B4-BE49-F238E27FC236}">
                      <a16:creationId xmlns:a16="http://schemas.microsoft.com/office/drawing/2014/main" id="{6CBAF146-F03F-491A-8001-512BE5EAD044}"/>
                    </a:ext>
                  </a:extLst>
                </p:cNvPr>
                <p:cNvSpPr/>
                <p:nvPr userDrawn="1"/>
              </p:nvSpPr>
              <p:spPr>
                <a:xfrm>
                  <a:off x="9205508" y="659452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6" name="Rechthoek 205">
                  <a:extLst>
                    <a:ext uri="{FF2B5EF4-FFF2-40B4-BE49-F238E27FC236}">
                      <a16:creationId xmlns:a16="http://schemas.microsoft.com/office/drawing/2014/main" id="{A59FEC36-8A79-49EE-9315-062D61170528}"/>
                    </a:ext>
                  </a:extLst>
                </p:cNvPr>
                <p:cNvSpPr/>
                <p:nvPr userDrawn="1"/>
              </p:nvSpPr>
              <p:spPr>
                <a:xfrm>
                  <a:off x="9236366" y="659450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7" name="Ovaal 206">
                  <a:extLst>
                    <a:ext uri="{FF2B5EF4-FFF2-40B4-BE49-F238E27FC236}">
                      <a16:creationId xmlns:a16="http://schemas.microsoft.com/office/drawing/2014/main" id="{CD442E46-3368-4A83-B1D5-6DC2601BA3CC}"/>
                    </a:ext>
                  </a:extLst>
                </p:cNvPr>
                <p:cNvSpPr/>
                <p:nvPr userDrawn="1"/>
              </p:nvSpPr>
              <p:spPr>
                <a:xfrm>
                  <a:off x="9284902" y="679044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208" name="Rechthoek 47">
                  <a:extLst>
                    <a:ext uri="{FF2B5EF4-FFF2-40B4-BE49-F238E27FC236}">
                      <a16:creationId xmlns:a16="http://schemas.microsoft.com/office/drawing/2014/main" id="{5F83899D-8C45-494A-9322-E0502F0E4AB7}"/>
                    </a:ext>
                  </a:extLst>
                </p:cNvPr>
                <p:cNvSpPr/>
                <p:nvPr userDrawn="1"/>
              </p:nvSpPr>
              <p:spPr>
                <a:xfrm>
                  <a:off x="9248397" y="699079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350396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accel="11000" decel="89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accel="41000" decel="5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accel="41000" decel="5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4" accel="41000" decel="5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4" accel="41000" decel="5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4" accel="41000" decel="5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accel="41000" decel="5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accel="41000" decel="5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accel="41000" decel="5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7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7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000"/>
                            </p:stCondLst>
                            <p:childTnLst>
                              <p:par>
                                <p:cTn id="77" presetID="2" presetClass="entr" presetSubtype="4" accel="41000" decel="59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4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4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10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75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75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75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75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0" grpId="0" animBg="1"/>
      <p:bldP spid="119" grpId="0" animBg="1">
        <p:tmplLst>
          <p:tmpl>
            <p:tnLst>
              <p:par>
                <p:cTn presetID="2" presetClass="entr" presetSubtype="1" accel="11000" decel="89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4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0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8" grpId="0"/>
      <p:bldP spid="83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9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7" grpId="0"/>
      <p:bldP spid="82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8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6" grpId="0"/>
      <p:bldP spid="81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5" grpId="0"/>
      <p:bldP spid="2" grpId="0"/>
      <p:bldP spid="8" grpId="0"/>
      <p:bldP spid="102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1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5" grpId="0"/>
      <p:bldP spid="106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0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0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2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9" grpId="0"/>
      <p:bldP spid="110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3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4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4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3" grpId="0"/>
      <p:bldP spid="114" grpId="0" animBg="1">
        <p:tmplLst>
          <p:tmpl>
            <p:tnLst>
              <p:par>
                <p:cTn presetID="2" presetClass="entr" presetSubtype="4" accel="41000" decel="59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4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7" grpId="0"/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nderwerp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jdelijke aanduiding voor afbeelding 23">
            <a:extLst>
              <a:ext uri="{FF2B5EF4-FFF2-40B4-BE49-F238E27FC236}">
                <a16:creationId xmlns:a16="http://schemas.microsoft.com/office/drawing/2014/main" id="{7D280191-6422-4424-B999-49C1FBDE05F9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6096000" y="0"/>
            <a:ext cx="6408325" cy="6858000"/>
          </a:xfrm>
          <a:custGeom>
            <a:avLst/>
            <a:gdLst>
              <a:gd name="connsiteX0" fmla="*/ 0 w 6408325"/>
              <a:gd name="connsiteY0" fmla="*/ 0 h 6858000"/>
              <a:gd name="connsiteX1" fmla="*/ 6096000 w 6408325"/>
              <a:gd name="connsiteY1" fmla="*/ 0 h 6858000"/>
              <a:gd name="connsiteX2" fmla="*/ 6408325 w 6408325"/>
              <a:gd name="connsiteY2" fmla="*/ 312325 h 6858000"/>
              <a:gd name="connsiteX3" fmla="*/ 6096000 w 6408325"/>
              <a:gd name="connsiteY3" fmla="*/ 624650 h 6858000"/>
              <a:gd name="connsiteX4" fmla="*/ 6096000 w 6408325"/>
              <a:gd name="connsiteY4" fmla="*/ 6858000 h 6858000"/>
              <a:gd name="connsiteX5" fmla="*/ 0 w 6408325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08325" h="6858000">
                <a:moveTo>
                  <a:pt x="0" y="0"/>
                </a:moveTo>
                <a:lnTo>
                  <a:pt x="6096000" y="0"/>
                </a:lnTo>
                <a:cubicBezTo>
                  <a:pt x="6268492" y="0"/>
                  <a:pt x="6408325" y="139833"/>
                  <a:pt x="6408325" y="312325"/>
                </a:cubicBezTo>
                <a:cubicBezTo>
                  <a:pt x="6408325" y="484817"/>
                  <a:pt x="6268492" y="624650"/>
                  <a:pt x="6096000" y="624650"/>
                </a:cubicBez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828000" anchor="ctr" anchorCtr="0">
            <a:noAutofit/>
          </a:bodyPr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FFD466AB-60E9-4110-9457-AB34FE80A92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20" name="Tijdelijke aanduiding voor dianummer 5">
            <a:extLst>
              <a:ext uri="{FF2B5EF4-FFF2-40B4-BE49-F238E27FC236}">
                <a16:creationId xmlns:a16="http://schemas.microsoft.com/office/drawing/2014/main" id="{0137858E-3354-481E-BA4D-3EE36E16760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2"/>
                </a:solidFill>
              </a:defRPr>
            </a:lvl1pPr>
          </a:lstStyle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48" name="Vrije vorm: vorm 147">
            <a:extLst>
              <a:ext uri="{FF2B5EF4-FFF2-40B4-BE49-F238E27FC236}">
                <a16:creationId xmlns:a16="http://schemas.microsoft.com/office/drawing/2014/main" id="{9E54B401-738A-429E-B481-DD047E8B91C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659880" y="1930398"/>
            <a:ext cx="4925152" cy="4222751"/>
          </a:xfrm>
          <a:custGeom>
            <a:avLst/>
            <a:gdLst>
              <a:gd name="connsiteX0" fmla="*/ 947954 w 4925152"/>
              <a:gd name="connsiteY0" fmla="*/ 0 h 4222751"/>
              <a:gd name="connsiteX1" fmla="*/ 4925152 w 4925152"/>
              <a:gd name="connsiteY1" fmla="*/ 0 h 4222751"/>
              <a:gd name="connsiteX2" fmla="*/ 4925152 w 4925152"/>
              <a:gd name="connsiteY2" fmla="*/ 2843490 h 4222751"/>
              <a:gd name="connsiteX3" fmla="*/ 4925152 w 4925152"/>
              <a:gd name="connsiteY3" fmla="*/ 4222751 h 4222751"/>
              <a:gd name="connsiteX4" fmla="*/ 4903342 w 4925152"/>
              <a:gd name="connsiteY4" fmla="*/ 4222751 h 4222751"/>
              <a:gd name="connsiteX5" fmla="*/ 4876049 w 4925152"/>
              <a:gd name="connsiteY5" fmla="*/ 4222751 h 4222751"/>
              <a:gd name="connsiteX6" fmla="*/ 4854281 w 4925152"/>
              <a:gd name="connsiteY6" fmla="*/ 4222751 h 4222751"/>
              <a:gd name="connsiteX7" fmla="*/ 4815891 w 4925152"/>
              <a:gd name="connsiteY7" fmla="*/ 4222751 h 4222751"/>
              <a:gd name="connsiteX8" fmla="*/ 4794122 w 4925152"/>
              <a:gd name="connsiteY8" fmla="*/ 4222751 h 4222751"/>
              <a:gd name="connsiteX9" fmla="*/ 4755732 w 4925152"/>
              <a:gd name="connsiteY9" fmla="*/ 4222751 h 4222751"/>
              <a:gd name="connsiteX10" fmla="*/ 4733964 w 4925152"/>
              <a:gd name="connsiteY10" fmla="*/ 4222751 h 4222751"/>
              <a:gd name="connsiteX11" fmla="*/ 4695574 w 4925152"/>
              <a:gd name="connsiteY11" fmla="*/ 4222751 h 4222751"/>
              <a:gd name="connsiteX12" fmla="*/ 4673805 w 4925152"/>
              <a:gd name="connsiteY12" fmla="*/ 4222751 h 4222751"/>
              <a:gd name="connsiteX13" fmla="*/ 4635415 w 4925152"/>
              <a:gd name="connsiteY13" fmla="*/ 4222751 h 4222751"/>
              <a:gd name="connsiteX14" fmla="*/ 4613647 w 4925152"/>
              <a:gd name="connsiteY14" fmla="*/ 4222751 h 4222751"/>
              <a:gd name="connsiteX15" fmla="*/ 4575257 w 4925152"/>
              <a:gd name="connsiteY15" fmla="*/ 4222751 h 4222751"/>
              <a:gd name="connsiteX16" fmla="*/ 4553488 w 4925152"/>
              <a:gd name="connsiteY16" fmla="*/ 4222751 h 4222751"/>
              <a:gd name="connsiteX17" fmla="*/ 4515098 w 4925152"/>
              <a:gd name="connsiteY17" fmla="*/ 4222751 h 4222751"/>
              <a:gd name="connsiteX18" fmla="*/ 4493330 w 4925152"/>
              <a:gd name="connsiteY18" fmla="*/ 4222751 h 4222751"/>
              <a:gd name="connsiteX19" fmla="*/ 4454940 w 4925152"/>
              <a:gd name="connsiteY19" fmla="*/ 4222751 h 4222751"/>
              <a:gd name="connsiteX20" fmla="*/ 4433171 w 4925152"/>
              <a:gd name="connsiteY20" fmla="*/ 4222751 h 4222751"/>
              <a:gd name="connsiteX21" fmla="*/ 4394781 w 4925152"/>
              <a:gd name="connsiteY21" fmla="*/ 4222751 h 4222751"/>
              <a:gd name="connsiteX22" fmla="*/ 4373013 w 4925152"/>
              <a:gd name="connsiteY22" fmla="*/ 4222751 h 4222751"/>
              <a:gd name="connsiteX23" fmla="*/ 4334623 w 4925152"/>
              <a:gd name="connsiteY23" fmla="*/ 4222751 h 4222751"/>
              <a:gd name="connsiteX24" fmla="*/ 4312854 w 4925152"/>
              <a:gd name="connsiteY24" fmla="*/ 4222751 h 4222751"/>
              <a:gd name="connsiteX25" fmla="*/ 4274464 w 4925152"/>
              <a:gd name="connsiteY25" fmla="*/ 4222751 h 4222751"/>
              <a:gd name="connsiteX26" fmla="*/ 4252696 w 4925152"/>
              <a:gd name="connsiteY26" fmla="*/ 4222751 h 4222751"/>
              <a:gd name="connsiteX27" fmla="*/ 4214306 w 4925152"/>
              <a:gd name="connsiteY27" fmla="*/ 4222751 h 4222751"/>
              <a:gd name="connsiteX28" fmla="*/ 4192537 w 4925152"/>
              <a:gd name="connsiteY28" fmla="*/ 4222751 h 4222751"/>
              <a:gd name="connsiteX29" fmla="*/ 4154148 w 4925152"/>
              <a:gd name="connsiteY29" fmla="*/ 4222751 h 4222751"/>
              <a:gd name="connsiteX30" fmla="*/ 4132379 w 4925152"/>
              <a:gd name="connsiteY30" fmla="*/ 4222751 h 4222751"/>
              <a:gd name="connsiteX31" fmla="*/ 4093989 w 4925152"/>
              <a:gd name="connsiteY31" fmla="*/ 4222751 h 4222751"/>
              <a:gd name="connsiteX32" fmla="*/ 4072221 w 4925152"/>
              <a:gd name="connsiteY32" fmla="*/ 4222751 h 4222751"/>
              <a:gd name="connsiteX33" fmla="*/ 4033831 w 4925152"/>
              <a:gd name="connsiteY33" fmla="*/ 4222751 h 4222751"/>
              <a:gd name="connsiteX34" fmla="*/ 4012062 w 4925152"/>
              <a:gd name="connsiteY34" fmla="*/ 4222751 h 4222751"/>
              <a:gd name="connsiteX35" fmla="*/ 3973672 w 4925152"/>
              <a:gd name="connsiteY35" fmla="*/ 4222751 h 4222751"/>
              <a:gd name="connsiteX36" fmla="*/ 3951904 w 4925152"/>
              <a:gd name="connsiteY36" fmla="*/ 4222751 h 4222751"/>
              <a:gd name="connsiteX37" fmla="*/ 3913514 w 4925152"/>
              <a:gd name="connsiteY37" fmla="*/ 4222751 h 4222751"/>
              <a:gd name="connsiteX38" fmla="*/ 3891745 w 4925152"/>
              <a:gd name="connsiteY38" fmla="*/ 4222751 h 4222751"/>
              <a:gd name="connsiteX39" fmla="*/ 3853355 w 4925152"/>
              <a:gd name="connsiteY39" fmla="*/ 4222751 h 4222751"/>
              <a:gd name="connsiteX40" fmla="*/ 3831587 w 4925152"/>
              <a:gd name="connsiteY40" fmla="*/ 4222751 h 4222751"/>
              <a:gd name="connsiteX41" fmla="*/ 3793197 w 4925152"/>
              <a:gd name="connsiteY41" fmla="*/ 4222751 h 4222751"/>
              <a:gd name="connsiteX42" fmla="*/ 3771428 w 4925152"/>
              <a:gd name="connsiteY42" fmla="*/ 4222751 h 4222751"/>
              <a:gd name="connsiteX43" fmla="*/ 3733038 w 4925152"/>
              <a:gd name="connsiteY43" fmla="*/ 4222751 h 4222751"/>
              <a:gd name="connsiteX44" fmla="*/ 3526072 w 4925152"/>
              <a:gd name="connsiteY44" fmla="*/ 4222751 h 4222751"/>
              <a:gd name="connsiteX45" fmla="*/ 0 w 4925152"/>
              <a:gd name="connsiteY45" fmla="*/ 4222751 h 4222751"/>
              <a:gd name="connsiteX46" fmla="*/ 0 w 4925152"/>
              <a:gd name="connsiteY46" fmla="*/ 635372 h 422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925152" h="4222751">
                <a:moveTo>
                  <a:pt x="947954" y="0"/>
                </a:moveTo>
                <a:lnTo>
                  <a:pt x="4925152" y="0"/>
                </a:lnTo>
                <a:lnTo>
                  <a:pt x="4925152" y="2843490"/>
                </a:lnTo>
                <a:lnTo>
                  <a:pt x="4925152" y="4222751"/>
                </a:lnTo>
                <a:lnTo>
                  <a:pt x="4903342" y="4222751"/>
                </a:lnTo>
                <a:lnTo>
                  <a:pt x="4876049" y="4222751"/>
                </a:lnTo>
                <a:lnTo>
                  <a:pt x="4854281" y="4222751"/>
                </a:lnTo>
                <a:lnTo>
                  <a:pt x="4815891" y="4222751"/>
                </a:lnTo>
                <a:lnTo>
                  <a:pt x="4794122" y="4222751"/>
                </a:lnTo>
                <a:lnTo>
                  <a:pt x="4755732" y="4222751"/>
                </a:lnTo>
                <a:lnTo>
                  <a:pt x="4733964" y="4222751"/>
                </a:lnTo>
                <a:lnTo>
                  <a:pt x="4695574" y="4222751"/>
                </a:lnTo>
                <a:lnTo>
                  <a:pt x="4673805" y="4222751"/>
                </a:lnTo>
                <a:lnTo>
                  <a:pt x="4635415" y="4222751"/>
                </a:lnTo>
                <a:lnTo>
                  <a:pt x="4613647" y="4222751"/>
                </a:lnTo>
                <a:lnTo>
                  <a:pt x="4575257" y="4222751"/>
                </a:lnTo>
                <a:lnTo>
                  <a:pt x="4553488" y="4222751"/>
                </a:lnTo>
                <a:lnTo>
                  <a:pt x="4515098" y="4222751"/>
                </a:lnTo>
                <a:lnTo>
                  <a:pt x="4493330" y="4222751"/>
                </a:lnTo>
                <a:lnTo>
                  <a:pt x="4454940" y="4222751"/>
                </a:lnTo>
                <a:lnTo>
                  <a:pt x="4433171" y="4222751"/>
                </a:lnTo>
                <a:lnTo>
                  <a:pt x="4394781" y="4222751"/>
                </a:lnTo>
                <a:lnTo>
                  <a:pt x="4373013" y="4222751"/>
                </a:lnTo>
                <a:lnTo>
                  <a:pt x="4334623" y="4222751"/>
                </a:lnTo>
                <a:lnTo>
                  <a:pt x="4312854" y="4222751"/>
                </a:lnTo>
                <a:lnTo>
                  <a:pt x="4274464" y="4222751"/>
                </a:lnTo>
                <a:lnTo>
                  <a:pt x="4252696" y="4222751"/>
                </a:lnTo>
                <a:lnTo>
                  <a:pt x="4214306" y="4222751"/>
                </a:lnTo>
                <a:lnTo>
                  <a:pt x="4192537" y="4222751"/>
                </a:lnTo>
                <a:lnTo>
                  <a:pt x="4154148" y="4222751"/>
                </a:lnTo>
                <a:lnTo>
                  <a:pt x="4132379" y="4222751"/>
                </a:lnTo>
                <a:lnTo>
                  <a:pt x="4093989" y="4222751"/>
                </a:lnTo>
                <a:lnTo>
                  <a:pt x="4072221" y="4222751"/>
                </a:lnTo>
                <a:lnTo>
                  <a:pt x="4033831" y="4222751"/>
                </a:lnTo>
                <a:lnTo>
                  <a:pt x="4012062" y="4222751"/>
                </a:lnTo>
                <a:lnTo>
                  <a:pt x="3973672" y="4222751"/>
                </a:lnTo>
                <a:lnTo>
                  <a:pt x="3951904" y="4222751"/>
                </a:lnTo>
                <a:lnTo>
                  <a:pt x="3913514" y="4222751"/>
                </a:lnTo>
                <a:lnTo>
                  <a:pt x="3891745" y="4222751"/>
                </a:lnTo>
                <a:lnTo>
                  <a:pt x="3853355" y="4222751"/>
                </a:lnTo>
                <a:lnTo>
                  <a:pt x="3831587" y="4222751"/>
                </a:lnTo>
                <a:lnTo>
                  <a:pt x="3793197" y="4222751"/>
                </a:lnTo>
                <a:lnTo>
                  <a:pt x="3771428" y="4222751"/>
                </a:lnTo>
                <a:lnTo>
                  <a:pt x="3733038" y="4222751"/>
                </a:lnTo>
                <a:lnTo>
                  <a:pt x="3526072" y="4222751"/>
                </a:lnTo>
                <a:lnTo>
                  <a:pt x="0" y="4222751"/>
                </a:lnTo>
                <a:lnTo>
                  <a:pt x="0" y="63537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35" name="Tijdelijke aanduiding voor tekst 31">
            <a:extLst>
              <a:ext uri="{FF2B5EF4-FFF2-40B4-BE49-F238E27FC236}">
                <a16:creationId xmlns:a16="http://schemas.microsoft.com/office/drawing/2014/main" id="{43B4BF1C-284A-40B0-95BF-58BA616245B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7259550" y="3426967"/>
            <a:ext cx="3760788" cy="2270570"/>
          </a:xfrm>
        </p:spPr>
        <p:txBody>
          <a:bodyPr>
            <a:noAutofit/>
          </a:bodyPr>
          <a:lstStyle>
            <a:lvl1pPr>
              <a:defRPr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buAutoNum type="arabicPeriod"/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buAutoNum type="alphaLcPeriod"/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1"/>
            <a:r>
              <a:rPr lang="nl-NL" dirty="0"/>
              <a:t>Prioriteit 1</a:t>
            </a:r>
          </a:p>
          <a:p>
            <a:pPr lvl="1"/>
            <a:r>
              <a:rPr lang="nl-NL" dirty="0"/>
              <a:t>Prioriteit 2</a:t>
            </a:r>
          </a:p>
          <a:p>
            <a:pPr lvl="1"/>
            <a:r>
              <a:rPr lang="nl-NL" dirty="0"/>
              <a:t>Prioriteit 3</a:t>
            </a:r>
          </a:p>
          <a:p>
            <a:pPr lvl="1"/>
            <a:r>
              <a:rPr lang="nl-NL" dirty="0"/>
              <a:t>Prioriteit 4</a:t>
            </a:r>
          </a:p>
          <a:p>
            <a:pPr lvl="1"/>
            <a:r>
              <a:rPr lang="nl-NL" dirty="0"/>
              <a:t>Prioriteit 5</a:t>
            </a:r>
          </a:p>
          <a:p>
            <a:pPr lvl="1"/>
            <a:endParaRPr lang="nl-NL" dirty="0"/>
          </a:p>
        </p:txBody>
      </p:sp>
      <p:sp>
        <p:nvSpPr>
          <p:cNvPr id="30" name="Tijdelijke aanduiding voor tekst 27">
            <a:extLst>
              <a:ext uri="{FF2B5EF4-FFF2-40B4-BE49-F238E27FC236}">
                <a16:creationId xmlns:a16="http://schemas.microsoft.com/office/drawing/2014/main" id="{F00DC8FC-3354-4AE9-BFFD-37B48491E2E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66384" y="3198761"/>
            <a:ext cx="1301248" cy="4571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8" name="Tijdelijke aanduiding voor tekst 25">
            <a:extLst>
              <a:ext uri="{FF2B5EF4-FFF2-40B4-BE49-F238E27FC236}">
                <a16:creationId xmlns:a16="http://schemas.microsoft.com/office/drawing/2014/main" id="{C0BDD6EB-34CE-454E-8046-BF7AC78D3090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259550" y="2551114"/>
            <a:ext cx="3760788" cy="546048"/>
          </a:xfrm>
        </p:spPr>
        <p:txBody>
          <a:bodyPr>
            <a:normAutofit/>
          </a:bodyPr>
          <a:lstStyle>
            <a:lvl1pPr>
              <a:defRPr sz="32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147" name="Vrije vorm: vorm 146">
            <a:extLst>
              <a:ext uri="{FF2B5EF4-FFF2-40B4-BE49-F238E27FC236}">
                <a16:creationId xmlns:a16="http://schemas.microsoft.com/office/drawing/2014/main" id="{EA06E039-1852-4822-8C29-A45B76749E3C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6968" y="1930398"/>
            <a:ext cx="4925152" cy="4222751"/>
          </a:xfrm>
          <a:custGeom>
            <a:avLst/>
            <a:gdLst>
              <a:gd name="connsiteX0" fmla="*/ 947954 w 4925152"/>
              <a:gd name="connsiteY0" fmla="*/ 0 h 4222751"/>
              <a:gd name="connsiteX1" fmla="*/ 4925152 w 4925152"/>
              <a:gd name="connsiteY1" fmla="*/ 0 h 4222751"/>
              <a:gd name="connsiteX2" fmla="*/ 4925152 w 4925152"/>
              <a:gd name="connsiteY2" fmla="*/ 3141064 h 4222751"/>
              <a:gd name="connsiteX3" fmla="*/ 4925152 w 4925152"/>
              <a:gd name="connsiteY3" fmla="*/ 4222751 h 4222751"/>
              <a:gd name="connsiteX4" fmla="*/ 4903342 w 4925152"/>
              <a:gd name="connsiteY4" fmla="*/ 4222751 h 4222751"/>
              <a:gd name="connsiteX5" fmla="*/ 4876049 w 4925152"/>
              <a:gd name="connsiteY5" fmla="*/ 4222751 h 4222751"/>
              <a:gd name="connsiteX6" fmla="*/ 4854281 w 4925152"/>
              <a:gd name="connsiteY6" fmla="*/ 4222751 h 4222751"/>
              <a:gd name="connsiteX7" fmla="*/ 4815891 w 4925152"/>
              <a:gd name="connsiteY7" fmla="*/ 4222751 h 4222751"/>
              <a:gd name="connsiteX8" fmla="*/ 4794122 w 4925152"/>
              <a:gd name="connsiteY8" fmla="*/ 4222751 h 4222751"/>
              <a:gd name="connsiteX9" fmla="*/ 4755732 w 4925152"/>
              <a:gd name="connsiteY9" fmla="*/ 4222751 h 4222751"/>
              <a:gd name="connsiteX10" fmla="*/ 4733964 w 4925152"/>
              <a:gd name="connsiteY10" fmla="*/ 4222751 h 4222751"/>
              <a:gd name="connsiteX11" fmla="*/ 4695574 w 4925152"/>
              <a:gd name="connsiteY11" fmla="*/ 4222751 h 4222751"/>
              <a:gd name="connsiteX12" fmla="*/ 4673805 w 4925152"/>
              <a:gd name="connsiteY12" fmla="*/ 4222751 h 4222751"/>
              <a:gd name="connsiteX13" fmla="*/ 4635415 w 4925152"/>
              <a:gd name="connsiteY13" fmla="*/ 4222751 h 4222751"/>
              <a:gd name="connsiteX14" fmla="*/ 4613647 w 4925152"/>
              <a:gd name="connsiteY14" fmla="*/ 4222751 h 4222751"/>
              <a:gd name="connsiteX15" fmla="*/ 4575257 w 4925152"/>
              <a:gd name="connsiteY15" fmla="*/ 4222751 h 4222751"/>
              <a:gd name="connsiteX16" fmla="*/ 4553488 w 4925152"/>
              <a:gd name="connsiteY16" fmla="*/ 4222751 h 4222751"/>
              <a:gd name="connsiteX17" fmla="*/ 4515098 w 4925152"/>
              <a:gd name="connsiteY17" fmla="*/ 4222751 h 4222751"/>
              <a:gd name="connsiteX18" fmla="*/ 4493330 w 4925152"/>
              <a:gd name="connsiteY18" fmla="*/ 4222751 h 4222751"/>
              <a:gd name="connsiteX19" fmla="*/ 4454940 w 4925152"/>
              <a:gd name="connsiteY19" fmla="*/ 4222751 h 4222751"/>
              <a:gd name="connsiteX20" fmla="*/ 4433171 w 4925152"/>
              <a:gd name="connsiteY20" fmla="*/ 4222751 h 4222751"/>
              <a:gd name="connsiteX21" fmla="*/ 4394781 w 4925152"/>
              <a:gd name="connsiteY21" fmla="*/ 4222751 h 4222751"/>
              <a:gd name="connsiteX22" fmla="*/ 4373013 w 4925152"/>
              <a:gd name="connsiteY22" fmla="*/ 4222751 h 4222751"/>
              <a:gd name="connsiteX23" fmla="*/ 4334623 w 4925152"/>
              <a:gd name="connsiteY23" fmla="*/ 4222751 h 4222751"/>
              <a:gd name="connsiteX24" fmla="*/ 4312854 w 4925152"/>
              <a:gd name="connsiteY24" fmla="*/ 4222751 h 4222751"/>
              <a:gd name="connsiteX25" fmla="*/ 4274464 w 4925152"/>
              <a:gd name="connsiteY25" fmla="*/ 4222751 h 4222751"/>
              <a:gd name="connsiteX26" fmla="*/ 4252696 w 4925152"/>
              <a:gd name="connsiteY26" fmla="*/ 4222751 h 4222751"/>
              <a:gd name="connsiteX27" fmla="*/ 4214306 w 4925152"/>
              <a:gd name="connsiteY27" fmla="*/ 4222751 h 4222751"/>
              <a:gd name="connsiteX28" fmla="*/ 4192537 w 4925152"/>
              <a:gd name="connsiteY28" fmla="*/ 4222751 h 4222751"/>
              <a:gd name="connsiteX29" fmla="*/ 4154148 w 4925152"/>
              <a:gd name="connsiteY29" fmla="*/ 4222751 h 4222751"/>
              <a:gd name="connsiteX30" fmla="*/ 4132379 w 4925152"/>
              <a:gd name="connsiteY30" fmla="*/ 4222751 h 4222751"/>
              <a:gd name="connsiteX31" fmla="*/ 4093989 w 4925152"/>
              <a:gd name="connsiteY31" fmla="*/ 4222751 h 4222751"/>
              <a:gd name="connsiteX32" fmla="*/ 4072221 w 4925152"/>
              <a:gd name="connsiteY32" fmla="*/ 4222751 h 4222751"/>
              <a:gd name="connsiteX33" fmla="*/ 4033831 w 4925152"/>
              <a:gd name="connsiteY33" fmla="*/ 4222751 h 4222751"/>
              <a:gd name="connsiteX34" fmla="*/ 4012062 w 4925152"/>
              <a:gd name="connsiteY34" fmla="*/ 4222751 h 4222751"/>
              <a:gd name="connsiteX35" fmla="*/ 3973672 w 4925152"/>
              <a:gd name="connsiteY35" fmla="*/ 4222751 h 4222751"/>
              <a:gd name="connsiteX36" fmla="*/ 3951904 w 4925152"/>
              <a:gd name="connsiteY36" fmla="*/ 4222751 h 4222751"/>
              <a:gd name="connsiteX37" fmla="*/ 3913514 w 4925152"/>
              <a:gd name="connsiteY37" fmla="*/ 4222751 h 4222751"/>
              <a:gd name="connsiteX38" fmla="*/ 3891745 w 4925152"/>
              <a:gd name="connsiteY38" fmla="*/ 4222751 h 4222751"/>
              <a:gd name="connsiteX39" fmla="*/ 3853355 w 4925152"/>
              <a:gd name="connsiteY39" fmla="*/ 4222751 h 4222751"/>
              <a:gd name="connsiteX40" fmla="*/ 3831587 w 4925152"/>
              <a:gd name="connsiteY40" fmla="*/ 4222751 h 4222751"/>
              <a:gd name="connsiteX41" fmla="*/ 3793197 w 4925152"/>
              <a:gd name="connsiteY41" fmla="*/ 4222751 h 4222751"/>
              <a:gd name="connsiteX42" fmla="*/ 3771428 w 4925152"/>
              <a:gd name="connsiteY42" fmla="*/ 4222751 h 4222751"/>
              <a:gd name="connsiteX43" fmla="*/ 3733038 w 4925152"/>
              <a:gd name="connsiteY43" fmla="*/ 4222751 h 4222751"/>
              <a:gd name="connsiteX44" fmla="*/ 3612379 w 4925152"/>
              <a:gd name="connsiteY44" fmla="*/ 4222751 h 4222751"/>
              <a:gd name="connsiteX45" fmla="*/ 0 w 4925152"/>
              <a:gd name="connsiteY45" fmla="*/ 4222751 h 4222751"/>
              <a:gd name="connsiteX46" fmla="*/ 0 w 4925152"/>
              <a:gd name="connsiteY46" fmla="*/ 635372 h 4222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</a:cxnLst>
            <a:rect l="l" t="t" r="r" b="b"/>
            <a:pathLst>
              <a:path w="4925152" h="4222751">
                <a:moveTo>
                  <a:pt x="947954" y="0"/>
                </a:moveTo>
                <a:lnTo>
                  <a:pt x="4925152" y="0"/>
                </a:lnTo>
                <a:lnTo>
                  <a:pt x="4925152" y="3141064"/>
                </a:lnTo>
                <a:lnTo>
                  <a:pt x="4925152" y="4222751"/>
                </a:lnTo>
                <a:lnTo>
                  <a:pt x="4903342" y="4222751"/>
                </a:lnTo>
                <a:lnTo>
                  <a:pt x="4876049" y="4222751"/>
                </a:lnTo>
                <a:lnTo>
                  <a:pt x="4854281" y="4222751"/>
                </a:lnTo>
                <a:lnTo>
                  <a:pt x="4815891" y="4222751"/>
                </a:lnTo>
                <a:lnTo>
                  <a:pt x="4794122" y="4222751"/>
                </a:lnTo>
                <a:lnTo>
                  <a:pt x="4755732" y="4222751"/>
                </a:lnTo>
                <a:lnTo>
                  <a:pt x="4733964" y="4222751"/>
                </a:lnTo>
                <a:lnTo>
                  <a:pt x="4695574" y="4222751"/>
                </a:lnTo>
                <a:lnTo>
                  <a:pt x="4673805" y="4222751"/>
                </a:lnTo>
                <a:lnTo>
                  <a:pt x="4635415" y="4222751"/>
                </a:lnTo>
                <a:lnTo>
                  <a:pt x="4613647" y="4222751"/>
                </a:lnTo>
                <a:lnTo>
                  <a:pt x="4575257" y="4222751"/>
                </a:lnTo>
                <a:lnTo>
                  <a:pt x="4553488" y="4222751"/>
                </a:lnTo>
                <a:lnTo>
                  <a:pt x="4515098" y="4222751"/>
                </a:lnTo>
                <a:lnTo>
                  <a:pt x="4493330" y="4222751"/>
                </a:lnTo>
                <a:lnTo>
                  <a:pt x="4454940" y="4222751"/>
                </a:lnTo>
                <a:lnTo>
                  <a:pt x="4433171" y="4222751"/>
                </a:lnTo>
                <a:lnTo>
                  <a:pt x="4394781" y="4222751"/>
                </a:lnTo>
                <a:lnTo>
                  <a:pt x="4373013" y="4222751"/>
                </a:lnTo>
                <a:lnTo>
                  <a:pt x="4334623" y="4222751"/>
                </a:lnTo>
                <a:lnTo>
                  <a:pt x="4312854" y="4222751"/>
                </a:lnTo>
                <a:lnTo>
                  <a:pt x="4274464" y="4222751"/>
                </a:lnTo>
                <a:lnTo>
                  <a:pt x="4252696" y="4222751"/>
                </a:lnTo>
                <a:lnTo>
                  <a:pt x="4214306" y="4222751"/>
                </a:lnTo>
                <a:lnTo>
                  <a:pt x="4192537" y="4222751"/>
                </a:lnTo>
                <a:lnTo>
                  <a:pt x="4154148" y="4222751"/>
                </a:lnTo>
                <a:lnTo>
                  <a:pt x="4132379" y="4222751"/>
                </a:lnTo>
                <a:lnTo>
                  <a:pt x="4093989" y="4222751"/>
                </a:lnTo>
                <a:lnTo>
                  <a:pt x="4072221" y="4222751"/>
                </a:lnTo>
                <a:lnTo>
                  <a:pt x="4033831" y="4222751"/>
                </a:lnTo>
                <a:lnTo>
                  <a:pt x="4012062" y="4222751"/>
                </a:lnTo>
                <a:lnTo>
                  <a:pt x="3973672" y="4222751"/>
                </a:lnTo>
                <a:lnTo>
                  <a:pt x="3951904" y="4222751"/>
                </a:lnTo>
                <a:lnTo>
                  <a:pt x="3913514" y="4222751"/>
                </a:lnTo>
                <a:lnTo>
                  <a:pt x="3891745" y="4222751"/>
                </a:lnTo>
                <a:lnTo>
                  <a:pt x="3853355" y="4222751"/>
                </a:lnTo>
                <a:lnTo>
                  <a:pt x="3831587" y="4222751"/>
                </a:lnTo>
                <a:lnTo>
                  <a:pt x="3793197" y="4222751"/>
                </a:lnTo>
                <a:lnTo>
                  <a:pt x="3771428" y="4222751"/>
                </a:lnTo>
                <a:lnTo>
                  <a:pt x="3733038" y="4222751"/>
                </a:lnTo>
                <a:lnTo>
                  <a:pt x="3612379" y="4222751"/>
                </a:lnTo>
                <a:lnTo>
                  <a:pt x="0" y="4222751"/>
                </a:lnTo>
                <a:lnTo>
                  <a:pt x="0" y="63537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8238BDF7-874C-46F8-B853-0FCA526EEC3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09675" y="3426967"/>
            <a:ext cx="3760788" cy="2270570"/>
          </a:xfrm>
        </p:spPr>
        <p:txBody>
          <a:bodyPr/>
          <a:lstStyle>
            <a:lvl1pPr>
              <a:defRPr/>
            </a:lvl1pPr>
          </a:lstStyle>
          <a:p>
            <a:pPr lvl="3"/>
            <a:r>
              <a:rPr lang="nl-NL" dirty="0"/>
              <a:t>X omzet</a:t>
            </a:r>
          </a:p>
        </p:txBody>
      </p:sp>
      <p:sp>
        <p:nvSpPr>
          <p:cNvPr id="29" name="Tijdelijke aanduiding voor tekst 27">
            <a:extLst>
              <a:ext uri="{FF2B5EF4-FFF2-40B4-BE49-F238E27FC236}">
                <a16:creationId xmlns:a16="http://schemas.microsoft.com/office/drawing/2014/main" id="{27CF6E92-FE2F-4152-8ECE-444D71C2F56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18442" y="3198761"/>
            <a:ext cx="1301248" cy="45719"/>
          </a:xfrm>
          <a:solidFill>
            <a:schemeClr val="accent6">
              <a:lumMod val="10000"/>
            </a:schemeClr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6" name="Tijdelijke aanduiding voor tekst 25">
            <a:extLst>
              <a:ext uri="{FF2B5EF4-FFF2-40B4-BE49-F238E27FC236}">
                <a16:creationId xmlns:a16="http://schemas.microsoft.com/office/drawing/2014/main" id="{E2C490CB-2D7D-497C-91D1-5633BA01F53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09675" y="2551114"/>
            <a:ext cx="3760788" cy="546048"/>
          </a:xfrm>
        </p:spPr>
        <p:txBody>
          <a:bodyPr>
            <a:normAutofit/>
          </a:bodyPr>
          <a:lstStyle>
            <a:lvl1pPr>
              <a:defRPr sz="3200"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22" name="Tijdelijke aanduiding voor afbeelding 15">
            <a:extLst>
              <a:ext uri="{FF2B5EF4-FFF2-40B4-BE49-F238E27FC236}">
                <a16:creationId xmlns:a16="http://schemas.microsoft.com/office/drawing/2014/main" id="{618D8A49-26CA-43EE-BF60-8A44BE0C7C9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6">
                    <a:lumMod val="10000"/>
                  </a:schemeClr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18" name="Subtitel">
            <a:extLst>
              <a:ext uri="{FF2B5EF4-FFF2-40B4-BE49-F238E27FC236}">
                <a16:creationId xmlns:a16="http://schemas.microsoft.com/office/drawing/2014/main" id="{7E7B0EA0-F1AE-4351-8873-E730641C8F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87375" y="1160463"/>
            <a:ext cx="9470382" cy="366712"/>
          </a:xfrm>
        </p:spPr>
        <p:txBody>
          <a:bodyPr tIns="0" bIns="0">
            <a:noAutofit/>
          </a:bodyPr>
          <a:lstStyle>
            <a:lvl1pPr>
              <a:defRPr sz="240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Voeg hier een subtitel toe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EDA4DEA5-F5D8-45F3-A4A5-73D9384CD4C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549274"/>
            <a:ext cx="9470382" cy="539751"/>
          </a:xfrm>
        </p:spPr>
        <p:txBody>
          <a:bodyPr lIns="90000" rIns="90000"/>
          <a:lstStyle>
            <a:lvl1pPr>
              <a:defRPr/>
            </a:lvl1pPr>
          </a:lstStyle>
          <a:p>
            <a:r>
              <a:rPr lang="nl-NL" dirty="0"/>
              <a:t>Voeg hier een titel toe</a:t>
            </a:r>
          </a:p>
        </p:txBody>
      </p:sp>
      <p:sp>
        <p:nvSpPr>
          <p:cNvPr id="87" name="Rechthoek 86">
            <a:extLst>
              <a:ext uri="{FF2B5EF4-FFF2-40B4-BE49-F238E27FC236}">
                <a16:creationId xmlns:a16="http://schemas.microsoft.com/office/drawing/2014/main" id="{A1B4B359-6690-45FE-9B47-5838CE128703}"/>
              </a:ext>
            </a:extLst>
          </p:cNvPr>
          <p:cNvSpPr/>
          <p:nvPr userDrawn="1"/>
        </p:nvSpPr>
        <p:spPr>
          <a:xfrm>
            <a:off x="1" y="-531440"/>
            <a:ext cx="1983544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2 onderwerpen</a:t>
            </a:r>
          </a:p>
        </p:txBody>
      </p:sp>
      <p:grpSp>
        <p:nvGrpSpPr>
          <p:cNvPr id="17" name="Groep 16">
            <a:extLst>
              <a:ext uri="{FF2B5EF4-FFF2-40B4-BE49-F238E27FC236}">
                <a16:creationId xmlns:a16="http://schemas.microsoft.com/office/drawing/2014/main" id="{EEC563E1-D4A4-4968-80D8-A7D9C8C8AFD8}"/>
              </a:ext>
            </a:extLst>
          </p:cNvPr>
          <p:cNvGrpSpPr/>
          <p:nvPr userDrawn="1"/>
        </p:nvGrpSpPr>
        <p:grpSpPr>
          <a:xfrm>
            <a:off x="12698586" y="153178"/>
            <a:ext cx="3696060" cy="6320129"/>
            <a:chOff x="12968406" y="395762"/>
            <a:chExt cx="3696060" cy="6320129"/>
          </a:xfrm>
        </p:grpSpPr>
        <p:grpSp>
          <p:nvGrpSpPr>
            <p:cNvPr id="19" name="INSTRUCTIE">
              <a:extLst>
                <a:ext uri="{FF2B5EF4-FFF2-40B4-BE49-F238E27FC236}">
                  <a16:creationId xmlns:a16="http://schemas.microsoft.com/office/drawing/2014/main" id="{1852FCE3-E935-40BE-A1EA-48957AF41899}"/>
                </a:ext>
              </a:extLst>
            </p:cNvPr>
            <p:cNvGrpSpPr/>
            <p:nvPr userDrawn="1"/>
          </p:nvGrpSpPr>
          <p:grpSpPr>
            <a:xfrm>
              <a:off x="13071375" y="395762"/>
              <a:ext cx="3593091" cy="6320129"/>
              <a:chOff x="-3786165" y="-294921"/>
              <a:chExt cx="3593091" cy="6320129"/>
            </a:xfrm>
          </p:grpSpPr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D3270DFB-0E7C-41EE-89A4-C93074A574A3}"/>
                  </a:ext>
                </a:extLst>
              </p:cNvPr>
              <p:cNvSpPr/>
              <p:nvPr userDrawn="1"/>
            </p:nvSpPr>
            <p:spPr>
              <a:xfrm>
                <a:off x="-3786165" y="-294921"/>
                <a:ext cx="3593091" cy="6320129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1227EC4B-861D-41FC-A020-3695E0D7CC0D}"/>
                  </a:ext>
                </a:extLst>
              </p:cNvPr>
              <p:cNvSpPr/>
              <p:nvPr userDrawn="1"/>
            </p:nvSpPr>
            <p:spPr>
              <a:xfrm>
                <a:off x="-3603587" y="19769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CD8569D3-C427-40BD-8EA3-9922F171D0BF}"/>
                  </a:ext>
                </a:extLst>
              </p:cNvPr>
              <p:cNvSpPr/>
              <p:nvPr userDrawn="1"/>
            </p:nvSpPr>
            <p:spPr>
              <a:xfrm>
                <a:off x="-3319415" y="197696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invoegkader van de afbeelding door op het lipje hiernaast te klikken. 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540822B6-1FC3-4C78-A7FB-99967CD8D7CF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84" name="Rechthoek 83">
                  <a:extLst>
                    <a:ext uri="{FF2B5EF4-FFF2-40B4-BE49-F238E27FC236}">
                      <a16:creationId xmlns:a16="http://schemas.microsoft.com/office/drawing/2014/main" id="{003D849A-D405-4CC1-976F-FCEE35B2F35A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8" name="Ovaal 87">
                  <a:extLst>
                    <a:ext uri="{FF2B5EF4-FFF2-40B4-BE49-F238E27FC236}">
                      <a16:creationId xmlns:a16="http://schemas.microsoft.com/office/drawing/2014/main" id="{07F2041F-7E93-4035-8053-29E2426E7425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89" name="Vrije vorm: vorm 88">
                  <a:extLst>
                    <a:ext uri="{FF2B5EF4-FFF2-40B4-BE49-F238E27FC236}">
                      <a16:creationId xmlns:a16="http://schemas.microsoft.com/office/drawing/2014/main" id="{42232542-E266-450C-BDE4-950F5D4C8526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0" name="Rechthoek: afgeronde hoeken 89">
                  <a:extLst>
                    <a:ext uri="{FF2B5EF4-FFF2-40B4-BE49-F238E27FC236}">
                      <a16:creationId xmlns:a16="http://schemas.microsoft.com/office/drawing/2014/main" id="{D08C297A-5374-43E1-BF01-83F69AA1AEF0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91" name="Rechte verbindingslijn 90">
                  <a:extLst>
                    <a:ext uri="{FF2B5EF4-FFF2-40B4-BE49-F238E27FC236}">
                      <a16:creationId xmlns:a16="http://schemas.microsoft.com/office/drawing/2014/main" id="{6DEB2327-6DE6-43F2-91A3-FC207043FA11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92" name="Rechte verbindingslijn 91">
                  <a:extLst>
                    <a:ext uri="{FF2B5EF4-FFF2-40B4-BE49-F238E27FC236}">
                      <a16:creationId xmlns:a16="http://schemas.microsoft.com/office/drawing/2014/main" id="{5157603B-6970-40F5-B35F-D8FDC44ECAE9}"/>
                    </a:ext>
                  </a:extLst>
                </p:cNvPr>
                <p:cNvCxnSpPr>
                  <a:cxnSpLocks/>
                  <a:stCxn id="90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33" name="Ovaal 32">
                <a:extLst>
                  <a:ext uri="{FF2B5EF4-FFF2-40B4-BE49-F238E27FC236}">
                    <a16:creationId xmlns:a16="http://schemas.microsoft.com/office/drawing/2014/main" id="{CB499C76-44C0-49B1-A84D-6A7679E7BF0E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34" name="Rechthoek 33">
                <a:extLst>
                  <a:ext uri="{FF2B5EF4-FFF2-40B4-BE49-F238E27FC236}">
                    <a16:creationId xmlns:a16="http://schemas.microsoft.com/office/drawing/2014/main" id="{F00AD9F4-2D06-4CFA-8612-813364C01E21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74AD2F21-7562-4CE9-8824-B78E8B7C9FB0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81" name="Rechthoek 80">
                  <a:extLst>
                    <a:ext uri="{FF2B5EF4-FFF2-40B4-BE49-F238E27FC236}">
                      <a16:creationId xmlns:a16="http://schemas.microsoft.com/office/drawing/2014/main" id="{5C0C3F95-156D-4764-8B4A-68ABB3AFFC0F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82" name="Rechte verbindingslijn 81">
                  <a:extLst>
                    <a:ext uri="{FF2B5EF4-FFF2-40B4-BE49-F238E27FC236}">
                      <a16:creationId xmlns:a16="http://schemas.microsoft.com/office/drawing/2014/main" id="{6C6763DE-D120-4FF6-954B-8DFFFB6D68C3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83" name="Gelijkbenige driehoek 82">
                  <a:extLst>
                    <a:ext uri="{FF2B5EF4-FFF2-40B4-BE49-F238E27FC236}">
                      <a16:creationId xmlns:a16="http://schemas.microsoft.com/office/drawing/2014/main" id="{6FF8B5D7-FEB2-4034-B7D7-DF13E88014BD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7" name="Ovaal 36">
                <a:extLst>
                  <a:ext uri="{FF2B5EF4-FFF2-40B4-BE49-F238E27FC236}">
                    <a16:creationId xmlns:a16="http://schemas.microsoft.com/office/drawing/2014/main" id="{30CD0CAC-9817-4537-8824-2A18F6D75940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38" name="Rechthoek 37">
                <a:extLst>
                  <a:ext uri="{FF2B5EF4-FFF2-40B4-BE49-F238E27FC236}">
                    <a16:creationId xmlns:a16="http://schemas.microsoft.com/office/drawing/2014/main" id="{721D8F0F-DE6E-4029-9F85-8BB827B67304}"/>
                  </a:ext>
                </a:extLst>
              </p:cNvPr>
              <p:cNvSpPr/>
              <p:nvPr userDrawn="1"/>
            </p:nvSpPr>
            <p:spPr>
              <a:xfrm>
                <a:off x="-3319416" y="2553360"/>
                <a:ext cx="3126341" cy="46279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miniatuurweergave van de dia aan de linkerkant van het scherm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‘Dia herstellen’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39" name="Ovaal 38">
                <a:extLst>
                  <a:ext uri="{FF2B5EF4-FFF2-40B4-BE49-F238E27FC236}">
                    <a16:creationId xmlns:a16="http://schemas.microsoft.com/office/drawing/2014/main" id="{CD563B7A-E758-4EB8-AB4A-BA9698CCF2CD}"/>
                  </a:ext>
                </a:extLst>
              </p:cNvPr>
              <p:cNvSpPr/>
              <p:nvPr userDrawn="1"/>
            </p:nvSpPr>
            <p:spPr>
              <a:xfrm>
                <a:off x="-3603587" y="414578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40" name="Rechthoek 39">
                <a:extLst>
                  <a:ext uri="{FF2B5EF4-FFF2-40B4-BE49-F238E27FC236}">
                    <a16:creationId xmlns:a16="http://schemas.microsoft.com/office/drawing/2014/main" id="{78D4FABC-BBC3-4A08-BC04-7DBE9408F2C5}"/>
                  </a:ext>
                </a:extLst>
              </p:cNvPr>
              <p:cNvSpPr/>
              <p:nvPr userDrawn="1"/>
            </p:nvSpPr>
            <p:spPr>
              <a:xfrm>
                <a:off x="-3319415" y="4145790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41" name="Groep 40">
                <a:extLst>
                  <a:ext uri="{FF2B5EF4-FFF2-40B4-BE49-F238E27FC236}">
                    <a16:creationId xmlns:a16="http://schemas.microsoft.com/office/drawing/2014/main" id="{4EE2614A-B466-4AC0-907F-1CE2278F6C06}"/>
                  </a:ext>
                </a:extLst>
              </p:cNvPr>
              <p:cNvGrpSpPr/>
              <p:nvPr userDrawn="1"/>
            </p:nvGrpSpPr>
            <p:grpSpPr>
              <a:xfrm>
                <a:off x="-3408294" y="5236167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65" name="Groep 64">
                  <a:extLst>
                    <a:ext uri="{FF2B5EF4-FFF2-40B4-BE49-F238E27FC236}">
                      <a16:creationId xmlns:a16="http://schemas.microsoft.com/office/drawing/2014/main" id="{D64C9684-D135-430E-823D-6F818B9E3802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68" name="Groep 67">
                    <a:extLst>
                      <a:ext uri="{FF2B5EF4-FFF2-40B4-BE49-F238E27FC236}">
                        <a16:creationId xmlns:a16="http://schemas.microsoft.com/office/drawing/2014/main" id="{BB7C8463-4F41-48EB-83E1-43ABD1302AF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75" name="Groep 74">
                      <a:extLst>
                        <a:ext uri="{FF2B5EF4-FFF2-40B4-BE49-F238E27FC236}">
                          <a16:creationId xmlns:a16="http://schemas.microsoft.com/office/drawing/2014/main" id="{BC2BDE17-702C-4F16-80E0-6C08D2053B06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78" name="Rechthoek 77">
                        <a:extLst>
                          <a:ext uri="{FF2B5EF4-FFF2-40B4-BE49-F238E27FC236}">
                            <a16:creationId xmlns:a16="http://schemas.microsoft.com/office/drawing/2014/main" id="{3F2C525F-8562-41AB-A837-AB2C1319A12E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79" name="Rechthoek 78">
                        <a:extLst>
                          <a:ext uri="{FF2B5EF4-FFF2-40B4-BE49-F238E27FC236}">
                            <a16:creationId xmlns:a16="http://schemas.microsoft.com/office/drawing/2014/main" id="{CBDCE7D0-5896-42A8-9AD4-D33E5AA64284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80" name="Ovaal 79">
                        <a:extLst>
                          <a:ext uri="{FF2B5EF4-FFF2-40B4-BE49-F238E27FC236}">
                            <a16:creationId xmlns:a16="http://schemas.microsoft.com/office/drawing/2014/main" id="{6C4FD937-411E-432B-9210-A080B4A0A86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76" name="Afbeelding 75">
                      <a:extLst>
                        <a:ext uri="{FF2B5EF4-FFF2-40B4-BE49-F238E27FC236}">
                          <a16:creationId xmlns:a16="http://schemas.microsoft.com/office/drawing/2014/main" id="{44802B6A-7A45-41F9-B0EE-6A6A592E41B0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77" name="Afbeelding 76">
                      <a:extLst>
                        <a:ext uri="{FF2B5EF4-FFF2-40B4-BE49-F238E27FC236}">
                          <a16:creationId xmlns:a16="http://schemas.microsoft.com/office/drawing/2014/main" id="{52E27E73-E017-41BB-977C-A869C184A984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69" name="Groep 68">
                    <a:extLst>
                      <a:ext uri="{FF2B5EF4-FFF2-40B4-BE49-F238E27FC236}">
                        <a16:creationId xmlns:a16="http://schemas.microsoft.com/office/drawing/2014/main" id="{38FB9634-0FBE-4178-9B96-4FB829F3CCA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73" name="Rechthoek 72">
                      <a:extLst>
                        <a:ext uri="{FF2B5EF4-FFF2-40B4-BE49-F238E27FC236}">
                          <a16:creationId xmlns:a16="http://schemas.microsoft.com/office/drawing/2014/main" id="{6AEC1CD4-E7BB-4DFE-82D9-D40DADA4DE0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74" name="Rechthoek 73">
                      <a:extLst>
                        <a:ext uri="{FF2B5EF4-FFF2-40B4-BE49-F238E27FC236}">
                          <a16:creationId xmlns:a16="http://schemas.microsoft.com/office/drawing/2014/main" id="{2549276F-CD74-4A5D-9A0E-BB8B43FAF3DC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70" name="Groep 69">
                    <a:extLst>
                      <a:ext uri="{FF2B5EF4-FFF2-40B4-BE49-F238E27FC236}">
                        <a16:creationId xmlns:a16="http://schemas.microsoft.com/office/drawing/2014/main" id="{999B681C-D154-44FC-A75D-3E8213A40294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71" name="Rechthoek 70">
                      <a:extLst>
                        <a:ext uri="{FF2B5EF4-FFF2-40B4-BE49-F238E27FC236}">
                          <a16:creationId xmlns:a16="http://schemas.microsoft.com/office/drawing/2014/main" id="{F76A6B22-EE63-49D9-B223-FD0C6168819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72" name="Rechthoek 71">
                      <a:extLst>
                        <a:ext uri="{FF2B5EF4-FFF2-40B4-BE49-F238E27FC236}">
                          <a16:creationId xmlns:a16="http://schemas.microsoft.com/office/drawing/2014/main" id="{ABEBD2F4-7D92-4449-9067-8AF61D5F66A1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66" name="Rechthoek 65">
                  <a:extLst>
                    <a:ext uri="{FF2B5EF4-FFF2-40B4-BE49-F238E27FC236}">
                      <a16:creationId xmlns:a16="http://schemas.microsoft.com/office/drawing/2014/main" id="{D0A9DF5D-B195-4C65-B461-CA50AE8BF9A9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67" name="Gelijkbenige driehoek 66">
                  <a:extLst>
                    <a:ext uri="{FF2B5EF4-FFF2-40B4-BE49-F238E27FC236}">
                      <a16:creationId xmlns:a16="http://schemas.microsoft.com/office/drawing/2014/main" id="{B15003FE-3954-4247-A28B-000C55BE8C7A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42" name="Rechthoek 41">
                <a:extLst>
                  <a:ext uri="{FF2B5EF4-FFF2-40B4-BE49-F238E27FC236}">
                    <a16:creationId xmlns:a16="http://schemas.microsoft.com/office/drawing/2014/main" id="{B5A90E60-71E7-4F5F-9685-6B417F693CCC}"/>
                  </a:ext>
                </a:extLst>
              </p:cNvPr>
              <p:cNvSpPr/>
              <p:nvPr userDrawn="1"/>
            </p:nvSpPr>
            <p:spPr>
              <a:xfrm>
                <a:off x="-3316836" y="3119689"/>
                <a:ext cx="1239216" cy="719917"/>
              </a:xfrm>
              <a:prstGeom prst="rect">
                <a:avLst/>
              </a:prstGeom>
              <a:pattFill prst="wdUpDiag">
                <a:fgClr>
                  <a:srgbClr val="E0E0E0"/>
                </a:fgClr>
                <a:bgClr>
                  <a:srgbClr val="ECECEC"/>
                </a:bgClr>
              </a:pattFill>
              <a:ln w="12700">
                <a:solidFill>
                  <a:srgbClr val="D3D3D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43" name="Groep 42">
                <a:extLst>
                  <a:ext uri="{FF2B5EF4-FFF2-40B4-BE49-F238E27FC236}">
                    <a16:creationId xmlns:a16="http://schemas.microsoft.com/office/drawing/2014/main" id="{560A67B8-D1E7-4231-8B9C-5AC2544A8E16}"/>
                  </a:ext>
                </a:extLst>
              </p:cNvPr>
              <p:cNvGrpSpPr/>
              <p:nvPr userDrawn="1"/>
            </p:nvGrpSpPr>
            <p:grpSpPr>
              <a:xfrm>
                <a:off x="-2485819" y="3399207"/>
                <a:ext cx="1222990" cy="563933"/>
                <a:chOff x="-2485819" y="3399207"/>
                <a:chExt cx="1222990" cy="563933"/>
              </a:xfrm>
            </p:grpSpPr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B5140CB1-BA2C-4A7F-AADE-FE9F63EC2219}"/>
                    </a:ext>
                  </a:extLst>
                </p:cNvPr>
                <p:cNvSpPr/>
                <p:nvPr userDrawn="1"/>
              </p:nvSpPr>
              <p:spPr>
                <a:xfrm>
                  <a:off x="-2485819" y="3399207"/>
                  <a:ext cx="1176476" cy="504851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E466A708-DE59-4B29-92F1-AE28055C22A9}"/>
                    </a:ext>
                  </a:extLst>
                </p:cNvPr>
                <p:cNvSpPr/>
                <p:nvPr userDrawn="1"/>
              </p:nvSpPr>
              <p:spPr>
                <a:xfrm>
                  <a:off x="-2479584" y="3652838"/>
                  <a:ext cx="1164007" cy="246701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46" name="Groep 45">
                  <a:extLst>
                    <a:ext uri="{FF2B5EF4-FFF2-40B4-BE49-F238E27FC236}">
                      <a16:creationId xmlns:a16="http://schemas.microsoft.com/office/drawing/2014/main" id="{0B839C97-8794-4038-88B4-9F9DEC8DBEDA}"/>
                    </a:ext>
                  </a:extLst>
                </p:cNvPr>
                <p:cNvGrpSpPr/>
                <p:nvPr userDrawn="1"/>
              </p:nvGrpSpPr>
              <p:grpSpPr>
                <a:xfrm>
                  <a:off x="-2403869" y="3460544"/>
                  <a:ext cx="155951" cy="131922"/>
                  <a:chOff x="12968836" y="3354170"/>
                  <a:chExt cx="404806" cy="342433"/>
                </a:xfrm>
              </p:grpSpPr>
              <p:sp>
                <p:nvSpPr>
                  <p:cNvPr id="59" name="Rechthoek: afgeronde hoeken 58">
                    <a:extLst>
                      <a:ext uri="{FF2B5EF4-FFF2-40B4-BE49-F238E27FC236}">
                        <a16:creationId xmlns:a16="http://schemas.microsoft.com/office/drawing/2014/main" id="{567F36F0-57F0-490F-B8B0-7FF3B72BF15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0" name="Rechthoek 59">
                    <a:extLst>
                      <a:ext uri="{FF2B5EF4-FFF2-40B4-BE49-F238E27FC236}">
                        <a16:creationId xmlns:a16="http://schemas.microsoft.com/office/drawing/2014/main" id="{39A1472A-A2C9-431E-A396-A5D5A0472C8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1" name="Rechthoek 60">
                    <a:extLst>
                      <a:ext uri="{FF2B5EF4-FFF2-40B4-BE49-F238E27FC236}">
                        <a16:creationId xmlns:a16="http://schemas.microsoft.com/office/drawing/2014/main" id="{6493C82D-7363-4C50-9204-3354F4508F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2" name="Rechthoek 61">
                    <a:extLst>
                      <a:ext uri="{FF2B5EF4-FFF2-40B4-BE49-F238E27FC236}">
                        <a16:creationId xmlns:a16="http://schemas.microsoft.com/office/drawing/2014/main" id="{74A9277F-813D-4C31-8A7B-2AA4D492E69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D015E8C8-A6BC-4477-B82F-9784A6F40ED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4" name="Rechthoek 63">
                    <a:extLst>
                      <a:ext uri="{FF2B5EF4-FFF2-40B4-BE49-F238E27FC236}">
                        <a16:creationId xmlns:a16="http://schemas.microsoft.com/office/drawing/2014/main" id="{4B4AAACB-41B8-4006-824E-3EA340CE54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47" name="Groep 46">
                  <a:extLst>
                    <a:ext uri="{FF2B5EF4-FFF2-40B4-BE49-F238E27FC236}">
                      <a16:creationId xmlns:a16="http://schemas.microsoft.com/office/drawing/2014/main" id="{A1936A62-2E7C-4346-A1C2-A1EC191583E0}"/>
                    </a:ext>
                  </a:extLst>
                </p:cNvPr>
                <p:cNvGrpSpPr/>
                <p:nvPr userDrawn="1"/>
              </p:nvGrpSpPr>
              <p:grpSpPr>
                <a:xfrm>
                  <a:off x="-2423424" y="3690208"/>
                  <a:ext cx="166739" cy="218963"/>
                  <a:chOff x="12940828" y="3950597"/>
                  <a:chExt cx="432813" cy="568367"/>
                </a:xfrm>
              </p:grpSpPr>
              <p:grpSp>
                <p:nvGrpSpPr>
                  <p:cNvPr id="51" name="Groep 50">
                    <a:extLst>
                      <a:ext uri="{FF2B5EF4-FFF2-40B4-BE49-F238E27FC236}">
                        <a16:creationId xmlns:a16="http://schemas.microsoft.com/office/drawing/2014/main" id="{E656DDB1-F037-4A88-8327-C19D2C622E7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000382" y="4006891"/>
                    <a:ext cx="373259" cy="315747"/>
                    <a:chOff x="12968836" y="3354170"/>
                    <a:chExt cx="404806" cy="342433"/>
                  </a:xfrm>
                </p:grpSpPr>
                <p:sp>
                  <p:nvSpPr>
                    <p:cNvPr id="53" name="Rechthoek: afgeronde hoeken 52">
                      <a:extLst>
                        <a:ext uri="{FF2B5EF4-FFF2-40B4-BE49-F238E27FC236}">
                          <a16:creationId xmlns:a16="http://schemas.microsoft.com/office/drawing/2014/main" id="{F95A9E77-7A89-43EC-8489-A871886FE32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68836" y="3354170"/>
                      <a:ext cx="404806" cy="342433"/>
                    </a:xfrm>
                    <a:prstGeom prst="roundRect">
                      <a:avLst>
                        <a:gd name="adj" fmla="val 2911"/>
                      </a:avLst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4" name="Rechthoek 53">
                      <a:extLst>
                        <a:ext uri="{FF2B5EF4-FFF2-40B4-BE49-F238E27FC236}">
                          <a16:creationId xmlns:a16="http://schemas.microsoft.com/office/drawing/2014/main" id="{6818C8E5-0AFF-4683-B6ED-BAFBA13C549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0" y="3401181"/>
                      <a:ext cx="305213" cy="41563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5" name="Rechthoek 54">
                      <a:extLst>
                        <a:ext uri="{FF2B5EF4-FFF2-40B4-BE49-F238E27FC236}">
                          <a16:creationId xmlns:a16="http://schemas.microsoft.com/office/drawing/2014/main" id="{01E4F4AF-066D-4FEB-8EDA-AE9A025962B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1" y="3471575"/>
                      <a:ext cx="118778" cy="18169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6" name="Rechthoek 55">
                      <a:extLst>
                        <a:ext uri="{FF2B5EF4-FFF2-40B4-BE49-F238E27FC236}">
                          <a16:creationId xmlns:a16="http://schemas.microsoft.com/office/drawing/2014/main" id="{8B8A36A2-92F2-4852-83A2-6359F0BF425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481982"/>
                      <a:ext cx="13527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7" name="Rechthoek 56">
                      <a:extLst>
                        <a:ext uri="{FF2B5EF4-FFF2-40B4-BE49-F238E27FC236}">
                          <a16:creationId xmlns:a16="http://schemas.microsoft.com/office/drawing/2014/main" id="{C8566A84-60DA-4233-8821-487FFB5C5E9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554800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58" name="Rechthoek 57">
                      <a:extLst>
                        <a:ext uri="{FF2B5EF4-FFF2-40B4-BE49-F238E27FC236}">
                          <a16:creationId xmlns:a16="http://schemas.microsoft.com/office/drawing/2014/main" id="{75324594-98DA-4C07-9FD5-9011C5E5AFC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627618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52" name="Boog 51">
                    <a:extLst>
                      <a:ext uri="{FF2B5EF4-FFF2-40B4-BE49-F238E27FC236}">
                        <a16:creationId xmlns:a16="http://schemas.microsoft.com/office/drawing/2014/main" id="{A3510A87-16D9-463C-8B18-B4F5B557D08B}"/>
                      </a:ext>
                    </a:extLst>
                  </p:cNvPr>
                  <p:cNvSpPr/>
                  <p:nvPr userDrawn="1"/>
                </p:nvSpPr>
                <p:spPr>
                  <a:xfrm rot="17637075">
                    <a:off x="12776155" y="4115270"/>
                    <a:ext cx="568367" cy="239021"/>
                  </a:xfrm>
                  <a:prstGeom prst="arc">
                    <a:avLst>
                      <a:gd name="adj1" fmla="val 15959368"/>
                      <a:gd name="adj2" fmla="val 1354623"/>
                    </a:avLst>
                  </a:prstGeom>
                  <a:noFill/>
                  <a:ln w="19050" cap="flat" cmpd="sng" algn="ctr">
                    <a:solidFill>
                      <a:srgbClr val="4D82B8"/>
                    </a:solidFill>
                    <a:prstDash val="solid"/>
                    <a:headEnd type="arrow" w="med" len="sm"/>
                  </a:ln>
                  <a:effectLst/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8" name="Tekstvak 47">
                  <a:extLst>
                    <a:ext uri="{FF2B5EF4-FFF2-40B4-BE49-F238E27FC236}">
                      <a16:creationId xmlns:a16="http://schemas.microsoft.com/office/drawing/2014/main" id="{BC9E703E-92DF-481B-9C8D-B62301FB5774}"/>
                    </a:ext>
                  </a:extLst>
                </p:cNvPr>
                <p:cNvSpPr txBox="1"/>
                <p:nvPr userDrawn="1"/>
              </p:nvSpPr>
              <p:spPr>
                <a:xfrm>
                  <a:off x="-2245455" y="3460544"/>
                  <a:ext cx="896116" cy="13470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Indeling</a:t>
                  </a:r>
                </a:p>
              </p:txBody>
            </p:sp>
            <p:sp>
              <p:nvSpPr>
                <p:cNvPr id="49" name="Tekstvak 48">
                  <a:extLst>
                    <a:ext uri="{FF2B5EF4-FFF2-40B4-BE49-F238E27FC236}">
                      <a16:creationId xmlns:a16="http://schemas.microsoft.com/office/drawing/2014/main" id="{45EE7DA2-BF4E-4F4B-8FB4-AA11286FAF1C}"/>
                    </a:ext>
                  </a:extLst>
                </p:cNvPr>
                <p:cNvSpPr txBox="1"/>
                <p:nvPr userDrawn="1"/>
              </p:nvSpPr>
              <p:spPr>
                <a:xfrm>
                  <a:off x="-2258884" y="3712980"/>
                  <a:ext cx="90954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Dia Herstellen</a:t>
                  </a:r>
                </a:p>
              </p:txBody>
            </p:sp>
            <p:sp>
              <p:nvSpPr>
                <p:cNvPr id="50" name="Vrije vorm: vorm 49">
                  <a:extLst>
                    <a:ext uri="{FF2B5EF4-FFF2-40B4-BE49-F238E27FC236}">
                      <a16:creationId xmlns:a16="http://schemas.microsoft.com/office/drawing/2014/main" id="{8736C163-C4B1-46C2-82F0-5E564CE7CA82}"/>
                    </a:ext>
                  </a:extLst>
                </p:cNvPr>
                <p:cNvSpPr/>
                <p:nvPr userDrawn="1"/>
              </p:nvSpPr>
              <p:spPr>
                <a:xfrm>
                  <a:off x="-1360391" y="3783140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21" name="Gelijkbenige driehoek 20">
              <a:extLst>
                <a:ext uri="{FF2B5EF4-FFF2-40B4-BE49-F238E27FC236}">
                  <a16:creationId xmlns:a16="http://schemas.microsoft.com/office/drawing/2014/main" id="{BAD61F9B-2A89-47A5-BA75-77B1EBE6064D}"/>
                </a:ext>
              </a:extLst>
            </p:cNvPr>
            <p:cNvSpPr/>
            <p:nvPr userDrawn="1"/>
          </p:nvSpPr>
          <p:spPr>
            <a:xfrm rot="16200000" flipH="1">
              <a:off x="12932218" y="489499"/>
              <a:ext cx="175255" cy="10287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nl-NL" sz="1600" cap="all" baseline="0" noProof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3" name="INSTRUCTIES">
            <a:extLst>
              <a:ext uri="{FF2B5EF4-FFF2-40B4-BE49-F238E27FC236}">
                <a16:creationId xmlns:a16="http://schemas.microsoft.com/office/drawing/2014/main" id="{A3EFC3B3-1DF9-490D-AC3B-E4FEBAA24ED5}"/>
              </a:ext>
            </a:extLst>
          </p:cNvPr>
          <p:cNvGrpSpPr/>
          <p:nvPr userDrawn="1"/>
        </p:nvGrpSpPr>
        <p:grpSpPr>
          <a:xfrm>
            <a:off x="8868423" y="-3570829"/>
            <a:ext cx="7518212" cy="3431269"/>
            <a:chOff x="-3786436" y="0"/>
            <a:chExt cx="7518212" cy="3431265"/>
          </a:xfrm>
        </p:grpSpPr>
        <p:sp>
          <p:nvSpPr>
            <p:cNvPr id="94" name="Rechthoek 93">
              <a:extLst>
                <a:ext uri="{FF2B5EF4-FFF2-40B4-BE49-F238E27FC236}">
                  <a16:creationId xmlns:a16="http://schemas.microsoft.com/office/drawing/2014/main" id="{DA301A1F-533F-40E5-8015-05ACB256518F}"/>
                </a:ext>
              </a:extLst>
            </p:cNvPr>
            <p:cNvSpPr/>
            <p:nvPr userDrawn="1"/>
          </p:nvSpPr>
          <p:spPr>
            <a:xfrm>
              <a:off x="-3786436" y="0"/>
              <a:ext cx="7518212" cy="343126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95" name="Ovaal 94">
              <a:extLst>
                <a:ext uri="{FF2B5EF4-FFF2-40B4-BE49-F238E27FC236}">
                  <a16:creationId xmlns:a16="http://schemas.microsoft.com/office/drawing/2014/main" id="{454B3A00-20C9-4883-B557-6D696AECB3DA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96" name="Rechthoek 95">
              <a:extLst>
                <a:ext uri="{FF2B5EF4-FFF2-40B4-BE49-F238E27FC236}">
                  <a16:creationId xmlns:a16="http://schemas.microsoft.com/office/drawing/2014/main" id="{878B772F-0805-48C8-BB43-D95B3EA013C3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7" name="Groep 96">
              <a:extLst>
                <a:ext uri="{FF2B5EF4-FFF2-40B4-BE49-F238E27FC236}">
                  <a16:creationId xmlns:a16="http://schemas.microsoft.com/office/drawing/2014/main" id="{BF96B088-03BD-4DBF-ACD3-D3B94062DFFC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41" name="Rechthoek 140">
                <a:extLst>
                  <a:ext uri="{FF2B5EF4-FFF2-40B4-BE49-F238E27FC236}">
                    <a16:creationId xmlns:a16="http://schemas.microsoft.com/office/drawing/2014/main" id="{AC6368B2-E657-4418-99C0-9324F11C4531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2" name="Ovaal 141">
                <a:extLst>
                  <a:ext uri="{FF2B5EF4-FFF2-40B4-BE49-F238E27FC236}">
                    <a16:creationId xmlns:a16="http://schemas.microsoft.com/office/drawing/2014/main" id="{58344A7F-827D-408E-847D-D78432225F50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3" name="Vrije vorm: vorm 142">
                <a:extLst>
                  <a:ext uri="{FF2B5EF4-FFF2-40B4-BE49-F238E27FC236}">
                    <a16:creationId xmlns:a16="http://schemas.microsoft.com/office/drawing/2014/main" id="{02B98997-2B3D-44AE-A7EE-3F5323A8F59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4" name="Rechthoek: afgeronde hoeken 143">
                <a:extLst>
                  <a:ext uri="{FF2B5EF4-FFF2-40B4-BE49-F238E27FC236}">
                    <a16:creationId xmlns:a16="http://schemas.microsoft.com/office/drawing/2014/main" id="{309301B3-9E58-40E6-9E68-D07EF16B101C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45" name="Rechte verbindingslijn 144">
                <a:extLst>
                  <a:ext uri="{FF2B5EF4-FFF2-40B4-BE49-F238E27FC236}">
                    <a16:creationId xmlns:a16="http://schemas.microsoft.com/office/drawing/2014/main" id="{B22AB12F-F954-4A56-9E94-E3BE102473E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46" name="Rechte verbindingslijn 145">
                <a:extLst>
                  <a:ext uri="{FF2B5EF4-FFF2-40B4-BE49-F238E27FC236}">
                    <a16:creationId xmlns:a16="http://schemas.microsoft.com/office/drawing/2014/main" id="{3A45ED13-19D2-4BBF-9930-68A05CD64D24}"/>
                  </a:ext>
                </a:extLst>
              </p:cNvPr>
              <p:cNvCxnSpPr>
                <a:cxnSpLocks/>
                <a:stCxn id="144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98" name="Ovaal 97">
              <a:extLst>
                <a:ext uri="{FF2B5EF4-FFF2-40B4-BE49-F238E27FC236}">
                  <a16:creationId xmlns:a16="http://schemas.microsoft.com/office/drawing/2014/main" id="{515E7D39-F45E-4147-9F36-05B19E6E8DE4}"/>
                </a:ext>
              </a:extLst>
            </p:cNvPr>
            <p:cNvSpPr/>
            <p:nvPr userDrawn="1"/>
          </p:nvSpPr>
          <p:spPr>
            <a:xfrm>
              <a:off x="212971" y="4606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99" name="Rechthoek 98">
              <a:extLst>
                <a:ext uri="{FF2B5EF4-FFF2-40B4-BE49-F238E27FC236}">
                  <a16:creationId xmlns:a16="http://schemas.microsoft.com/office/drawing/2014/main" id="{FBBE9D71-0009-4423-BC62-79AA2FE92EE5}"/>
                </a:ext>
              </a:extLst>
            </p:cNvPr>
            <p:cNvSpPr/>
            <p:nvPr userDrawn="1"/>
          </p:nvSpPr>
          <p:spPr>
            <a:xfrm>
              <a:off x="497143" y="460698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00" name="Groep 99">
              <a:extLst>
                <a:ext uri="{FF2B5EF4-FFF2-40B4-BE49-F238E27FC236}">
                  <a16:creationId xmlns:a16="http://schemas.microsoft.com/office/drawing/2014/main" id="{CA9DCFCA-A336-4065-8B5B-5D047D0AFAA9}"/>
                </a:ext>
              </a:extLst>
            </p:cNvPr>
            <p:cNvGrpSpPr/>
            <p:nvPr userDrawn="1"/>
          </p:nvGrpSpPr>
          <p:grpSpPr>
            <a:xfrm>
              <a:off x="505239" y="895272"/>
              <a:ext cx="825500" cy="209550"/>
              <a:chOff x="17321182" y="1213837"/>
              <a:chExt cx="825500" cy="209550"/>
            </a:xfrm>
          </p:grpSpPr>
          <p:sp>
            <p:nvSpPr>
              <p:cNvPr id="138" name="Rechthoek 137">
                <a:extLst>
                  <a:ext uri="{FF2B5EF4-FFF2-40B4-BE49-F238E27FC236}">
                    <a16:creationId xmlns:a16="http://schemas.microsoft.com/office/drawing/2014/main" id="{0E4421ED-5ECC-48A3-871F-4AFF0223261D}"/>
                  </a:ext>
                </a:extLst>
              </p:cNvPr>
              <p:cNvSpPr/>
              <p:nvPr userDrawn="1"/>
            </p:nvSpPr>
            <p:spPr>
              <a:xfrm>
                <a:off x="17321182" y="1213837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39" name="Rechte verbindingslijn 138">
                <a:extLst>
                  <a:ext uri="{FF2B5EF4-FFF2-40B4-BE49-F238E27FC236}">
                    <a16:creationId xmlns:a16="http://schemas.microsoft.com/office/drawing/2014/main" id="{72E65B2D-A025-4D2D-B328-319E7A7B660C}"/>
                  </a:ext>
                </a:extLst>
              </p:cNvPr>
              <p:cNvCxnSpPr/>
              <p:nvPr userDrawn="1"/>
            </p:nvCxnSpPr>
            <p:spPr>
              <a:xfrm>
                <a:off x="17971827" y="1246239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40" name="Gelijkbenige driehoek 139">
                <a:extLst>
                  <a:ext uri="{FF2B5EF4-FFF2-40B4-BE49-F238E27FC236}">
                    <a16:creationId xmlns:a16="http://schemas.microsoft.com/office/drawing/2014/main" id="{ADD46BC5-3C9B-4860-B315-A4B9EC044D1E}"/>
                  </a:ext>
                </a:extLst>
              </p:cNvPr>
              <p:cNvSpPr/>
              <p:nvPr userDrawn="1"/>
            </p:nvSpPr>
            <p:spPr>
              <a:xfrm rot="10800000">
                <a:off x="18012647" y="1297893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1" name="Ovaal 100">
              <a:extLst>
                <a:ext uri="{FF2B5EF4-FFF2-40B4-BE49-F238E27FC236}">
                  <a16:creationId xmlns:a16="http://schemas.microsoft.com/office/drawing/2014/main" id="{86BFF1C7-E81B-436F-9691-96B195ED24DE}"/>
                </a:ext>
              </a:extLst>
            </p:cNvPr>
            <p:cNvSpPr/>
            <p:nvPr userDrawn="1"/>
          </p:nvSpPr>
          <p:spPr>
            <a:xfrm>
              <a:off x="-3603587" y="174222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02" name="Rechthoek 101">
              <a:extLst>
                <a:ext uri="{FF2B5EF4-FFF2-40B4-BE49-F238E27FC236}">
                  <a16:creationId xmlns:a16="http://schemas.microsoft.com/office/drawing/2014/main" id="{299EE71E-9867-48CC-9CFB-0EA43E98D198}"/>
                </a:ext>
              </a:extLst>
            </p:cNvPr>
            <p:cNvSpPr/>
            <p:nvPr userDrawn="1"/>
          </p:nvSpPr>
          <p:spPr>
            <a:xfrm>
              <a:off x="-3319415" y="1742222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103" name="Groep 102">
              <a:extLst>
                <a:ext uri="{FF2B5EF4-FFF2-40B4-BE49-F238E27FC236}">
                  <a16:creationId xmlns:a16="http://schemas.microsoft.com/office/drawing/2014/main" id="{7322E2BB-C4DD-401D-B1EA-8F3903A4F0AE}"/>
                </a:ext>
              </a:extLst>
            </p:cNvPr>
            <p:cNvGrpSpPr/>
            <p:nvPr userDrawn="1"/>
          </p:nvGrpSpPr>
          <p:grpSpPr>
            <a:xfrm>
              <a:off x="-3408298" y="2659381"/>
              <a:ext cx="622283" cy="612890"/>
              <a:chOff x="12617634" y="2421765"/>
              <a:chExt cx="752963" cy="741589"/>
            </a:xfrm>
          </p:grpSpPr>
          <p:grpSp>
            <p:nvGrpSpPr>
              <p:cNvPr id="122" name="Groep 121">
                <a:extLst>
                  <a:ext uri="{FF2B5EF4-FFF2-40B4-BE49-F238E27FC236}">
                    <a16:creationId xmlns:a16="http://schemas.microsoft.com/office/drawing/2014/main" id="{13DFC05E-9943-46DD-A695-BA10D64C393F}"/>
                  </a:ext>
                </a:extLst>
              </p:cNvPr>
              <p:cNvGrpSpPr/>
              <p:nvPr userDrawn="1"/>
            </p:nvGrpSpPr>
            <p:grpSpPr>
              <a:xfrm>
                <a:off x="12771515" y="2421765"/>
                <a:ext cx="467170" cy="448493"/>
                <a:chOff x="12782142" y="2421765"/>
                <a:chExt cx="467170" cy="448493"/>
              </a:xfrm>
            </p:grpSpPr>
            <p:grpSp>
              <p:nvGrpSpPr>
                <p:cNvPr id="125" name="Groep 124">
                  <a:extLst>
                    <a:ext uri="{FF2B5EF4-FFF2-40B4-BE49-F238E27FC236}">
                      <a16:creationId xmlns:a16="http://schemas.microsoft.com/office/drawing/2014/main" id="{A458E694-31E4-4FCC-8A88-D347D5976839}"/>
                    </a:ext>
                  </a:extLst>
                </p:cNvPr>
                <p:cNvGrpSpPr/>
                <p:nvPr userDrawn="1"/>
              </p:nvGrpSpPr>
              <p:grpSpPr>
                <a:xfrm>
                  <a:off x="12782142" y="2421765"/>
                  <a:ext cx="412975" cy="396144"/>
                  <a:chOff x="13554829" y="2265103"/>
                  <a:chExt cx="443914" cy="425824"/>
                </a:xfrm>
              </p:grpSpPr>
              <p:grpSp>
                <p:nvGrpSpPr>
                  <p:cNvPr id="132" name="Groep 131">
                    <a:extLst>
                      <a:ext uri="{FF2B5EF4-FFF2-40B4-BE49-F238E27FC236}">
                        <a16:creationId xmlns:a16="http://schemas.microsoft.com/office/drawing/2014/main" id="{B61C4BE0-E4F9-40FC-B7CE-85A7E8C6E29C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829" y="2265103"/>
                    <a:ext cx="443914" cy="425824"/>
                    <a:chOff x="12909607" y="221137"/>
                    <a:chExt cx="443914" cy="425824"/>
                  </a:xfrm>
                </p:grpSpPr>
                <p:sp>
                  <p:nvSpPr>
                    <p:cNvPr id="135" name="Rechthoek 134">
                      <a:extLst>
                        <a:ext uri="{FF2B5EF4-FFF2-40B4-BE49-F238E27FC236}">
                          <a16:creationId xmlns:a16="http://schemas.microsoft.com/office/drawing/2014/main" id="{C0FB9F6F-8F54-482C-B35B-B2EABC5F79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07" y="221150"/>
                      <a:ext cx="443914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6" name="Rechthoek 135">
                      <a:extLst>
                        <a:ext uri="{FF2B5EF4-FFF2-40B4-BE49-F238E27FC236}">
                          <a16:creationId xmlns:a16="http://schemas.microsoft.com/office/drawing/2014/main" id="{70C79DB2-36C1-4115-A8EB-8B0CD54D725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16" y="221137"/>
                      <a:ext cx="261631" cy="2578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37" name="Ovaal 136">
                      <a:extLst>
                        <a:ext uri="{FF2B5EF4-FFF2-40B4-BE49-F238E27FC236}">
                          <a16:creationId xmlns:a16="http://schemas.microsoft.com/office/drawing/2014/main" id="{A0BBF19E-30E9-430A-8E49-67F47FC3A03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13" y="253670"/>
                      <a:ext cx="72186" cy="72187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33" name="Afbeelding 132">
                    <a:extLst>
                      <a:ext uri="{FF2B5EF4-FFF2-40B4-BE49-F238E27FC236}">
                        <a16:creationId xmlns:a16="http://schemas.microsoft.com/office/drawing/2014/main" id="{602C7B21-0739-4F48-8F6C-025D37A952C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25" y="2369984"/>
                    <a:ext cx="173366" cy="140221"/>
                  </a:xfrm>
                  <a:prstGeom prst="rect">
                    <a:avLst/>
                  </a:prstGeom>
                </p:spPr>
              </p:pic>
              <p:pic>
                <p:nvPicPr>
                  <p:cNvPr id="134" name="Afbeelding 133">
                    <a:extLst>
                      <a:ext uri="{FF2B5EF4-FFF2-40B4-BE49-F238E27FC236}">
                        <a16:creationId xmlns:a16="http://schemas.microsoft.com/office/drawing/2014/main" id="{7CFAEFEA-E8C2-4D5D-BDF2-C29AE7DE24D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28" y="2394256"/>
                    <a:ext cx="173366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26" name="Groep 125">
                  <a:extLst>
                    <a:ext uri="{FF2B5EF4-FFF2-40B4-BE49-F238E27FC236}">
                      <a16:creationId xmlns:a16="http://schemas.microsoft.com/office/drawing/2014/main" id="{3F6C13BA-9541-433A-B026-F37EED453194}"/>
                    </a:ext>
                  </a:extLst>
                </p:cNvPr>
                <p:cNvGrpSpPr/>
                <p:nvPr userDrawn="1"/>
              </p:nvGrpSpPr>
              <p:grpSpPr>
                <a:xfrm>
                  <a:off x="13103491" y="2723788"/>
                  <a:ext cx="145821" cy="146470"/>
                  <a:chOff x="13096147" y="2620798"/>
                  <a:chExt cx="145821" cy="146470"/>
                </a:xfrm>
              </p:grpSpPr>
              <p:sp>
                <p:nvSpPr>
                  <p:cNvPr id="130" name="Rechthoek 129">
                    <a:extLst>
                      <a:ext uri="{FF2B5EF4-FFF2-40B4-BE49-F238E27FC236}">
                        <a16:creationId xmlns:a16="http://schemas.microsoft.com/office/drawing/2014/main" id="{684EC62C-FA1C-444A-8609-A335D93BC29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47" y="2620798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1" name="Rechthoek 130">
                    <a:extLst>
                      <a:ext uri="{FF2B5EF4-FFF2-40B4-BE49-F238E27FC236}">
                        <a16:creationId xmlns:a16="http://schemas.microsoft.com/office/drawing/2014/main" id="{D82FE283-58C2-47A3-8526-EE42B13A407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42" y="2680164"/>
                    <a:ext cx="145821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27" name="Groep 126">
                  <a:extLst>
                    <a:ext uri="{FF2B5EF4-FFF2-40B4-BE49-F238E27FC236}">
                      <a16:creationId xmlns:a16="http://schemas.microsoft.com/office/drawing/2014/main" id="{17ED8060-1693-4C00-BF97-E16365694961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399" y="2684166"/>
                  <a:ext cx="145821" cy="146470"/>
                  <a:chOff x="13096171" y="4583741"/>
                  <a:chExt cx="145821" cy="146470"/>
                </a:xfrm>
              </p:grpSpPr>
              <p:sp>
                <p:nvSpPr>
                  <p:cNvPr id="128" name="Rechthoek 127">
                    <a:extLst>
                      <a:ext uri="{FF2B5EF4-FFF2-40B4-BE49-F238E27FC236}">
                        <a16:creationId xmlns:a16="http://schemas.microsoft.com/office/drawing/2014/main" id="{5B826809-8258-44A3-A6A5-7A35F9EED48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71" y="4583741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9" name="Rechthoek 128">
                    <a:extLst>
                      <a:ext uri="{FF2B5EF4-FFF2-40B4-BE49-F238E27FC236}">
                        <a16:creationId xmlns:a16="http://schemas.microsoft.com/office/drawing/2014/main" id="{9C77B0CF-1BB5-4DD7-B8E0-FA0CD2C0D78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74" y="4643108"/>
                    <a:ext cx="145819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23" name="Rechthoek 122">
                <a:extLst>
                  <a:ext uri="{FF2B5EF4-FFF2-40B4-BE49-F238E27FC236}">
                    <a16:creationId xmlns:a16="http://schemas.microsoft.com/office/drawing/2014/main" id="{4F15AC4F-7495-42F4-8BA9-895EE0FD89F8}"/>
                  </a:ext>
                </a:extLst>
              </p:cNvPr>
              <p:cNvSpPr/>
              <p:nvPr userDrawn="1"/>
            </p:nvSpPr>
            <p:spPr>
              <a:xfrm>
                <a:off x="12617634" y="2908383"/>
                <a:ext cx="752963" cy="16117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24" name="Gelijkbenige driehoek 123">
                <a:extLst>
                  <a:ext uri="{FF2B5EF4-FFF2-40B4-BE49-F238E27FC236}">
                    <a16:creationId xmlns:a16="http://schemas.microsoft.com/office/drawing/2014/main" id="{D9605941-A068-4579-BAFB-F6F3D1027E1F}"/>
                  </a:ext>
                </a:extLst>
              </p:cNvPr>
              <p:cNvSpPr/>
              <p:nvPr userDrawn="1"/>
            </p:nvSpPr>
            <p:spPr>
              <a:xfrm rot="10800000">
                <a:off x="12950681" y="3112208"/>
                <a:ext cx="86866" cy="51146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4" name="Ovaal 103">
              <a:extLst>
                <a:ext uri="{FF2B5EF4-FFF2-40B4-BE49-F238E27FC236}">
                  <a16:creationId xmlns:a16="http://schemas.microsoft.com/office/drawing/2014/main" id="{9FEE0626-D477-4A97-B51D-CFCB53E001E0}"/>
                </a:ext>
              </a:extLst>
            </p:cNvPr>
            <p:cNvSpPr/>
            <p:nvPr userDrawn="1"/>
          </p:nvSpPr>
          <p:spPr>
            <a:xfrm>
              <a:off x="212971" y="17422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05" name="Rechthoek 104">
              <a:extLst>
                <a:ext uri="{FF2B5EF4-FFF2-40B4-BE49-F238E27FC236}">
                  <a16:creationId xmlns:a16="http://schemas.microsoft.com/office/drawing/2014/main" id="{94BFFCFC-72BD-48A3-AE29-ECE5428F5357}"/>
                </a:ext>
              </a:extLst>
            </p:cNvPr>
            <p:cNvSpPr/>
            <p:nvPr userDrawn="1"/>
          </p:nvSpPr>
          <p:spPr>
            <a:xfrm>
              <a:off x="497143" y="1742221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06" name="Groep 105">
              <a:extLst>
                <a:ext uri="{FF2B5EF4-FFF2-40B4-BE49-F238E27FC236}">
                  <a16:creationId xmlns:a16="http://schemas.microsoft.com/office/drawing/2014/main" id="{4E00325F-BE9D-405B-B47F-D3639A1CED20}"/>
                </a:ext>
              </a:extLst>
            </p:cNvPr>
            <p:cNvGrpSpPr/>
            <p:nvPr userDrawn="1"/>
          </p:nvGrpSpPr>
          <p:grpSpPr>
            <a:xfrm>
              <a:off x="501737" y="2666636"/>
              <a:ext cx="1108877" cy="563936"/>
              <a:chOff x="501737" y="1359625"/>
              <a:chExt cx="1108877" cy="563936"/>
            </a:xfrm>
          </p:grpSpPr>
          <p:sp>
            <p:nvSpPr>
              <p:cNvPr id="107" name="Rechthoek 106">
                <a:extLst>
                  <a:ext uri="{FF2B5EF4-FFF2-40B4-BE49-F238E27FC236}">
                    <a16:creationId xmlns:a16="http://schemas.microsoft.com/office/drawing/2014/main" id="{F1CF249B-4599-4CB5-90F9-FC1DD1619D11}"/>
                  </a:ext>
                </a:extLst>
              </p:cNvPr>
              <p:cNvSpPr/>
              <p:nvPr userDrawn="1"/>
            </p:nvSpPr>
            <p:spPr>
              <a:xfrm>
                <a:off x="501737" y="1359625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8" name="Rechthoek 107">
                <a:extLst>
                  <a:ext uri="{FF2B5EF4-FFF2-40B4-BE49-F238E27FC236}">
                    <a16:creationId xmlns:a16="http://schemas.microsoft.com/office/drawing/2014/main" id="{188F54C3-DD4B-4574-8452-73C924F53218}"/>
                  </a:ext>
                </a:extLst>
              </p:cNvPr>
              <p:cNvSpPr/>
              <p:nvPr userDrawn="1"/>
            </p:nvSpPr>
            <p:spPr>
              <a:xfrm>
                <a:off x="511840" y="1613351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09" name="Tekstvak 108">
                <a:extLst>
                  <a:ext uri="{FF2B5EF4-FFF2-40B4-BE49-F238E27FC236}">
                    <a16:creationId xmlns:a16="http://schemas.microsoft.com/office/drawing/2014/main" id="{A6425B65-6B02-4A34-9ECE-6641FC96807E}"/>
                  </a:ext>
                </a:extLst>
              </p:cNvPr>
              <p:cNvSpPr txBox="1"/>
              <p:nvPr userDrawn="1"/>
            </p:nvSpPr>
            <p:spPr>
              <a:xfrm>
                <a:off x="746738" y="1423527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110" name="Tekstvak 109">
                <a:extLst>
                  <a:ext uri="{FF2B5EF4-FFF2-40B4-BE49-F238E27FC236}">
                    <a16:creationId xmlns:a16="http://schemas.microsoft.com/office/drawing/2014/main" id="{B32F1291-7463-49B0-846D-544840919F7F}"/>
                  </a:ext>
                </a:extLst>
              </p:cNvPr>
              <p:cNvSpPr txBox="1"/>
              <p:nvPr userDrawn="1"/>
            </p:nvSpPr>
            <p:spPr>
              <a:xfrm>
                <a:off x="746739" y="167344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111" name="Vrije vorm: vorm 110">
                <a:extLst>
                  <a:ext uri="{FF2B5EF4-FFF2-40B4-BE49-F238E27FC236}">
                    <a16:creationId xmlns:a16="http://schemas.microsoft.com/office/drawing/2014/main" id="{6A52CCF6-1C34-4AD8-948C-7C62D26794B0}"/>
                  </a:ext>
                </a:extLst>
              </p:cNvPr>
              <p:cNvSpPr/>
              <p:nvPr userDrawn="1"/>
            </p:nvSpPr>
            <p:spPr>
              <a:xfrm>
                <a:off x="1513052" y="174356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12" name="Groep 111">
                <a:extLst>
                  <a:ext uri="{FF2B5EF4-FFF2-40B4-BE49-F238E27FC236}">
                    <a16:creationId xmlns:a16="http://schemas.microsoft.com/office/drawing/2014/main" id="{45F55F94-18FD-4A0E-A95D-5DF2746AC5C5}"/>
                  </a:ext>
                </a:extLst>
              </p:cNvPr>
              <p:cNvGrpSpPr/>
              <p:nvPr userDrawn="1"/>
            </p:nvGrpSpPr>
            <p:grpSpPr>
              <a:xfrm>
                <a:off x="561942" y="1420607"/>
                <a:ext cx="184194" cy="143334"/>
                <a:chOff x="9205496" y="425824"/>
                <a:chExt cx="144156" cy="112178"/>
              </a:xfrm>
            </p:grpSpPr>
            <p:sp>
              <p:nvSpPr>
                <p:cNvPr id="118" name="Rechthoek 117">
                  <a:extLst>
                    <a:ext uri="{FF2B5EF4-FFF2-40B4-BE49-F238E27FC236}">
                      <a16:creationId xmlns:a16="http://schemas.microsoft.com/office/drawing/2014/main" id="{C4247B3C-D0FE-4FAE-8256-475A7E1155BD}"/>
                    </a:ext>
                  </a:extLst>
                </p:cNvPr>
                <p:cNvSpPr/>
                <p:nvPr userDrawn="1"/>
              </p:nvSpPr>
              <p:spPr>
                <a:xfrm>
                  <a:off x="9205496" y="437991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9" name="Rechthoek 47">
                  <a:extLst>
                    <a:ext uri="{FF2B5EF4-FFF2-40B4-BE49-F238E27FC236}">
                      <a16:creationId xmlns:a16="http://schemas.microsoft.com/office/drawing/2014/main" id="{7B8B7E0E-059F-4FBD-AD59-93084C6D0235}"/>
                    </a:ext>
                  </a:extLst>
                </p:cNvPr>
                <p:cNvSpPr/>
                <p:nvPr userDrawn="1"/>
              </p:nvSpPr>
              <p:spPr>
                <a:xfrm>
                  <a:off x="9211544" y="468945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0" name="Rechthoek 47">
                  <a:extLst>
                    <a:ext uri="{FF2B5EF4-FFF2-40B4-BE49-F238E27FC236}">
                      <a16:creationId xmlns:a16="http://schemas.microsoft.com/office/drawing/2014/main" id="{B189005D-8260-46BE-B5D7-5AAD3F406DBA}"/>
                    </a:ext>
                  </a:extLst>
                </p:cNvPr>
                <p:cNvSpPr/>
                <p:nvPr userDrawn="1"/>
              </p:nvSpPr>
              <p:spPr>
                <a:xfrm>
                  <a:off x="9282987" y="480854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1" name="Koorde 120">
                  <a:extLst>
                    <a:ext uri="{FF2B5EF4-FFF2-40B4-BE49-F238E27FC236}">
                      <a16:creationId xmlns:a16="http://schemas.microsoft.com/office/drawing/2014/main" id="{29BF0638-D9DE-4607-8271-AA28B676C70A}"/>
                    </a:ext>
                  </a:extLst>
                </p:cNvPr>
                <p:cNvSpPr/>
                <p:nvPr userDrawn="1"/>
              </p:nvSpPr>
              <p:spPr>
                <a:xfrm>
                  <a:off x="9277488" y="425824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13" name="Groep 112">
                <a:extLst>
                  <a:ext uri="{FF2B5EF4-FFF2-40B4-BE49-F238E27FC236}">
                    <a16:creationId xmlns:a16="http://schemas.microsoft.com/office/drawing/2014/main" id="{FC5588AA-F755-4964-B672-399C885B3399}"/>
                  </a:ext>
                </a:extLst>
              </p:cNvPr>
              <p:cNvGrpSpPr/>
              <p:nvPr userDrawn="1"/>
            </p:nvGrpSpPr>
            <p:grpSpPr>
              <a:xfrm>
                <a:off x="561956" y="1674282"/>
                <a:ext cx="184194" cy="124746"/>
                <a:chOff x="9205508" y="659450"/>
                <a:chExt cx="144156" cy="97630"/>
              </a:xfrm>
            </p:grpSpPr>
            <p:sp>
              <p:nvSpPr>
                <p:cNvPr id="114" name="Rechthoek 113">
                  <a:extLst>
                    <a:ext uri="{FF2B5EF4-FFF2-40B4-BE49-F238E27FC236}">
                      <a16:creationId xmlns:a16="http://schemas.microsoft.com/office/drawing/2014/main" id="{F412CEB5-FCDD-42AC-9C96-D5B3520123C3}"/>
                    </a:ext>
                  </a:extLst>
                </p:cNvPr>
                <p:cNvSpPr/>
                <p:nvPr userDrawn="1"/>
              </p:nvSpPr>
              <p:spPr>
                <a:xfrm>
                  <a:off x="9205508" y="659452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5" name="Rechthoek 114">
                  <a:extLst>
                    <a:ext uri="{FF2B5EF4-FFF2-40B4-BE49-F238E27FC236}">
                      <a16:creationId xmlns:a16="http://schemas.microsoft.com/office/drawing/2014/main" id="{F30CB96C-D3BA-44F1-8337-3E1A7878C23B}"/>
                    </a:ext>
                  </a:extLst>
                </p:cNvPr>
                <p:cNvSpPr/>
                <p:nvPr userDrawn="1"/>
              </p:nvSpPr>
              <p:spPr>
                <a:xfrm>
                  <a:off x="9236366" y="659450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6" name="Ovaal 115">
                  <a:extLst>
                    <a:ext uri="{FF2B5EF4-FFF2-40B4-BE49-F238E27FC236}">
                      <a16:creationId xmlns:a16="http://schemas.microsoft.com/office/drawing/2014/main" id="{32F51B57-7F7C-48A3-A28B-E271F428DF96}"/>
                    </a:ext>
                  </a:extLst>
                </p:cNvPr>
                <p:cNvSpPr/>
                <p:nvPr userDrawn="1"/>
              </p:nvSpPr>
              <p:spPr>
                <a:xfrm>
                  <a:off x="9284902" y="679044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17" name="Rechthoek 47">
                  <a:extLst>
                    <a:ext uri="{FF2B5EF4-FFF2-40B4-BE49-F238E27FC236}">
                      <a16:creationId xmlns:a16="http://schemas.microsoft.com/office/drawing/2014/main" id="{3392A2FE-FD0E-486E-9FC3-40954980DBB9}"/>
                    </a:ext>
                  </a:extLst>
                </p:cNvPr>
                <p:cNvSpPr/>
                <p:nvPr userDrawn="1"/>
              </p:nvSpPr>
              <p:spPr>
                <a:xfrm>
                  <a:off x="9248397" y="699079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7134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accel="41000" decel="59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7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7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4" accel="41000" decel="5900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7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750" fill="hold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148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750" fill="hold"/>
                        <p:tgtEl>
                          <p:spTgt spid="1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750" fill="hold"/>
                        <p:tgtEl>
                          <p:spTgt spid="1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uiExpand="1" build="p">
        <p:tmplLst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3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7" grpId="0" animBg="1">
        <p:tmplLst>
          <p:tmpl>
            <p:tnLst>
              <p:par>
                <p:cTn presetID="2" presetClass="entr" presetSubtype="4" accel="41000" decel="59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750" fill="hold"/>
                        <p:tgtEl>
                          <p:spTgt spid="14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750" fill="hold"/>
                        <p:tgtEl>
                          <p:spTgt spid="14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/>
      <p:bldP spid="18" grpId="0">
        <p:tmplLst>
          <p:tmpl>
            <p:tnLst>
              <p:par>
                <p:cTn presetID="2" presetClass="entr" presetSubtype="8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75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75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en +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C53954D-1452-49E8-B593-7A1CF07C31F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35" name="Tijdelijke aanduiding voor dianummer 5">
            <a:extLst>
              <a:ext uri="{FF2B5EF4-FFF2-40B4-BE49-F238E27FC236}">
                <a16:creationId xmlns:a16="http://schemas.microsoft.com/office/drawing/2014/main" id="{A8D61853-9E02-4DFB-B0DD-B0A69331854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2"/>
                </a:solidFill>
              </a:defRPr>
            </a:lvl1pPr>
          </a:lstStyle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34" name="Tijdelijke aanduiding voor tekst 31">
            <a:extLst>
              <a:ext uri="{FF2B5EF4-FFF2-40B4-BE49-F238E27FC236}">
                <a16:creationId xmlns:a16="http://schemas.microsoft.com/office/drawing/2014/main" id="{51730BE6-0D33-4873-8587-224C9C0F080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267512" y="4383285"/>
            <a:ext cx="2337111" cy="1782565"/>
          </a:xfrm>
          <a:effectLst/>
        </p:spPr>
        <p:txBody>
          <a:bodyPr>
            <a:normAutofit/>
          </a:bodyPr>
          <a:lstStyle>
            <a:lvl1pPr>
              <a:defRPr sz="1400" baseline="0"/>
            </a:lvl1pPr>
            <a:lvl2pPr>
              <a:defRPr sz="1400"/>
            </a:lvl2pPr>
            <a:lvl3pPr>
              <a:defRPr sz="1400"/>
            </a:lvl3pPr>
            <a:lvl4pPr>
              <a:defRPr sz="20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9pPr>
              <a:defRPr sz="1400"/>
            </a:lvl9pPr>
          </a:lstStyle>
          <a:p>
            <a:pPr lvl="0"/>
            <a:r>
              <a:rPr lang="nl-NL" dirty="0"/>
              <a:t>Voeg hier tekst toe</a:t>
            </a:r>
          </a:p>
        </p:txBody>
      </p:sp>
      <p:sp>
        <p:nvSpPr>
          <p:cNvPr id="33" name="Tijdelijke aanduiding voor tekst 31">
            <a:extLst>
              <a:ext uri="{FF2B5EF4-FFF2-40B4-BE49-F238E27FC236}">
                <a16:creationId xmlns:a16="http://schemas.microsoft.com/office/drawing/2014/main" id="{9F3E0A88-0111-4EE0-B9BD-96BBFA7509A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429063" y="4383285"/>
            <a:ext cx="2337111" cy="1782565"/>
          </a:xfrm>
          <a:effectLst/>
        </p:spPr>
        <p:txBody>
          <a:bodyPr>
            <a:normAutofit/>
          </a:bodyPr>
          <a:lstStyle>
            <a:lvl1pPr>
              <a:defRPr sz="1400" baseline="0"/>
            </a:lvl1pPr>
            <a:lvl2pPr>
              <a:defRPr sz="1400"/>
            </a:lvl2pPr>
            <a:lvl3pPr>
              <a:defRPr sz="1400"/>
            </a:lvl3pPr>
            <a:lvl4pPr>
              <a:defRPr sz="20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9pPr>
              <a:defRPr sz="1400"/>
            </a:lvl9pPr>
          </a:lstStyle>
          <a:p>
            <a:pPr lvl="0"/>
            <a:r>
              <a:rPr lang="nl-NL" dirty="0"/>
              <a:t>Voeg hier tekst toe</a:t>
            </a:r>
          </a:p>
        </p:txBody>
      </p:sp>
      <p:sp>
        <p:nvSpPr>
          <p:cNvPr id="32" name="Tijdelijke aanduiding voor tekst 31">
            <a:extLst>
              <a:ext uri="{FF2B5EF4-FFF2-40B4-BE49-F238E27FC236}">
                <a16:creationId xmlns:a16="http://schemas.microsoft.com/office/drawing/2014/main" id="{3207E723-9950-4941-9D96-3F294B797FD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3590613" y="4383285"/>
            <a:ext cx="2337111" cy="1782565"/>
          </a:xfrm>
          <a:effectLst/>
        </p:spPr>
        <p:txBody>
          <a:bodyPr>
            <a:normAutofit/>
          </a:bodyPr>
          <a:lstStyle>
            <a:lvl1pPr>
              <a:defRPr sz="1400" baseline="0"/>
            </a:lvl1pPr>
            <a:lvl2pPr>
              <a:defRPr sz="1400"/>
            </a:lvl2pPr>
            <a:lvl3pPr>
              <a:defRPr sz="1400"/>
            </a:lvl3pPr>
            <a:lvl4pPr>
              <a:defRPr sz="20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</a:lstStyle>
          <a:p>
            <a:pPr lvl="0"/>
            <a:r>
              <a:rPr lang="nl-NL" noProof="0" dirty="0"/>
              <a:t>Voeg hier tekst toe</a:t>
            </a:r>
          </a:p>
        </p:txBody>
      </p:sp>
      <p:sp>
        <p:nvSpPr>
          <p:cNvPr id="31" name="Tijdelijke aanduiding voor tekst 31">
            <a:extLst>
              <a:ext uri="{FF2B5EF4-FFF2-40B4-BE49-F238E27FC236}">
                <a16:creationId xmlns:a16="http://schemas.microsoft.com/office/drawing/2014/main" id="{D11E5849-9264-42E8-9B01-058EBA3BD3E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52163" y="4383285"/>
            <a:ext cx="2337111" cy="1782565"/>
          </a:xfrm>
          <a:effectLst/>
        </p:spPr>
        <p:txBody>
          <a:bodyPr>
            <a:normAutofit/>
          </a:bodyPr>
          <a:lstStyle>
            <a:lvl1pPr>
              <a:defRPr sz="1400" baseline="0"/>
            </a:lvl1pPr>
            <a:lvl2pPr>
              <a:defRPr sz="1400"/>
            </a:lvl2pPr>
            <a:lvl3pPr>
              <a:defRPr sz="1400"/>
            </a:lvl3pPr>
            <a:lvl4pPr>
              <a:defRPr sz="20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9pPr>
              <a:defRPr sz="1400"/>
            </a:lvl9pPr>
          </a:lstStyle>
          <a:p>
            <a:pPr lvl="0"/>
            <a:r>
              <a:rPr lang="nl-NL" dirty="0"/>
              <a:t>Voeg hier tekst toe</a:t>
            </a:r>
          </a:p>
        </p:txBody>
      </p:sp>
      <p:sp>
        <p:nvSpPr>
          <p:cNvPr id="103" name="Vrije vorm: vorm 102">
            <a:extLst>
              <a:ext uri="{FF2B5EF4-FFF2-40B4-BE49-F238E27FC236}">
                <a16:creationId xmlns:a16="http://schemas.microsoft.com/office/drawing/2014/main" id="{8701BF99-8446-4BB8-AA99-28FB6449F7A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02724" y="1935678"/>
            <a:ext cx="2501900" cy="2260600"/>
          </a:xfrm>
          <a:custGeom>
            <a:avLst/>
            <a:gdLst>
              <a:gd name="connsiteX0" fmla="*/ 615608 w 2501900"/>
              <a:gd name="connsiteY0" fmla="*/ 0 h 2260600"/>
              <a:gd name="connsiteX1" fmla="*/ 2501900 w 2501900"/>
              <a:gd name="connsiteY1" fmla="*/ 0 h 2260600"/>
              <a:gd name="connsiteX2" fmla="*/ 2501900 w 2501900"/>
              <a:gd name="connsiteY2" fmla="*/ 2260600 h 2260600"/>
              <a:gd name="connsiteX3" fmla="*/ 0 w 2501900"/>
              <a:gd name="connsiteY3" fmla="*/ 2260600 h 2260600"/>
              <a:gd name="connsiteX4" fmla="*/ 0 w 2501900"/>
              <a:gd name="connsiteY4" fmla="*/ 447521 h 226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1900" h="2260600">
                <a:moveTo>
                  <a:pt x="615608" y="0"/>
                </a:moveTo>
                <a:lnTo>
                  <a:pt x="2501900" y="0"/>
                </a:lnTo>
                <a:lnTo>
                  <a:pt x="2501900" y="2260600"/>
                </a:lnTo>
                <a:lnTo>
                  <a:pt x="0" y="2260600"/>
                </a:lnTo>
                <a:lnTo>
                  <a:pt x="0" y="447521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9" name="Tijdelijke aanduiding voor tekst 25">
            <a:extLst>
              <a:ext uri="{FF2B5EF4-FFF2-40B4-BE49-F238E27FC236}">
                <a16:creationId xmlns:a16="http://schemas.microsoft.com/office/drawing/2014/main" id="{E510BA0B-81CA-47F2-B347-295F2543820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267513" y="3632182"/>
            <a:ext cx="2172322" cy="352117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102" name="Vrije vorm: vorm 101">
            <a:extLst>
              <a:ext uri="{FF2B5EF4-FFF2-40B4-BE49-F238E27FC236}">
                <a16:creationId xmlns:a16="http://schemas.microsoft.com/office/drawing/2014/main" id="{7679143B-6801-44B2-932D-962C136D9B1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64275" y="1935678"/>
            <a:ext cx="2501900" cy="2260600"/>
          </a:xfrm>
          <a:custGeom>
            <a:avLst/>
            <a:gdLst>
              <a:gd name="connsiteX0" fmla="*/ 615607 w 2501900"/>
              <a:gd name="connsiteY0" fmla="*/ 0 h 2260600"/>
              <a:gd name="connsiteX1" fmla="*/ 2501900 w 2501900"/>
              <a:gd name="connsiteY1" fmla="*/ 0 h 2260600"/>
              <a:gd name="connsiteX2" fmla="*/ 2501900 w 2501900"/>
              <a:gd name="connsiteY2" fmla="*/ 2260600 h 2260600"/>
              <a:gd name="connsiteX3" fmla="*/ 0 w 2501900"/>
              <a:gd name="connsiteY3" fmla="*/ 2260600 h 2260600"/>
              <a:gd name="connsiteX4" fmla="*/ 0 w 2501900"/>
              <a:gd name="connsiteY4" fmla="*/ 447520 h 226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1900" h="2260600">
                <a:moveTo>
                  <a:pt x="615607" y="0"/>
                </a:moveTo>
                <a:lnTo>
                  <a:pt x="2501900" y="0"/>
                </a:lnTo>
                <a:lnTo>
                  <a:pt x="2501900" y="2260600"/>
                </a:lnTo>
                <a:lnTo>
                  <a:pt x="0" y="2260600"/>
                </a:lnTo>
                <a:lnTo>
                  <a:pt x="0" y="447520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7" name="Tijdelijke aanduiding voor tekst 25">
            <a:extLst>
              <a:ext uri="{FF2B5EF4-FFF2-40B4-BE49-F238E27FC236}">
                <a16:creationId xmlns:a16="http://schemas.microsoft.com/office/drawing/2014/main" id="{33539B55-90C7-4E08-BA17-5137D1EC3E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29064" y="3632182"/>
            <a:ext cx="2172322" cy="352117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101" name="Vrije vorm: vorm 100">
            <a:extLst>
              <a:ext uri="{FF2B5EF4-FFF2-40B4-BE49-F238E27FC236}">
                <a16:creationId xmlns:a16="http://schemas.microsoft.com/office/drawing/2014/main" id="{09FB760B-7421-4FC7-B9BA-09E628D7A3A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25825" y="1935678"/>
            <a:ext cx="2501900" cy="2260600"/>
          </a:xfrm>
          <a:custGeom>
            <a:avLst/>
            <a:gdLst>
              <a:gd name="connsiteX0" fmla="*/ 615607 w 2501900"/>
              <a:gd name="connsiteY0" fmla="*/ 0 h 2260600"/>
              <a:gd name="connsiteX1" fmla="*/ 2501900 w 2501900"/>
              <a:gd name="connsiteY1" fmla="*/ 0 h 2260600"/>
              <a:gd name="connsiteX2" fmla="*/ 2501900 w 2501900"/>
              <a:gd name="connsiteY2" fmla="*/ 2260600 h 2260600"/>
              <a:gd name="connsiteX3" fmla="*/ 0 w 2501900"/>
              <a:gd name="connsiteY3" fmla="*/ 2260600 h 2260600"/>
              <a:gd name="connsiteX4" fmla="*/ 0 w 2501900"/>
              <a:gd name="connsiteY4" fmla="*/ 447520 h 226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1900" h="2260600">
                <a:moveTo>
                  <a:pt x="615607" y="0"/>
                </a:moveTo>
                <a:lnTo>
                  <a:pt x="2501900" y="0"/>
                </a:lnTo>
                <a:lnTo>
                  <a:pt x="2501900" y="2260600"/>
                </a:lnTo>
                <a:lnTo>
                  <a:pt x="0" y="2260600"/>
                </a:lnTo>
                <a:lnTo>
                  <a:pt x="0" y="447520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5" name="Tijdelijke aanduiding voor tekst 25">
            <a:extLst>
              <a:ext uri="{FF2B5EF4-FFF2-40B4-BE49-F238E27FC236}">
                <a16:creationId xmlns:a16="http://schemas.microsoft.com/office/drawing/2014/main" id="{2E36A44B-9D47-4073-9480-DF34FB025D2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590614" y="3632182"/>
            <a:ext cx="2172322" cy="352117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100" name="Vrije vorm: vorm 99">
            <a:extLst>
              <a:ext uri="{FF2B5EF4-FFF2-40B4-BE49-F238E27FC236}">
                <a16:creationId xmlns:a16="http://schemas.microsoft.com/office/drawing/2014/main" id="{721C0877-C134-4084-A4EF-7CE7A221E7E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7375" y="1935677"/>
            <a:ext cx="2501900" cy="2260600"/>
          </a:xfrm>
          <a:custGeom>
            <a:avLst/>
            <a:gdLst>
              <a:gd name="connsiteX0" fmla="*/ 615609 w 2501900"/>
              <a:gd name="connsiteY0" fmla="*/ 0 h 2260600"/>
              <a:gd name="connsiteX1" fmla="*/ 2501900 w 2501900"/>
              <a:gd name="connsiteY1" fmla="*/ 0 h 2260600"/>
              <a:gd name="connsiteX2" fmla="*/ 2501900 w 2501900"/>
              <a:gd name="connsiteY2" fmla="*/ 2260600 h 2260600"/>
              <a:gd name="connsiteX3" fmla="*/ 0 w 2501900"/>
              <a:gd name="connsiteY3" fmla="*/ 2260600 h 2260600"/>
              <a:gd name="connsiteX4" fmla="*/ 0 w 2501900"/>
              <a:gd name="connsiteY4" fmla="*/ 447522 h 2260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1900" h="2260600">
                <a:moveTo>
                  <a:pt x="615609" y="0"/>
                </a:moveTo>
                <a:lnTo>
                  <a:pt x="2501900" y="0"/>
                </a:lnTo>
                <a:lnTo>
                  <a:pt x="2501900" y="2260600"/>
                </a:lnTo>
                <a:lnTo>
                  <a:pt x="0" y="2260600"/>
                </a:lnTo>
                <a:lnTo>
                  <a:pt x="0" y="44752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23" name="Tijdelijke aanduiding voor tekst 25">
            <a:extLst>
              <a:ext uri="{FF2B5EF4-FFF2-40B4-BE49-F238E27FC236}">
                <a16:creationId xmlns:a16="http://schemas.microsoft.com/office/drawing/2014/main" id="{CB105633-77D9-4AF5-9BC2-06F3A5926B9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752164" y="3632182"/>
            <a:ext cx="2172322" cy="352117"/>
          </a:xfrm>
        </p:spPr>
        <p:txBody>
          <a:bodyPr>
            <a:noAutofit/>
          </a:bodyPr>
          <a:lstStyle>
            <a:lvl1pPr>
              <a:defRPr sz="20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36" name="Tijdelijke aanduiding voor afbeelding 35">
            <a:extLst>
              <a:ext uri="{FF2B5EF4-FFF2-40B4-BE49-F238E27FC236}">
                <a16:creationId xmlns:a16="http://schemas.microsoft.com/office/drawing/2014/main" id="{1129893E-0FE6-48E1-9E9E-0115FF037E0F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447799" y="2491535"/>
            <a:ext cx="781052" cy="781052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7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37" name="Tijdelijke aanduiding voor afbeelding 35">
            <a:extLst>
              <a:ext uri="{FF2B5EF4-FFF2-40B4-BE49-F238E27FC236}">
                <a16:creationId xmlns:a16="http://schemas.microsoft.com/office/drawing/2014/main" id="{4F022EF0-A292-4EB6-8090-4CF338C775EE}"/>
              </a:ext>
            </a:extLst>
          </p:cNvPr>
          <p:cNvSpPr>
            <a:spLocks noGrp="1"/>
          </p:cNvSpPr>
          <p:nvPr>
            <p:ph type="pic" sz="quarter" idx="37" hasCustomPrompt="1"/>
          </p:nvPr>
        </p:nvSpPr>
        <p:spPr>
          <a:xfrm>
            <a:off x="4286249" y="2491535"/>
            <a:ext cx="781052" cy="781052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38" name="Tijdelijke aanduiding voor afbeelding 35">
            <a:extLst>
              <a:ext uri="{FF2B5EF4-FFF2-40B4-BE49-F238E27FC236}">
                <a16:creationId xmlns:a16="http://schemas.microsoft.com/office/drawing/2014/main" id="{5FB68213-7189-4BE7-ABBF-1342C9C11461}"/>
              </a:ext>
            </a:extLst>
          </p:cNvPr>
          <p:cNvSpPr>
            <a:spLocks noGrp="1"/>
          </p:cNvSpPr>
          <p:nvPr>
            <p:ph type="pic" sz="quarter" idx="38" hasCustomPrompt="1"/>
          </p:nvPr>
        </p:nvSpPr>
        <p:spPr>
          <a:xfrm>
            <a:off x="7124699" y="2491535"/>
            <a:ext cx="781052" cy="781052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39" name="Tijdelijke aanduiding voor afbeelding 35">
            <a:extLst>
              <a:ext uri="{FF2B5EF4-FFF2-40B4-BE49-F238E27FC236}">
                <a16:creationId xmlns:a16="http://schemas.microsoft.com/office/drawing/2014/main" id="{6B93F1A5-0EF1-44B9-8D52-117B584B84B9}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9963148" y="2491535"/>
            <a:ext cx="781052" cy="781052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7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om een afbeelding toe te voegen</a:t>
            </a:r>
          </a:p>
        </p:txBody>
      </p:sp>
      <p:sp>
        <p:nvSpPr>
          <p:cNvPr id="40" name="Tijdelijke aanduiding voor afbeelding 15">
            <a:extLst>
              <a:ext uri="{FF2B5EF4-FFF2-40B4-BE49-F238E27FC236}">
                <a16:creationId xmlns:a16="http://schemas.microsoft.com/office/drawing/2014/main" id="{9FB068B5-978A-402E-B8D7-FE319AB50572}"/>
              </a:ext>
            </a:extLst>
          </p:cNvPr>
          <p:cNvSpPr>
            <a:spLocks noGrp="1"/>
          </p:cNvSpPr>
          <p:nvPr>
            <p:ph type="pic" sz="quarter" idx="40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5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11" name="Subtitel">
            <a:extLst>
              <a:ext uri="{FF2B5EF4-FFF2-40B4-BE49-F238E27FC236}">
                <a16:creationId xmlns:a16="http://schemas.microsoft.com/office/drawing/2014/main" id="{09FE9DE7-93B1-4DAD-9467-3D6E3BD5AE5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87376" y="1160463"/>
            <a:ext cx="9453772" cy="366712"/>
          </a:xfrm>
        </p:spPr>
        <p:txBody>
          <a:bodyPr tIns="0" bIns="0">
            <a:noAutofit/>
          </a:bodyPr>
          <a:lstStyle>
            <a:lvl1pPr>
              <a:defRPr sz="240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Voeg hier een subtitel toe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87F1B53-B671-4081-85BD-73A155BA67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549274"/>
            <a:ext cx="9453771" cy="530379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titel toe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5A651B08-4093-438F-9A5F-CC8AD5E19521}"/>
              </a:ext>
            </a:extLst>
          </p:cNvPr>
          <p:cNvSpPr/>
          <p:nvPr userDrawn="1"/>
        </p:nvSpPr>
        <p:spPr>
          <a:xfrm>
            <a:off x="0" y="-531440"/>
            <a:ext cx="208381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4 iconen + tekst</a:t>
            </a:r>
          </a:p>
        </p:txBody>
      </p:sp>
      <p:grpSp>
        <p:nvGrpSpPr>
          <p:cNvPr id="43" name="INSTRUCTIES">
            <a:extLst>
              <a:ext uri="{FF2B5EF4-FFF2-40B4-BE49-F238E27FC236}">
                <a16:creationId xmlns:a16="http://schemas.microsoft.com/office/drawing/2014/main" id="{1B7ED155-0B0C-4867-B905-5A4EAE7D124D}"/>
              </a:ext>
            </a:extLst>
          </p:cNvPr>
          <p:cNvGrpSpPr/>
          <p:nvPr userDrawn="1"/>
        </p:nvGrpSpPr>
        <p:grpSpPr>
          <a:xfrm>
            <a:off x="12352992" y="0"/>
            <a:ext cx="3593091" cy="5936662"/>
            <a:chOff x="-3786437" y="0"/>
            <a:chExt cx="3593091" cy="5936662"/>
          </a:xfrm>
        </p:grpSpPr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438EA39B-32B8-4FF8-87BE-E6EE666B55E8}"/>
                </a:ext>
              </a:extLst>
            </p:cNvPr>
            <p:cNvSpPr/>
            <p:nvPr userDrawn="1"/>
          </p:nvSpPr>
          <p:spPr>
            <a:xfrm>
              <a:off x="-3786437" y="0"/>
              <a:ext cx="3593091" cy="593666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45" name="Ovaal 44">
              <a:extLst>
                <a:ext uri="{FF2B5EF4-FFF2-40B4-BE49-F238E27FC236}">
                  <a16:creationId xmlns:a16="http://schemas.microsoft.com/office/drawing/2014/main" id="{48F87267-C9DC-4093-BF65-9B6F27830DA0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46" name="Rechthoek 45">
              <a:extLst>
                <a:ext uri="{FF2B5EF4-FFF2-40B4-BE49-F238E27FC236}">
                  <a16:creationId xmlns:a16="http://schemas.microsoft.com/office/drawing/2014/main" id="{C1DAFAE5-8539-43BE-9657-DAAFCDCB3C76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47" name="Groep 46">
              <a:extLst>
                <a:ext uri="{FF2B5EF4-FFF2-40B4-BE49-F238E27FC236}">
                  <a16:creationId xmlns:a16="http://schemas.microsoft.com/office/drawing/2014/main" id="{73C3643A-37E2-4E34-9096-81931D7E6AA3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3B774BF1-F74F-430F-A653-FE74854C145B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5" name="Ovaal 94">
                <a:extLst>
                  <a:ext uri="{FF2B5EF4-FFF2-40B4-BE49-F238E27FC236}">
                    <a16:creationId xmlns:a16="http://schemas.microsoft.com/office/drawing/2014/main" id="{07CFD233-27BD-4F08-AD39-8911AB3FCAE1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6" name="Vrije vorm: vorm 95">
                <a:extLst>
                  <a:ext uri="{FF2B5EF4-FFF2-40B4-BE49-F238E27FC236}">
                    <a16:creationId xmlns:a16="http://schemas.microsoft.com/office/drawing/2014/main" id="{F96C868A-E6EC-4642-9DA4-1D32D54259BF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7" name="Rechthoek: afgeronde hoeken 96">
                <a:extLst>
                  <a:ext uri="{FF2B5EF4-FFF2-40B4-BE49-F238E27FC236}">
                    <a16:creationId xmlns:a16="http://schemas.microsoft.com/office/drawing/2014/main" id="{CB332D15-D4C0-4CB6-9AB1-66F300713EC1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8" name="Rechte verbindingslijn 97">
                <a:extLst>
                  <a:ext uri="{FF2B5EF4-FFF2-40B4-BE49-F238E27FC236}">
                    <a16:creationId xmlns:a16="http://schemas.microsoft.com/office/drawing/2014/main" id="{E31C2A14-E1FF-4ECC-85D0-28277CEE2CC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9" name="Rechte verbindingslijn 98">
                <a:extLst>
                  <a:ext uri="{FF2B5EF4-FFF2-40B4-BE49-F238E27FC236}">
                    <a16:creationId xmlns:a16="http://schemas.microsoft.com/office/drawing/2014/main" id="{841D8AE1-5352-4A1D-84CA-D2DB35490252}"/>
                  </a:ext>
                </a:extLst>
              </p:cNvPr>
              <p:cNvCxnSpPr>
                <a:cxnSpLocks/>
                <a:stCxn id="97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48" name="Ovaal 47">
              <a:extLst>
                <a:ext uri="{FF2B5EF4-FFF2-40B4-BE49-F238E27FC236}">
                  <a16:creationId xmlns:a16="http://schemas.microsoft.com/office/drawing/2014/main" id="{49FFC44C-6D53-4707-9DD6-D2610C66F8AA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49" name="Rechthoek 48">
              <a:extLst>
                <a:ext uri="{FF2B5EF4-FFF2-40B4-BE49-F238E27FC236}">
                  <a16:creationId xmlns:a16="http://schemas.microsoft.com/office/drawing/2014/main" id="{7A4F51D1-ADC5-4F45-88C2-9F75E845B9BA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50" name="Groep 49">
              <a:extLst>
                <a:ext uri="{FF2B5EF4-FFF2-40B4-BE49-F238E27FC236}">
                  <a16:creationId xmlns:a16="http://schemas.microsoft.com/office/drawing/2014/main" id="{1A6A7D51-F639-4DA5-8623-FC64F41C7C02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91" name="Rechthoek 90">
                <a:extLst>
                  <a:ext uri="{FF2B5EF4-FFF2-40B4-BE49-F238E27FC236}">
                    <a16:creationId xmlns:a16="http://schemas.microsoft.com/office/drawing/2014/main" id="{7969BC8B-BD01-44E3-A1A7-894A47D81988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92" name="Rechte verbindingslijn 91">
                <a:extLst>
                  <a:ext uri="{FF2B5EF4-FFF2-40B4-BE49-F238E27FC236}">
                    <a16:creationId xmlns:a16="http://schemas.microsoft.com/office/drawing/2014/main" id="{FBE4669F-B758-42DC-9A55-EF719D1218A1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93" name="Gelijkbenige driehoek 92">
                <a:extLst>
                  <a:ext uri="{FF2B5EF4-FFF2-40B4-BE49-F238E27FC236}">
                    <a16:creationId xmlns:a16="http://schemas.microsoft.com/office/drawing/2014/main" id="{B6CED972-7AA9-48C4-A2CF-17B3226350A1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1" name="Ovaal 50">
              <a:extLst>
                <a:ext uri="{FF2B5EF4-FFF2-40B4-BE49-F238E27FC236}">
                  <a16:creationId xmlns:a16="http://schemas.microsoft.com/office/drawing/2014/main" id="{C4900D5D-0F88-4B16-B8C0-FE39CD63F696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52" name="Rechthoek 51">
              <a:extLst>
                <a:ext uri="{FF2B5EF4-FFF2-40B4-BE49-F238E27FC236}">
                  <a16:creationId xmlns:a16="http://schemas.microsoft.com/office/drawing/2014/main" id="{F5CC3E1C-BA0A-4DF1-8178-D6F4F54192BF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53" name="Groep 52">
              <a:extLst>
                <a:ext uri="{FF2B5EF4-FFF2-40B4-BE49-F238E27FC236}">
                  <a16:creationId xmlns:a16="http://schemas.microsoft.com/office/drawing/2014/main" id="{2523B290-1DC0-487A-9D0C-DCBA32D14132}"/>
                </a:ext>
              </a:extLst>
            </p:cNvPr>
            <p:cNvGrpSpPr/>
            <p:nvPr userDrawn="1"/>
          </p:nvGrpSpPr>
          <p:grpSpPr>
            <a:xfrm>
              <a:off x="-3408294" y="3470504"/>
              <a:ext cx="622283" cy="612920"/>
              <a:chOff x="12617641" y="3403239"/>
              <a:chExt cx="752963" cy="741634"/>
            </a:xfrm>
          </p:grpSpPr>
          <p:grpSp>
            <p:nvGrpSpPr>
              <p:cNvPr id="75" name="Groep 74">
                <a:extLst>
                  <a:ext uri="{FF2B5EF4-FFF2-40B4-BE49-F238E27FC236}">
                    <a16:creationId xmlns:a16="http://schemas.microsoft.com/office/drawing/2014/main" id="{991B0F0B-4094-4424-B138-AC9C459B3A32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78" name="Groep 77">
                  <a:extLst>
                    <a:ext uri="{FF2B5EF4-FFF2-40B4-BE49-F238E27FC236}">
                      <a16:creationId xmlns:a16="http://schemas.microsoft.com/office/drawing/2014/main" id="{66204CE0-D564-445D-90C2-763F83891E72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85" name="Groep 84">
                    <a:extLst>
                      <a:ext uri="{FF2B5EF4-FFF2-40B4-BE49-F238E27FC236}">
                        <a16:creationId xmlns:a16="http://schemas.microsoft.com/office/drawing/2014/main" id="{A9F1B01F-D987-45E3-84B5-9CEF10030EB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88" name="Rechthoek 87">
                      <a:extLst>
                        <a:ext uri="{FF2B5EF4-FFF2-40B4-BE49-F238E27FC236}">
                          <a16:creationId xmlns:a16="http://schemas.microsoft.com/office/drawing/2014/main" id="{26249DB3-CDC6-4D8C-B37E-C4A85E6078D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9" name="Rechthoek 88">
                      <a:extLst>
                        <a:ext uri="{FF2B5EF4-FFF2-40B4-BE49-F238E27FC236}">
                          <a16:creationId xmlns:a16="http://schemas.microsoft.com/office/drawing/2014/main" id="{29134DDC-3CC4-49F3-AE81-28C1997A043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90" name="Ovaal 89">
                      <a:extLst>
                        <a:ext uri="{FF2B5EF4-FFF2-40B4-BE49-F238E27FC236}">
                          <a16:creationId xmlns:a16="http://schemas.microsoft.com/office/drawing/2014/main" id="{F3BA8F7F-24AD-41E2-9DC1-438E6E8F83C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86" name="Afbeelding 85">
                    <a:extLst>
                      <a:ext uri="{FF2B5EF4-FFF2-40B4-BE49-F238E27FC236}">
                        <a16:creationId xmlns:a16="http://schemas.microsoft.com/office/drawing/2014/main" id="{7B1E899C-5A79-4D32-A98C-FB9FC77B48DE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87" name="Afbeelding 86">
                    <a:extLst>
                      <a:ext uri="{FF2B5EF4-FFF2-40B4-BE49-F238E27FC236}">
                        <a16:creationId xmlns:a16="http://schemas.microsoft.com/office/drawing/2014/main" id="{F5431413-59D2-42E5-B34D-EA8EB784BC74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79" name="Groep 78">
                  <a:extLst>
                    <a:ext uri="{FF2B5EF4-FFF2-40B4-BE49-F238E27FC236}">
                      <a16:creationId xmlns:a16="http://schemas.microsoft.com/office/drawing/2014/main" id="{2AE0BA96-999D-441A-92ED-4727DCA9E5E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83" name="Rechthoek 82">
                    <a:extLst>
                      <a:ext uri="{FF2B5EF4-FFF2-40B4-BE49-F238E27FC236}">
                        <a16:creationId xmlns:a16="http://schemas.microsoft.com/office/drawing/2014/main" id="{4929E476-45BB-40B7-BD00-E787E37B411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4" name="Rechthoek 83">
                    <a:extLst>
                      <a:ext uri="{FF2B5EF4-FFF2-40B4-BE49-F238E27FC236}">
                        <a16:creationId xmlns:a16="http://schemas.microsoft.com/office/drawing/2014/main" id="{96919EAA-1771-4BEB-A9FA-2971E3D24ED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80" name="Groep 79">
                  <a:extLst>
                    <a:ext uri="{FF2B5EF4-FFF2-40B4-BE49-F238E27FC236}">
                      <a16:creationId xmlns:a16="http://schemas.microsoft.com/office/drawing/2014/main" id="{F595D75C-1C3E-4D92-B8B6-1840C43EEBE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81" name="Rechthoek 80">
                    <a:extLst>
                      <a:ext uri="{FF2B5EF4-FFF2-40B4-BE49-F238E27FC236}">
                        <a16:creationId xmlns:a16="http://schemas.microsoft.com/office/drawing/2014/main" id="{C8188717-6FF3-45A9-9C81-B268C63CCD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82" name="Rechthoek 81">
                    <a:extLst>
                      <a:ext uri="{FF2B5EF4-FFF2-40B4-BE49-F238E27FC236}">
                        <a16:creationId xmlns:a16="http://schemas.microsoft.com/office/drawing/2014/main" id="{591D3C13-C33A-4B57-AFBE-91458D7DF24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76" name="Rechthoek 75">
                <a:extLst>
                  <a:ext uri="{FF2B5EF4-FFF2-40B4-BE49-F238E27FC236}">
                    <a16:creationId xmlns:a16="http://schemas.microsoft.com/office/drawing/2014/main" id="{35D7BFC7-20FA-42BA-87C0-40C11FE42844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77" name="Gelijkbenige driehoek 76">
                <a:extLst>
                  <a:ext uri="{FF2B5EF4-FFF2-40B4-BE49-F238E27FC236}">
                    <a16:creationId xmlns:a16="http://schemas.microsoft.com/office/drawing/2014/main" id="{A8C32010-6818-400F-B105-3EEBFF7B6D83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55" name="Ovaal 54">
              <a:extLst>
                <a:ext uri="{FF2B5EF4-FFF2-40B4-BE49-F238E27FC236}">
                  <a16:creationId xmlns:a16="http://schemas.microsoft.com/office/drawing/2014/main" id="{22A880E0-7332-43C5-B856-144EB3E9F796}"/>
                </a:ext>
              </a:extLst>
            </p:cNvPr>
            <p:cNvSpPr/>
            <p:nvPr userDrawn="1"/>
          </p:nvSpPr>
          <p:spPr>
            <a:xfrm>
              <a:off x="-3603587" y="426779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56" name="Rechthoek 55">
              <a:extLst>
                <a:ext uri="{FF2B5EF4-FFF2-40B4-BE49-F238E27FC236}">
                  <a16:creationId xmlns:a16="http://schemas.microsoft.com/office/drawing/2014/main" id="{5CA72DED-61E2-48D6-9539-DE71E61394B9}"/>
                </a:ext>
              </a:extLst>
            </p:cNvPr>
            <p:cNvSpPr/>
            <p:nvPr userDrawn="1"/>
          </p:nvSpPr>
          <p:spPr>
            <a:xfrm>
              <a:off x="-3319415" y="4267792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57" name="Groep 56">
              <a:extLst>
                <a:ext uri="{FF2B5EF4-FFF2-40B4-BE49-F238E27FC236}">
                  <a16:creationId xmlns:a16="http://schemas.microsoft.com/office/drawing/2014/main" id="{B3DA1978-1EDD-4F41-B813-80D7B981441E}"/>
                </a:ext>
              </a:extLst>
            </p:cNvPr>
            <p:cNvGrpSpPr/>
            <p:nvPr userDrawn="1"/>
          </p:nvGrpSpPr>
          <p:grpSpPr>
            <a:xfrm>
              <a:off x="-3314821" y="5192208"/>
              <a:ext cx="1108877" cy="563933"/>
              <a:chOff x="-3314821" y="3885197"/>
              <a:chExt cx="1108877" cy="563933"/>
            </a:xfrm>
          </p:grpSpPr>
          <p:sp>
            <p:nvSpPr>
              <p:cNvPr id="58" name="Rechthoek 57">
                <a:extLst>
                  <a:ext uri="{FF2B5EF4-FFF2-40B4-BE49-F238E27FC236}">
                    <a16:creationId xmlns:a16="http://schemas.microsoft.com/office/drawing/2014/main" id="{AAD7A780-47E8-4EA0-A436-E2D8FFB59C32}"/>
                  </a:ext>
                </a:extLst>
              </p:cNvPr>
              <p:cNvSpPr/>
              <p:nvPr userDrawn="1"/>
            </p:nvSpPr>
            <p:spPr>
              <a:xfrm>
                <a:off x="-3314821" y="3885197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9" name="Rechthoek 58">
                <a:extLst>
                  <a:ext uri="{FF2B5EF4-FFF2-40B4-BE49-F238E27FC236}">
                    <a16:creationId xmlns:a16="http://schemas.microsoft.com/office/drawing/2014/main" id="{B5CDEFB6-FE20-424C-9529-525F3C91A6BA}"/>
                  </a:ext>
                </a:extLst>
              </p:cNvPr>
              <p:cNvSpPr/>
              <p:nvPr userDrawn="1"/>
            </p:nvSpPr>
            <p:spPr>
              <a:xfrm>
                <a:off x="-3304718" y="4138922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0" name="Tekstvak 59">
                <a:extLst>
                  <a:ext uri="{FF2B5EF4-FFF2-40B4-BE49-F238E27FC236}">
                    <a16:creationId xmlns:a16="http://schemas.microsoft.com/office/drawing/2014/main" id="{009F0C5B-9257-4AAF-B4D5-459ECD05C60F}"/>
                  </a:ext>
                </a:extLst>
              </p:cNvPr>
              <p:cNvSpPr txBox="1"/>
              <p:nvPr userDrawn="1"/>
            </p:nvSpPr>
            <p:spPr>
              <a:xfrm>
                <a:off x="-3069820" y="3949098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61" name="Tekstvak 60">
                <a:extLst>
                  <a:ext uri="{FF2B5EF4-FFF2-40B4-BE49-F238E27FC236}">
                    <a16:creationId xmlns:a16="http://schemas.microsoft.com/office/drawing/2014/main" id="{52D9AC9A-DD1A-4FED-9B5A-D22408805D65}"/>
                  </a:ext>
                </a:extLst>
              </p:cNvPr>
              <p:cNvSpPr txBox="1"/>
              <p:nvPr userDrawn="1"/>
            </p:nvSpPr>
            <p:spPr>
              <a:xfrm>
                <a:off x="-3069819" y="419901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62" name="Vrije vorm: vorm 61">
                <a:extLst>
                  <a:ext uri="{FF2B5EF4-FFF2-40B4-BE49-F238E27FC236}">
                    <a16:creationId xmlns:a16="http://schemas.microsoft.com/office/drawing/2014/main" id="{0BC79DFC-8157-4529-B59C-A8CC3802BBDD}"/>
                  </a:ext>
                </a:extLst>
              </p:cNvPr>
              <p:cNvSpPr/>
              <p:nvPr userDrawn="1"/>
            </p:nvSpPr>
            <p:spPr>
              <a:xfrm>
                <a:off x="-2303506" y="426913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63" name="Groep 62">
                <a:extLst>
                  <a:ext uri="{FF2B5EF4-FFF2-40B4-BE49-F238E27FC236}">
                    <a16:creationId xmlns:a16="http://schemas.microsoft.com/office/drawing/2014/main" id="{9747E58D-C8E5-4D5F-B1B4-8DEE798989B6}"/>
                  </a:ext>
                </a:extLst>
              </p:cNvPr>
              <p:cNvGrpSpPr/>
              <p:nvPr userDrawn="1"/>
            </p:nvGrpSpPr>
            <p:grpSpPr>
              <a:xfrm>
                <a:off x="-3254609" y="3946178"/>
                <a:ext cx="184194" cy="143334"/>
                <a:chOff x="6218544" y="2402421"/>
                <a:chExt cx="144156" cy="112178"/>
              </a:xfrm>
            </p:grpSpPr>
            <p:sp>
              <p:nvSpPr>
                <p:cNvPr id="69" name="Rechthoek 68">
                  <a:extLst>
                    <a:ext uri="{FF2B5EF4-FFF2-40B4-BE49-F238E27FC236}">
                      <a16:creationId xmlns:a16="http://schemas.microsoft.com/office/drawing/2014/main" id="{20D3DEE4-6416-4C69-B67D-CA9ED9CC025E}"/>
                    </a:ext>
                  </a:extLst>
                </p:cNvPr>
                <p:cNvSpPr/>
                <p:nvPr userDrawn="1"/>
              </p:nvSpPr>
              <p:spPr>
                <a:xfrm>
                  <a:off x="6218544" y="2414588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0" name="Rechthoek 47">
                  <a:extLst>
                    <a:ext uri="{FF2B5EF4-FFF2-40B4-BE49-F238E27FC236}">
                      <a16:creationId xmlns:a16="http://schemas.microsoft.com/office/drawing/2014/main" id="{59D2716D-D8AE-4167-8685-6DD9AD3DBEF9}"/>
                    </a:ext>
                  </a:extLst>
                </p:cNvPr>
                <p:cNvSpPr/>
                <p:nvPr userDrawn="1"/>
              </p:nvSpPr>
              <p:spPr>
                <a:xfrm>
                  <a:off x="6224587" y="2445544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1" name="Rechthoek 47">
                  <a:extLst>
                    <a:ext uri="{FF2B5EF4-FFF2-40B4-BE49-F238E27FC236}">
                      <a16:creationId xmlns:a16="http://schemas.microsoft.com/office/drawing/2014/main" id="{8D2F4A92-8596-4149-9756-349D6EBD4974}"/>
                    </a:ext>
                  </a:extLst>
                </p:cNvPr>
                <p:cNvSpPr/>
                <p:nvPr userDrawn="1"/>
              </p:nvSpPr>
              <p:spPr>
                <a:xfrm>
                  <a:off x="6296025" y="2457450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2" name="Koorde 71">
                  <a:extLst>
                    <a:ext uri="{FF2B5EF4-FFF2-40B4-BE49-F238E27FC236}">
                      <a16:creationId xmlns:a16="http://schemas.microsoft.com/office/drawing/2014/main" id="{83C59FF7-1DC7-4184-86E8-EF2C2BFE2E32}"/>
                    </a:ext>
                  </a:extLst>
                </p:cNvPr>
                <p:cNvSpPr/>
                <p:nvPr userDrawn="1"/>
              </p:nvSpPr>
              <p:spPr>
                <a:xfrm>
                  <a:off x="6290536" y="2402421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64" name="Groep 63">
                <a:extLst>
                  <a:ext uri="{FF2B5EF4-FFF2-40B4-BE49-F238E27FC236}">
                    <a16:creationId xmlns:a16="http://schemas.microsoft.com/office/drawing/2014/main" id="{D8AD59CC-0166-4610-B840-2EEDE47FED97}"/>
                  </a:ext>
                </a:extLst>
              </p:cNvPr>
              <p:cNvGrpSpPr/>
              <p:nvPr userDrawn="1"/>
            </p:nvGrpSpPr>
            <p:grpSpPr>
              <a:xfrm>
                <a:off x="-3254609" y="4199853"/>
                <a:ext cx="184194" cy="124747"/>
                <a:chOff x="6218544" y="2636044"/>
                <a:chExt cx="144156" cy="97631"/>
              </a:xfrm>
            </p:grpSpPr>
            <p:sp>
              <p:nvSpPr>
                <p:cNvPr id="65" name="Rechthoek 64">
                  <a:extLst>
                    <a:ext uri="{FF2B5EF4-FFF2-40B4-BE49-F238E27FC236}">
                      <a16:creationId xmlns:a16="http://schemas.microsoft.com/office/drawing/2014/main" id="{9688A5A4-0AEB-43E1-B76D-2F85274820D3}"/>
                    </a:ext>
                  </a:extLst>
                </p:cNvPr>
                <p:cNvSpPr/>
                <p:nvPr userDrawn="1"/>
              </p:nvSpPr>
              <p:spPr>
                <a:xfrm>
                  <a:off x="6218544" y="2636044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Rechthoek 65">
                  <a:extLst>
                    <a:ext uri="{FF2B5EF4-FFF2-40B4-BE49-F238E27FC236}">
                      <a16:creationId xmlns:a16="http://schemas.microsoft.com/office/drawing/2014/main" id="{15C7552B-4255-4D26-81A0-EEAB6173BAEB}"/>
                    </a:ext>
                  </a:extLst>
                </p:cNvPr>
                <p:cNvSpPr/>
                <p:nvPr userDrawn="1"/>
              </p:nvSpPr>
              <p:spPr>
                <a:xfrm>
                  <a:off x="6249409" y="2636045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Ovaal 66">
                  <a:extLst>
                    <a:ext uri="{FF2B5EF4-FFF2-40B4-BE49-F238E27FC236}">
                      <a16:creationId xmlns:a16="http://schemas.microsoft.com/office/drawing/2014/main" id="{1EB38ECD-0B5A-4178-BB87-FCA7450136E4}"/>
                    </a:ext>
                  </a:extLst>
                </p:cNvPr>
                <p:cNvSpPr/>
                <p:nvPr userDrawn="1"/>
              </p:nvSpPr>
              <p:spPr>
                <a:xfrm>
                  <a:off x="6297938" y="2655636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Rechthoek 47">
                  <a:extLst>
                    <a:ext uri="{FF2B5EF4-FFF2-40B4-BE49-F238E27FC236}">
                      <a16:creationId xmlns:a16="http://schemas.microsoft.com/office/drawing/2014/main" id="{BB19B7F6-F9E6-41E2-BE2B-CC943205DF63}"/>
                    </a:ext>
                  </a:extLst>
                </p:cNvPr>
                <p:cNvSpPr/>
                <p:nvPr userDrawn="1"/>
              </p:nvSpPr>
              <p:spPr>
                <a:xfrm>
                  <a:off x="6261434" y="2675670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0597342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accel="11000" decel="8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accel="11000" decel="8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accel="11000" decel="8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accel="11000" decel="8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>
        <p:tmplLst>
          <p:tmpl>
            <p:tnLst>
              <p:par>
                <p:cTn presetID="10" presetClass="entr" presetSubtype="0" fill="hold" nodeType="withEffect">
                  <p:stCondLst>
                    <p:cond delay="3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>
        <p:tmplLst>
          <p:tmpl>
            <p:tnLst>
              <p:par>
                <p:cTn presetID="10" presetClass="entr" presetSubtype="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>
        <p:tmplLst>
          <p:tmpl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>
        <p:tmplLst>
          <p:tmpl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3" grpId="0" animBg="1">
        <p:tmplLst>
          <p:tmpl>
            <p:tnLst>
              <p:par>
                <p:cTn presetID="2" presetClass="entr" presetSubtype="8" accel="11000" decel="8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3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2" grpId="0" animBg="1">
        <p:tmplLst>
          <p:tmpl>
            <p:tnLst>
              <p:par>
                <p:cTn presetID="2" presetClass="entr" presetSubtype="8" accel="11000" decel="8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1" grpId="0" animBg="1">
        <p:tmplLst>
          <p:tmpl>
            <p:tnLst>
              <p:par>
                <p:cTn presetID="2" presetClass="entr" presetSubtype="8" accel="11000" decel="8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0" grpId="0" animBg="1">
        <p:tmplLst>
          <p:tmpl>
            <p:tnLst>
              <p:par>
                <p:cTn presetID="2" presetClass="entr" presetSubtype="8" accel="11000" decel="8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0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0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/>
      <p:bldP spid="37" grpId="0"/>
      <p:bldP spid="38" grpId="0"/>
      <p:bldP spid="39" grpId="0"/>
      <p:bldP spid="40" grpId="0"/>
      <p:bldP spid="11" grpId="0">
        <p:tmplLst>
          <p:tmpl>
            <p:tnLst>
              <p:par>
                <p:cTn presetID="2" presetClass="entr" presetSubtype="8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on + tekst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54A1206-AB04-49B2-8F05-1F92646BB9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42A1DED-D788-4D75-8349-F182D056E2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8BC907A-40E5-4C70-9280-AF83A983471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  <a:effectLst>
            <a:outerShdw blurRad="139700" dir="10800000" algn="r" rotWithShape="0">
              <a:prstClr val="black">
                <a:alpha val="17000"/>
              </a:prstClr>
            </a:outerShdw>
          </a:effectLst>
        </p:spPr>
        <p:txBody>
          <a:bodyPr lIns="0" tIns="0" rIns="0" bIns="864000" anchor="ctr" anchorCtr="1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de icoon om een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12" name="Tijdelijke aanduiding voor tekst 11">
            <a:extLst>
              <a:ext uri="{FF2B5EF4-FFF2-40B4-BE49-F238E27FC236}">
                <a16:creationId xmlns:a16="http://schemas.microsoft.com/office/drawing/2014/main" id="{8424F290-E8B0-41E2-BB6F-21EFECC08F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87375" y="2733359"/>
            <a:ext cx="4889500" cy="341979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</a:lstStyle>
          <a:p>
            <a:pPr lvl="0"/>
            <a:r>
              <a:rPr lang="nl-NL" noProof="0" dirty="0"/>
              <a:t>Leestekst</a:t>
            </a:r>
          </a:p>
          <a:p>
            <a:pPr lvl="1"/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3"/>
            <a:r>
              <a:rPr lang="nl-NL" noProof="0" dirty="0"/>
              <a:t>Subtitel</a:t>
            </a:r>
          </a:p>
          <a:p>
            <a:pPr lvl="4"/>
            <a:r>
              <a:rPr lang="nl-NL" noProof="0" dirty="0"/>
              <a:t>Cursief</a:t>
            </a:r>
          </a:p>
          <a:p>
            <a:pPr lvl="5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 alfabetische </a:t>
            </a:r>
            <a:r>
              <a:rPr lang="nl-NL" noProof="0" dirty="0" err="1"/>
              <a:t>bullet</a:t>
            </a:r>
            <a:endParaRPr lang="nl-NL" noProof="0" dirty="0"/>
          </a:p>
        </p:txBody>
      </p:sp>
      <p:sp>
        <p:nvSpPr>
          <p:cNvPr id="13" name="Tijdelijke aanduiding voor afbeelding 35">
            <a:extLst>
              <a:ext uri="{FF2B5EF4-FFF2-40B4-BE49-F238E27FC236}">
                <a16:creationId xmlns:a16="http://schemas.microsoft.com/office/drawing/2014/main" id="{24F7C7A8-1E9F-449F-9AFE-D267A25D2B77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679297" y="1684612"/>
            <a:ext cx="587130" cy="587130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 baseline="0"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op de icoon </a:t>
            </a:r>
            <a:br>
              <a:rPr lang="nl-NL" dirty="0"/>
            </a:br>
            <a:r>
              <a:rPr lang="nl-NL" dirty="0"/>
              <a:t>om een afbeelding 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14" name="Tijdelijke aanduiding voor afbeelding 15">
            <a:extLst>
              <a:ext uri="{FF2B5EF4-FFF2-40B4-BE49-F238E27FC236}">
                <a16:creationId xmlns:a16="http://schemas.microsoft.com/office/drawing/2014/main" id="{3EFD4277-1BF1-4162-A8A2-2B0C4F4501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6">
                    <a:lumMod val="10000"/>
                  </a:schemeClr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16" name="Subtitel">
            <a:extLst>
              <a:ext uri="{FF2B5EF4-FFF2-40B4-BE49-F238E27FC236}">
                <a16:creationId xmlns:a16="http://schemas.microsoft.com/office/drawing/2014/main" id="{E170382E-8E6E-4A2D-9467-A3B74DEC6C8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1449006" y="1794821"/>
            <a:ext cx="4461128" cy="366712"/>
          </a:xfrm>
        </p:spPr>
        <p:txBody>
          <a:bodyPr tIns="0" bIns="0">
            <a:noAutofit/>
          </a:bodyPr>
          <a:lstStyle>
            <a:lvl1pPr>
              <a:defRPr sz="240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Voeg hier een subtitel toe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0A76D4-8968-474D-97C4-930B8BADC5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549274"/>
            <a:ext cx="5322757" cy="1012852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titel toe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FD9CA8D3-3A7C-4FB1-92BC-2807C322AB63}"/>
              </a:ext>
            </a:extLst>
          </p:cNvPr>
          <p:cNvSpPr/>
          <p:nvPr userDrawn="1"/>
        </p:nvSpPr>
        <p:spPr>
          <a:xfrm>
            <a:off x="0" y="-531440"/>
            <a:ext cx="2738834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Icoon + tekst + foto</a:t>
            </a:r>
          </a:p>
        </p:txBody>
      </p:sp>
      <p:grpSp>
        <p:nvGrpSpPr>
          <p:cNvPr id="24" name="INSTRUCTIE">
            <a:extLst>
              <a:ext uri="{FF2B5EF4-FFF2-40B4-BE49-F238E27FC236}">
                <a16:creationId xmlns:a16="http://schemas.microsoft.com/office/drawing/2014/main" id="{17D0F90D-6DB4-4BF2-B3B1-6FB8EB2C650A}"/>
              </a:ext>
            </a:extLst>
          </p:cNvPr>
          <p:cNvGrpSpPr/>
          <p:nvPr userDrawn="1"/>
        </p:nvGrpSpPr>
        <p:grpSpPr>
          <a:xfrm>
            <a:off x="12377867" y="0"/>
            <a:ext cx="3593091" cy="6025208"/>
            <a:chOff x="-3786165" y="0"/>
            <a:chExt cx="3593091" cy="6025208"/>
          </a:xfrm>
        </p:grpSpPr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FB12CE7A-B078-408F-9705-7035AE06AC76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60252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C0930216-1D3A-43DC-ADAF-83490116B09B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8C3EFB12-07DC-4612-B6D7-A869E6409091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8" name="Groep 27">
              <a:extLst>
                <a:ext uri="{FF2B5EF4-FFF2-40B4-BE49-F238E27FC236}">
                  <a16:creationId xmlns:a16="http://schemas.microsoft.com/office/drawing/2014/main" id="{4D514B00-A33A-4ABC-9C41-3D3E063BA4A3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77BDC764-ACF2-48AE-B523-ED5DD04BDA26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E1EA5F66-42A1-452C-A477-AF05763031F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1" name="Vrije vorm: vorm 90">
                <a:extLst>
                  <a:ext uri="{FF2B5EF4-FFF2-40B4-BE49-F238E27FC236}">
                    <a16:creationId xmlns:a16="http://schemas.microsoft.com/office/drawing/2014/main" id="{465164FA-FF94-44C9-9681-E5617E9E1C8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2" name="Rechthoek: afgeronde hoeken 91">
                <a:extLst>
                  <a:ext uri="{FF2B5EF4-FFF2-40B4-BE49-F238E27FC236}">
                    <a16:creationId xmlns:a16="http://schemas.microsoft.com/office/drawing/2014/main" id="{BB1CD891-8145-4304-B9B6-35419ED41394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3" name="Rechte verbindingslijn 92">
                <a:extLst>
                  <a:ext uri="{FF2B5EF4-FFF2-40B4-BE49-F238E27FC236}">
                    <a16:creationId xmlns:a16="http://schemas.microsoft.com/office/drawing/2014/main" id="{407EE23A-A215-4DCD-96E0-32E26881A30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4" name="Rechte verbindingslijn 93">
                <a:extLst>
                  <a:ext uri="{FF2B5EF4-FFF2-40B4-BE49-F238E27FC236}">
                    <a16:creationId xmlns:a16="http://schemas.microsoft.com/office/drawing/2014/main" id="{CC8629DD-3FF4-4980-8E86-39A8C3E0DC12}"/>
                  </a:ext>
                </a:extLst>
              </p:cNvPr>
              <p:cNvCxnSpPr>
                <a:cxnSpLocks/>
                <a:stCxn id="9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1E49FBB8-842C-47F7-97C4-23BECD5E55A7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4DACAFDD-3E49-40AD-8C95-7F08CD0C7122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31" name="Groep 30">
              <a:extLst>
                <a:ext uri="{FF2B5EF4-FFF2-40B4-BE49-F238E27FC236}">
                  <a16:creationId xmlns:a16="http://schemas.microsoft.com/office/drawing/2014/main" id="{1A4A8BB1-7718-451B-A660-5C8ACB3AE068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86" name="Rechthoek 85">
                <a:extLst>
                  <a:ext uri="{FF2B5EF4-FFF2-40B4-BE49-F238E27FC236}">
                    <a16:creationId xmlns:a16="http://schemas.microsoft.com/office/drawing/2014/main" id="{1223F359-853A-4282-9567-0F8DFEC2ABF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12BB405E-C9F4-4D85-BE3E-DD0A004802A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8" name="Gelijkbenige driehoek 87">
                <a:extLst>
                  <a:ext uri="{FF2B5EF4-FFF2-40B4-BE49-F238E27FC236}">
                    <a16:creationId xmlns:a16="http://schemas.microsoft.com/office/drawing/2014/main" id="{5631CBF1-5312-4D47-B377-DFD07202C25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3911B9DC-1E1C-49DF-B6FF-9FB1CE990CA0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67A4644B-9134-4DB3-8547-50A16AE2BAF5}"/>
                </a:ext>
              </a:extLst>
            </p:cNvPr>
            <p:cNvSpPr/>
            <p:nvPr userDrawn="1"/>
          </p:nvSpPr>
          <p:spPr>
            <a:xfrm>
              <a:off x="-3319416" y="2553360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miniatuurweergave van de dia aan de linkerkant van het scherm en kies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‘Dia herstellen’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E840A06B-22EE-447F-8F02-6A71619FA4BB}"/>
                </a:ext>
              </a:extLst>
            </p:cNvPr>
            <p:cNvSpPr/>
            <p:nvPr userDrawn="1"/>
          </p:nvSpPr>
          <p:spPr>
            <a:xfrm>
              <a:off x="-3603587" y="414578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F4DFDD54-9D5D-4EBA-AF4C-28351CAAD722}"/>
                </a:ext>
              </a:extLst>
            </p:cNvPr>
            <p:cNvSpPr/>
            <p:nvPr userDrawn="1"/>
          </p:nvSpPr>
          <p:spPr>
            <a:xfrm>
              <a:off x="-3319415" y="414579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40" name="Groep 39">
              <a:extLst>
                <a:ext uri="{FF2B5EF4-FFF2-40B4-BE49-F238E27FC236}">
                  <a16:creationId xmlns:a16="http://schemas.microsoft.com/office/drawing/2014/main" id="{43175B5B-8ED0-4B1E-BA61-E088B7D4576E}"/>
                </a:ext>
              </a:extLst>
            </p:cNvPr>
            <p:cNvGrpSpPr/>
            <p:nvPr userDrawn="1"/>
          </p:nvGrpSpPr>
          <p:grpSpPr>
            <a:xfrm>
              <a:off x="-3408294" y="5236167"/>
              <a:ext cx="622283" cy="612919"/>
              <a:chOff x="12617641" y="3403239"/>
              <a:chExt cx="752963" cy="741634"/>
            </a:xfrm>
          </p:grpSpPr>
          <p:grpSp>
            <p:nvGrpSpPr>
              <p:cNvPr id="70" name="Groep 69">
                <a:extLst>
                  <a:ext uri="{FF2B5EF4-FFF2-40B4-BE49-F238E27FC236}">
                    <a16:creationId xmlns:a16="http://schemas.microsoft.com/office/drawing/2014/main" id="{20E251ED-0CE2-4E36-B862-B8E14260F32C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73" name="Groep 72">
                  <a:extLst>
                    <a:ext uri="{FF2B5EF4-FFF2-40B4-BE49-F238E27FC236}">
                      <a16:creationId xmlns:a16="http://schemas.microsoft.com/office/drawing/2014/main" id="{FB2E1A0C-ED7B-4316-B16C-7AC473FB13E8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80" name="Groep 79">
                    <a:extLst>
                      <a:ext uri="{FF2B5EF4-FFF2-40B4-BE49-F238E27FC236}">
                        <a16:creationId xmlns:a16="http://schemas.microsoft.com/office/drawing/2014/main" id="{BD68BD93-51EA-480B-85D6-939EBB9F529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83" name="Rechthoek 82">
                      <a:extLst>
                        <a:ext uri="{FF2B5EF4-FFF2-40B4-BE49-F238E27FC236}">
                          <a16:creationId xmlns:a16="http://schemas.microsoft.com/office/drawing/2014/main" id="{12BCE152-387E-4156-ADAE-8F6573BFD54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4" name="Rechthoek 83">
                      <a:extLst>
                        <a:ext uri="{FF2B5EF4-FFF2-40B4-BE49-F238E27FC236}">
                          <a16:creationId xmlns:a16="http://schemas.microsoft.com/office/drawing/2014/main" id="{B73E0EF0-CD63-473A-9405-A8EF5D3A8AD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5" name="Ovaal 84">
                      <a:extLst>
                        <a:ext uri="{FF2B5EF4-FFF2-40B4-BE49-F238E27FC236}">
                          <a16:creationId xmlns:a16="http://schemas.microsoft.com/office/drawing/2014/main" id="{DFF80F1E-FE75-4DB3-A700-C68AF709A1C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81" name="Afbeelding 80">
                    <a:extLst>
                      <a:ext uri="{FF2B5EF4-FFF2-40B4-BE49-F238E27FC236}">
                        <a16:creationId xmlns:a16="http://schemas.microsoft.com/office/drawing/2014/main" id="{D83296B3-02AA-4A03-BA97-DD7CF718262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82" name="Afbeelding 81">
                    <a:extLst>
                      <a:ext uri="{FF2B5EF4-FFF2-40B4-BE49-F238E27FC236}">
                        <a16:creationId xmlns:a16="http://schemas.microsoft.com/office/drawing/2014/main" id="{37804753-AEE1-4514-8077-886A15168C7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CE544774-8B31-4BE0-8EC1-293A3989D885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8" name="Rechthoek 77">
                    <a:extLst>
                      <a:ext uri="{FF2B5EF4-FFF2-40B4-BE49-F238E27FC236}">
                        <a16:creationId xmlns:a16="http://schemas.microsoft.com/office/drawing/2014/main" id="{5DCD56F2-2695-47CE-9EAD-A6E1C1F0C3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9" name="Rechthoek 78">
                    <a:extLst>
                      <a:ext uri="{FF2B5EF4-FFF2-40B4-BE49-F238E27FC236}">
                        <a16:creationId xmlns:a16="http://schemas.microsoft.com/office/drawing/2014/main" id="{CE210B13-A51E-463E-8BC3-94CB99C3033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75" name="Groep 74">
                  <a:extLst>
                    <a:ext uri="{FF2B5EF4-FFF2-40B4-BE49-F238E27FC236}">
                      <a16:creationId xmlns:a16="http://schemas.microsoft.com/office/drawing/2014/main" id="{823B6016-F1D8-4128-8DB7-E1A1A92B42A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6" name="Rechthoek 75">
                    <a:extLst>
                      <a:ext uri="{FF2B5EF4-FFF2-40B4-BE49-F238E27FC236}">
                        <a16:creationId xmlns:a16="http://schemas.microsoft.com/office/drawing/2014/main" id="{4A754310-6FF7-4715-A638-62A27381B83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7" name="Rechthoek 76">
                    <a:extLst>
                      <a:ext uri="{FF2B5EF4-FFF2-40B4-BE49-F238E27FC236}">
                        <a16:creationId xmlns:a16="http://schemas.microsoft.com/office/drawing/2014/main" id="{30454C90-B23E-4358-9023-D4F532BC657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71" name="Rechthoek 70">
                <a:extLst>
                  <a:ext uri="{FF2B5EF4-FFF2-40B4-BE49-F238E27FC236}">
                    <a16:creationId xmlns:a16="http://schemas.microsoft.com/office/drawing/2014/main" id="{081731C2-3C7C-44B6-A101-60D2B96DBEC1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72" name="Gelijkbenige driehoek 71">
                <a:extLst>
                  <a:ext uri="{FF2B5EF4-FFF2-40B4-BE49-F238E27FC236}">
                    <a16:creationId xmlns:a16="http://schemas.microsoft.com/office/drawing/2014/main" id="{91509DBC-3188-42FE-978F-FB53FE5AAC89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27B5FBE6-065A-476C-B511-EF6DA66D7D3F}"/>
                </a:ext>
              </a:extLst>
            </p:cNvPr>
            <p:cNvSpPr/>
            <p:nvPr userDrawn="1"/>
          </p:nvSpPr>
          <p:spPr>
            <a:xfrm>
              <a:off x="-3316836" y="3119689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rgbClr val="211F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6" name="Groep 45">
              <a:extLst>
                <a:ext uri="{FF2B5EF4-FFF2-40B4-BE49-F238E27FC236}">
                  <a16:creationId xmlns:a16="http://schemas.microsoft.com/office/drawing/2014/main" id="{30899CA1-F91A-4428-8A9A-5A281220F7B6}"/>
                </a:ext>
              </a:extLst>
            </p:cNvPr>
            <p:cNvGrpSpPr/>
            <p:nvPr userDrawn="1"/>
          </p:nvGrpSpPr>
          <p:grpSpPr>
            <a:xfrm>
              <a:off x="-2485819" y="3399207"/>
              <a:ext cx="1222990" cy="563933"/>
              <a:chOff x="-2485819" y="3399207"/>
              <a:chExt cx="1222990" cy="563933"/>
            </a:xfrm>
          </p:grpSpPr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C861CFAD-DE5A-47D2-A050-3895168091EA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E028BE55-BE47-4AAB-8D62-82451E8EBC3C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1" name="Groep 50">
                <a:extLst>
                  <a:ext uri="{FF2B5EF4-FFF2-40B4-BE49-F238E27FC236}">
                    <a16:creationId xmlns:a16="http://schemas.microsoft.com/office/drawing/2014/main" id="{704A9B75-00B3-494D-A1B7-D0C4349AAF2B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64" name="Rechthoek: afgeronde hoeken 63">
                  <a:extLst>
                    <a:ext uri="{FF2B5EF4-FFF2-40B4-BE49-F238E27FC236}">
                      <a16:creationId xmlns:a16="http://schemas.microsoft.com/office/drawing/2014/main" id="{2171123F-27CC-461B-968D-881749A0F3A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Rechthoek 64">
                  <a:extLst>
                    <a:ext uri="{FF2B5EF4-FFF2-40B4-BE49-F238E27FC236}">
                      <a16:creationId xmlns:a16="http://schemas.microsoft.com/office/drawing/2014/main" id="{03A1E0C1-7041-4411-A13E-94634D14617D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Rechthoek 65">
                  <a:extLst>
                    <a:ext uri="{FF2B5EF4-FFF2-40B4-BE49-F238E27FC236}">
                      <a16:creationId xmlns:a16="http://schemas.microsoft.com/office/drawing/2014/main" id="{6B1A4184-CBA8-42D3-A96C-53B75683ED0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Rechthoek 66">
                  <a:extLst>
                    <a:ext uri="{FF2B5EF4-FFF2-40B4-BE49-F238E27FC236}">
                      <a16:creationId xmlns:a16="http://schemas.microsoft.com/office/drawing/2014/main" id="{763CB96A-9CB5-4A77-9C76-93F5D6D32F71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Rechthoek 67">
                  <a:extLst>
                    <a:ext uri="{FF2B5EF4-FFF2-40B4-BE49-F238E27FC236}">
                      <a16:creationId xmlns:a16="http://schemas.microsoft.com/office/drawing/2014/main" id="{A273CF83-6D7F-4A09-91DF-62C6E4A5638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9" name="Rechthoek 68">
                  <a:extLst>
                    <a:ext uri="{FF2B5EF4-FFF2-40B4-BE49-F238E27FC236}">
                      <a16:creationId xmlns:a16="http://schemas.microsoft.com/office/drawing/2014/main" id="{7B4CB492-AB4B-4A0E-9C28-88B1BC91615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962CE213-C1B1-454E-95D6-65D494FD3609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1A6FC9DB-7561-465F-A408-5EF13FD163A6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58" name="Rechthoek: afgeronde hoeken 57">
                    <a:extLst>
                      <a:ext uri="{FF2B5EF4-FFF2-40B4-BE49-F238E27FC236}">
                        <a16:creationId xmlns:a16="http://schemas.microsoft.com/office/drawing/2014/main" id="{10EB0D1F-FCE7-4633-80BB-98A80662AEF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8734D3D6-FD0A-4ED7-9054-D910B83B70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0" name="Rechthoek 59">
                    <a:extLst>
                      <a:ext uri="{FF2B5EF4-FFF2-40B4-BE49-F238E27FC236}">
                        <a16:creationId xmlns:a16="http://schemas.microsoft.com/office/drawing/2014/main" id="{F34F447B-7F39-4872-8F3C-7F5064CE88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1" name="Rechthoek 60">
                    <a:extLst>
                      <a:ext uri="{FF2B5EF4-FFF2-40B4-BE49-F238E27FC236}">
                        <a16:creationId xmlns:a16="http://schemas.microsoft.com/office/drawing/2014/main" id="{D9228A17-F558-4B48-B6F8-553D2950AD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2" name="Rechthoek 61">
                    <a:extLst>
                      <a:ext uri="{FF2B5EF4-FFF2-40B4-BE49-F238E27FC236}">
                        <a16:creationId xmlns:a16="http://schemas.microsoft.com/office/drawing/2014/main" id="{2B5E2C65-147C-4858-9C21-18F7004BD11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40BB7E80-317C-4E15-A776-B26964C3A42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57" name="Boog 56">
                  <a:extLst>
                    <a:ext uri="{FF2B5EF4-FFF2-40B4-BE49-F238E27FC236}">
                      <a16:creationId xmlns:a16="http://schemas.microsoft.com/office/drawing/2014/main" id="{13A0DAA2-7293-4DAA-9D8C-900FAD87F1E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53" name="Tekstvak 52">
                <a:extLst>
                  <a:ext uri="{FF2B5EF4-FFF2-40B4-BE49-F238E27FC236}">
                    <a16:creationId xmlns:a16="http://schemas.microsoft.com/office/drawing/2014/main" id="{8810E231-625C-424E-8FDA-557526EE415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Indeling</a:t>
                </a:r>
              </a:p>
            </p:txBody>
          </p:sp>
          <p:sp>
            <p:nvSpPr>
              <p:cNvPr id="54" name="Tekstvak 53">
                <a:extLst>
                  <a:ext uri="{FF2B5EF4-FFF2-40B4-BE49-F238E27FC236}">
                    <a16:creationId xmlns:a16="http://schemas.microsoft.com/office/drawing/2014/main" id="{1B823807-9083-444A-B944-08A05A30E488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Dia Herstellen</a:t>
                </a:r>
              </a:p>
            </p:txBody>
          </p:sp>
          <p:sp>
            <p:nvSpPr>
              <p:cNvPr id="55" name="Vrije vorm: vorm 54">
                <a:extLst>
                  <a:ext uri="{FF2B5EF4-FFF2-40B4-BE49-F238E27FC236}">
                    <a16:creationId xmlns:a16="http://schemas.microsoft.com/office/drawing/2014/main" id="{86884D8D-583D-4127-8853-0AD1F6259CE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100" name="INSTRUCTIES">
            <a:extLst>
              <a:ext uri="{FF2B5EF4-FFF2-40B4-BE49-F238E27FC236}">
                <a16:creationId xmlns:a16="http://schemas.microsoft.com/office/drawing/2014/main" id="{6313B37D-D4EB-4A7E-8922-BA0533619545}"/>
              </a:ext>
            </a:extLst>
          </p:cNvPr>
          <p:cNvGrpSpPr/>
          <p:nvPr userDrawn="1"/>
        </p:nvGrpSpPr>
        <p:grpSpPr>
          <a:xfrm>
            <a:off x="8452745" y="-3570829"/>
            <a:ext cx="7518212" cy="3431269"/>
            <a:chOff x="-3786436" y="0"/>
            <a:chExt cx="7518212" cy="3431265"/>
          </a:xfrm>
        </p:grpSpPr>
        <p:sp>
          <p:nvSpPr>
            <p:cNvPr id="101" name="Rechthoek 100">
              <a:extLst>
                <a:ext uri="{FF2B5EF4-FFF2-40B4-BE49-F238E27FC236}">
                  <a16:creationId xmlns:a16="http://schemas.microsoft.com/office/drawing/2014/main" id="{DABDD106-2957-470C-8341-D08CBCA80A75}"/>
                </a:ext>
              </a:extLst>
            </p:cNvPr>
            <p:cNvSpPr/>
            <p:nvPr userDrawn="1"/>
          </p:nvSpPr>
          <p:spPr>
            <a:xfrm>
              <a:off x="-3786436" y="0"/>
              <a:ext cx="7518212" cy="343126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102" name="Ovaal 101">
              <a:extLst>
                <a:ext uri="{FF2B5EF4-FFF2-40B4-BE49-F238E27FC236}">
                  <a16:creationId xmlns:a16="http://schemas.microsoft.com/office/drawing/2014/main" id="{347E7CDE-7C30-4F2D-A2D2-B658D78214FB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03" name="Rechthoek 102">
              <a:extLst>
                <a:ext uri="{FF2B5EF4-FFF2-40B4-BE49-F238E27FC236}">
                  <a16:creationId xmlns:a16="http://schemas.microsoft.com/office/drawing/2014/main" id="{10B7D5FB-BFFD-49BF-BB40-759D078C96D9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04" name="Groep 103">
              <a:extLst>
                <a:ext uri="{FF2B5EF4-FFF2-40B4-BE49-F238E27FC236}">
                  <a16:creationId xmlns:a16="http://schemas.microsoft.com/office/drawing/2014/main" id="{D0DA3F22-38BB-4E23-A42D-5D6CFC534444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48" name="Rechthoek 147">
                <a:extLst>
                  <a:ext uri="{FF2B5EF4-FFF2-40B4-BE49-F238E27FC236}">
                    <a16:creationId xmlns:a16="http://schemas.microsoft.com/office/drawing/2014/main" id="{20A936FF-4142-4FF2-8825-168D6E3D988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9" name="Ovaal 148">
                <a:extLst>
                  <a:ext uri="{FF2B5EF4-FFF2-40B4-BE49-F238E27FC236}">
                    <a16:creationId xmlns:a16="http://schemas.microsoft.com/office/drawing/2014/main" id="{8237E433-0281-4DFF-B954-BB1A3B9A5AAC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0" name="Vrije vorm: vorm 149">
                <a:extLst>
                  <a:ext uri="{FF2B5EF4-FFF2-40B4-BE49-F238E27FC236}">
                    <a16:creationId xmlns:a16="http://schemas.microsoft.com/office/drawing/2014/main" id="{29341D9C-55C0-425C-B02B-6E41613F2CD4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1" name="Rechthoek: afgeronde hoeken 150">
                <a:extLst>
                  <a:ext uri="{FF2B5EF4-FFF2-40B4-BE49-F238E27FC236}">
                    <a16:creationId xmlns:a16="http://schemas.microsoft.com/office/drawing/2014/main" id="{84B60979-919D-4A9E-A56A-D81AF045C0C2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52" name="Rechte verbindingslijn 151">
                <a:extLst>
                  <a:ext uri="{FF2B5EF4-FFF2-40B4-BE49-F238E27FC236}">
                    <a16:creationId xmlns:a16="http://schemas.microsoft.com/office/drawing/2014/main" id="{FF3C4EA6-2260-4CEA-B6CC-A9BA41F339F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53" name="Rechte verbindingslijn 152">
                <a:extLst>
                  <a:ext uri="{FF2B5EF4-FFF2-40B4-BE49-F238E27FC236}">
                    <a16:creationId xmlns:a16="http://schemas.microsoft.com/office/drawing/2014/main" id="{496B8886-7AFD-42E1-A44F-98DBBEECAB52}"/>
                  </a:ext>
                </a:extLst>
              </p:cNvPr>
              <p:cNvCxnSpPr>
                <a:cxnSpLocks/>
                <a:stCxn id="15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05" name="Ovaal 104">
              <a:extLst>
                <a:ext uri="{FF2B5EF4-FFF2-40B4-BE49-F238E27FC236}">
                  <a16:creationId xmlns:a16="http://schemas.microsoft.com/office/drawing/2014/main" id="{25E8D235-7FE6-462D-8E3B-488CC383D288}"/>
                </a:ext>
              </a:extLst>
            </p:cNvPr>
            <p:cNvSpPr/>
            <p:nvPr userDrawn="1"/>
          </p:nvSpPr>
          <p:spPr>
            <a:xfrm>
              <a:off x="212971" y="4606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06" name="Rechthoek 105">
              <a:extLst>
                <a:ext uri="{FF2B5EF4-FFF2-40B4-BE49-F238E27FC236}">
                  <a16:creationId xmlns:a16="http://schemas.microsoft.com/office/drawing/2014/main" id="{02F4F826-0711-445E-A6C1-3CEF137F5604}"/>
                </a:ext>
              </a:extLst>
            </p:cNvPr>
            <p:cNvSpPr/>
            <p:nvPr userDrawn="1"/>
          </p:nvSpPr>
          <p:spPr>
            <a:xfrm>
              <a:off x="497143" y="460698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07" name="Groep 106">
              <a:extLst>
                <a:ext uri="{FF2B5EF4-FFF2-40B4-BE49-F238E27FC236}">
                  <a16:creationId xmlns:a16="http://schemas.microsoft.com/office/drawing/2014/main" id="{D6206FCF-8761-43F5-BB67-A0D47105CF9A}"/>
                </a:ext>
              </a:extLst>
            </p:cNvPr>
            <p:cNvGrpSpPr/>
            <p:nvPr userDrawn="1"/>
          </p:nvGrpSpPr>
          <p:grpSpPr>
            <a:xfrm>
              <a:off x="505239" y="895272"/>
              <a:ext cx="825500" cy="209550"/>
              <a:chOff x="17321182" y="1213837"/>
              <a:chExt cx="825500" cy="209550"/>
            </a:xfrm>
          </p:grpSpPr>
          <p:sp>
            <p:nvSpPr>
              <p:cNvPr id="145" name="Rechthoek 144">
                <a:extLst>
                  <a:ext uri="{FF2B5EF4-FFF2-40B4-BE49-F238E27FC236}">
                    <a16:creationId xmlns:a16="http://schemas.microsoft.com/office/drawing/2014/main" id="{6842ECE2-E9F0-4C74-AEA1-4C2662C1ED35}"/>
                  </a:ext>
                </a:extLst>
              </p:cNvPr>
              <p:cNvSpPr/>
              <p:nvPr userDrawn="1"/>
            </p:nvSpPr>
            <p:spPr>
              <a:xfrm>
                <a:off x="17321182" y="1213837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46" name="Rechte verbindingslijn 145">
                <a:extLst>
                  <a:ext uri="{FF2B5EF4-FFF2-40B4-BE49-F238E27FC236}">
                    <a16:creationId xmlns:a16="http://schemas.microsoft.com/office/drawing/2014/main" id="{500623FF-06F5-4B32-B048-D101DB27CDFA}"/>
                  </a:ext>
                </a:extLst>
              </p:cNvPr>
              <p:cNvCxnSpPr/>
              <p:nvPr userDrawn="1"/>
            </p:nvCxnSpPr>
            <p:spPr>
              <a:xfrm>
                <a:off x="17971827" y="1246239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47" name="Gelijkbenige driehoek 146">
                <a:extLst>
                  <a:ext uri="{FF2B5EF4-FFF2-40B4-BE49-F238E27FC236}">
                    <a16:creationId xmlns:a16="http://schemas.microsoft.com/office/drawing/2014/main" id="{0122E381-488E-471D-83CC-EAE16B0F595C}"/>
                  </a:ext>
                </a:extLst>
              </p:cNvPr>
              <p:cNvSpPr/>
              <p:nvPr userDrawn="1"/>
            </p:nvSpPr>
            <p:spPr>
              <a:xfrm rot="10800000">
                <a:off x="18012647" y="1297893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8" name="Ovaal 107">
              <a:extLst>
                <a:ext uri="{FF2B5EF4-FFF2-40B4-BE49-F238E27FC236}">
                  <a16:creationId xmlns:a16="http://schemas.microsoft.com/office/drawing/2014/main" id="{ED0B54A7-66EF-4592-924F-9F7DAFBC5066}"/>
                </a:ext>
              </a:extLst>
            </p:cNvPr>
            <p:cNvSpPr/>
            <p:nvPr userDrawn="1"/>
          </p:nvSpPr>
          <p:spPr>
            <a:xfrm>
              <a:off x="-3603587" y="174222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09" name="Rechthoek 108">
              <a:extLst>
                <a:ext uri="{FF2B5EF4-FFF2-40B4-BE49-F238E27FC236}">
                  <a16:creationId xmlns:a16="http://schemas.microsoft.com/office/drawing/2014/main" id="{751734A5-4BFF-42FC-8274-8289CF7B5D23}"/>
                </a:ext>
              </a:extLst>
            </p:cNvPr>
            <p:cNvSpPr/>
            <p:nvPr userDrawn="1"/>
          </p:nvSpPr>
          <p:spPr>
            <a:xfrm>
              <a:off x="-3319415" y="1742222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110" name="Groep 109">
              <a:extLst>
                <a:ext uri="{FF2B5EF4-FFF2-40B4-BE49-F238E27FC236}">
                  <a16:creationId xmlns:a16="http://schemas.microsoft.com/office/drawing/2014/main" id="{816A0119-8529-49B2-9E7A-B764D504ADB8}"/>
                </a:ext>
              </a:extLst>
            </p:cNvPr>
            <p:cNvGrpSpPr/>
            <p:nvPr userDrawn="1"/>
          </p:nvGrpSpPr>
          <p:grpSpPr>
            <a:xfrm>
              <a:off x="-3408298" y="2659381"/>
              <a:ext cx="622283" cy="612890"/>
              <a:chOff x="12617634" y="2421765"/>
              <a:chExt cx="752963" cy="741589"/>
            </a:xfrm>
          </p:grpSpPr>
          <p:grpSp>
            <p:nvGrpSpPr>
              <p:cNvPr id="129" name="Groep 128">
                <a:extLst>
                  <a:ext uri="{FF2B5EF4-FFF2-40B4-BE49-F238E27FC236}">
                    <a16:creationId xmlns:a16="http://schemas.microsoft.com/office/drawing/2014/main" id="{B29D268A-1720-4535-B854-050F74349FDB}"/>
                  </a:ext>
                </a:extLst>
              </p:cNvPr>
              <p:cNvGrpSpPr/>
              <p:nvPr userDrawn="1"/>
            </p:nvGrpSpPr>
            <p:grpSpPr>
              <a:xfrm>
                <a:off x="12771515" y="2421765"/>
                <a:ext cx="467170" cy="448493"/>
                <a:chOff x="12782142" y="2421765"/>
                <a:chExt cx="467170" cy="448493"/>
              </a:xfrm>
            </p:grpSpPr>
            <p:grpSp>
              <p:nvGrpSpPr>
                <p:cNvPr id="132" name="Groep 131">
                  <a:extLst>
                    <a:ext uri="{FF2B5EF4-FFF2-40B4-BE49-F238E27FC236}">
                      <a16:creationId xmlns:a16="http://schemas.microsoft.com/office/drawing/2014/main" id="{1D4F6753-C29A-4844-BFFA-4A3686E1666C}"/>
                    </a:ext>
                  </a:extLst>
                </p:cNvPr>
                <p:cNvGrpSpPr/>
                <p:nvPr userDrawn="1"/>
              </p:nvGrpSpPr>
              <p:grpSpPr>
                <a:xfrm>
                  <a:off x="12782142" y="2421765"/>
                  <a:ext cx="412975" cy="396144"/>
                  <a:chOff x="13554829" y="2265103"/>
                  <a:chExt cx="443914" cy="425824"/>
                </a:xfrm>
              </p:grpSpPr>
              <p:grpSp>
                <p:nvGrpSpPr>
                  <p:cNvPr id="139" name="Groep 138">
                    <a:extLst>
                      <a:ext uri="{FF2B5EF4-FFF2-40B4-BE49-F238E27FC236}">
                        <a16:creationId xmlns:a16="http://schemas.microsoft.com/office/drawing/2014/main" id="{9758DF1F-668C-43CB-899A-AD00A636437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829" y="2265103"/>
                    <a:ext cx="443914" cy="425824"/>
                    <a:chOff x="12909607" y="221137"/>
                    <a:chExt cx="443914" cy="425824"/>
                  </a:xfrm>
                </p:grpSpPr>
                <p:sp>
                  <p:nvSpPr>
                    <p:cNvPr id="142" name="Rechthoek 141">
                      <a:extLst>
                        <a:ext uri="{FF2B5EF4-FFF2-40B4-BE49-F238E27FC236}">
                          <a16:creationId xmlns:a16="http://schemas.microsoft.com/office/drawing/2014/main" id="{221D709E-C9F8-4881-92AE-7840E32248E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07" y="221150"/>
                      <a:ext cx="443914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43" name="Rechthoek 142">
                      <a:extLst>
                        <a:ext uri="{FF2B5EF4-FFF2-40B4-BE49-F238E27FC236}">
                          <a16:creationId xmlns:a16="http://schemas.microsoft.com/office/drawing/2014/main" id="{981F39A2-CA24-4C5A-8D64-77035706D03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16" y="221137"/>
                      <a:ext cx="261631" cy="2578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44" name="Ovaal 143">
                      <a:extLst>
                        <a:ext uri="{FF2B5EF4-FFF2-40B4-BE49-F238E27FC236}">
                          <a16:creationId xmlns:a16="http://schemas.microsoft.com/office/drawing/2014/main" id="{49E5E0C7-F747-487B-9035-BF29F489EF6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13" y="253670"/>
                      <a:ext cx="72186" cy="72187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40" name="Afbeelding 139">
                    <a:extLst>
                      <a:ext uri="{FF2B5EF4-FFF2-40B4-BE49-F238E27FC236}">
                        <a16:creationId xmlns:a16="http://schemas.microsoft.com/office/drawing/2014/main" id="{B8A78511-5FD2-4F1D-ABFD-96D9FB28E7C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25" y="2369984"/>
                    <a:ext cx="173366" cy="140221"/>
                  </a:xfrm>
                  <a:prstGeom prst="rect">
                    <a:avLst/>
                  </a:prstGeom>
                </p:spPr>
              </p:pic>
              <p:pic>
                <p:nvPicPr>
                  <p:cNvPr id="141" name="Afbeelding 140">
                    <a:extLst>
                      <a:ext uri="{FF2B5EF4-FFF2-40B4-BE49-F238E27FC236}">
                        <a16:creationId xmlns:a16="http://schemas.microsoft.com/office/drawing/2014/main" id="{5B1CDB6F-7117-4099-93BA-4BF4CF63172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28" y="2394256"/>
                    <a:ext cx="173366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33" name="Groep 132">
                  <a:extLst>
                    <a:ext uri="{FF2B5EF4-FFF2-40B4-BE49-F238E27FC236}">
                      <a16:creationId xmlns:a16="http://schemas.microsoft.com/office/drawing/2014/main" id="{1F68A876-D20E-4F4F-9BD6-08EE3FA9C270}"/>
                    </a:ext>
                  </a:extLst>
                </p:cNvPr>
                <p:cNvGrpSpPr/>
                <p:nvPr userDrawn="1"/>
              </p:nvGrpSpPr>
              <p:grpSpPr>
                <a:xfrm>
                  <a:off x="13103491" y="2723788"/>
                  <a:ext cx="145821" cy="146470"/>
                  <a:chOff x="13096147" y="2620798"/>
                  <a:chExt cx="145821" cy="146470"/>
                </a:xfrm>
              </p:grpSpPr>
              <p:sp>
                <p:nvSpPr>
                  <p:cNvPr id="137" name="Rechthoek 136">
                    <a:extLst>
                      <a:ext uri="{FF2B5EF4-FFF2-40B4-BE49-F238E27FC236}">
                        <a16:creationId xmlns:a16="http://schemas.microsoft.com/office/drawing/2014/main" id="{5C731455-FEF3-4A57-A76F-74D9B4242F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47" y="2620798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8" name="Rechthoek 137">
                    <a:extLst>
                      <a:ext uri="{FF2B5EF4-FFF2-40B4-BE49-F238E27FC236}">
                        <a16:creationId xmlns:a16="http://schemas.microsoft.com/office/drawing/2014/main" id="{67E1219E-5152-48FE-B336-F949723C9F7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42" y="2680164"/>
                    <a:ext cx="145821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34" name="Groep 133">
                  <a:extLst>
                    <a:ext uri="{FF2B5EF4-FFF2-40B4-BE49-F238E27FC236}">
                      <a16:creationId xmlns:a16="http://schemas.microsoft.com/office/drawing/2014/main" id="{E59AB3D0-C078-4E16-BF0B-B3B746576D8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399" y="2684166"/>
                  <a:ext cx="145821" cy="146470"/>
                  <a:chOff x="13096171" y="4583741"/>
                  <a:chExt cx="145821" cy="146470"/>
                </a:xfrm>
              </p:grpSpPr>
              <p:sp>
                <p:nvSpPr>
                  <p:cNvPr id="135" name="Rechthoek 134">
                    <a:extLst>
                      <a:ext uri="{FF2B5EF4-FFF2-40B4-BE49-F238E27FC236}">
                        <a16:creationId xmlns:a16="http://schemas.microsoft.com/office/drawing/2014/main" id="{405529C8-5791-48AB-9856-A7753DC0B70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71" y="4583741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6" name="Rechthoek 135">
                    <a:extLst>
                      <a:ext uri="{FF2B5EF4-FFF2-40B4-BE49-F238E27FC236}">
                        <a16:creationId xmlns:a16="http://schemas.microsoft.com/office/drawing/2014/main" id="{BC4F7D6B-3571-430F-B5E3-A7F538874C1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74" y="4643108"/>
                    <a:ext cx="145819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30" name="Rechthoek 129">
                <a:extLst>
                  <a:ext uri="{FF2B5EF4-FFF2-40B4-BE49-F238E27FC236}">
                    <a16:creationId xmlns:a16="http://schemas.microsoft.com/office/drawing/2014/main" id="{FF893876-5A16-48C9-A68F-313032D4F0D1}"/>
                  </a:ext>
                </a:extLst>
              </p:cNvPr>
              <p:cNvSpPr/>
              <p:nvPr userDrawn="1"/>
            </p:nvSpPr>
            <p:spPr>
              <a:xfrm>
                <a:off x="12617634" y="2908383"/>
                <a:ext cx="752963" cy="16117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31" name="Gelijkbenige driehoek 130">
                <a:extLst>
                  <a:ext uri="{FF2B5EF4-FFF2-40B4-BE49-F238E27FC236}">
                    <a16:creationId xmlns:a16="http://schemas.microsoft.com/office/drawing/2014/main" id="{E0E0602D-47AE-435B-A176-8FFBB26A0DB4}"/>
                  </a:ext>
                </a:extLst>
              </p:cNvPr>
              <p:cNvSpPr/>
              <p:nvPr userDrawn="1"/>
            </p:nvSpPr>
            <p:spPr>
              <a:xfrm rot="10800000">
                <a:off x="12950681" y="3112208"/>
                <a:ext cx="86866" cy="51146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1" name="Ovaal 110">
              <a:extLst>
                <a:ext uri="{FF2B5EF4-FFF2-40B4-BE49-F238E27FC236}">
                  <a16:creationId xmlns:a16="http://schemas.microsoft.com/office/drawing/2014/main" id="{C0274C82-A9F8-4128-946E-120E7B8292F5}"/>
                </a:ext>
              </a:extLst>
            </p:cNvPr>
            <p:cNvSpPr/>
            <p:nvPr userDrawn="1"/>
          </p:nvSpPr>
          <p:spPr>
            <a:xfrm>
              <a:off x="212971" y="17422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12" name="Rechthoek 111">
              <a:extLst>
                <a:ext uri="{FF2B5EF4-FFF2-40B4-BE49-F238E27FC236}">
                  <a16:creationId xmlns:a16="http://schemas.microsoft.com/office/drawing/2014/main" id="{34F6461B-62D7-4A49-A9BE-11A5E5537119}"/>
                </a:ext>
              </a:extLst>
            </p:cNvPr>
            <p:cNvSpPr/>
            <p:nvPr userDrawn="1"/>
          </p:nvSpPr>
          <p:spPr>
            <a:xfrm>
              <a:off x="497143" y="1742221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13" name="Groep 112">
              <a:extLst>
                <a:ext uri="{FF2B5EF4-FFF2-40B4-BE49-F238E27FC236}">
                  <a16:creationId xmlns:a16="http://schemas.microsoft.com/office/drawing/2014/main" id="{7DA400DC-877F-4E51-B17B-04FB693C87BC}"/>
                </a:ext>
              </a:extLst>
            </p:cNvPr>
            <p:cNvGrpSpPr/>
            <p:nvPr userDrawn="1"/>
          </p:nvGrpSpPr>
          <p:grpSpPr>
            <a:xfrm>
              <a:off x="501737" y="2666636"/>
              <a:ext cx="1108877" cy="563936"/>
              <a:chOff x="501737" y="1359625"/>
              <a:chExt cx="1108877" cy="563936"/>
            </a:xfrm>
          </p:grpSpPr>
          <p:sp>
            <p:nvSpPr>
              <p:cNvPr id="114" name="Rechthoek 113">
                <a:extLst>
                  <a:ext uri="{FF2B5EF4-FFF2-40B4-BE49-F238E27FC236}">
                    <a16:creationId xmlns:a16="http://schemas.microsoft.com/office/drawing/2014/main" id="{FA5B3D9E-AC2C-45B1-981E-D555D483AB79}"/>
                  </a:ext>
                </a:extLst>
              </p:cNvPr>
              <p:cNvSpPr/>
              <p:nvPr userDrawn="1"/>
            </p:nvSpPr>
            <p:spPr>
              <a:xfrm>
                <a:off x="501737" y="1359625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5" name="Rechthoek 114">
                <a:extLst>
                  <a:ext uri="{FF2B5EF4-FFF2-40B4-BE49-F238E27FC236}">
                    <a16:creationId xmlns:a16="http://schemas.microsoft.com/office/drawing/2014/main" id="{04BF4409-5D69-45D8-B42D-9D779FD3617E}"/>
                  </a:ext>
                </a:extLst>
              </p:cNvPr>
              <p:cNvSpPr/>
              <p:nvPr userDrawn="1"/>
            </p:nvSpPr>
            <p:spPr>
              <a:xfrm>
                <a:off x="511840" y="1613351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6" name="Tekstvak 115">
                <a:extLst>
                  <a:ext uri="{FF2B5EF4-FFF2-40B4-BE49-F238E27FC236}">
                    <a16:creationId xmlns:a16="http://schemas.microsoft.com/office/drawing/2014/main" id="{0A07FF00-FB8C-42C0-9DDB-B61777D20E7F}"/>
                  </a:ext>
                </a:extLst>
              </p:cNvPr>
              <p:cNvSpPr txBox="1"/>
              <p:nvPr userDrawn="1"/>
            </p:nvSpPr>
            <p:spPr>
              <a:xfrm>
                <a:off x="746738" y="1423527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117" name="Tekstvak 116">
                <a:extLst>
                  <a:ext uri="{FF2B5EF4-FFF2-40B4-BE49-F238E27FC236}">
                    <a16:creationId xmlns:a16="http://schemas.microsoft.com/office/drawing/2014/main" id="{E72DCE47-8647-45A0-B2C1-F86825406002}"/>
                  </a:ext>
                </a:extLst>
              </p:cNvPr>
              <p:cNvSpPr txBox="1"/>
              <p:nvPr userDrawn="1"/>
            </p:nvSpPr>
            <p:spPr>
              <a:xfrm>
                <a:off x="746739" y="167344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118" name="Vrije vorm: vorm 117">
                <a:extLst>
                  <a:ext uri="{FF2B5EF4-FFF2-40B4-BE49-F238E27FC236}">
                    <a16:creationId xmlns:a16="http://schemas.microsoft.com/office/drawing/2014/main" id="{12437F00-893C-47DC-B66C-3F06F54C815C}"/>
                  </a:ext>
                </a:extLst>
              </p:cNvPr>
              <p:cNvSpPr/>
              <p:nvPr userDrawn="1"/>
            </p:nvSpPr>
            <p:spPr>
              <a:xfrm>
                <a:off x="1513052" y="174356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19" name="Groep 118">
                <a:extLst>
                  <a:ext uri="{FF2B5EF4-FFF2-40B4-BE49-F238E27FC236}">
                    <a16:creationId xmlns:a16="http://schemas.microsoft.com/office/drawing/2014/main" id="{1103C862-51FA-420F-8F04-C9C0BB91BC6D}"/>
                  </a:ext>
                </a:extLst>
              </p:cNvPr>
              <p:cNvGrpSpPr/>
              <p:nvPr userDrawn="1"/>
            </p:nvGrpSpPr>
            <p:grpSpPr>
              <a:xfrm>
                <a:off x="561942" y="1420607"/>
                <a:ext cx="184194" cy="143334"/>
                <a:chOff x="9205496" y="425824"/>
                <a:chExt cx="144156" cy="112178"/>
              </a:xfrm>
            </p:grpSpPr>
            <p:sp>
              <p:nvSpPr>
                <p:cNvPr id="125" name="Rechthoek 124">
                  <a:extLst>
                    <a:ext uri="{FF2B5EF4-FFF2-40B4-BE49-F238E27FC236}">
                      <a16:creationId xmlns:a16="http://schemas.microsoft.com/office/drawing/2014/main" id="{6A4D55B2-1C85-4347-B7C3-CC5A301149CE}"/>
                    </a:ext>
                  </a:extLst>
                </p:cNvPr>
                <p:cNvSpPr/>
                <p:nvPr userDrawn="1"/>
              </p:nvSpPr>
              <p:spPr>
                <a:xfrm>
                  <a:off x="9205496" y="437991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6" name="Rechthoek 47">
                  <a:extLst>
                    <a:ext uri="{FF2B5EF4-FFF2-40B4-BE49-F238E27FC236}">
                      <a16:creationId xmlns:a16="http://schemas.microsoft.com/office/drawing/2014/main" id="{CAA43734-2324-4993-8AD6-CCF0A2B76580}"/>
                    </a:ext>
                  </a:extLst>
                </p:cNvPr>
                <p:cNvSpPr/>
                <p:nvPr userDrawn="1"/>
              </p:nvSpPr>
              <p:spPr>
                <a:xfrm>
                  <a:off x="9211544" y="468945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7" name="Rechthoek 47">
                  <a:extLst>
                    <a:ext uri="{FF2B5EF4-FFF2-40B4-BE49-F238E27FC236}">
                      <a16:creationId xmlns:a16="http://schemas.microsoft.com/office/drawing/2014/main" id="{97A7EDEB-C909-4CB1-903C-92B719A30F6D}"/>
                    </a:ext>
                  </a:extLst>
                </p:cNvPr>
                <p:cNvSpPr/>
                <p:nvPr userDrawn="1"/>
              </p:nvSpPr>
              <p:spPr>
                <a:xfrm>
                  <a:off x="9282987" y="480854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8" name="Koorde 127">
                  <a:extLst>
                    <a:ext uri="{FF2B5EF4-FFF2-40B4-BE49-F238E27FC236}">
                      <a16:creationId xmlns:a16="http://schemas.microsoft.com/office/drawing/2014/main" id="{C94AFD93-A5E9-4497-92CB-B7135D6E2D68}"/>
                    </a:ext>
                  </a:extLst>
                </p:cNvPr>
                <p:cNvSpPr/>
                <p:nvPr userDrawn="1"/>
              </p:nvSpPr>
              <p:spPr>
                <a:xfrm>
                  <a:off x="9277488" y="425824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0" name="Groep 119">
                <a:extLst>
                  <a:ext uri="{FF2B5EF4-FFF2-40B4-BE49-F238E27FC236}">
                    <a16:creationId xmlns:a16="http://schemas.microsoft.com/office/drawing/2014/main" id="{D41930DF-28B2-4250-8651-A0644D4A51F8}"/>
                  </a:ext>
                </a:extLst>
              </p:cNvPr>
              <p:cNvGrpSpPr/>
              <p:nvPr userDrawn="1"/>
            </p:nvGrpSpPr>
            <p:grpSpPr>
              <a:xfrm>
                <a:off x="561956" y="1674282"/>
                <a:ext cx="184194" cy="124746"/>
                <a:chOff x="9205508" y="659450"/>
                <a:chExt cx="144156" cy="97630"/>
              </a:xfrm>
            </p:grpSpPr>
            <p:sp>
              <p:nvSpPr>
                <p:cNvPr id="121" name="Rechthoek 120">
                  <a:extLst>
                    <a:ext uri="{FF2B5EF4-FFF2-40B4-BE49-F238E27FC236}">
                      <a16:creationId xmlns:a16="http://schemas.microsoft.com/office/drawing/2014/main" id="{AFBF3ABE-42C1-4874-866A-B163ADB99BEB}"/>
                    </a:ext>
                  </a:extLst>
                </p:cNvPr>
                <p:cNvSpPr/>
                <p:nvPr userDrawn="1"/>
              </p:nvSpPr>
              <p:spPr>
                <a:xfrm>
                  <a:off x="9205508" y="659452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2" name="Rechthoek 121">
                  <a:extLst>
                    <a:ext uri="{FF2B5EF4-FFF2-40B4-BE49-F238E27FC236}">
                      <a16:creationId xmlns:a16="http://schemas.microsoft.com/office/drawing/2014/main" id="{D8D4DC94-882E-475E-9B04-612D693B94B2}"/>
                    </a:ext>
                  </a:extLst>
                </p:cNvPr>
                <p:cNvSpPr/>
                <p:nvPr userDrawn="1"/>
              </p:nvSpPr>
              <p:spPr>
                <a:xfrm>
                  <a:off x="9236366" y="659450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3" name="Ovaal 122">
                  <a:extLst>
                    <a:ext uri="{FF2B5EF4-FFF2-40B4-BE49-F238E27FC236}">
                      <a16:creationId xmlns:a16="http://schemas.microsoft.com/office/drawing/2014/main" id="{DCE6EFAD-B8AC-4C4F-B94E-0C534A04D017}"/>
                    </a:ext>
                  </a:extLst>
                </p:cNvPr>
                <p:cNvSpPr/>
                <p:nvPr userDrawn="1"/>
              </p:nvSpPr>
              <p:spPr>
                <a:xfrm>
                  <a:off x="9284902" y="679044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4" name="Rechthoek 47">
                  <a:extLst>
                    <a:ext uri="{FF2B5EF4-FFF2-40B4-BE49-F238E27FC236}">
                      <a16:creationId xmlns:a16="http://schemas.microsoft.com/office/drawing/2014/main" id="{F34015C5-9E89-4B15-A479-41568CA70F97}"/>
                    </a:ext>
                  </a:extLst>
                </p:cNvPr>
                <p:cNvSpPr/>
                <p:nvPr userDrawn="1"/>
              </p:nvSpPr>
              <p:spPr>
                <a:xfrm>
                  <a:off x="9248397" y="699079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798021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75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2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25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5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25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2" grpId="0" uiExpand="1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6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7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8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  <p:tmpl lvl="9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4" grpId="0"/>
      <p:bldP spid="16" grpId="0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0% grafi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Tekstvak 65">
            <a:extLst>
              <a:ext uri="{FF2B5EF4-FFF2-40B4-BE49-F238E27FC236}">
                <a16:creationId xmlns:a16="http://schemas.microsoft.com/office/drawing/2014/main" id="{084A8D32-F23D-4C98-B84C-5BB7C31C64CB}"/>
              </a:ext>
            </a:extLst>
          </p:cNvPr>
          <p:cNvSpPr txBox="1">
            <a:spLocks/>
          </p:cNvSpPr>
          <p:nvPr/>
        </p:nvSpPr>
        <p:spPr>
          <a:xfrm>
            <a:off x="-1" y="-1"/>
            <a:ext cx="12192000" cy="6858001"/>
          </a:xfrm>
          <a:custGeom>
            <a:avLst/>
            <a:gdLst>
              <a:gd name="connsiteX0" fmla="*/ 6095999 w 12192000"/>
              <a:gd name="connsiteY0" fmla="*/ 0 h 6858001"/>
              <a:gd name="connsiteX1" fmla="*/ 12191999 w 12192000"/>
              <a:gd name="connsiteY1" fmla="*/ 0 h 6858001"/>
              <a:gd name="connsiteX2" fmla="*/ 12191999 w 12192000"/>
              <a:gd name="connsiteY2" fmla="*/ 5692541 h 6858001"/>
              <a:gd name="connsiteX3" fmla="*/ 12192000 w 12192000"/>
              <a:gd name="connsiteY3" fmla="*/ 5692541 h 6858001"/>
              <a:gd name="connsiteX4" fmla="*/ 12192000 w 12192000"/>
              <a:gd name="connsiteY4" fmla="*/ 6858001 h 6858001"/>
              <a:gd name="connsiteX5" fmla="*/ 10381464 w 12192000"/>
              <a:gd name="connsiteY5" fmla="*/ 6858001 h 6858001"/>
              <a:gd name="connsiteX6" fmla="*/ 10381464 w 12192000"/>
              <a:gd name="connsiteY6" fmla="*/ 6858000 h 6858001"/>
              <a:gd name="connsiteX7" fmla="*/ 6217920 w 12192000"/>
              <a:gd name="connsiteY7" fmla="*/ 6858000 h 6858001"/>
              <a:gd name="connsiteX8" fmla="*/ 6095999 w 12192000"/>
              <a:gd name="connsiteY8" fmla="*/ 6858000 h 6858001"/>
              <a:gd name="connsiteX9" fmla="*/ 0 w 12192000"/>
              <a:gd name="connsiteY9" fmla="*/ 6858000 h 6858001"/>
              <a:gd name="connsiteX10" fmla="*/ 0 w 12192000"/>
              <a:gd name="connsiteY10" fmla="*/ 1 h 6858001"/>
              <a:gd name="connsiteX11" fmla="*/ 6095999 w 12192000"/>
              <a:gd name="connsiteY11" fmla="*/ 1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92000" h="6858001">
                <a:moveTo>
                  <a:pt x="6095999" y="0"/>
                </a:moveTo>
                <a:lnTo>
                  <a:pt x="12191999" y="0"/>
                </a:lnTo>
                <a:lnTo>
                  <a:pt x="12191999" y="5692541"/>
                </a:lnTo>
                <a:lnTo>
                  <a:pt x="12192000" y="5692541"/>
                </a:lnTo>
                <a:lnTo>
                  <a:pt x="12192000" y="6858001"/>
                </a:lnTo>
                <a:lnTo>
                  <a:pt x="10381464" y="6858001"/>
                </a:lnTo>
                <a:lnTo>
                  <a:pt x="10381464" y="6858000"/>
                </a:lnTo>
                <a:lnTo>
                  <a:pt x="6217920" y="6858000"/>
                </a:lnTo>
                <a:lnTo>
                  <a:pt x="6095999" y="6858000"/>
                </a:lnTo>
                <a:lnTo>
                  <a:pt x="0" y="6858000"/>
                </a:lnTo>
                <a:lnTo>
                  <a:pt x="0" y="1"/>
                </a:lnTo>
                <a:lnTo>
                  <a:pt x="6095999" y="1"/>
                </a:lnTo>
                <a:close/>
              </a:path>
            </a:pathLst>
          </a:custGeom>
          <a:solidFill>
            <a:schemeClr val="bg2"/>
          </a:solidFill>
          <a:effectLst/>
        </p:spPr>
        <p:txBody>
          <a:bodyPr vert="horz" wrap="square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kern="1200">
                <a:solidFill>
                  <a:schemeClr val="accent6">
                    <a:lumMod val="1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1pPr>
            <a:lvl2pPr marL="273050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Wingdings" panose="05000000000000000000" pitchFamily="2" charset="2"/>
              <a:buChar char="§"/>
              <a:defRPr sz="1600" kern="1200">
                <a:solidFill>
                  <a:schemeClr val="accent6">
                    <a:lumMod val="1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2pPr>
            <a:lvl3pPr marL="534988" indent="-2619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Segoe UI" panose="020B0502040204020203" pitchFamily="34" charset="0"/>
              <a:buChar char="▫"/>
              <a:defRPr sz="1600" kern="1200">
                <a:solidFill>
                  <a:schemeClr val="accent6">
                    <a:lumMod val="1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3pPr>
            <a:lvl4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accent6">
                    <a:lumMod val="10000"/>
                  </a:schemeClr>
                </a:solidFill>
                <a:latin typeface="Segoe UI Semibold" panose="020B0702040204020203" pitchFamily="34" charset="0"/>
                <a:ea typeface="+mn-ea"/>
                <a:cs typeface="Segoe UI Semibold" panose="020B0702040204020203" pitchFamily="34" charset="0"/>
              </a:defRPr>
            </a:lvl4pPr>
            <a:lvl5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i="1" kern="1200">
                <a:solidFill>
                  <a:schemeClr val="accent6">
                    <a:lumMod val="10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lvl5pPr>
            <a:lvl6pPr marL="273050" indent="-27305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1"/>
              </a:buClr>
              <a:buFont typeface="+mj-lt"/>
              <a:buAutoNum type="arabicPeriod"/>
              <a:defRPr sz="1600" kern="120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534988" indent="-2619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tx2"/>
              </a:buClr>
              <a:buFont typeface="+mj-lt"/>
              <a:buAutoNum type="alphaLcPeriod"/>
              <a:defRPr sz="1600" kern="120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050" i="1" kern="120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200" kern="1200">
                <a:solidFill>
                  <a:schemeClr val="accent6">
                    <a:lumMod val="10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l-NL" dirty="0"/>
              <a:t> 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3982ED8A-95EF-48BC-BFAF-702048ADAD0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10" name="Tijdelijke aanduiding voor dianummer 5">
            <a:extLst>
              <a:ext uri="{FF2B5EF4-FFF2-40B4-BE49-F238E27FC236}">
                <a16:creationId xmlns:a16="http://schemas.microsoft.com/office/drawing/2014/main" id="{D3E57C82-F2B0-426A-A723-23FE551A96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2"/>
                </a:solidFill>
              </a:defRPr>
            </a:lvl1pPr>
          </a:lstStyle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8" name="Tijdelijke aanduiding voor grafiek 7">
            <a:extLst>
              <a:ext uri="{FF2B5EF4-FFF2-40B4-BE49-F238E27FC236}">
                <a16:creationId xmlns:a16="http://schemas.microsoft.com/office/drawing/2014/main" id="{90927577-596A-4270-9FD3-6E3377B57087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587375" y="1533071"/>
            <a:ext cx="11021488" cy="4620079"/>
          </a:xfrm>
          <a:solidFill>
            <a:schemeClr val="accent6"/>
          </a:solidFill>
          <a:effectLst/>
        </p:spPr>
        <p:txBody>
          <a:bodyPr lIns="0" tIns="0" rIns="0" bIns="900000" anchor="ctr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grafiek toe te voegen</a:t>
            </a:r>
          </a:p>
        </p:txBody>
      </p:sp>
      <p:sp>
        <p:nvSpPr>
          <p:cNvPr id="14" name="Tijdelijke aanduiding voor afbeelding 15">
            <a:extLst>
              <a:ext uri="{FF2B5EF4-FFF2-40B4-BE49-F238E27FC236}">
                <a16:creationId xmlns:a16="http://schemas.microsoft.com/office/drawing/2014/main" id="{869AB605-E751-4F10-A1E2-19F769798A1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C905CAEC-2554-49F9-954B-B6135D796EE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549274"/>
            <a:ext cx="9453772" cy="530379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titel toe</a:t>
            </a:r>
          </a:p>
        </p:txBody>
      </p:sp>
      <p:sp>
        <p:nvSpPr>
          <p:cNvPr id="13" name="Rechthoek 12">
            <a:extLst>
              <a:ext uri="{FF2B5EF4-FFF2-40B4-BE49-F238E27FC236}">
                <a16:creationId xmlns:a16="http://schemas.microsoft.com/office/drawing/2014/main" id="{403D0634-56A0-4E85-8A6B-6CCB2606F3C6}"/>
              </a:ext>
            </a:extLst>
          </p:cNvPr>
          <p:cNvSpPr/>
          <p:nvPr userDrawn="1"/>
        </p:nvSpPr>
        <p:spPr>
          <a:xfrm>
            <a:off x="0" y="-531440"/>
            <a:ext cx="208381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100% grafiek</a:t>
            </a:r>
          </a:p>
        </p:txBody>
      </p:sp>
      <p:grpSp>
        <p:nvGrpSpPr>
          <p:cNvPr id="16" name="INSTRUCTIES">
            <a:extLst>
              <a:ext uri="{FF2B5EF4-FFF2-40B4-BE49-F238E27FC236}">
                <a16:creationId xmlns:a16="http://schemas.microsoft.com/office/drawing/2014/main" id="{B8EBDECD-4FF2-4FE4-9C93-0298EED38CE8}"/>
              </a:ext>
            </a:extLst>
          </p:cNvPr>
          <p:cNvGrpSpPr/>
          <p:nvPr userDrawn="1"/>
        </p:nvGrpSpPr>
        <p:grpSpPr>
          <a:xfrm>
            <a:off x="12352992" y="0"/>
            <a:ext cx="3593091" cy="5936662"/>
            <a:chOff x="-3786437" y="0"/>
            <a:chExt cx="3593091" cy="5936662"/>
          </a:xfrm>
        </p:grpSpPr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657EC40-1156-4FAD-B284-C076B62675C8}"/>
                </a:ext>
              </a:extLst>
            </p:cNvPr>
            <p:cNvSpPr/>
            <p:nvPr userDrawn="1"/>
          </p:nvSpPr>
          <p:spPr>
            <a:xfrm>
              <a:off x="-3786437" y="0"/>
              <a:ext cx="3593091" cy="593666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597B8E43-8D6F-4399-AAA0-A77B6CA42DCE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D6C0B421-3D49-42C4-82F2-7F14964EFAEB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3F35127A-E575-4C20-A535-3731BA7E69EE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68" name="Rechthoek 67">
                <a:extLst>
                  <a:ext uri="{FF2B5EF4-FFF2-40B4-BE49-F238E27FC236}">
                    <a16:creationId xmlns:a16="http://schemas.microsoft.com/office/drawing/2014/main" id="{C8456602-BF24-41BD-B10C-7C91A889769D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A59B0EC2-EE81-4AE9-87DC-9CE97C7573CB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Vrije vorm: vorm 69">
                <a:extLst>
                  <a:ext uri="{FF2B5EF4-FFF2-40B4-BE49-F238E27FC236}">
                    <a16:creationId xmlns:a16="http://schemas.microsoft.com/office/drawing/2014/main" id="{3C18B9FA-9E44-40CB-B67E-1C70641711C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Rechthoek: afgeronde hoeken 70">
                <a:extLst>
                  <a:ext uri="{FF2B5EF4-FFF2-40B4-BE49-F238E27FC236}">
                    <a16:creationId xmlns:a16="http://schemas.microsoft.com/office/drawing/2014/main" id="{159DF52D-52AF-4285-9716-C2A44C05F740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2" name="Rechte verbindingslijn 71">
                <a:extLst>
                  <a:ext uri="{FF2B5EF4-FFF2-40B4-BE49-F238E27FC236}">
                    <a16:creationId xmlns:a16="http://schemas.microsoft.com/office/drawing/2014/main" id="{79C990E1-CF69-4AE8-AD93-B263835B140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BBCCB815-AAC1-47B3-B105-457100778D2D}"/>
                  </a:ext>
                </a:extLst>
              </p:cNvPr>
              <p:cNvCxnSpPr>
                <a:cxnSpLocks/>
                <a:stCxn id="7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F0DD8581-97DB-4623-A976-1F1F2A8A8ABD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8E6AC5CD-EFE1-4CCB-BE9A-CCAF3EFE5BB2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586D4BF9-259E-47C1-B726-A857EB859EDB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64" name="Rechthoek 63">
                <a:extLst>
                  <a:ext uri="{FF2B5EF4-FFF2-40B4-BE49-F238E27FC236}">
                    <a16:creationId xmlns:a16="http://schemas.microsoft.com/office/drawing/2014/main" id="{4CD2C8BB-2F41-4374-BD94-8CDDF7EC01F5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5" name="Rechte verbindingslijn 64">
                <a:extLst>
                  <a:ext uri="{FF2B5EF4-FFF2-40B4-BE49-F238E27FC236}">
                    <a16:creationId xmlns:a16="http://schemas.microsoft.com/office/drawing/2014/main" id="{ED3DDC68-6B8D-4CA3-803A-F7375860073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7" name="Gelijkbenige driehoek 66">
                <a:extLst>
                  <a:ext uri="{FF2B5EF4-FFF2-40B4-BE49-F238E27FC236}">
                    <a16:creationId xmlns:a16="http://schemas.microsoft.com/office/drawing/2014/main" id="{B9BD29AF-0702-4BA3-BD49-054B6704C107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1CE9CD26-03DD-449F-9CD5-2C4055DD7FEE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BB158BE0-C5E4-4037-B223-D4375186811B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8B2439EE-62E4-4404-8225-F313B83267E4}"/>
                </a:ext>
              </a:extLst>
            </p:cNvPr>
            <p:cNvGrpSpPr/>
            <p:nvPr userDrawn="1"/>
          </p:nvGrpSpPr>
          <p:grpSpPr>
            <a:xfrm>
              <a:off x="-3408294" y="3470504"/>
              <a:ext cx="622283" cy="612920"/>
              <a:chOff x="12617641" y="3403239"/>
              <a:chExt cx="752963" cy="741634"/>
            </a:xfrm>
          </p:grpSpPr>
          <p:grpSp>
            <p:nvGrpSpPr>
              <p:cNvPr id="48" name="Groep 47">
                <a:extLst>
                  <a:ext uri="{FF2B5EF4-FFF2-40B4-BE49-F238E27FC236}">
                    <a16:creationId xmlns:a16="http://schemas.microsoft.com/office/drawing/2014/main" id="{1DDD9E85-EC86-4F60-B09A-4C124BFBB929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001D7078-14BD-4BF4-8229-6152E221840B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58" name="Groep 57">
                    <a:extLst>
                      <a:ext uri="{FF2B5EF4-FFF2-40B4-BE49-F238E27FC236}">
                        <a16:creationId xmlns:a16="http://schemas.microsoft.com/office/drawing/2014/main" id="{AA563974-E0B1-4F72-9947-B70D4A4D94F2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B1594A2F-22F8-4793-AB41-5D59EA7DAFC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2" name="Rechthoek 61">
                      <a:extLst>
                        <a:ext uri="{FF2B5EF4-FFF2-40B4-BE49-F238E27FC236}">
                          <a16:creationId xmlns:a16="http://schemas.microsoft.com/office/drawing/2014/main" id="{B8537E78-40A4-40AD-B3BA-2DC25F9C278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3" name="Ovaal 62">
                      <a:extLst>
                        <a:ext uri="{FF2B5EF4-FFF2-40B4-BE49-F238E27FC236}">
                          <a16:creationId xmlns:a16="http://schemas.microsoft.com/office/drawing/2014/main" id="{2B203D78-1948-4A5E-B2D0-8E8EF9CFF86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5886B9A8-90AB-450D-AB0C-9AB4D7DA80F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0" name="Afbeelding 59">
                    <a:extLst>
                      <a:ext uri="{FF2B5EF4-FFF2-40B4-BE49-F238E27FC236}">
                        <a16:creationId xmlns:a16="http://schemas.microsoft.com/office/drawing/2014/main" id="{FD3B9798-81ED-450D-96D7-FAD309263FF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89C5BB46-5AC4-41B3-9FA7-A89923F8AC0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22C95B35-B4CA-441F-A6BB-C776A420947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7" name="Rechthoek 56">
                    <a:extLst>
                      <a:ext uri="{FF2B5EF4-FFF2-40B4-BE49-F238E27FC236}">
                        <a16:creationId xmlns:a16="http://schemas.microsoft.com/office/drawing/2014/main" id="{FA2D0FC3-248F-48CE-8E3F-262C7D1CC44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6409E0D1-DAFE-4D3A-85F2-85BA2820497A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6746A3A1-4BE7-4611-A0C3-88FAD2D170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DA6238CD-72D7-4754-9CD4-9CDA1419779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9" name="Rechthoek 48">
                <a:extLst>
                  <a:ext uri="{FF2B5EF4-FFF2-40B4-BE49-F238E27FC236}">
                    <a16:creationId xmlns:a16="http://schemas.microsoft.com/office/drawing/2014/main" id="{370A5B3E-63F7-44C8-A8DA-4D78D7DEACDE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50" name="Gelijkbenige driehoek 49">
                <a:extLst>
                  <a:ext uri="{FF2B5EF4-FFF2-40B4-BE49-F238E27FC236}">
                    <a16:creationId xmlns:a16="http://schemas.microsoft.com/office/drawing/2014/main" id="{7FCDD705-A71A-4505-BE0E-6636B5736A2C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8" name="Ovaal 27">
              <a:extLst>
                <a:ext uri="{FF2B5EF4-FFF2-40B4-BE49-F238E27FC236}">
                  <a16:creationId xmlns:a16="http://schemas.microsoft.com/office/drawing/2014/main" id="{59B8B618-68CD-4C60-B81C-DF099FF9A8C9}"/>
                </a:ext>
              </a:extLst>
            </p:cNvPr>
            <p:cNvSpPr/>
            <p:nvPr userDrawn="1"/>
          </p:nvSpPr>
          <p:spPr>
            <a:xfrm>
              <a:off x="-3603587" y="426779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7BEEDA93-8A05-4FF2-9779-03946CA811CD}"/>
                </a:ext>
              </a:extLst>
            </p:cNvPr>
            <p:cNvSpPr/>
            <p:nvPr userDrawn="1"/>
          </p:nvSpPr>
          <p:spPr>
            <a:xfrm>
              <a:off x="-3319415" y="4267792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30" name="Groep 29">
              <a:extLst>
                <a:ext uri="{FF2B5EF4-FFF2-40B4-BE49-F238E27FC236}">
                  <a16:creationId xmlns:a16="http://schemas.microsoft.com/office/drawing/2014/main" id="{63CF9E61-E98E-4760-BCC9-331260BC457E}"/>
                </a:ext>
              </a:extLst>
            </p:cNvPr>
            <p:cNvGrpSpPr/>
            <p:nvPr userDrawn="1"/>
          </p:nvGrpSpPr>
          <p:grpSpPr>
            <a:xfrm>
              <a:off x="-3314821" y="5192208"/>
              <a:ext cx="1108877" cy="563933"/>
              <a:chOff x="-3314821" y="3885197"/>
              <a:chExt cx="1108877" cy="563933"/>
            </a:xfrm>
          </p:grpSpPr>
          <p:sp>
            <p:nvSpPr>
              <p:cNvPr id="31" name="Rechthoek 30">
                <a:extLst>
                  <a:ext uri="{FF2B5EF4-FFF2-40B4-BE49-F238E27FC236}">
                    <a16:creationId xmlns:a16="http://schemas.microsoft.com/office/drawing/2014/main" id="{C6BF2544-9564-4DFD-9C71-8004E5C72712}"/>
                  </a:ext>
                </a:extLst>
              </p:cNvPr>
              <p:cNvSpPr/>
              <p:nvPr userDrawn="1"/>
            </p:nvSpPr>
            <p:spPr>
              <a:xfrm>
                <a:off x="-3314821" y="3885197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2" name="Rechthoek 31">
                <a:extLst>
                  <a:ext uri="{FF2B5EF4-FFF2-40B4-BE49-F238E27FC236}">
                    <a16:creationId xmlns:a16="http://schemas.microsoft.com/office/drawing/2014/main" id="{9A4CF669-0767-4419-B581-EB60252F6D81}"/>
                  </a:ext>
                </a:extLst>
              </p:cNvPr>
              <p:cNvSpPr/>
              <p:nvPr userDrawn="1"/>
            </p:nvSpPr>
            <p:spPr>
              <a:xfrm>
                <a:off x="-3304718" y="4138922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0F973329-FBED-4F90-989B-EB6D2FF997BC}"/>
                  </a:ext>
                </a:extLst>
              </p:cNvPr>
              <p:cNvSpPr txBox="1"/>
              <p:nvPr userDrawn="1"/>
            </p:nvSpPr>
            <p:spPr>
              <a:xfrm>
                <a:off x="-3069820" y="3949098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34" name="Tekstvak 33">
                <a:extLst>
                  <a:ext uri="{FF2B5EF4-FFF2-40B4-BE49-F238E27FC236}">
                    <a16:creationId xmlns:a16="http://schemas.microsoft.com/office/drawing/2014/main" id="{4A732B23-F577-438A-B465-D17CD3F28C77}"/>
                  </a:ext>
                </a:extLst>
              </p:cNvPr>
              <p:cNvSpPr txBox="1"/>
              <p:nvPr userDrawn="1"/>
            </p:nvSpPr>
            <p:spPr>
              <a:xfrm>
                <a:off x="-3069819" y="419901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35" name="Vrije vorm: vorm 34">
                <a:extLst>
                  <a:ext uri="{FF2B5EF4-FFF2-40B4-BE49-F238E27FC236}">
                    <a16:creationId xmlns:a16="http://schemas.microsoft.com/office/drawing/2014/main" id="{F6944EBC-2952-4FD4-B1C3-43FD333E1D51}"/>
                  </a:ext>
                </a:extLst>
              </p:cNvPr>
              <p:cNvSpPr/>
              <p:nvPr userDrawn="1"/>
            </p:nvSpPr>
            <p:spPr>
              <a:xfrm>
                <a:off x="-2303506" y="426913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6" name="Groep 35">
                <a:extLst>
                  <a:ext uri="{FF2B5EF4-FFF2-40B4-BE49-F238E27FC236}">
                    <a16:creationId xmlns:a16="http://schemas.microsoft.com/office/drawing/2014/main" id="{1BBF6FC9-A220-477D-AFCB-4AF20C5674EF}"/>
                  </a:ext>
                </a:extLst>
              </p:cNvPr>
              <p:cNvGrpSpPr/>
              <p:nvPr userDrawn="1"/>
            </p:nvGrpSpPr>
            <p:grpSpPr>
              <a:xfrm>
                <a:off x="-3254609" y="3946178"/>
                <a:ext cx="184194" cy="143334"/>
                <a:chOff x="6218544" y="2402421"/>
                <a:chExt cx="144156" cy="112178"/>
              </a:xfrm>
            </p:grpSpPr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7B04A43C-4D1A-4D9E-AE15-4374D43B39D8}"/>
                    </a:ext>
                  </a:extLst>
                </p:cNvPr>
                <p:cNvSpPr/>
                <p:nvPr userDrawn="1"/>
              </p:nvSpPr>
              <p:spPr>
                <a:xfrm>
                  <a:off x="6218544" y="2414588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" name="Rechthoek 47">
                  <a:extLst>
                    <a:ext uri="{FF2B5EF4-FFF2-40B4-BE49-F238E27FC236}">
                      <a16:creationId xmlns:a16="http://schemas.microsoft.com/office/drawing/2014/main" id="{5D4FB745-19D9-489E-8D39-14A8DAECA87A}"/>
                    </a:ext>
                  </a:extLst>
                </p:cNvPr>
                <p:cNvSpPr/>
                <p:nvPr userDrawn="1"/>
              </p:nvSpPr>
              <p:spPr>
                <a:xfrm>
                  <a:off x="6224587" y="2445544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Rechthoek 47">
                  <a:extLst>
                    <a:ext uri="{FF2B5EF4-FFF2-40B4-BE49-F238E27FC236}">
                      <a16:creationId xmlns:a16="http://schemas.microsoft.com/office/drawing/2014/main" id="{4D8FD526-1A09-4383-B85B-F43234E98B78}"/>
                    </a:ext>
                  </a:extLst>
                </p:cNvPr>
                <p:cNvSpPr/>
                <p:nvPr userDrawn="1"/>
              </p:nvSpPr>
              <p:spPr>
                <a:xfrm>
                  <a:off x="6296025" y="2457450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Koorde 44">
                  <a:extLst>
                    <a:ext uri="{FF2B5EF4-FFF2-40B4-BE49-F238E27FC236}">
                      <a16:creationId xmlns:a16="http://schemas.microsoft.com/office/drawing/2014/main" id="{873EAC4D-93E1-4B2A-A101-FF2FC2BC0B23}"/>
                    </a:ext>
                  </a:extLst>
                </p:cNvPr>
                <p:cNvSpPr/>
                <p:nvPr userDrawn="1"/>
              </p:nvSpPr>
              <p:spPr>
                <a:xfrm>
                  <a:off x="6290536" y="2402421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B561339F-FAF9-4E9F-B556-C39D3C508AD9}"/>
                  </a:ext>
                </a:extLst>
              </p:cNvPr>
              <p:cNvGrpSpPr/>
              <p:nvPr userDrawn="1"/>
            </p:nvGrpSpPr>
            <p:grpSpPr>
              <a:xfrm>
                <a:off x="-3254609" y="4199853"/>
                <a:ext cx="184194" cy="124747"/>
                <a:chOff x="6218544" y="2636044"/>
                <a:chExt cx="144156" cy="97631"/>
              </a:xfrm>
            </p:grpSpPr>
            <p:sp>
              <p:nvSpPr>
                <p:cNvPr id="38" name="Rechthoek 37">
                  <a:extLst>
                    <a:ext uri="{FF2B5EF4-FFF2-40B4-BE49-F238E27FC236}">
                      <a16:creationId xmlns:a16="http://schemas.microsoft.com/office/drawing/2014/main" id="{84B008F3-C704-4D37-B36D-303A057CDEB7}"/>
                    </a:ext>
                  </a:extLst>
                </p:cNvPr>
                <p:cNvSpPr/>
                <p:nvPr userDrawn="1"/>
              </p:nvSpPr>
              <p:spPr>
                <a:xfrm>
                  <a:off x="6218544" y="2636044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9" name="Rechthoek 38">
                  <a:extLst>
                    <a:ext uri="{FF2B5EF4-FFF2-40B4-BE49-F238E27FC236}">
                      <a16:creationId xmlns:a16="http://schemas.microsoft.com/office/drawing/2014/main" id="{45A5BA49-C7D0-4A81-A759-8F53F1B3502D}"/>
                    </a:ext>
                  </a:extLst>
                </p:cNvPr>
                <p:cNvSpPr/>
                <p:nvPr userDrawn="1"/>
              </p:nvSpPr>
              <p:spPr>
                <a:xfrm>
                  <a:off x="6249409" y="2636045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0" name="Ovaal 39">
                  <a:extLst>
                    <a:ext uri="{FF2B5EF4-FFF2-40B4-BE49-F238E27FC236}">
                      <a16:creationId xmlns:a16="http://schemas.microsoft.com/office/drawing/2014/main" id="{41135AC4-FD07-4026-8ADE-57A340CD1851}"/>
                    </a:ext>
                  </a:extLst>
                </p:cNvPr>
                <p:cNvSpPr/>
                <p:nvPr userDrawn="1"/>
              </p:nvSpPr>
              <p:spPr>
                <a:xfrm>
                  <a:off x="6297938" y="2655636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1" name="Rechthoek 47">
                  <a:extLst>
                    <a:ext uri="{FF2B5EF4-FFF2-40B4-BE49-F238E27FC236}">
                      <a16:creationId xmlns:a16="http://schemas.microsoft.com/office/drawing/2014/main" id="{BC6BC6E6-F402-40DE-8968-F940F731913C}"/>
                    </a:ext>
                  </a:extLst>
                </p:cNvPr>
                <p:cNvSpPr/>
                <p:nvPr userDrawn="1"/>
              </p:nvSpPr>
              <p:spPr>
                <a:xfrm>
                  <a:off x="6261434" y="2675670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3507296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8" grpId="0" animBg="1"/>
      <p:bldP spid="14" grpId="0"/>
      <p:bldP spid="2" grpId="0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grafiek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jdelijke aanduiding voor tekst 20">
            <a:extLst>
              <a:ext uri="{FF2B5EF4-FFF2-40B4-BE49-F238E27FC236}">
                <a16:creationId xmlns:a16="http://schemas.microsoft.com/office/drawing/2014/main" id="{382C4A9F-81F5-4B83-AB6B-9653FD5654E4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96000" y="0"/>
            <a:ext cx="6096000" cy="6858000"/>
          </a:xfrm>
          <a:solidFill>
            <a:schemeClr val="bg2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2209F7E1-7814-4D53-A898-13D10EFC50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2"/>
                </a:solidFill>
              </a:defRPr>
            </a:lvl1pPr>
          </a:lstStyle>
          <a:p>
            <a:fld id="{146DF673-AFF6-41E1-BD50-FFA5A60EF5A0}" type="slidenum">
              <a:rPr lang="en-GB" smtClean="0"/>
              <a:pPr/>
              <a:t>‹nr.›</a:t>
            </a:fld>
            <a:endParaRPr lang="en-GB" dirty="0"/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EC73C435-940B-4B21-911F-6CEDA377B3C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13" name="Tijdelijke aanduiding voor afbeelding 12">
            <a:extLst>
              <a:ext uri="{FF2B5EF4-FFF2-40B4-BE49-F238E27FC236}">
                <a16:creationId xmlns:a16="http://schemas.microsoft.com/office/drawing/2014/main" id="{2BF5D54B-68D9-48B7-B5DE-C18A2FF9A952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6096001" y="2426459"/>
            <a:ext cx="6096000" cy="4431541"/>
          </a:xfrm>
          <a:custGeom>
            <a:avLst/>
            <a:gdLst>
              <a:gd name="connsiteX0" fmla="*/ 6096000 w 6096000"/>
              <a:gd name="connsiteY0" fmla="*/ 0 h 4431541"/>
              <a:gd name="connsiteX1" fmla="*/ 6096000 w 6096000"/>
              <a:gd name="connsiteY1" fmla="*/ 4431541 h 4431541"/>
              <a:gd name="connsiteX2" fmla="*/ 0 w 6096000"/>
              <a:gd name="connsiteY2" fmla="*/ 4431541 h 443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0" h="4431541">
                <a:moveTo>
                  <a:pt x="6096000" y="0"/>
                </a:moveTo>
                <a:lnTo>
                  <a:pt x="6096000" y="4431541"/>
                </a:lnTo>
                <a:lnTo>
                  <a:pt x="0" y="4431541"/>
                </a:lnTo>
                <a:close/>
              </a:path>
            </a:pathLst>
          </a:custGeom>
          <a:solidFill>
            <a:schemeClr val="bg2"/>
          </a:solidFill>
          <a:effectLst>
            <a:outerShdw blurRad="139700" dir="10800000" algn="r" rotWithShape="0">
              <a:prstClr val="black">
                <a:alpha val="16000"/>
              </a:prstClr>
            </a:outerShdw>
          </a:effectLst>
        </p:spPr>
        <p:txBody>
          <a:bodyPr wrap="square" lIns="1044000" tIns="0" rIns="0" bIns="1476000" anchor="b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19" name="Tijdelijke aanduiding voor grafiek 7">
            <a:extLst>
              <a:ext uri="{FF2B5EF4-FFF2-40B4-BE49-F238E27FC236}">
                <a16:creationId xmlns:a16="http://schemas.microsoft.com/office/drawing/2014/main" id="{6B1B86CA-9487-48E2-9B3C-E56B5D22FC74}"/>
              </a:ext>
            </a:extLst>
          </p:cNvPr>
          <p:cNvSpPr>
            <a:spLocks noGrp="1"/>
          </p:cNvSpPr>
          <p:nvPr>
            <p:ph type="chart" sz="quarter" idx="22" hasCustomPrompt="1"/>
          </p:nvPr>
        </p:nvSpPr>
        <p:spPr>
          <a:xfrm>
            <a:off x="587375" y="4054021"/>
            <a:ext cx="5299075" cy="2111829"/>
          </a:xfrm>
          <a:solidFill>
            <a:schemeClr val="accent6"/>
          </a:solidFill>
          <a:effectLst/>
        </p:spPr>
        <p:txBody>
          <a:bodyPr lIns="0" tIns="0" rIns="0" bIns="900000" anchor="ctr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grafiek toe te voegen</a:t>
            </a:r>
          </a:p>
        </p:txBody>
      </p:sp>
      <p:sp>
        <p:nvSpPr>
          <p:cNvPr id="14" name="Tijdelijke aanduiding voor grafiek 7">
            <a:extLst>
              <a:ext uri="{FF2B5EF4-FFF2-40B4-BE49-F238E27FC236}">
                <a16:creationId xmlns:a16="http://schemas.microsoft.com/office/drawing/2014/main" id="{B53C0D3B-1F9C-4E67-AF7C-81C07EEA61D8}"/>
              </a:ext>
            </a:extLst>
          </p:cNvPr>
          <p:cNvSpPr>
            <a:spLocks noGrp="1"/>
          </p:cNvSpPr>
          <p:nvPr>
            <p:ph type="chart" sz="quarter" idx="21" hasCustomPrompt="1"/>
          </p:nvPr>
        </p:nvSpPr>
        <p:spPr>
          <a:xfrm>
            <a:off x="587375" y="1545771"/>
            <a:ext cx="5299075" cy="2111829"/>
          </a:xfrm>
          <a:solidFill>
            <a:schemeClr val="accent6"/>
          </a:solidFill>
          <a:effectLst/>
        </p:spPr>
        <p:txBody>
          <a:bodyPr lIns="0" tIns="0" rIns="0" bIns="900000" anchor="ctr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grafiek toe te voegen</a:t>
            </a:r>
          </a:p>
        </p:txBody>
      </p:sp>
      <p:sp>
        <p:nvSpPr>
          <p:cNvPr id="12" name="Tijdelijke aanduiding voor afbeelding 15">
            <a:extLst>
              <a:ext uri="{FF2B5EF4-FFF2-40B4-BE49-F238E27FC236}">
                <a16:creationId xmlns:a16="http://schemas.microsoft.com/office/drawing/2014/main" id="{126BBA19-9992-4B71-97F5-9E358FB4A74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7CA1004-E5DC-451B-B4AD-4EB55CCE3C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549274"/>
            <a:ext cx="9453772" cy="530379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titel toe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E6946D39-293E-413B-89BF-25BFF47C1AB9}"/>
              </a:ext>
            </a:extLst>
          </p:cNvPr>
          <p:cNvSpPr/>
          <p:nvPr userDrawn="1"/>
        </p:nvSpPr>
        <p:spPr>
          <a:xfrm>
            <a:off x="0" y="-531440"/>
            <a:ext cx="208381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2 grafieken</a:t>
            </a:r>
          </a:p>
        </p:txBody>
      </p:sp>
      <p:grpSp>
        <p:nvGrpSpPr>
          <p:cNvPr id="17" name="INSTRUCTIE">
            <a:extLst>
              <a:ext uri="{FF2B5EF4-FFF2-40B4-BE49-F238E27FC236}">
                <a16:creationId xmlns:a16="http://schemas.microsoft.com/office/drawing/2014/main" id="{58E8B817-FCD3-4F27-9595-3CCE288F85A8}"/>
              </a:ext>
            </a:extLst>
          </p:cNvPr>
          <p:cNvGrpSpPr/>
          <p:nvPr userDrawn="1"/>
        </p:nvGrpSpPr>
        <p:grpSpPr>
          <a:xfrm>
            <a:off x="12377867" y="0"/>
            <a:ext cx="3593091" cy="6025208"/>
            <a:chOff x="-3786165" y="0"/>
            <a:chExt cx="3593091" cy="6025208"/>
          </a:xfrm>
        </p:grpSpPr>
        <p:sp>
          <p:nvSpPr>
            <p:cNvPr id="18" name="Rechthoek 17">
              <a:extLst>
                <a:ext uri="{FF2B5EF4-FFF2-40B4-BE49-F238E27FC236}">
                  <a16:creationId xmlns:a16="http://schemas.microsoft.com/office/drawing/2014/main" id="{9EBB30A9-B28D-4144-A38A-91E043704C2D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60252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20" name="Ovaal 19">
              <a:extLst>
                <a:ext uri="{FF2B5EF4-FFF2-40B4-BE49-F238E27FC236}">
                  <a16:creationId xmlns:a16="http://schemas.microsoft.com/office/drawing/2014/main" id="{9073E218-2150-4E6E-84D2-7249C2247E08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5BAE136F-4796-482B-BC3D-ED3EDF312F71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08A7346A-8CEA-4E45-9B34-BFDDC0A77F2B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77" name="Rechthoek 76">
                <a:extLst>
                  <a:ext uri="{FF2B5EF4-FFF2-40B4-BE49-F238E27FC236}">
                    <a16:creationId xmlns:a16="http://schemas.microsoft.com/office/drawing/2014/main" id="{C9795AF4-57BF-487A-822A-E40110093777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8" name="Ovaal 77">
                <a:extLst>
                  <a:ext uri="{FF2B5EF4-FFF2-40B4-BE49-F238E27FC236}">
                    <a16:creationId xmlns:a16="http://schemas.microsoft.com/office/drawing/2014/main" id="{8BE28C8B-D100-4296-8B30-046F1A1519CC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9" name="Vrije vorm: vorm 78">
                <a:extLst>
                  <a:ext uri="{FF2B5EF4-FFF2-40B4-BE49-F238E27FC236}">
                    <a16:creationId xmlns:a16="http://schemas.microsoft.com/office/drawing/2014/main" id="{8DE8A603-3496-4D5F-9624-83AC2845C329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0" name="Rechthoek: afgeronde hoeken 79">
                <a:extLst>
                  <a:ext uri="{FF2B5EF4-FFF2-40B4-BE49-F238E27FC236}">
                    <a16:creationId xmlns:a16="http://schemas.microsoft.com/office/drawing/2014/main" id="{2059B6C4-F3D7-4B54-87F2-77EAF72BF2E9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81" name="Rechte verbindingslijn 80">
                <a:extLst>
                  <a:ext uri="{FF2B5EF4-FFF2-40B4-BE49-F238E27FC236}">
                    <a16:creationId xmlns:a16="http://schemas.microsoft.com/office/drawing/2014/main" id="{E3C567AA-E4A6-4999-ACDE-8CC1BD95A05D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82" name="Rechte verbindingslijn 81">
                <a:extLst>
                  <a:ext uri="{FF2B5EF4-FFF2-40B4-BE49-F238E27FC236}">
                    <a16:creationId xmlns:a16="http://schemas.microsoft.com/office/drawing/2014/main" id="{541529C1-DD5B-4BE9-ADFC-E766DF328380}"/>
                  </a:ext>
                </a:extLst>
              </p:cNvPr>
              <p:cNvCxnSpPr>
                <a:cxnSpLocks/>
                <a:stCxn id="8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A9BF5BB4-8282-477A-86B5-BF39E6C46CFF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390B8118-1656-4B13-81E3-1015E75BF4B0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6" name="Groep 25">
              <a:extLst>
                <a:ext uri="{FF2B5EF4-FFF2-40B4-BE49-F238E27FC236}">
                  <a16:creationId xmlns:a16="http://schemas.microsoft.com/office/drawing/2014/main" id="{40928399-4F08-4465-A886-53B7FDC901F5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74" name="Rechthoek 73">
                <a:extLst>
                  <a:ext uri="{FF2B5EF4-FFF2-40B4-BE49-F238E27FC236}">
                    <a16:creationId xmlns:a16="http://schemas.microsoft.com/office/drawing/2014/main" id="{04411ADD-13D1-4308-9E16-62E5124CCDC4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75" name="Rechte verbindingslijn 74">
                <a:extLst>
                  <a:ext uri="{FF2B5EF4-FFF2-40B4-BE49-F238E27FC236}">
                    <a16:creationId xmlns:a16="http://schemas.microsoft.com/office/drawing/2014/main" id="{36F46496-A1E1-4F29-845D-C8834C701988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76" name="Gelijkbenige driehoek 75">
                <a:extLst>
                  <a:ext uri="{FF2B5EF4-FFF2-40B4-BE49-F238E27FC236}">
                    <a16:creationId xmlns:a16="http://schemas.microsoft.com/office/drawing/2014/main" id="{9392AC37-DA97-4AF4-AB75-883539AD3B63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7D292ED9-D8B9-4AF8-BB91-E02A732EEFEF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8" name="Rechthoek 27">
              <a:extLst>
                <a:ext uri="{FF2B5EF4-FFF2-40B4-BE49-F238E27FC236}">
                  <a16:creationId xmlns:a16="http://schemas.microsoft.com/office/drawing/2014/main" id="{E1D46822-CDF9-461E-9151-E01748D45D7C}"/>
                </a:ext>
              </a:extLst>
            </p:cNvPr>
            <p:cNvSpPr/>
            <p:nvPr userDrawn="1"/>
          </p:nvSpPr>
          <p:spPr>
            <a:xfrm>
              <a:off x="-3319416" y="2553360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miniatuurweergave van de dia aan de linkerkant van het scherm en kies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‘Dia herstellen’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78BC1C5C-B39E-416F-95D6-DC8FB8594DC6}"/>
                </a:ext>
              </a:extLst>
            </p:cNvPr>
            <p:cNvSpPr/>
            <p:nvPr userDrawn="1"/>
          </p:nvSpPr>
          <p:spPr>
            <a:xfrm>
              <a:off x="-3603587" y="414578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1" name="Rechthoek 30">
              <a:extLst>
                <a:ext uri="{FF2B5EF4-FFF2-40B4-BE49-F238E27FC236}">
                  <a16:creationId xmlns:a16="http://schemas.microsoft.com/office/drawing/2014/main" id="{AC217DB8-AD9B-4B77-9796-8127B0BC5558}"/>
                </a:ext>
              </a:extLst>
            </p:cNvPr>
            <p:cNvSpPr/>
            <p:nvPr userDrawn="1"/>
          </p:nvSpPr>
          <p:spPr>
            <a:xfrm>
              <a:off x="-3319415" y="414579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32" name="Groep 31">
              <a:extLst>
                <a:ext uri="{FF2B5EF4-FFF2-40B4-BE49-F238E27FC236}">
                  <a16:creationId xmlns:a16="http://schemas.microsoft.com/office/drawing/2014/main" id="{A8573605-664A-474E-9891-645643E64EC0}"/>
                </a:ext>
              </a:extLst>
            </p:cNvPr>
            <p:cNvGrpSpPr/>
            <p:nvPr userDrawn="1"/>
          </p:nvGrpSpPr>
          <p:grpSpPr>
            <a:xfrm>
              <a:off x="-3408294" y="5236167"/>
              <a:ext cx="622283" cy="612919"/>
              <a:chOff x="12617641" y="3403239"/>
              <a:chExt cx="752963" cy="741634"/>
            </a:xfrm>
          </p:grpSpPr>
          <p:grpSp>
            <p:nvGrpSpPr>
              <p:cNvPr id="56" name="Groep 55">
                <a:extLst>
                  <a:ext uri="{FF2B5EF4-FFF2-40B4-BE49-F238E27FC236}">
                    <a16:creationId xmlns:a16="http://schemas.microsoft.com/office/drawing/2014/main" id="{C07152D7-E56E-4644-91C5-220C157F2F1A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9" name="Groep 58">
                  <a:extLst>
                    <a:ext uri="{FF2B5EF4-FFF2-40B4-BE49-F238E27FC236}">
                      <a16:creationId xmlns:a16="http://schemas.microsoft.com/office/drawing/2014/main" id="{20E2037B-8454-43C5-AE6F-8EFA761A6103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66" name="Groep 65">
                    <a:extLst>
                      <a:ext uri="{FF2B5EF4-FFF2-40B4-BE49-F238E27FC236}">
                        <a16:creationId xmlns:a16="http://schemas.microsoft.com/office/drawing/2014/main" id="{FC7F660F-FEAF-4936-96DC-C9710B01FE9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9" name="Rechthoek 68">
                      <a:extLst>
                        <a:ext uri="{FF2B5EF4-FFF2-40B4-BE49-F238E27FC236}">
                          <a16:creationId xmlns:a16="http://schemas.microsoft.com/office/drawing/2014/main" id="{129C4EF4-D22C-427F-BA22-22999B8A992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70" name="Rechthoek 69">
                      <a:extLst>
                        <a:ext uri="{FF2B5EF4-FFF2-40B4-BE49-F238E27FC236}">
                          <a16:creationId xmlns:a16="http://schemas.microsoft.com/office/drawing/2014/main" id="{47E35C42-582F-4388-8B4F-5A4CA2104CE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71" name="Ovaal 70">
                      <a:extLst>
                        <a:ext uri="{FF2B5EF4-FFF2-40B4-BE49-F238E27FC236}">
                          <a16:creationId xmlns:a16="http://schemas.microsoft.com/office/drawing/2014/main" id="{DA03353A-912A-4DA2-A4C4-FE0AD855B61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67" name="Afbeelding 66">
                    <a:extLst>
                      <a:ext uri="{FF2B5EF4-FFF2-40B4-BE49-F238E27FC236}">
                        <a16:creationId xmlns:a16="http://schemas.microsoft.com/office/drawing/2014/main" id="{AB1A1162-5AC1-4632-B167-8B2AB9CD5B6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8" name="Afbeelding 67">
                    <a:extLst>
                      <a:ext uri="{FF2B5EF4-FFF2-40B4-BE49-F238E27FC236}">
                        <a16:creationId xmlns:a16="http://schemas.microsoft.com/office/drawing/2014/main" id="{9AE88F4A-5626-4836-A319-EEE17B9643F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60" name="Groep 59">
                  <a:extLst>
                    <a:ext uri="{FF2B5EF4-FFF2-40B4-BE49-F238E27FC236}">
                      <a16:creationId xmlns:a16="http://schemas.microsoft.com/office/drawing/2014/main" id="{2FA52A43-6BD9-447A-8292-5349263344E8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4" name="Rechthoek 63">
                    <a:extLst>
                      <a:ext uri="{FF2B5EF4-FFF2-40B4-BE49-F238E27FC236}">
                        <a16:creationId xmlns:a16="http://schemas.microsoft.com/office/drawing/2014/main" id="{E74110CD-610E-4414-A087-E8456FBB1F9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5" name="Rechthoek 64">
                    <a:extLst>
                      <a:ext uri="{FF2B5EF4-FFF2-40B4-BE49-F238E27FC236}">
                        <a16:creationId xmlns:a16="http://schemas.microsoft.com/office/drawing/2014/main" id="{EBA75463-04F4-445F-8496-7D5476758FD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61" name="Groep 60">
                  <a:extLst>
                    <a:ext uri="{FF2B5EF4-FFF2-40B4-BE49-F238E27FC236}">
                      <a16:creationId xmlns:a16="http://schemas.microsoft.com/office/drawing/2014/main" id="{E5F6DEBD-9241-4A24-8E38-23F3B13FD28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62" name="Rechthoek 61">
                    <a:extLst>
                      <a:ext uri="{FF2B5EF4-FFF2-40B4-BE49-F238E27FC236}">
                        <a16:creationId xmlns:a16="http://schemas.microsoft.com/office/drawing/2014/main" id="{4CC0C238-D07F-43B7-B469-EC11E5F427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B74B98B2-CB2E-4AA6-9399-1E6FB8C640C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57" name="Rechthoek 56">
                <a:extLst>
                  <a:ext uri="{FF2B5EF4-FFF2-40B4-BE49-F238E27FC236}">
                    <a16:creationId xmlns:a16="http://schemas.microsoft.com/office/drawing/2014/main" id="{5A5E47F3-A770-4FB4-A780-955875FE9253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58" name="Gelijkbenige driehoek 57">
                <a:extLst>
                  <a:ext uri="{FF2B5EF4-FFF2-40B4-BE49-F238E27FC236}">
                    <a16:creationId xmlns:a16="http://schemas.microsoft.com/office/drawing/2014/main" id="{031D8B76-CC62-4849-B66F-B9D356C617CB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3" name="Rechthoek 32">
              <a:extLst>
                <a:ext uri="{FF2B5EF4-FFF2-40B4-BE49-F238E27FC236}">
                  <a16:creationId xmlns:a16="http://schemas.microsoft.com/office/drawing/2014/main" id="{B2CCF0C7-3552-4596-89D6-A576FAED781F}"/>
                </a:ext>
              </a:extLst>
            </p:cNvPr>
            <p:cNvSpPr/>
            <p:nvPr userDrawn="1"/>
          </p:nvSpPr>
          <p:spPr>
            <a:xfrm>
              <a:off x="-3316836" y="3119689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rgbClr val="211F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34" name="Groep 33">
              <a:extLst>
                <a:ext uri="{FF2B5EF4-FFF2-40B4-BE49-F238E27FC236}">
                  <a16:creationId xmlns:a16="http://schemas.microsoft.com/office/drawing/2014/main" id="{77B49EAC-4C2B-4663-A927-30AE45EF2D2F}"/>
                </a:ext>
              </a:extLst>
            </p:cNvPr>
            <p:cNvGrpSpPr/>
            <p:nvPr userDrawn="1"/>
          </p:nvGrpSpPr>
          <p:grpSpPr>
            <a:xfrm>
              <a:off x="-2485819" y="3399207"/>
              <a:ext cx="1222990" cy="563933"/>
              <a:chOff x="-2485819" y="3399207"/>
              <a:chExt cx="1222990" cy="563933"/>
            </a:xfrm>
          </p:grpSpPr>
          <p:sp>
            <p:nvSpPr>
              <p:cNvPr id="35" name="Rechthoek 34">
                <a:extLst>
                  <a:ext uri="{FF2B5EF4-FFF2-40B4-BE49-F238E27FC236}">
                    <a16:creationId xmlns:a16="http://schemas.microsoft.com/office/drawing/2014/main" id="{A1A0EB9D-E767-44C1-8A47-CCFCBA8D7BF2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36" name="Rechthoek 35">
                <a:extLst>
                  <a:ext uri="{FF2B5EF4-FFF2-40B4-BE49-F238E27FC236}">
                    <a16:creationId xmlns:a16="http://schemas.microsoft.com/office/drawing/2014/main" id="{C6093E8B-DF4A-4F76-95B6-5A695B67CE86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7" name="Groep 36">
                <a:extLst>
                  <a:ext uri="{FF2B5EF4-FFF2-40B4-BE49-F238E27FC236}">
                    <a16:creationId xmlns:a16="http://schemas.microsoft.com/office/drawing/2014/main" id="{A55B7026-91B3-43D8-A1C7-C108A17FB5B1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50" name="Rechthoek: afgeronde hoeken 49">
                  <a:extLst>
                    <a:ext uri="{FF2B5EF4-FFF2-40B4-BE49-F238E27FC236}">
                      <a16:creationId xmlns:a16="http://schemas.microsoft.com/office/drawing/2014/main" id="{C1D1ADCF-1F51-43A4-9B91-6789AF5D03C8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1" name="Rechthoek 50">
                  <a:extLst>
                    <a:ext uri="{FF2B5EF4-FFF2-40B4-BE49-F238E27FC236}">
                      <a16:creationId xmlns:a16="http://schemas.microsoft.com/office/drawing/2014/main" id="{D49FCA45-2F09-4F6B-A2DD-F49655D4D96D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2" name="Rechthoek 51">
                  <a:extLst>
                    <a:ext uri="{FF2B5EF4-FFF2-40B4-BE49-F238E27FC236}">
                      <a16:creationId xmlns:a16="http://schemas.microsoft.com/office/drawing/2014/main" id="{7F0CAE5F-F49C-42FB-AD4E-C6777A12BD3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3" name="Rechthoek 52">
                  <a:extLst>
                    <a:ext uri="{FF2B5EF4-FFF2-40B4-BE49-F238E27FC236}">
                      <a16:creationId xmlns:a16="http://schemas.microsoft.com/office/drawing/2014/main" id="{05A22405-553C-48A6-AB65-FBFF71BFB023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F39FA266-EC01-4412-8ACD-98DC950040C8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55" name="Rechthoek 54">
                  <a:extLst>
                    <a:ext uri="{FF2B5EF4-FFF2-40B4-BE49-F238E27FC236}">
                      <a16:creationId xmlns:a16="http://schemas.microsoft.com/office/drawing/2014/main" id="{9C63546B-3172-40F5-AD3D-EB1264C13951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8" name="Groep 37">
                <a:extLst>
                  <a:ext uri="{FF2B5EF4-FFF2-40B4-BE49-F238E27FC236}">
                    <a16:creationId xmlns:a16="http://schemas.microsoft.com/office/drawing/2014/main" id="{5549F0EA-67C3-4B73-B6FB-CBC9268671B8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42" name="Groep 41">
                  <a:extLst>
                    <a:ext uri="{FF2B5EF4-FFF2-40B4-BE49-F238E27FC236}">
                      <a16:creationId xmlns:a16="http://schemas.microsoft.com/office/drawing/2014/main" id="{BBF14D5E-7F20-40DE-83AE-31D19EFF8D94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44" name="Rechthoek: afgeronde hoeken 43">
                    <a:extLst>
                      <a:ext uri="{FF2B5EF4-FFF2-40B4-BE49-F238E27FC236}">
                        <a16:creationId xmlns:a16="http://schemas.microsoft.com/office/drawing/2014/main" id="{56960137-01C5-4D8D-89A2-B7DCF257EBB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5" name="Rechthoek 44">
                    <a:extLst>
                      <a:ext uri="{FF2B5EF4-FFF2-40B4-BE49-F238E27FC236}">
                        <a16:creationId xmlns:a16="http://schemas.microsoft.com/office/drawing/2014/main" id="{4617A653-6186-483F-ADD7-DAEE9702647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6" name="Rechthoek 45">
                    <a:extLst>
                      <a:ext uri="{FF2B5EF4-FFF2-40B4-BE49-F238E27FC236}">
                        <a16:creationId xmlns:a16="http://schemas.microsoft.com/office/drawing/2014/main" id="{CD795962-A4B4-4F6B-B545-F88345B771E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7" name="Rechthoek 46">
                    <a:extLst>
                      <a:ext uri="{FF2B5EF4-FFF2-40B4-BE49-F238E27FC236}">
                        <a16:creationId xmlns:a16="http://schemas.microsoft.com/office/drawing/2014/main" id="{013F67CE-A650-47A1-9C34-D4F4226FD9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8E4AEB0E-DC9E-4EBF-85B7-BBE78E1D0D3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1DFBA11C-A49D-49C9-958E-BD14A82BEF3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43" name="Boog 42">
                  <a:extLst>
                    <a:ext uri="{FF2B5EF4-FFF2-40B4-BE49-F238E27FC236}">
                      <a16:creationId xmlns:a16="http://schemas.microsoft.com/office/drawing/2014/main" id="{3FA11908-C678-49D7-938F-903C732444A3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9" name="Tekstvak 38">
                <a:extLst>
                  <a:ext uri="{FF2B5EF4-FFF2-40B4-BE49-F238E27FC236}">
                    <a16:creationId xmlns:a16="http://schemas.microsoft.com/office/drawing/2014/main" id="{EE16753D-5DB6-443C-8FC8-AC34F1195446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Indeling</a:t>
                </a:r>
              </a:p>
            </p:txBody>
          </p:sp>
          <p:sp>
            <p:nvSpPr>
              <p:cNvPr id="40" name="Tekstvak 39">
                <a:extLst>
                  <a:ext uri="{FF2B5EF4-FFF2-40B4-BE49-F238E27FC236}">
                    <a16:creationId xmlns:a16="http://schemas.microsoft.com/office/drawing/2014/main" id="{60C3FF07-9C5D-44B6-B140-FAE311F0B140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Dia Herstellen</a:t>
                </a:r>
              </a:p>
            </p:txBody>
          </p:sp>
          <p:sp>
            <p:nvSpPr>
              <p:cNvPr id="41" name="Vrije vorm: vorm 40">
                <a:extLst>
                  <a:ext uri="{FF2B5EF4-FFF2-40B4-BE49-F238E27FC236}">
                    <a16:creationId xmlns:a16="http://schemas.microsoft.com/office/drawing/2014/main" id="{E11A53C3-BD70-42D5-9E51-C4CCFE0BF278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72" name="INSTRUCTIES">
            <a:extLst>
              <a:ext uri="{FF2B5EF4-FFF2-40B4-BE49-F238E27FC236}">
                <a16:creationId xmlns:a16="http://schemas.microsoft.com/office/drawing/2014/main" id="{1BEB5C0C-8664-4269-B2D3-5E45A8C941CE}"/>
              </a:ext>
            </a:extLst>
          </p:cNvPr>
          <p:cNvGrpSpPr/>
          <p:nvPr userDrawn="1"/>
        </p:nvGrpSpPr>
        <p:grpSpPr>
          <a:xfrm>
            <a:off x="8452745" y="-3570829"/>
            <a:ext cx="7518212" cy="3431269"/>
            <a:chOff x="-3786436" y="0"/>
            <a:chExt cx="7518212" cy="3431265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9B45BFD9-6CD5-476C-99F6-6877D4F087D1}"/>
                </a:ext>
              </a:extLst>
            </p:cNvPr>
            <p:cNvSpPr/>
            <p:nvPr userDrawn="1"/>
          </p:nvSpPr>
          <p:spPr>
            <a:xfrm>
              <a:off x="-3786436" y="0"/>
              <a:ext cx="7518212" cy="343126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83" name="Ovaal 82">
              <a:extLst>
                <a:ext uri="{FF2B5EF4-FFF2-40B4-BE49-F238E27FC236}">
                  <a16:creationId xmlns:a16="http://schemas.microsoft.com/office/drawing/2014/main" id="{63EBE54C-670D-45D7-A91B-7B41429A92F8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4" name="Rechthoek 83">
              <a:extLst>
                <a:ext uri="{FF2B5EF4-FFF2-40B4-BE49-F238E27FC236}">
                  <a16:creationId xmlns:a16="http://schemas.microsoft.com/office/drawing/2014/main" id="{56A3FEA2-895D-4E09-B4A3-8A56753430FB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5" name="Groep 84">
              <a:extLst>
                <a:ext uri="{FF2B5EF4-FFF2-40B4-BE49-F238E27FC236}">
                  <a16:creationId xmlns:a16="http://schemas.microsoft.com/office/drawing/2014/main" id="{8479E2F7-8C4E-4F46-BDF6-3D9B93312CC7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29" name="Rechthoek 128">
                <a:extLst>
                  <a:ext uri="{FF2B5EF4-FFF2-40B4-BE49-F238E27FC236}">
                    <a16:creationId xmlns:a16="http://schemas.microsoft.com/office/drawing/2014/main" id="{7F67D76B-92CA-4212-9975-A300D0915D6F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0" name="Ovaal 129">
                <a:extLst>
                  <a:ext uri="{FF2B5EF4-FFF2-40B4-BE49-F238E27FC236}">
                    <a16:creationId xmlns:a16="http://schemas.microsoft.com/office/drawing/2014/main" id="{42970EB2-136C-4B43-B27D-E3C4DB096460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1" name="Vrije vorm: vorm 130">
                <a:extLst>
                  <a:ext uri="{FF2B5EF4-FFF2-40B4-BE49-F238E27FC236}">
                    <a16:creationId xmlns:a16="http://schemas.microsoft.com/office/drawing/2014/main" id="{AFA80CA6-0C85-4405-91B1-F2BA4E2CA336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2" name="Rechthoek: afgeronde hoeken 131">
                <a:extLst>
                  <a:ext uri="{FF2B5EF4-FFF2-40B4-BE49-F238E27FC236}">
                    <a16:creationId xmlns:a16="http://schemas.microsoft.com/office/drawing/2014/main" id="{C7AFCC96-D151-4C86-9EAF-48F6C1DD496A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33" name="Rechte verbindingslijn 132">
                <a:extLst>
                  <a:ext uri="{FF2B5EF4-FFF2-40B4-BE49-F238E27FC236}">
                    <a16:creationId xmlns:a16="http://schemas.microsoft.com/office/drawing/2014/main" id="{9432282D-F1E8-4A48-92FE-161EF5D9442F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4" name="Rechte verbindingslijn 133">
                <a:extLst>
                  <a:ext uri="{FF2B5EF4-FFF2-40B4-BE49-F238E27FC236}">
                    <a16:creationId xmlns:a16="http://schemas.microsoft.com/office/drawing/2014/main" id="{EB0B582E-79F4-4F55-9C26-4381ACA367FC}"/>
                  </a:ext>
                </a:extLst>
              </p:cNvPr>
              <p:cNvCxnSpPr>
                <a:cxnSpLocks/>
                <a:stCxn id="13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86" name="Ovaal 85">
              <a:extLst>
                <a:ext uri="{FF2B5EF4-FFF2-40B4-BE49-F238E27FC236}">
                  <a16:creationId xmlns:a16="http://schemas.microsoft.com/office/drawing/2014/main" id="{F13A68B9-A3C9-46B9-9564-79E41B06ABD9}"/>
                </a:ext>
              </a:extLst>
            </p:cNvPr>
            <p:cNvSpPr/>
            <p:nvPr userDrawn="1"/>
          </p:nvSpPr>
          <p:spPr>
            <a:xfrm>
              <a:off x="212971" y="4606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7" name="Rechthoek 86">
              <a:extLst>
                <a:ext uri="{FF2B5EF4-FFF2-40B4-BE49-F238E27FC236}">
                  <a16:creationId xmlns:a16="http://schemas.microsoft.com/office/drawing/2014/main" id="{C903F653-C091-4D11-AFAB-97827C42B8CB}"/>
                </a:ext>
              </a:extLst>
            </p:cNvPr>
            <p:cNvSpPr/>
            <p:nvPr userDrawn="1"/>
          </p:nvSpPr>
          <p:spPr>
            <a:xfrm>
              <a:off x="497143" y="460698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8" name="Groep 87">
              <a:extLst>
                <a:ext uri="{FF2B5EF4-FFF2-40B4-BE49-F238E27FC236}">
                  <a16:creationId xmlns:a16="http://schemas.microsoft.com/office/drawing/2014/main" id="{6ACA0BCD-7CE0-4E7E-938B-3C2231A931F3}"/>
                </a:ext>
              </a:extLst>
            </p:cNvPr>
            <p:cNvGrpSpPr/>
            <p:nvPr userDrawn="1"/>
          </p:nvGrpSpPr>
          <p:grpSpPr>
            <a:xfrm>
              <a:off x="505239" y="895272"/>
              <a:ext cx="825500" cy="209550"/>
              <a:chOff x="17321182" y="1213837"/>
              <a:chExt cx="825500" cy="209550"/>
            </a:xfrm>
          </p:grpSpPr>
          <p:sp>
            <p:nvSpPr>
              <p:cNvPr id="126" name="Rechthoek 125">
                <a:extLst>
                  <a:ext uri="{FF2B5EF4-FFF2-40B4-BE49-F238E27FC236}">
                    <a16:creationId xmlns:a16="http://schemas.microsoft.com/office/drawing/2014/main" id="{B35ACB61-3374-4C22-8A59-6B334E59DD64}"/>
                  </a:ext>
                </a:extLst>
              </p:cNvPr>
              <p:cNvSpPr/>
              <p:nvPr userDrawn="1"/>
            </p:nvSpPr>
            <p:spPr>
              <a:xfrm>
                <a:off x="17321182" y="1213837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27" name="Rechte verbindingslijn 126">
                <a:extLst>
                  <a:ext uri="{FF2B5EF4-FFF2-40B4-BE49-F238E27FC236}">
                    <a16:creationId xmlns:a16="http://schemas.microsoft.com/office/drawing/2014/main" id="{B38A6FC0-6A67-4C9F-A6D6-677B775C1772}"/>
                  </a:ext>
                </a:extLst>
              </p:cNvPr>
              <p:cNvCxnSpPr/>
              <p:nvPr userDrawn="1"/>
            </p:nvCxnSpPr>
            <p:spPr>
              <a:xfrm>
                <a:off x="17971827" y="1246239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8" name="Gelijkbenige driehoek 127">
                <a:extLst>
                  <a:ext uri="{FF2B5EF4-FFF2-40B4-BE49-F238E27FC236}">
                    <a16:creationId xmlns:a16="http://schemas.microsoft.com/office/drawing/2014/main" id="{16AEA120-F86A-4D5F-BF05-3648F5BC1472}"/>
                  </a:ext>
                </a:extLst>
              </p:cNvPr>
              <p:cNvSpPr/>
              <p:nvPr userDrawn="1"/>
            </p:nvSpPr>
            <p:spPr>
              <a:xfrm rot="10800000">
                <a:off x="18012647" y="1297893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9" name="Ovaal 88">
              <a:extLst>
                <a:ext uri="{FF2B5EF4-FFF2-40B4-BE49-F238E27FC236}">
                  <a16:creationId xmlns:a16="http://schemas.microsoft.com/office/drawing/2014/main" id="{46920189-8DCB-4F6B-89BE-2D189EBFEF71}"/>
                </a:ext>
              </a:extLst>
            </p:cNvPr>
            <p:cNvSpPr/>
            <p:nvPr userDrawn="1"/>
          </p:nvSpPr>
          <p:spPr>
            <a:xfrm>
              <a:off x="-3603587" y="174222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90" name="Rechthoek 89">
              <a:extLst>
                <a:ext uri="{FF2B5EF4-FFF2-40B4-BE49-F238E27FC236}">
                  <a16:creationId xmlns:a16="http://schemas.microsoft.com/office/drawing/2014/main" id="{0F7428E3-F5E5-4B31-9807-8597E0E757FA}"/>
                </a:ext>
              </a:extLst>
            </p:cNvPr>
            <p:cNvSpPr/>
            <p:nvPr userDrawn="1"/>
          </p:nvSpPr>
          <p:spPr>
            <a:xfrm>
              <a:off x="-3319415" y="1742222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91" name="Groep 90">
              <a:extLst>
                <a:ext uri="{FF2B5EF4-FFF2-40B4-BE49-F238E27FC236}">
                  <a16:creationId xmlns:a16="http://schemas.microsoft.com/office/drawing/2014/main" id="{75366413-3B89-45FF-A15E-EBD920DA0180}"/>
                </a:ext>
              </a:extLst>
            </p:cNvPr>
            <p:cNvGrpSpPr/>
            <p:nvPr userDrawn="1"/>
          </p:nvGrpSpPr>
          <p:grpSpPr>
            <a:xfrm>
              <a:off x="-3408298" y="2659381"/>
              <a:ext cx="622283" cy="612890"/>
              <a:chOff x="12617634" y="2421765"/>
              <a:chExt cx="752963" cy="741589"/>
            </a:xfrm>
          </p:grpSpPr>
          <p:grpSp>
            <p:nvGrpSpPr>
              <p:cNvPr id="110" name="Groep 109">
                <a:extLst>
                  <a:ext uri="{FF2B5EF4-FFF2-40B4-BE49-F238E27FC236}">
                    <a16:creationId xmlns:a16="http://schemas.microsoft.com/office/drawing/2014/main" id="{452C6ABB-7B9D-4827-AC55-4257548CC5A8}"/>
                  </a:ext>
                </a:extLst>
              </p:cNvPr>
              <p:cNvGrpSpPr/>
              <p:nvPr userDrawn="1"/>
            </p:nvGrpSpPr>
            <p:grpSpPr>
              <a:xfrm>
                <a:off x="12771515" y="2421765"/>
                <a:ext cx="467170" cy="448493"/>
                <a:chOff x="12782142" y="2421765"/>
                <a:chExt cx="467170" cy="448493"/>
              </a:xfrm>
            </p:grpSpPr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BBF52687-11B0-4D1E-8FDD-7B9BF41820C9}"/>
                    </a:ext>
                  </a:extLst>
                </p:cNvPr>
                <p:cNvGrpSpPr/>
                <p:nvPr userDrawn="1"/>
              </p:nvGrpSpPr>
              <p:grpSpPr>
                <a:xfrm>
                  <a:off x="12782142" y="2421765"/>
                  <a:ext cx="412975" cy="396144"/>
                  <a:chOff x="13554829" y="2265103"/>
                  <a:chExt cx="443914" cy="425824"/>
                </a:xfrm>
              </p:grpSpPr>
              <p:grpSp>
                <p:nvGrpSpPr>
                  <p:cNvPr id="120" name="Groep 119">
                    <a:extLst>
                      <a:ext uri="{FF2B5EF4-FFF2-40B4-BE49-F238E27FC236}">
                        <a16:creationId xmlns:a16="http://schemas.microsoft.com/office/drawing/2014/main" id="{61CED856-5853-4E05-8890-E2BFD889878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829" y="2265103"/>
                    <a:ext cx="443914" cy="425824"/>
                    <a:chOff x="12909607" y="221137"/>
                    <a:chExt cx="443914" cy="425824"/>
                  </a:xfrm>
                </p:grpSpPr>
                <p:sp>
                  <p:nvSpPr>
                    <p:cNvPr id="123" name="Rechthoek 122">
                      <a:extLst>
                        <a:ext uri="{FF2B5EF4-FFF2-40B4-BE49-F238E27FC236}">
                          <a16:creationId xmlns:a16="http://schemas.microsoft.com/office/drawing/2014/main" id="{79B44747-0602-4696-B613-349F0ADDDEED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07" y="221150"/>
                      <a:ext cx="443914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4" name="Rechthoek 123">
                      <a:extLst>
                        <a:ext uri="{FF2B5EF4-FFF2-40B4-BE49-F238E27FC236}">
                          <a16:creationId xmlns:a16="http://schemas.microsoft.com/office/drawing/2014/main" id="{46517D3E-E1C3-40E7-9C29-F763A328F0F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16" y="221137"/>
                      <a:ext cx="261631" cy="2578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5" name="Ovaal 124">
                      <a:extLst>
                        <a:ext uri="{FF2B5EF4-FFF2-40B4-BE49-F238E27FC236}">
                          <a16:creationId xmlns:a16="http://schemas.microsoft.com/office/drawing/2014/main" id="{EC159A57-E303-4667-A68E-8AF8BA7CEF3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13" y="253670"/>
                      <a:ext cx="72186" cy="72187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21" name="Afbeelding 120">
                    <a:extLst>
                      <a:ext uri="{FF2B5EF4-FFF2-40B4-BE49-F238E27FC236}">
                        <a16:creationId xmlns:a16="http://schemas.microsoft.com/office/drawing/2014/main" id="{83432C65-E427-472C-AD96-6C57D435109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25" y="2369984"/>
                    <a:ext cx="173366" cy="140221"/>
                  </a:xfrm>
                  <a:prstGeom prst="rect">
                    <a:avLst/>
                  </a:prstGeom>
                </p:spPr>
              </p:pic>
              <p:pic>
                <p:nvPicPr>
                  <p:cNvPr id="122" name="Afbeelding 121">
                    <a:extLst>
                      <a:ext uri="{FF2B5EF4-FFF2-40B4-BE49-F238E27FC236}">
                        <a16:creationId xmlns:a16="http://schemas.microsoft.com/office/drawing/2014/main" id="{24D4391C-3C18-42DD-88AC-660963F2520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28" y="2394256"/>
                    <a:ext cx="173366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4" name="Groep 113">
                  <a:extLst>
                    <a:ext uri="{FF2B5EF4-FFF2-40B4-BE49-F238E27FC236}">
                      <a16:creationId xmlns:a16="http://schemas.microsoft.com/office/drawing/2014/main" id="{F84A61F9-1B5E-4CBF-8E20-56EDDA20CDC6}"/>
                    </a:ext>
                  </a:extLst>
                </p:cNvPr>
                <p:cNvGrpSpPr/>
                <p:nvPr userDrawn="1"/>
              </p:nvGrpSpPr>
              <p:grpSpPr>
                <a:xfrm>
                  <a:off x="13103491" y="2723788"/>
                  <a:ext cx="145821" cy="146470"/>
                  <a:chOff x="13096147" y="2620798"/>
                  <a:chExt cx="145821" cy="146470"/>
                </a:xfrm>
              </p:grpSpPr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0A08CE62-B17B-4F0C-9DF7-03C3892F14C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47" y="2620798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78D24A86-28B8-4630-AE07-5B156908393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42" y="2680164"/>
                    <a:ext cx="145821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4C6437AC-97F3-49AC-BBCA-CFFE896A954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399" y="2684166"/>
                  <a:ext cx="145821" cy="146470"/>
                  <a:chOff x="13096171" y="4583741"/>
                  <a:chExt cx="145821" cy="146470"/>
                </a:xfrm>
              </p:grpSpPr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16B30249-77C4-41F7-B01A-6701135A231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71" y="4583741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5F2D9612-0F8D-4873-9CF2-F404C2B2E5A5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74" y="4643108"/>
                    <a:ext cx="145819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11" name="Rechthoek 110">
                <a:extLst>
                  <a:ext uri="{FF2B5EF4-FFF2-40B4-BE49-F238E27FC236}">
                    <a16:creationId xmlns:a16="http://schemas.microsoft.com/office/drawing/2014/main" id="{F18093EC-B541-4DF8-AAB5-D45E3FB3AF56}"/>
                  </a:ext>
                </a:extLst>
              </p:cNvPr>
              <p:cNvSpPr/>
              <p:nvPr userDrawn="1"/>
            </p:nvSpPr>
            <p:spPr>
              <a:xfrm>
                <a:off x="12617634" y="2908383"/>
                <a:ext cx="752963" cy="16117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12" name="Gelijkbenige driehoek 111">
                <a:extLst>
                  <a:ext uri="{FF2B5EF4-FFF2-40B4-BE49-F238E27FC236}">
                    <a16:creationId xmlns:a16="http://schemas.microsoft.com/office/drawing/2014/main" id="{7DC1D4A3-A0AE-4237-A524-45A4568C9F2D}"/>
                  </a:ext>
                </a:extLst>
              </p:cNvPr>
              <p:cNvSpPr/>
              <p:nvPr userDrawn="1"/>
            </p:nvSpPr>
            <p:spPr>
              <a:xfrm rot="10800000">
                <a:off x="12950681" y="3112208"/>
                <a:ext cx="86866" cy="51146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2" name="Ovaal 91">
              <a:extLst>
                <a:ext uri="{FF2B5EF4-FFF2-40B4-BE49-F238E27FC236}">
                  <a16:creationId xmlns:a16="http://schemas.microsoft.com/office/drawing/2014/main" id="{B4CE3471-EFB7-40CB-B070-9D1177CDA816}"/>
                </a:ext>
              </a:extLst>
            </p:cNvPr>
            <p:cNvSpPr/>
            <p:nvPr userDrawn="1"/>
          </p:nvSpPr>
          <p:spPr>
            <a:xfrm>
              <a:off x="212971" y="17422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3" name="Rechthoek 92">
              <a:extLst>
                <a:ext uri="{FF2B5EF4-FFF2-40B4-BE49-F238E27FC236}">
                  <a16:creationId xmlns:a16="http://schemas.microsoft.com/office/drawing/2014/main" id="{A9B98D92-01A1-44FB-B583-5DB126505C3A}"/>
                </a:ext>
              </a:extLst>
            </p:cNvPr>
            <p:cNvSpPr/>
            <p:nvPr userDrawn="1"/>
          </p:nvSpPr>
          <p:spPr>
            <a:xfrm>
              <a:off x="497143" y="1742221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4" name="Groep 93">
              <a:extLst>
                <a:ext uri="{FF2B5EF4-FFF2-40B4-BE49-F238E27FC236}">
                  <a16:creationId xmlns:a16="http://schemas.microsoft.com/office/drawing/2014/main" id="{A7A0DCA4-3E87-484C-A61F-FD9156D72C4E}"/>
                </a:ext>
              </a:extLst>
            </p:cNvPr>
            <p:cNvGrpSpPr/>
            <p:nvPr userDrawn="1"/>
          </p:nvGrpSpPr>
          <p:grpSpPr>
            <a:xfrm>
              <a:off x="501737" y="2666636"/>
              <a:ext cx="1108877" cy="563936"/>
              <a:chOff x="501737" y="1359625"/>
              <a:chExt cx="1108877" cy="563936"/>
            </a:xfrm>
          </p:grpSpPr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E91872CC-5903-4550-B222-140346F72FC4}"/>
                  </a:ext>
                </a:extLst>
              </p:cNvPr>
              <p:cNvSpPr/>
              <p:nvPr userDrawn="1"/>
            </p:nvSpPr>
            <p:spPr>
              <a:xfrm>
                <a:off x="501737" y="1359625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E41C4E23-E447-4A61-BE6F-91EB60F5F56C}"/>
                  </a:ext>
                </a:extLst>
              </p:cNvPr>
              <p:cNvSpPr/>
              <p:nvPr userDrawn="1"/>
            </p:nvSpPr>
            <p:spPr>
              <a:xfrm>
                <a:off x="511840" y="1613351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7" name="Tekstvak 96">
                <a:extLst>
                  <a:ext uri="{FF2B5EF4-FFF2-40B4-BE49-F238E27FC236}">
                    <a16:creationId xmlns:a16="http://schemas.microsoft.com/office/drawing/2014/main" id="{FDF80D9B-4134-4F00-A98C-44D53905CBC5}"/>
                  </a:ext>
                </a:extLst>
              </p:cNvPr>
              <p:cNvSpPr txBox="1"/>
              <p:nvPr userDrawn="1"/>
            </p:nvSpPr>
            <p:spPr>
              <a:xfrm>
                <a:off x="746738" y="1423527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98" name="Tekstvak 97">
                <a:extLst>
                  <a:ext uri="{FF2B5EF4-FFF2-40B4-BE49-F238E27FC236}">
                    <a16:creationId xmlns:a16="http://schemas.microsoft.com/office/drawing/2014/main" id="{F6FF2E03-212D-46B1-9097-1276A62E80DC}"/>
                  </a:ext>
                </a:extLst>
              </p:cNvPr>
              <p:cNvSpPr txBox="1"/>
              <p:nvPr userDrawn="1"/>
            </p:nvSpPr>
            <p:spPr>
              <a:xfrm>
                <a:off x="746739" y="167344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99" name="Vrije vorm: vorm 98">
                <a:extLst>
                  <a:ext uri="{FF2B5EF4-FFF2-40B4-BE49-F238E27FC236}">
                    <a16:creationId xmlns:a16="http://schemas.microsoft.com/office/drawing/2014/main" id="{87D847F8-5531-4778-B0E7-9A452BC1DFD2}"/>
                  </a:ext>
                </a:extLst>
              </p:cNvPr>
              <p:cNvSpPr/>
              <p:nvPr userDrawn="1"/>
            </p:nvSpPr>
            <p:spPr>
              <a:xfrm>
                <a:off x="1513052" y="174356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00" name="Groep 99">
                <a:extLst>
                  <a:ext uri="{FF2B5EF4-FFF2-40B4-BE49-F238E27FC236}">
                    <a16:creationId xmlns:a16="http://schemas.microsoft.com/office/drawing/2014/main" id="{414998FC-E1C2-4368-A576-A847E2F3BBFC}"/>
                  </a:ext>
                </a:extLst>
              </p:cNvPr>
              <p:cNvGrpSpPr/>
              <p:nvPr userDrawn="1"/>
            </p:nvGrpSpPr>
            <p:grpSpPr>
              <a:xfrm>
                <a:off x="561942" y="1420607"/>
                <a:ext cx="184194" cy="143334"/>
                <a:chOff x="9205496" y="425824"/>
                <a:chExt cx="144156" cy="112178"/>
              </a:xfrm>
            </p:grpSpPr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E0C59087-0F2F-449A-81AC-71186041B6C3}"/>
                    </a:ext>
                  </a:extLst>
                </p:cNvPr>
                <p:cNvSpPr/>
                <p:nvPr userDrawn="1"/>
              </p:nvSpPr>
              <p:spPr>
                <a:xfrm>
                  <a:off x="9205496" y="437991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Rechthoek 47">
                  <a:extLst>
                    <a:ext uri="{FF2B5EF4-FFF2-40B4-BE49-F238E27FC236}">
                      <a16:creationId xmlns:a16="http://schemas.microsoft.com/office/drawing/2014/main" id="{2C71912B-D536-41F3-8C52-92C8A533F152}"/>
                    </a:ext>
                  </a:extLst>
                </p:cNvPr>
                <p:cNvSpPr/>
                <p:nvPr userDrawn="1"/>
              </p:nvSpPr>
              <p:spPr>
                <a:xfrm>
                  <a:off x="9211544" y="468945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Rechthoek 47">
                  <a:extLst>
                    <a:ext uri="{FF2B5EF4-FFF2-40B4-BE49-F238E27FC236}">
                      <a16:creationId xmlns:a16="http://schemas.microsoft.com/office/drawing/2014/main" id="{5A569837-B216-4D72-A229-3616C2EB2AE5}"/>
                    </a:ext>
                  </a:extLst>
                </p:cNvPr>
                <p:cNvSpPr/>
                <p:nvPr userDrawn="1"/>
              </p:nvSpPr>
              <p:spPr>
                <a:xfrm>
                  <a:off x="9282987" y="480854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9" name="Koorde 108">
                  <a:extLst>
                    <a:ext uri="{FF2B5EF4-FFF2-40B4-BE49-F238E27FC236}">
                      <a16:creationId xmlns:a16="http://schemas.microsoft.com/office/drawing/2014/main" id="{6D79D8ED-26F6-4DCC-8864-711043DA5068}"/>
                    </a:ext>
                  </a:extLst>
                </p:cNvPr>
                <p:cNvSpPr/>
                <p:nvPr userDrawn="1"/>
              </p:nvSpPr>
              <p:spPr>
                <a:xfrm>
                  <a:off x="9277488" y="425824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9B23FE00-9E30-4568-8947-AEFCDCC487F8}"/>
                  </a:ext>
                </a:extLst>
              </p:cNvPr>
              <p:cNvGrpSpPr/>
              <p:nvPr userDrawn="1"/>
            </p:nvGrpSpPr>
            <p:grpSpPr>
              <a:xfrm>
                <a:off x="561956" y="1674282"/>
                <a:ext cx="184194" cy="124746"/>
                <a:chOff x="9205508" y="659450"/>
                <a:chExt cx="144156" cy="97630"/>
              </a:xfrm>
            </p:grpSpPr>
            <p:sp>
              <p:nvSpPr>
                <p:cNvPr id="102" name="Rechthoek 101">
                  <a:extLst>
                    <a:ext uri="{FF2B5EF4-FFF2-40B4-BE49-F238E27FC236}">
                      <a16:creationId xmlns:a16="http://schemas.microsoft.com/office/drawing/2014/main" id="{54D183B4-3FEC-4A3F-A467-CD27F8B8FA53}"/>
                    </a:ext>
                  </a:extLst>
                </p:cNvPr>
                <p:cNvSpPr/>
                <p:nvPr userDrawn="1"/>
              </p:nvSpPr>
              <p:spPr>
                <a:xfrm>
                  <a:off x="9205508" y="659452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3" name="Rechthoek 102">
                  <a:extLst>
                    <a:ext uri="{FF2B5EF4-FFF2-40B4-BE49-F238E27FC236}">
                      <a16:creationId xmlns:a16="http://schemas.microsoft.com/office/drawing/2014/main" id="{1C3EC79C-6086-4682-8155-4D4CC8CE6004}"/>
                    </a:ext>
                  </a:extLst>
                </p:cNvPr>
                <p:cNvSpPr/>
                <p:nvPr userDrawn="1"/>
              </p:nvSpPr>
              <p:spPr>
                <a:xfrm>
                  <a:off x="9236366" y="659450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Ovaal 103">
                  <a:extLst>
                    <a:ext uri="{FF2B5EF4-FFF2-40B4-BE49-F238E27FC236}">
                      <a16:creationId xmlns:a16="http://schemas.microsoft.com/office/drawing/2014/main" id="{39706B4A-9314-4939-86CE-B8AA465F7915}"/>
                    </a:ext>
                  </a:extLst>
                </p:cNvPr>
                <p:cNvSpPr/>
                <p:nvPr userDrawn="1"/>
              </p:nvSpPr>
              <p:spPr>
                <a:xfrm>
                  <a:off x="9284902" y="679044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Rechthoek 47">
                  <a:extLst>
                    <a:ext uri="{FF2B5EF4-FFF2-40B4-BE49-F238E27FC236}">
                      <a16:creationId xmlns:a16="http://schemas.microsoft.com/office/drawing/2014/main" id="{3BB40DDA-ABAB-4E96-BA27-C1914484B3E7}"/>
                    </a:ext>
                  </a:extLst>
                </p:cNvPr>
                <p:cNvSpPr/>
                <p:nvPr userDrawn="1"/>
              </p:nvSpPr>
              <p:spPr>
                <a:xfrm>
                  <a:off x="9248397" y="699079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94389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accel="41000" decel="5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accel="41000" decel="5900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>
        <p:tmplLst>
          <p:tmpl>
            <p:tnLst>
              <p:par>
                <p:cTn presetID="2" presetClass="entr" presetSubtype="2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75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75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animBg="1"/>
      <p:bldP spid="19" grpId="0" animBg="1"/>
      <p:bldP spid="14" grpId="0" animBg="1"/>
      <p:bldP spid="12" grpId="0"/>
      <p:bldP spid="2" grpId="0"/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afiek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BA226C83-DEEB-4004-BAE6-5B3CD7BF48C5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0" y="0"/>
            <a:ext cx="12504325" cy="6858000"/>
          </a:xfrm>
          <a:custGeom>
            <a:avLst/>
            <a:gdLst>
              <a:gd name="connsiteX0" fmla="*/ 0 w 12504325"/>
              <a:gd name="connsiteY0" fmla="*/ 0 h 6858000"/>
              <a:gd name="connsiteX1" fmla="*/ 6096000 w 12504325"/>
              <a:gd name="connsiteY1" fmla="*/ 0 h 6858000"/>
              <a:gd name="connsiteX2" fmla="*/ 6711696 w 12504325"/>
              <a:gd name="connsiteY2" fmla="*/ 0 h 6858000"/>
              <a:gd name="connsiteX3" fmla="*/ 12192000 w 12504325"/>
              <a:gd name="connsiteY3" fmla="*/ 0 h 6858000"/>
              <a:gd name="connsiteX4" fmla="*/ 12504325 w 12504325"/>
              <a:gd name="connsiteY4" fmla="*/ 312325 h 6858000"/>
              <a:gd name="connsiteX5" fmla="*/ 12192000 w 12504325"/>
              <a:gd name="connsiteY5" fmla="*/ 624650 h 6858000"/>
              <a:gd name="connsiteX6" fmla="*/ 12192000 w 12504325"/>
              <a:gd name="connsiteY6" fmla="*/ 6858000 h 6858000"/>
              <a:gd name="connsiteX7" fmla="*/ 6711696 w 12504325"/>
              <a:gd name="connsiteY7" fmla="*/ 6858000 h 6858000"/>
              <a:gd name="connsiteX8" fmla="*/ 6096000 w 12504325"/>
              <a:gd name="connsiteY8" fmla="*/ 6858000 h 6858000"/>
              <a:gd name="connsiteX9" fmla="*/ 0 w 12504325"/>
              <a:gd name="connsiteY9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04325" h="6858000">
                <a:moveTo>
                  <a:pt x="0" y="0"/>
                </a:moveTo>
                <a:lnTo>
                  <a:pt x="6096000" y="0"/>
                </a:lnTo>
                <a:lnTo>
                  <a:pt x="6711696" y="0"/>
                </a:lnTo>
                <a:lnTo>
                  <a:pt x="12192000" y="0"/>
                </a:lnTo>
                <a:cubicBezTo>
                  <a:pt x="12364492" y="0"/>
                  <a:pt x="12504325" y="139833"/>
                  <a:pt x="12504325" y="312325"/>
                </a:cubicBezTo>
                <a:cubicBezTo>
                  <a:pt x="12504325" y="484817"/>
                  <a:pt x="12364492" y="624650"/>
                  <a:pt x="12192000" y="624650"/>
                </a:cubicBezTo>
                <a:lnTo>
                  <a:pt x="12192000" y="6858000"/>
                </a:lnTo>
                <a:lnTo>
                  <a:pt x="6711696" y="6858000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828000" anchor="ctr" anchorCtr="0">
            <a:noAutofit/>
          </a:bodyPr>
          <a:lstStyle>
            <a:lvl1pPr algn="ctr">
              <a:defRPr sz="1200">
                <a:solidFill>
                  <a:schemeClr val="accent3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6991A14-7A36-4620-B4B6-4EAA295240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11" name="Tijdelijke aanduiding voor dianummer 5">
            <a:extLst>
              <a:ext uri="{FF2B5EF4-FFF2-40B4-BE49-F238E27FC236}">
                <a16:creationId xmlns:a16="http://schemas.microsoft.com/office/drawing/2014/main" id="{54CD5C29-BBBD-4313-8AAF-5AB6B09575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bg1"/>
                </a:solidFill>
              </a:defRPr>
            </a:lvl1pPr>
          </a:lstStyle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AB4AB50E-24BB-40D3-85A2-2540943BC27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369115" y="1533071"/>
            <a:ext cx="9453770" cy="4620079"/>
          </a:xfrm>
          <a:custGeom>
            <a:avLst/>
            <a:gdLst>
              <a:gd name="connsiteX0" fmla="*/ 1146711 w 9453770"/>
              <a:gd name="connsiteY0" fmla="*/ 0 h 4620079"/>
              <a:gd name="connsiteX1" fmla="*/ 9453770 w 9453770"/>
              <a:gd name="connsiteY1" fmla="*/ 0 h 4620079"/>
              <a:gd name="connsiteX2" fmla="*/ 9453770 w 9453770"/>
              <a:gd name="connsiteY2" fmla="*/ 4620079 h 4620079"/>
              <a:gd name="connsiteX3" fmla="*/ 0 w 9453770"/>
              <a:gd name="connsiteY3" fmla="*/ 4620079 h 4620079"/>
              <a:gd name="connsiteX4" fmla="*/ 0 w 9453770"/>
              <a:gd name="connsiteY4" fmla="*/ 833611 h 46200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453770" h="4620079">
                <a:moveTo>
                  <a:pt x="1146711" y="0"/>
                </a:moveTo>
                <a:lnTo>
                  <a:pt x="9453770" y="0"/>
                </a:lnTo>
                <a:lnTo>
                  <a:pt x="9453770" y="4620079"/>
                </a:lnTo>
                <a:lnTo>
                  <a:pt x="0" y="4620079"/>
                </a:lnTo>
                <a:lnTo>
                  <a:pt x="0" y="833611"/>
                </a:lnTo>
                <a:close/>
              </a:path>
            </a:pathLst>
          </a:custGeom>
          <a:solidFill>
            <a:schemeClr val="bg1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grafiek 7">
            <a:extLst>
              <a:ext uri="{FF2B5EF4-FFF2-40B4-BE49-F238E27FC236}">
                <a16:creationId xmlns:a16="http://schemas.microsoft.com/office/drawing/2014/main" id="{83CF171F-6AD7-44E9-9467-AE9ED00AE86F}"/>
              </a:ext>
            </a:extLst>
          </p:cNvPr>
          <p:cNvSpPr>
            <a:spLocks noGrp="1"/>
          </p:cNvSpPr>
          <p:nvPr>
            <p:ph type="chart" sz="quarter" idx="20" hasCustomPrompt="1"/>
          </p:nvPr>
        </p:nvSpPr>
        <p:spPr>
          <a:xfrm>
            <a:off x="2083811" y="2133600"/>
            <a:ext cx="7957337" cy="3721190"/>
          </a:xfrm>
          <a:solidFill>
            <a:schemeClr val="accent6"/>
          </a:solidFill>
          <a:effectLst/>
        </p:spPr>
        <p:txBody>
          <a:bodyPr lIns="0" tIns="0" rIns="0" bIns="900000" anchor="ctr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grafiek toe te voegen</a:t>
            </a:r>
          </a:p>
        </p:txBody>
      </p:sp>
      <p:sp>
        <p:nvSpPr>
          <p:cNvPr id="13" name="Tijdelijke aanduiding voor afbeelding 15">
            <a:extLst>
              <a:ext uri="{FF2B5EF4-FFF2-40B4-BE49-F238E27FC236}">
                <a16:creationId xmlns:a16="http://schemas.microsoft.com/office/drawing/2014/main" id="{C239D62F-B348-493F-A986-94C88DF475A6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6">
                    <a:lumMod val="10000"/>
                  </a:schemeClr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E32FE52-50B4-4FAC-9E06-7F600143AB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6" y="549274"/>
            <a:ext cx="9453772" cy="530379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titel toe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67136BC0-5AAD-4505-BDD5-9F9A6F4FD620}"/>
              </a:ext>
            </a:extLst>
          </p:cNvPr>
          <p:cNvSpPr/>
          <p:nvPr userDrawn="1"/>
        </p:nvSpPr>
        <p:spPr>
          <a:xfrm>
            <a:off x="0" y="-531440"/>
            <a:ext cx="208381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Grafiek + foto</a:t>
            </a:r>
          </a:p>
        </p:txBody>
      </p:sp>
      <p:grpSp>
        <p:nvGrpSpPr>
          <p:cNvPr id="14" name="Groep 13">
            <a:extLst>
              <a:ext uri="{FF2B5EF4-FFF2-40B4-BE49-F238E27FC236}">
                <a16:creationId xmlns:a16="http://schemas.microsoft.com/office/drawing/2014/main" id="{2B8197BB-C301-43B9-A52B-D558411E79E0}"/>
              </a:ext>
            </a:extLst>
          </p:cNvPr>
          <p:cNvGrpSpPr/>
          <p:nvPr userDrawn="1"/>
        </p:nvGrpSpPr>
        <p:grpSpPr>
          <a:xfrm>
            <a:off x="12713574" y="170912"/>
            <a:ext cx="3696060" cy="6320129"/>
            <a:chOff x="12968406" y="395762"/>
            <a:chExt cx="3696060" cy="6320129"/>
          </a:xfrm>
        </p:grpSpPr>
        <p:grpSp>
          <p:nvGrpSpPr>
            <p:cNvPr id="15" name="INSTRUCTIE">
              <a:extLst>
                <a:ext uri="{FF2B5EF4-FFF2-40B4-BE49-F238E27FC236}">
                  <a16:creationId xmlns:a16="http://schemas.microsoft.com/office/drawing/2014/main" id="{2F82E047-DFD6-49F1-81DC-5AD7250BC7D7}"/>
                </a:ext>
              </a:extLst>
            </p:cNvPr>
            <p:cNvGrpSpPr/>
            <p:nvPr userDrawn="1"/>
          </p:nvGrpSpPr>
          <p:grpSpPr>
            <a:xfrm>
              <a:off x="13071375" y="395762"/>
              <a:ext cx="3593091" cy="6320129"/>
              <a:chOff x="-3786165" y="-294921"/>
              <a:chExt cx="3593091" cy="6320129"/>
            </a:xfrm>
          </p:grpSpPr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7800F48E-17A1-44CD-AA36-384E830C935B}"/>
                  </a:ext>
                </a:extLst>
              </p:cNvPr>
              <p:cNvSpPr/>
              <p:nvPr userDrawn="1"/>
            </p:nvSpPr>
            <p:spPr>
              <a:xfrm>
                <a:off x="-3786165" y="-294921"/>
                <a:ext cx="3593091" cy="6320129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C3C75D3C-5BB1-46A8-8505-E8FF879E88E7}"/>
                  </a:ext>
                </a:extLst>
              </p:cNvPr>
              <p:cNvSpPr/>
              <p:nvPr userDrawn="1"/>
            </p:nvSpPr>
            <p:spPr>
              <a:xfrm>
                <a:off x="-3603587" y="19769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D0810CBD-BFB3-42B8-9AD7-910FDC7FD6EE}"/>
                  </a:ext>
                </a:extLst>
              </p:cNvPr>
              <p:cNvSpPr/>
              <p:nvPr userDrawn="1"/>
            </p:nvSpPr>
            <p:spPr>
              <a:xfrm>
                <a:off x="-3319415" y="197696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invoegkader van de afbeelding door op het lipje hiernaast te klikken. 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CACDE67A-5B58-4F0D-AFAE-990DACF5EF7F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73" name="Rechthoek 72">
                  <a:extLst>
                    <a:ext uri="{FF2B5EF4-FFF2-40B4-BE49-F238E27FC236}">
                      <a16:creationId xmlns:a16="http://schemas.microsoft.com/office/drawing/2014/main" id="{F76F0B54-9328-4322-B48F-BF88B6E0CAF0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" name="Ovaal 73">
                  <a:extLst>
                    <a:ext uri="{FF2B5EF4-FFF2-40B4-BE49-F238E27FC236}">
                      <a16:creationId xmlns:a16="http://schemas.microsoft.com/office/drawing/2014/main" id="{7A3765F3-1F2A-428B-96FA-BFE223729F81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" name="Vrije vorm: vorm 74">
                  <a:extLst>
                    <a:ext uri="{FF2B5EF4-FFF2-40B4-BE49-F238E27FC236}">
                      <a16:creationId xmlns:a16="http://schemas.microsoft.com/office/drawing/2014/main" id="{396E5A64-5DFA-4305-A181-F9FFBDF74C1A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6" name="Rechthoek: afgeronde hoeken 75">
                  <a:extLst>
                    <a:ext uri="{FF2B5EF4-FFF2-40B4-BE49-F238E27FC236}">
                      <a16:creationId xmlns:a16="http://schemas.microsoft.com/office/drawing/2014/main" id="{BD7D3FFB-F812-4A67-A030-FB70F9425E1F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77" name="Rechte verbindingslijn 76">
                  <a:extLst>
                    <a:ext uri="{FF2B5EF4-FFF2-40B4-BE49-F238E27FC236}">
                      <a16:creationId xmlns:a16="http://schemas.microsoft.com/office/drawing/2014/main" id="{11BA9A04-F25F-4718-91E9-3A87F1315016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8" name="Rechte verbindingslijn 77">
                  <a:extLst>
                    <a:ext uri="{FF2B5EF4-FFF2-40B4-BE49-F238E27FC236}">
                      <a16:creationId xmlns:a16="http://schemas.microsoft.com/office/drawing/2014/main" id="{B717F877-4F88-4BE9-B8BA-0A35B7797D66}"/>
                    </a:ext>
                  </a:extLst>
                </p:cNvPr>
                <p:cNvCxnSpPr>
                  <a:cxnSpLocks/>
                  <a:stCxn id="76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013F0DFE-A913-4591-8E70-17E46AFF98F7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50E7FAD5-EA33-40C6-91BE-26986D273E9E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4" name="Groep 23">
                <a:extLst>
                  <a:ext uri="{FF2B5EF4-FFF2-40B4-BE49-F238E27FC236}">
                    <a16:creationId xmlns:a16="http://schemas.microsoft.com/office/drawing/2014/main" id="{6C319E6F-16E6-4A42-B9DE-6FA8F024EA30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70" name="Rechthoek 69">
                  <a:extLst>
                    <a:ext uri="{FF2B5EF4-FFF2-40B4-BE49-F238E27FC236}">
                      <a16:creationId xmlns:a16="http://schemas.microsoft.com/office/drawing/2014/main" id="{736EB451-2DA3-40AD-B732-372C64357A47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71" name="Rechte verbindingslijn 70">
                  <a:extLst>
                    <a:ext uri="{FF2B5EF4-FFF2-40B4-BE49-F238E27FC236}">
                      <a16:creationId xmlns:a16="http://schemas.microsoft.com/office/drawing/2014/main" id="{6A3FE114-BDA0-40CE-9096-4F1D50EE7DD3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72" name="Gelijkbenige driehoek 71">
                  <a:extLst>
                    <a:ext uri="{FF2B5EF4-FFF2-40B4-BE49-F238E27FC236}">
                      <a16:creationId xmlns:a16="http://schemas.microsoft.com/office/drawing/2014/main" id="{55DDD1C0-215F-45A5-90D6-6E367C1F671A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F15A7BFB-28FF-46C6-9B93-81DF2229EF6C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B3CED108-FAF0-4D87-92F4-8F0A16F12321}"/>
                  </a:ext>
                </a:extLst>
              </p:cNvPr>
              <p:cNvSpPr/>
              <p:nvPr userDrawn="1"/>
            </p:nvSpPr>
            <p:spPr>
              <a:xfrm>
                <a:off x="-3319416" y="2553360"/>
                <a:ext cx="3126341" cy="46279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miniatuurweergave van de dia aan de linkerkant van het scherm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‘Dia herstellen’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D695FDAE-8612-4E90-B8C7-B4028F2D2370}"/>
                  </a:ext>
                </a:extLst>
              </p:cNvPr>
              <p:cNvSpPr/>
              <p:nvPr userDrawn="1"/>
            </p:nvSpPr>
            <p:spPr>
              <a:xfrm>
                <a:off x="-3603587" y="414578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92DBD55C-3E7D-49CD-BB70-19547543B9AC}"/>
                  </a:ext>
                </a:extLst>
              </p:cNvPr>
              <p:cNvSpPr/>
              <p:nvPr userDrawn="1"/>
            </p:nvSpPr>
            <p:spPr>
              <a:xfrm>
                <a:off x="-3319415" y="4145790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85BC50F3-82E8-41B1-A2D5-826087FF7948}"/>
                  </a:ext>
                </a:extLst>
              </p:cNvPr>
              <p:cNvGrpSpPr/>
              <p:nvPr userDrawn="1"/>
            </p:nvGrpSpPr>
            <p:grpSpPr>
              <a:xfrm>
                <a:off x="-3408294" y="5236167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9B6AF437-2CA5-48B9-9825-C2AE211D2EB4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56" name="Groep 55">
                    <a:extLst>
                      <a:ext uri="{FF2B5EF4-FFF2-40B4-BE49-F238E27FC236}">
                        <a16:creationId xmlns:a16="http://schemas.microsoft.com/office/drawing/2014/main" id="{BE6C779A-6C2A-4A2D-9CA1-D646BB23347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63" name="Groep 62">
                      <a:extLst>
                        <a:ext uri="{FF2B5EF4-FFF2-40B4-BE49-F238E27FC236}">
                          <a16:creationId xmlns:a16="http://schemas.microsoft.com/office/drawing/2014/main" id="{19A56725-BDF2-42F7-9EE6-BCF073A0D466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67" name="Rechthoek 66">
                        <a:extLst>
                          <a:ext uri="{FF2B5EF4-FFF2-40B4-BE49-F238E27FC236}">
                            <a16:creationId xmlns:a16="http://schemas.microsoft.com/office/drawing/2014/main" id="{9B3A43DF-E719-4DE8-ABFD-9CB67E787EDB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8" name="Rechthoek 67">
                        <a:extLst>
                          <a:ext uri="{FF2B5EF4-FFF2-40B4-BE49-F238E27FC236}">
                            <a16:creationId xmlns:a16="http://schemas.microsoft.com/office/drawing/2014/main" id="{CBB29502-71CF-4178-8CA7-331BB836DA59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9" name="Ovaal 68">
                        <a:extLst>
                          <a:ext uri="{FF2B5EF4-FFF2-40B4-BE49-F238E27FC236}">
                            <a16:creationId xmlns:a16="http://schemas.microsoft.com/office/drawing/2014/main" id="{11FE8F3C-C6BE-458A-A551-6EDEBF9038AA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64" name="Afbeelding 63">
                      <a:extLst>
                        <a:ext uri="{FF2B5EF4-FFF2-40B4-BE49-F238E27FC236}">
                          <a16:creationId xmlns:a16="http://schemas.microsoft.com/office/drawing/2014/main" id="{48F6239C-B1F0-471E-A421-28001402A1C8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65" name="Afbeelding 64">
                      <a:extLst>
                        <a:ext uri="{FF2B5EF4-FFF2-40B4-BE49-F238E27FC236}">
                          <a16:creationId xmlns:a16="http://schemas.microsoft.com/office/drawing/2014/main" id="{89389B58-2397-46DF-BE7D-0E8F79754CDB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43369A29-2BFB-460F-B0EF-86FF0EDB80D9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CCC60355-C734-44F4-A40D-99C6AF5AD25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2" name="Rechthoek 61">
                      <a:extLst>
                        <a:ext uri="{FF2B5EF4-FFF2-40B4-BE49-F238E27FC236}">
                          <a16:creationId xmlns:a16="http://schemas.microsoft.com/office/drawing/2014/main" id="{995C7E74-16A4-4C09-8348-7EEDE9027DA6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58" name="Groep 57">
                    <a:extLst>
                      <a:ext uri="{FF2B5EF4-FFF2-40B4-BE49-F238E27FC236}">
                        <a16:creationId xmlns:a16="http://schemas.microsoft.com/office/drawing/2014/main" id="{C3A04677-392A-42D8-8ED7-4BABAA4B2CD5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9" name="Rechthoek 58">
                      <a:extLst>
                        <a:ext uri="{FF2B5EF4-FFF2-40B4-BE49-F238E27FC236}">
                          <a16:creationId xmlns:a16="http://schemas.microsoft.com/office/drawing/2014/main" id="{EAA32691-8F36-4CA0-BE84-7BD93AA7351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8A46A0E4-BEA1-45EB-AB45-54295746E917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FCF6298F-796B-48C9-BF6E-CC6BF84FE60A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55" name="Gelijkbenige driehoek 54">
                  <a:extLst>
                    <a:ext uri="{FF2B5EF4-FFF2-40B4-BE49-F238E27FC236}">
                      <a16:creationId xmlns:a16="http://schemas.microsoft.com/office/drawing/2014/main" id="{EC7D9340-3181-48D1-989E-61E12F1884B8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5C70D6F5-CD2C-4A19-B2D4-5CBDA10CAF76}"/>
                  </a:ext>
                </a:extLst>
              </p:cNvPr>
              <p:cNvSpPr/>
              <p:nvPr userDrawn="1"/>
            </p:nvSpPr>
            <p:spPr>
              <a:xfrm>
                <a:off x="-3316836" y="3119689"/>
                <a:ext cx="1239216" cy="719917"/>
              </a:xfrm>
              <a:prstGeom prst="rect">
                <a:avLst/>
              </a:prstGeom>
              <a:pattFill prst="wdUpDiag">
                <a:fgClr>
                  <a:srgbClr val="E0E0E0"/>
                </a:fgClr>
                <a:bgClr>
                  <a:srgbClr val="ECECEC"/>
                </a:bgClr>
              </a:pattFill>
              <a:ln w="12700">
                <a:solidFill>
                  <a:srgbClr val="D3D3D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35B6DA02-DAE3-473A-989A-4F3D6F9346D0}"/>
                  </a:ext>
                </a:extLst>
              </p:cNvPr>
              <p:cNvGrpSpPr/>
              <p:nvPr userDrawn="1"/>
            </p:nvGrpSpPr>
            <p:grpSpPr>
              <a:xfrm>
                <a:off x="-2485819" y="3399207"/>
                <a:ext cx="1222990" cy="563933"/>
                <a:chOff x="-2485819" y="3399207"/>
                <a:chExt cx="1222990" cy="563933"/>
              </a:xfrm>
            </p:grpSpPr>
            <p:sp>
              <p:nvSpPr>
                <p:cNvPr id="32" name="Rechthoek 31">
                  <a:extLst>
                    <a:ext uri="{FF2B5EF4-FFF2-40B4-BE49-F238E27FC236}">
                      <a16:creationId xmlns:a16="http://schemas.microsoft.com/office/drawing/2014/main" id="{3727DFDA-5D5B-4FC3-A6C0-16A1037835A7}"/>
                    </a:ext>
                  </a:extLst>
                </p:cNvPr>
                <p:cNvSpPr/>
                <p:nvPr userDrawn="1"/>
              </p:nvSpPr>
              <p:spPr>
                <a:xfrm>
                  <a:off x="-2485819" y="3399207"/>
                  <a:ext cx="1176476" cy="504851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Rechthoek 32">
                  <a:extLst>
                    <a:ext uri="{FF2B5EF4-FFF2-40B4-BE49-F238E27FC236}">
                      <a16:creationId xmlns:a16="http://schemas.microsoft.com/office/drawing/2014/main" id="{9D38800D-3561-4464-884B-6F7C936028D3}"/>
                    </a:ext>
                  </a:extLst>
                </p:cNvPr>
                <p:cNvSpPr/>
                <p:nvPr userDrawn="1"/>
              </p:nvSpPr>
              <p:spPr>
                <a:xfrm>
                  <a:off x="-2479584" y="3652838"/>
                  <a:ext cx="1164007" cy="246701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4" name="Groep 33">
                  <a:extLst>
                    <a:ext uri="{FF2B5EF4-FFF2-40B4-BE49-F238E27FC236}">
                      <a16:creationId xmlns:a16="http://schemas.microsoft.com/office/drawing/2014/main" id="{512F85E6-1D3F-4E36-AB50-F2B82393D697}"/>
                    </a:ext>
                  </a:extLst>
                </p:cNvPr>
                <p:cNvGrpSpPr/>
                <p:nvPr userDrawn="1"/>
              </p:nvGrpSpPr>
              <p:grpSpPr>
                <a:xfrm>
                  <a:off x="-2403869" y="3460544"/>
                  <a:ext cx="155951" cy="131922"/>
                  <a:chOff x="12968836" y="3354170"/>
                  <a:chExt cx="404806" cy="342433"/>
                </a:xfrm>
              </p:grpSpPr>
              <p:sp>
                <p:nvSpPr>
                  <p:cNvPr id="47" name="Rechthoek: afgeronde hoeken 46">
                    <a:extLst>
                      <a:ext uri="{FF2B5EF4-FFF2-40B4-BE49-F238E27FC236}">
                        <a16:creationId xmlns:a16="http://schemas.microsoft.com/office/drawing/2014/main" id="{5ABA8BD8-83B8-4961-9BF5-927B1C3207C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7A9274A7-B10C-4364-91DD-30662B5357E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89336DA3-CB35-45A2-BBCF-FA2FB18A406E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9F726340-DFAA-4892-818B-0D1C576A7D7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BF32B406-7EFF-4B6B-BB63-A78FB09983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28CE9C15-FCF7-4940-B328-D83111BEA81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5" name="Groep 34">
                  <a:extLst>
                    <a:ext uri="{FF2B5EF4-FFF2-40B4-BE49-F238E27FC236}">
                      <a16:creationId xmlns:a16="http://schemas.microsoft.com/office/drawing/2014/main" id="{2BB5CDDB-F595-4FB6-8DED-6B0871208CD9}"/>
                    </a:ext>
                  </a:extLst>
                </p:cNvPr>
                <p:cNvGrpSpPr/>
                <p:nvPr userDrawn="1"/>
              </p:nvGrpSpPr>
              <p:grpSpPr>
                <a:xfrm>
                  <a:off x="-2423424" y="3690208"/>
                  <a:ext cx="166739" cy="218963"/>
                  <a:chOff x="12940828" y="3950597"/>
                  <a:chExt cx="432813" cy="568367"/>
                </a:xfrm>
              </p:grpSpPr>
              <p:grpSp>
                <p:nvGrpSpPr>
                  <p:cNvPr id="39" name="Groep 38">
                    <a:extLst>
                      <a:ext uri="{FF2B5EF4-FFF2-40B4-BE49-F238E27FC236}">
                        <a16:creationId xmlns:a16="http://schemas.microsoft.com/office/drawing/2014/main" id="{CC291CE5-AAFB-4570-B175-192FB942AB4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000382" y="4006891"/>
                    <a:ext cx="373259" cy="315747"/>
                    <a:chOff x="12968836" y="3354170"/>
                    <a:chExt cx="404806" cy="342433"/>
                  </a:xfrm>
                </p:grpSpPr>
                <p:sp>
                  <p:nvSpPr>
                    <p:cNvPr id="41" name="Rechthoek: afgeronde hoeken 40">
                      <a:extLst>
                        <a:ext uri="{FF2B5EF4-FFF2-40B4-BE49-F238E27FC236}">
                          <a16:creationId xmlns:a16="http://schemas.microsoft.com/office/drawing/2014/main" id="{40891F39-4E06-4726-A00A-2B41325CC92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68836" y="3354170"/>
                      <a:ext cx="404806" cy="342433"/>
                    </a:xfrm>
                    <a:prstGeom prst="roundRect">
                      <a:avLst>
                        <a:gd name="adj" fmla="val 2911"/>
                      </a:avLst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2" name="Rechthoek 41">
                      <a:extLst>
                        <a:ext uri="{FF2B5EF4-FFF2-40B4-BE49-F238E27FC236}">
                          <a16:creationId xmlns:a16="http://schemas.microsoft.com/office/drawing/2014/main" id="{1005F641-85AF-4E93-B0BA-0230266B8A0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0" y="3401181"/>
                      <a:ext cx="305213" cy="41563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3" name="Rechthoek 42">
                      <a:extLst>
                        <a:ext uri="{FF2B5EF4-FFF2-40B4-BE49-F238E27FC236}">
                          <a16:creationId xmlns:a16="http://schemas.microsoft.com/office/drawing/2014/main" id="{9EFD2BEF-FD21-4971-A0EF-29E9630F679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1" y="3471575"/>
                      <a:ext cx="118778" cy="18169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4" name="Rechthoek 43">
                      <a:extLst>
                        <a:ext uri="{FF2B5EF4-FFF2-40B4-BE49-F238E27FC236}">
                          <a16:creationId xmlns:a16="http://schemas.microsoft.com/office/drawing/2014/main" id="{820F91C8-8882-4AC2-A6F2-3299F341FA3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481982"/>
                      <a:ext cx="13527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5" name="Rechthoek 44">
                      <a:extLst>
                        <a:ext uri="{FF2B5EF4-FFF2-40B4-BE49-F238E27FC236}">
                          <a16:creationId xmlns:a16="http://schemas.microsoft.com/office/drawing/2014/main" id="{5E3D5CA5-494D-49DD-86B3-4C1421BB589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554800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6" name="Rechthoek 45">
                      <a:extLst>
                        <a:ext uri="{FF2B5EF4-FFF2-40B4-BE49-F238E27FC236}">
                          <a16:creationId xmlns:a16="http://schemas.microsoft.com/office/drawing/2014/main" id="{9945BB30-4EB3-4686-BCCF-814A1F5BDB2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627618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40" name="Boog 39">
                    <a:extLst>
                      <a:ext uri="{FF2B5EF4-FFF2-40B4-BE49-F238E27FC236}">
                        <a16:creationId xmlns:a16="http://schemas.microsoft.com/office/drawing/2014/main" id="{28EA9931-3540-4D4A-B01E-5FC64AF3EAD6}"/>
                      </a:ext>
                    </a:extLst>
                  </p:cNvPr>
                  <p:cNvSpPr/>
                  <p:nvPr userDrawn="1"/>
                </p:nvSpPr>
                <p:spPr>
                  <a:xfrm rot="17637075">
                    <a:off x="12776155" y="4115270"/>
                    <a:ext cx="568367" cy="239021"/>
                  </a:xfrm>
                  <a:prstGeom prst="arc">
                    <a:avLst>
                      <a:gd name="adj1" fmla="val 15959368"/>
                      <a:gd name="adj2" fmla="val 1354623"/>
                    </a:avLst>
                  </a:prstGeom>
                  <a:noFill/>
                  <a:ln w="19050" cap="flat" cmpd="sng" algn="ctr">
                    <a:solidFill>
                      <a:srgbClr val="4D82B8"/>
                    </a:solidFill>
                    <a:prstDash val="solid"/>
                    <a:headEnd type="arrow" w="med" len="sm"/>
                  </a:ln>
                  <a:effectLst/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6" name="Tekstvak 35">
                  <a:extLst>
                    <a:ext uri="{FF2B5EF4-FFF2-40B4-BE49-F238E27FC236}">
                      <a16:creationId xmlns:a16="http://schemas.microsoft.com/office/drawing/2014/main" id="{2AE280CE-D8D6-49C7-A457-1AA72AFDD851}"/>
                    </a:ext>
                  </a:extLst>
                </p:cNvPr>
                <p:cNvSpPr txBox="1"/>
                <p:nvPr userDrawn="1"/>
              </p:nvSpPr>
              <p:spPr>
                <a:xfrm>
                  <a:off x="-2245455" y="3460544"/>
                  <a:ext cx="896116" cy="13470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Indeling</a:t>
                  </a:r>
                </a:p>
              </p:txBody>
            </p:sp>
            <p:sp>
              <p:nvSpPr>
                <p:cNvPr id="37" name="Tekstvak 36">
                  <a:extLst>
                    <a:ext uri="{FF2B5EF4-FFF2-40B4-BE49-F238E27FC236}">
                      <a16:creationId xmlns:a16="http://schemas.microsoft.com/office/drawing/2014/main" id="{F4AF6D78-2E5F-4818-A1FF-49D8ECD6D3EB}"/>
                    </a:ext>
                  </a:extLst>
                </p:cNvPr>
                <p:cNvSpPr txBox="1"/>
                <p:nvPr userDrawn="1"/>
              </p:nvSpPr>
              <p:spPr>
                <a:xfrm>
                  <a:off x="-2258884" y="3712980"/>
                  <a:ext cx="90954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Dia Herstellen</a:t>
                  </a:r>
                </a:p>
              </p:txBody>
            </p:sp>
            <p:sp>
              <p:nvSpPr>
                <p:cNvPr id="38" name="Vrije vorm: vorm 37">
                  <a:extLst>
                    <a:ext uri="{FF2B5EF4-FFF2-40B4-BE49-F238E27FC236}">
                      <a16:creationId xmlns:a16="http://schemas.microsoft.com/office/drawing/2014/main" id="{E7F5FE4A-3EB5-48CC-A4C5-07FC8044F445}"/>
                    </a:ext>
                  </a:extLst>
                </p:cNvPr>
                <p:cNvSpPr/>
                <p:nvPr userDrawn="1"/>
              </p:nvSpPr>
              <p:spPr>
                <a:xfrm>
                  <a:off x="-1360391" y="3783140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6" name="Gelijkbenige driehoek 15">
              <a:extLst>
                <a:ext uri="{FF2B5EF4-FFF2-40B4-BE49-F238E27FC236}">
                  <a16:creationId xmlns:a16="http://schemas.microsoft.com/office/drawing/2014/main" id="{CE394934-6DD0-48E1-B49C-0EDFF6C8F3C5}"/>
                </a:ext>
              </a:extLst>
            </p:cNvPr>
            <p:cNvSpPr/>
            <p:nvPr userDrawn="1"/>
          </p:nvSpPr>
          <p:spPr>
            <a:xfrm rot="16200000" flipH="1">
              <a:off x="12932218" y="489499"/>
              <a:ext cx="175255" cy="10287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nl-NL" sz="1600" cap="all" baseline="0" noProof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79" name="INSTRUCTIES">
            <a:extLst>
              <a:ext uri="{FF2B5EF4-FFF2-40B4-BE49-F238E27FC236}">
                <a16:creationId xmlns:a16="http://schemas.microsoft.com/office/drawing/2014/main" id="{51DE790D-5245-48C5-BA73-E3B7E58CA265}"/>
              </a:ext>
            </a:extLst>
          </p:cNvPr>
          <p:cNvGrpSpPr/>
          <p:nvPr userDrawn="1"/>
        </p:nvGrpSpPr>
        <p:grpSpPr>
          <a:xfrm>
            <a:off x="8868423" y="-3570829"/>
            <a:ext cx="7518212" cy="3431269"/>
            <a:chOff x="-3786436" y="0"/>
            <a:chExt cx="7518212" cy="3431265"/>
          </a:xfrm>
        </p:grpSpPr>
        <p:sp>
          <p:nvSpPr>
            <p:cNvPr id="80" name="Rechthoek 79">
              <a:extLst>
                <a:ext uri="{FF2B5EF4-FFF2-40B4-BE49-F238E27FC236}">
                  <a16:creationId xmlns:a16="http://schemas.microsoft.com/office/drawing/2014/main" id="{13E322AF-0A30-4D93-B450-11B4099A3DF9}"/>
                </a:ext>
              </a:extLst>
            </p:cNvPr>
            <p:cNvSpPr/>
            <p:nvPr userDrawn="1"/>
          </p:nvSpPr>
          <p:spPr>
            <a:xfrm>
              <a:off x="-3786436" y="0"/>
              <a:ext cx="7518212" cy="343126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81" name="Ovaal 80">
              <a:extLst>
                <a:ext uri="{FF2B5EF4-FFF2-40B4-BE49-F238E27FC236}">
                  <a16:creationId xmlns:a16="http://schemas.microsoft.com/office/drawing/2014/main" id="{17C425CC-2CE4-4E47-9BDF-583A02F367AA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2" name="Rechthoek 81">
              <a:extLst>
                <a:ext uri="{FF2B5EF4-FFF2-40B4-BE49-F238E27FC236}">
                  <a16:creationId xmlns:a16="http://schemas.microsoft.com/office/drawing/2014/main" id="{9E206A60-1964-48EB-BEAC-9867361A8485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3" name="Groep 82">
              <a:extLst>
                <a:ext uri="{FF2B5EF4-FFF2-40B4-BE49-F238E27FC236}">
                  <a16:creationId xmlns:a16="http://schemas.microsoft.com/office/drawing/2014/main" id="{9B66E661-28F7-43A2-BFDE-E169AF7049B8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27" name="Rechthoek 126">
                <a:extLst>
                  <a:ext uri="{FF2B5EF4-FFF2-40B4-BE49-F238E27FC236}">
                    <a16:creationId xmlns:a16="http://schemas.microsoft.com/office/drawing/2014/main" id="{D0E8AE95-B2BB-4E8F-A5ED-C40785612009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8" name="Ovaal 127">
                <a:extLst>
                  <a:ext uri="{FF2B5EF4-FFF2-40B4-BE49-F238E27FC236}">
                    <a16:creationId xmlns:a16="http://schemas.microsoft.com/office/drawing/2014/main" id="{C118AD57-A96D-4C96-B71D-8EB8DEA95AE2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9" name="Vrije vorm: vorm 128">
                <a:extLst>
                  <a:ext uri="{FF2B5EF4-FFF2-40B4-BE49-F238E27FC236}">
                    <a16:creationId xmlns:a16="http://schemas.microsoft.com/office/drawing/2014/main" id="{9C683DBF-04A2-428F-9191-739E7D2F08CE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0" name="Rechthoek: afgeronde hoeken 129">
                <a:extLst>
                  <a:ext uri="{FF2B5EF4-FFF2-40B4-BE49-F238E27FC236}">
                    <a16:creationId xmlns:a16="http://schemas.microsoft.com/office/drawing/2014/main" id="{21D60D1F-181E-4456-930F-5925FCD0C5FE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31" name="Rechte verbindingslijn 130">
                <a:extLst>
                  <a:ext uri="{FF2B5EF4-FFF2-40B4-BE49-F238E27FC236}">
                    <a16:creationId xmlns:a16="http://schemas.microsoft.com/office/drawing/2014/main" id="{B790950B-87C3-405D-9645-7383D11832B3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2" name="Rechte verbindingslijn 131">
                <a:extLst>
                  <a:ext uri="{FF2B5EF4-FFF2-40B4-BE49-F238E27FC236}">
                    <a16:creationId xmlns:a16="http://schemas.microsoft.com/office/drawing/2014/main" id="{9B62E8D8-C683-44EB-A177-FD0CBF5FC284}"/>
                  </a:ext>
                </a:extLst>
              </p:cNvPr>
              <p:cNvCxnSpPr>
                <a:cxnSpLocks/>
                <a:stCxn id="130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84" name="Ovaal 83">
              <a:extLst>
                <a:ext uri="{FF2B5EF4-FFF2-40B4-BE49-F238E27FC236}">
                  <a16:creationId xmlns:a16="http://schemas.microsoft.com/office/drawing/2014/main" id="{C4E161CC-360A-493D-9CF7-BAF99740DBED}"/>
                </a:ext>
              </a:extLst>
            </p:cNvPr>
            <p:cNvSpPr/>
            <p:nvPr userDrawn="1"/>
          </p:nvSpPr>
          <p:spPr>
            <a:xfrm>
              <a:off x="212971" y="4606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5" name="Rechthoek 84">
              <a:extLst>
                <a:ext uri="{FF2B5EF4-FFF2-40B4-BE49-F238E27FC236}">
                  <a16:creationId xmlns:a16="http://schemas.microsoft.com/office/drawing/2014/main" id="{E8EDAE0D-161D-41E0-A4F3-73D57DC5AB90}"/>
                </a:ext>
              </a:extLst>
            </p:cNvPr>
            <p:cNvSpPr/>
            <p:nvPr userDrawn="1"/>
          </p:nvSpPr>
          <p:spPr>
            <a:xfrm>
              <a:off x="497143" y="460698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6" name="Groep 85">
              <a:extLst>
                <a:ext uri="{FF2B5EF4-FFF2-40B4-BE49-F238E27FC236}">
                  <a16:creationId xmlns:a16="http://schemas.microsoft.com/office/drawing/2014/main" id="{5D59FADC-65AB-4B22-88C5-146DE954933F}"/>
                </a:ext>
              </a:extLst>
            </p:cNvPr>
            <p:cNvGrpSpPr/>
            <p:nvPr userDrawn="1"/>
          </p:nvGrpSpPr>
          <p:grpSpPr>
            <a:xfrm>
              <a:off x="505239" y="895272"/>
              <a:ext cx="825500" cy="209550"/>
              <a:chOff x="17321182" y="1213837"/>
              <a:chExt cx="825500" cy="209550"/>
            </a:xfrm>
          </p:grpSpPr>
          <p:sp>
            <p:nvSpPr>
              <p:cNvPr id="124" name="Rechthoek 123">
                <a:extLst>
                  <a:ext uri="{FF2B5EF4-FFF2-40B4-BE49-F238E27FC236}">
                    <a16:creationId xmlns:a16="http://schemas.microsoft.com/office/drawing/2014/main" id="{DB9E5948-B212-4686-8DEA-73470FBC717E}"/>
                  </a:ext>
                </a:extLst>
              </p:cNvPr>
              <p:cNvSpPr/>
              <p:nvPr userDrawn="1"/>
            </p:nvSpPr>
            <p:spPr>
              <a:xfrm>
                <a:off x="17321182" y="1213837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25" name="Rechte verbindingslijn 124">
                <a:extLst>
                  <a:ext uri="{FF2B5EF4-FFF2-40B4-BE49-F238E27FC236}">
                    <a16:creationId xmlns:a16="http://schemas.microsoft.com/office/drawing/2014/main" id="{D616DEEC-3E30-41B2-9802-990343386FAF}"/>
                  </a:ext>
                </a:extLst>
              </p:cNvPr>
              <p:cNvCxnSpPr/>
              <p:nvPr userDrawn="1"/>
            </p:nvCxnSpPr>
            <p:spPr>
              <a:xfrm>
                <a:off x="17971827" y="1246239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6" name="Gelijkbenige driehoek 125">
                <a:extLst>
                  <a:ext uri="{FF2B5EF4-FFF2-40B4-BE49-F238E27FC236}">
                    <a16:creationId xmlns:a16="http://schemas.microsoft.com/office/drawing/2014/main" id="{096D10BB-BEA4-46BC-9C02-4A37292B2275}"/>
                  </a:ext>
                </a:extLst>
              </p:cNvPr>
              <p:cNvSpPr/>
              <p:nvPr userDrawn="1"/>
            </p:nvSpPr>
            <p:spPr>
              <a:xfrm rot="10800000">
                <a:off x="18012647" y="1297893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7" name="Ovaal 86">
              <a:extLst>
                <a:ext uri="{FF2B5EF4-FFF2-40B4-BE49-F238E27FC236}">
                  <a16:creationId xmlns:a16="http://schemas.microsoft.com/office/drawing/2014/main" id="{4400C6D2-D3A9-4129-BDBB-D3AB115CF831}"/>
                </a:ext>
              </a:extLst>
            </p:cNvPr>
            <p:cNvSpPr/>
            <p:nvPr userDrawn="1"/>
          </p:nvSpPr>
          <p:spPr>
            <a:xfrm>
              <a:off x="-3603587" y="174222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8" name="Rechthoek 87">
              <a:extLst>
                <a:ext uri="{FF2B5EF4-FFF2-40B4-BE49-F238E27FC236}">
                  <a16:creationId xmlns:a16="http://schemas.microsoft.com/office/drawing/2014/main" id="{09044CC7-76C4-4A6A-AB7F-E08D5C23BACE}"/>
                </a:ext>
              </a:extLst>
            </p:cNvPr>
            <p:cNvSpPr/>
            <p:nvPr userDrawn="1"/>
          </p:nvSpPr>
          <p:spPr>
            <a:xfrm>
              <a:off x="-3319415" y="1742222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89" name="Groep 88">
              <a:extLst>
                <a:ext uri="{FF2B5EF4-FFF2-40B4-BE49-F238E27FC236}">
                  <a16:creationId xmlns:a16="http://schemas.microsoft.com/office/drawing/2014/main" id="{66702EEC-4EAF-40C7-AB88-E363398EC705}"/>
                </a:ext>
              </a:extLst>
            </p:cNvPr>
            <p:cNvGrpSpPr/>
            <p:nvPr userDrawn="1"/>
          </p:nvGrpSpPr>
          <p:grpSpPr>
            <a:xfrm>
              <a:off x="-3408298" y="2659381"/>
              <a:ext cx="622283" cy="612890"/>
              <a:chOff x="12617634" y="2421765"/>
              <a:chExt cx="752963" cy="741589"/>
            </a:xfrm>
          </p:grpSpPr>
          <p:grpSp>
            <p:nvGrpSpPr>
              <p:cNvPr id="108" name="Groep 107">
                <a:extLst>
                  <a:ext uri="{FF2B5EF4-FFF2-40B4-BE49-F238E27FC236}">
                    <a16:creationId xmlns:a16="http://schemas.microsoft.com/office/drawing/2014/main" id="{03A84C30-ED2B-4C5E-B515-01CD70FE470B}"/>
                  </a:ext>
                </a:extLst>
              </p:cNvPr>
              <p:cNvGrpSpPr/>
              <p:nvPr userDrawn="1"/>
            </p:nvGrpSpPr>
            <p:grpSpPr>
              <a:xfrm>
                <a:off x="12771515" y="2421765"/>
                <a:ext cx="467170" cy="448493"/>
                <a:chOff x="12782142" y="2421765"/>
                <a:chExt cx="467170" cy="448493"/>
              </a:xfrm>
            </p:grpSpPr>
            <p:grpSp>
              <p:nvGrpSpPr>
                <p:cNvPr id="111" name="Groep 110">
                  <a:extLst>
                    <a:ext uri="{FF2B5EF4-FFF2-40B4-BE49-F238E27FC236}">
                      <a16:creationId xmlns:a16="http://schemas.microsoft.com/office/drawing/2014/main" id="{CBF40B72-85D3-4120-AA83-F2033B39D085}"/>
                    </a:ext>
                  </a:extLst>
                </p:cNvPr>
                <p:cNvGrpSpPr/>
                <p:nvPr userDrawn="1"/>
              </p:nvGrpSpPr>
              <p:grpSpPr>
                <a:xfrm>
                  <a:off x="12782142" y="2421765"/>
                  <a:ext cx="412975" cy="396144"/>
                  <a:chOff x="13554829" y="2265103"/>
                  <a:chExt cx="443914" cy="425824"/>
                </a:xfrm>
              </p:grpSpPr>
              <p:grpSp>
                <p:nvGrpSpPr>
                  <p:cNvPr id="118" name="Groep 117">
                    <a:extLst>
                      <a:ext uri="{FF2B5EF4-FFF2-40B4-BE49-F238E27FC236}">
                        <a16:creationId xmlns:a16="http://schemas.microsoft.com/office/drawing/2014/main" id="{19355B10-5DDA-4D37-AA4E-ABC63971A73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829" y="2265103"/>
                    <a:ext cx="443914" cy="425824"/>
                    <a:chOff x="12909607" y="221137"/>
                    <a:chExt cx="443914" cy="425824"/>
                  </a:xfrm>
                </p:grpSpPr>
                <p:sp>
                  <p:nvSpPr>
                    <p:cNvPr id="121" name="Rechthoek 120">
                      <a:extLst>
                        <a:ext uri="{FF2B5EF4-FFF2-40B4-BE49-F238E27FC236}">
                          <a16:creationId xmlns:a16="http://schemas.microsoft.com/office/drawing/2014/main" id="{253583AA-6425-41A6-9F46-109600114E1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07" y="221150"/>
                      <a:ext cx="443914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2" name="Rechthoek 121">
                      <a:extLst>
                        <a:ext uri="{FF2B5EF4-FFF2-40B4-BE49-F238E27FC236}">
                          <a16:creationId xmlns:a16="http://schemas.microsoft.com/office/drawing/2014/main" id="{659C2EAA-892D-4B1F-8483-B68AA26FF3F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16" y="221137"/>
                      <a:ext cx="261631" cy="2578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3" name="Ovaal 122">
                      <a:extLst>
                        <a:ext uri="{FF2B5EF4-FFF2-40B4-BE49-F238E27FC236}">
                          <a16:creationId xmlns:a16="http://schemas.microsoft.com/office/drawing/2014/main" id="{83AC92EE-1803-40BE-A6BC-2FE1AFDFE60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13" y="253670"/>
                      <a:ext cx="72186" cy="72187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9" name="Afbeelding 118">
                    <a:extLst>
                      <a:ext uri="{FF2B5EF4-FFF2-40B4-BE49-F238E27FC236}">
                        <a16:creationId xmlns:a16="http://schemas.microsoft.com/office/drawing/2014/main" id="{D345DF4A-92E2-456F-979E-A9B8C41D4D9B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25" y="2369984"/>
                    <a:ext cx="173366" cy="140221"/>
                  </a:xfrm>
                  <a:prstGeom prst="rect">
                    <a:avLst/>
                  </a:prstGeom>
                </p:spPr>
              </p:pic>
              <p:pic>
                <p:nvPicPr>
                  <p:cNvPr id="120" name="Afbeelding 119">
                    <a:extLst>
                      <a:ext uri="{FF2B5EF4-FFF2-40B4-BE49-F238E27FC236}">
                        <a16:creationId xmlns:a16="http://schemas.microsoft.com/office/drawing/2014/main" id="{9075161D-BC50-4062-B271-72656C9FC80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28" y="2394256"/>
                    <a:ext cx="173366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2" name="Groep 111">
                  <a:extLst>
                    <a:ext uri="{FF2B5EF4-FFF2-40B4-BE49-F238E27FC236}">
                      <a16:creationId xmlns:a16="http://schemas.microsoft.com/office/drawing/2014/main" id="{66C1A00E-70D6-484E-B26F-297FA9E572F9}"/>
                    </a:ext>
                  </a:extLst>
                </p:cNvPr>
                <p:cNvGrpSpPr/>
                <p:nvPr userDrawn="1"/>
              </p:nvGrpSpPr>
              <p:grpSpPr>
                <a:xfrm>
                  <a:off x="13103491" y="2723788"/>
                  <a:ext cx="145821" cy="146470"/>
                  <a:chOff x="13096147" y="2620798"/>
                  <a:chExt cx="145821" cy="146470"/>
                </a:xfrm>
              </p:grpSpPr>
              <p:sp>
                <p:nvSpPr>
                  <p:cNvPr id="116" name="Rechthoek 115">
                    <a:extLst>
                      <a:ext uri="{FF2B5EF4-FFF2-40B4-BE49-F238E27FC236}">
                        <a16:creationId xmlns:a16="http://schemas.microsoft.com/office/drawing/2014/main" id="{E7883F34-6748-4E56-9F8F-B022F47BFD93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47" y="2620798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7" name="Rechthoek 116">
                    <a:extLst>
                      <a:ext uri="{FF2B5EF4-FFF2-40B4-BE49-F238E27FC236}">
                        <a16:creationId xmlns:a16="http://schemas.microsoft.com/office/drawing/2014/main" id="{A6875B9A-A34B-4CC9-91CF-FC5EA382144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42" y="2680164"/>
                    <a:ext cx="145821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3" name="Groep 112">
                  <a:extLst>
                    <a:ext uri="{FF2B5EF4-FFF2-40B4-BE49-F238E27FC236}">
                      <a16:creationId xmlns:a16="http://schemas.microsoft.com/office/drawing/2014/main" id="{3CC21063-972F-4380-8EE4-D9CE98AFA367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399" y="2684166"/>
                  <a:ext cx="145821" cy="146470"/>
                  <a:chOff x="13096171" y="4583741"/>
                  <a:chExt cx="145821" cy="146470"/>
                </a:xfrm>
              </p:grpSpPr>
              <p:sp>
                <p:nvSpPr>
                  <p:cNvPr id="114" name="Rechthoek 113">
                    <a:extLst>
                      <a:ext uri="{FF2B5EF4-FFF2-40B4-BE49-F238E27FC236}">
                        <a16:creationId xmlns:a16="http://schemas.microsoft.com/office/drawing/2014/main" id="{2FDDEA62-045C-4C8D-8304-D3B0DE8384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71" y="4583741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5" name="Rechthoek 114">
                    <a:extLst>
                      <a:ext uri="{FF2B5EF4-FFF2-40B4-BE49-F238E27FC236}">
                        <a16:creationId xmlns:a16="http://schemas.microsoft.com/office/drawing/2014/main" id="{B27B9EAA-4D01-41DD-B250-1236B9C7F620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74" y="4643108"/>
                    <a:ext cx="145819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9" name="Rechthoek 108">
                <a:extLst>
                  <a:ext uri="{FF2B5EF4-FFF2-40B4-BE49-F238E27FC236}">
                    <a16:creationId xmlns:a16="http://schemas.microsoft.com/office/drawing/2014/main" id="{4E7DEAB3-57BF-43E4-9228-F36204D9093D}"/>
                  </a:ext>
                </a:extLst>
              </p:cNvPr>
              <p:cNvSpPr/>
              <p:nvPr userDrawn="1"/>
            </p:nvSpPr>
            <p:spPr>
              <a:xfrm>
                <a:off x="12617634" y="2908383"/>
                <a:ext cx="752963" cy="16117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10" name="Gelijkbenige driehoek 109">
                <a:extLst>
                  <a:ext uri="{FF2B5EF4-FFF2-40B4-BE49-F238E27FC236}">
                    <a16:creationId xmlns:a16="http://schemas.microsoft.com/office/drawing/2014/main" id="{888BB4CA-C1F0-4516-A656-6324AA8C4DF4}"/>
                  </a:ext>
                </a:extLst>
              </p:cNvPr>
              <p:cNvSpPr/>
              <p:nvPr userDrawn="1"/>
            </p:nvSpPr>
            <p:spPr>
              <a:xfrm rot="10800000">
                <a:off x="12950681" y="3112208"/>
                <a:ext cx="86866" cy="51146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0" name="Ovaal 89">
              <a:extLst>
                <a:ext uri="{FF2B5EF4-FFF2-40B4-BE49-F238E27FC236}">
                  <a16:creationId xmlns:a16="http://schemas.microsoft.com/office/drawing/2014/main" id="{C9B3DDC3-67C1-4993-90FB-FC411AC51D70}"/>
                </a:ext>
              </a:extLst>
            </p:cNvPr>
            <p:cNvSpPr/>
            <p:nvPr userDrawn="1"/>
          </p:nvSpPr>
          <p:spPr>
            <a:xfrm>
              <a:off x="212971" y="17422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1" name="Rechthoek 90">
              <a:extLst>
                <a:ext uri="{FF2B5EF4-FFF2-40B4-BE49-F238E27FC236}">
                  <a16:creationId xmlns:a16="http://schemas.microsoft.com/office/drawing/2014/main" id="{B2EEA48E-0704-46D8-A1A1-7A9E87A39A6B}"/>
                </a:ext>
              </a:extLst>
            </p:cNvPr>
            <p:cNvSpPr/>
            <p:nvPr userDrawn="1"/>
          </p:nvSpPr>
          <p:spPr>
            <a:xfrm>
              <a:off x="497143" y="1742221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2" name="Groep 91">
              <a:extLst>
                <a:ext uri="{FF2B5EF4-FFF2-40B4-BE49-F238E27FC236}">
                  <a16:creationId xmlns:a16="http://schemas.microsoft.com/office/drawing/2014/main" id="{3DB10D41-9D3F-496F-AE10-99005A379B54}"/>
                </a:ext>
              </a:extLst>
            </p:cNvPr>
            <p:cNvGrpSpPr/>
            <p:nvPr userDrawn="1"/>
          </p:nvGrpSpPr>
          <p:grpSpPr>
            <a:xfrm>
              <a:off x="501737" y="2666636"/>
              <a:ext cx="1108877" cy="563936"/>
              <a:chOff x="501737" y="1359625"/>
              <a:chExt cx="1108877" cy="563936"/>
            </a:xfrm>
          </p:grpSpPr>
          <p:sp>
            <p:nvSpPr>
              <p:cNvPr id="93" name="Rechthoek 92">
                <a:extLst>
                  <a:ext uri="{FF2B5EF4-FFF2-40B4-BE49-F238E27FC236}">
                    <a16:creationId xmlns:a16="http://schemas.microsoft.com/office/drawing/2014/main" id="{AE621400-5BC0-4197-8BC4-78E5D925EF6F}"/>
                  </a:ext>
                </a:extLst>
              </p:cNvPr>
              <p:cNvSpPr/>
              <p:nvPr userDrawn="1"/>
            </p:nvSpPr>
            <p:spPr>
              <a:xfrm>
                <a:off x="501737" y="1359625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4" name="Rechthoek 93">
                <a:extLst>
                  <a:ext uri="{FF2B5EF4-FFF2-40B4-BE49-F238E27FC236}">
                    <a16:creationId xmlns:a16="http://schemas.microsoft.com/office/drawing/2014/main" id="{DC65A8AF-3375-40A6-A0B6-8D6C7FF11327}"/>
                  </a:ext>
                </a:extLst>
              </p:cNvPr>
              <p:cNvSpPr/>
              <p:nvPr userDrawn="1"/>
            </p:nvSpPr>
            <p:spPr>
              <a:xfrm>
                <a:off x="511840" y="1613351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5" name="Tekstvak 94">
                <a:extLst>
                  <a:ext uri="{FF2B5EF4-FFF2-40B4-BE49-F238E27FC236}">
                    <a16:creationId xmlns:a16="http://schemas.microsoft.com/office/drawing/2014/main" id="{B03F3A26-7D39-4309-8C2C-82C3CF024A5A}"/>
                  </a:ext>
                </a:extLst>
              </p:cNvPr>
              <p:cNvSpPr txBox="1"/>
              <p:nvPr userDrawn="1"/>
            </p:nvSpPr>
            <p:spPr>
              <a:xfrm>
                <a:off x="746738" y="1423527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96" name="Tekstvak 95">
                <a:extLst>
                  <a:ext uri="{FF2B5EF4-FFF2-40B4-BE49-F238E27FC236}">
                    <a16:creationId xmlns:a16="http://schemas.microsoft.com/office/drawing/2014/main" id="{66C9E855-55F8-429B-94F7-EED7146DCD12}"/>
                  </a:ext>
                </a:extLst>
              </p:cNvPr>
              <p:cNvSpPr txBox="1"/>
              <p:nvPr userDrawn="1"/>
            </p:nvSpPr>
            <p:spPr>
              <a:xfrm>
                <a:off x="746739" y="167344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97" name="Vrije vorm: vorm 96">
                <a:extLst>
                  <a:ext uri="{FF2B5EF4-FFF2-40B4-BE49-F238E27FC236}">
                    <a16:creationId xmlns:a16="http://schemas.microsoft.com/office/drawing/2014/main" id="{327FE426-30AB-4373-A4C5-0C9226D184D0}"/>
                  </a:ext>
                </a:extLst>
              </p:cNvPr>
              <p:cNvSpPr/>
              <p:nvPr userDrawn="1"/>
            </p:nvSpPr>
            <p:spPr>
              <a:xfrm>
                <a:off x="1513052" y="174356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8" name="Groep 97">
                <a:extLst>
                  <a:ext uri="{FF2B5EF4-FFF2-40B4-BE49-F238E27FC236}">
                    <a16:creationId xmlns:a16="http://schemas.microsoft.com/office/drawing/2014/main" id="{F7B6209F-1790-4A38-87CB-22BDCBCA30AB}"/>
                  </a:ext>
                </a:extLst>
              </p:cNvPr>
              <p:cNvGrpSpPr/>
              <p:nvPr userDrawn="1"/>
            </p:nvGrpSpPr>
            <p:grpSpPr>
              <a:xfrm>
                <a:off x="561942" y="1420607"/>
                <a:ext cx="184194" cy="143334"/>
                <a:chOff x="9205496" y="425824"/>
                <a:chExt cx="144156" cy="112178"/>
              </a:xfrm>
            </p:grpSpPr>
            <p:sp>
              <p:nvSpPr>
                <p:cNvPr id="104" name="Rechthoek 103">
                  <a:extLst>
                    <a:ext uri="{FF2B5EF4-FFF2-40B4-BE49-F238E27FC236}">
                      <a16:creationId xmlns:a16="http://schemas.microsoft.com/office/drawing/2014/main" id="{1D8F5B99-D955-4B53-874B-24A1C391DD06}"/>
                    </a:ext>
                  </a:extLst>
                </p:cNvPr>
                <p:cNvSpPr/>
                <p:nvPr userDrawn="1"/>
              </p:nvSpPr>
              <p:spPr>
                <a:xfrm>
                  <a:off x="9205496" y="437991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Rechthoek 47">
                  <a:extLst>
                    <a:ext uri="{FF2B5EF4-FFF2-40B4-BE49-F238E27FC236}">
                      <a16:creationId xmlns:a16="http://schemas.microsoft.com/office/drawing/2014/main" id="{DB05A777-FC6E-48CC-B6C1-D718EC6676C8}"/>
                    </a:ext>
                  </a:extLst>
                </p:cNvPr>
                <p:cNvSpPr/>
                <p:nvPr userDrawn="1"/>
              </p:nvSpPr>
              <p:spPr>
                <a:xfrm>
                  <a:off x="9211544" y="468945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6" name="Rechthoek 47">
                  <a:extLst>
                    <a:ext uri="{FF2B5EF4-FFF2-40B4-BE49-F238E27FC236}">
                      <a16:creationId xmlns:a16="http://schemas.microsoft.com/office/drawing/2014/main" id="{4A9931C8-A40F-4DD1-A857-6C20F5BA2A01}"/>
                    </a:ext>
                  </a:extLst>
                </p:cNvPr>
                <p:cNvSpPr/>
                <p:nvPr userDrawn="1"/>
              </p:nvSpPr>
              <p:spPr>
                <a:xfrm>
                  <a:off x="9282987" y="480854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Koorde 106">
                  <a:extLst>
                    <a:ext uri="{FF2B5EF4-FFF2-40B4-BE49-F238E27FC236}">
                      <a16:creationId xmlns:a16="http://schemas.microsoft.com/office/drawing/2014/main" id="{39761444-DCA5-48D2-9A0F-5FC67ACDE1A9}"/>
                    </a:ext>
                  </a:extLst>
                </p:cNvPr>
                <p:cNvSpPr/>
                <p:nvPr userDrawn="1"/>
              </p:nvSpPr>
              <p:spPr>
                <a:xfrm>
                  <a:off x="9277488" y="425824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9" name="Groep 98">
                <a:extLst>
                  <a:ext uri="{FF2B5EF4-FFF2-40B4-BE49-F238E27FC236}">
                    <a16:creationId xmlns:a16="http://schemas.microsoft.com/office/drawing/2014/main" id="{00C00ADF-ED55-48A4-911D-6DE72CB53BCA}"/>
                  </a:ext>
                </a:extLst>
              </p:cNvPr>
              <p:cNvGrpSpPr/>
              <p:nvPr userDrawn="1"/>
            </p:nvGrpSpPr>
            <p:grpSpPr>
              <a:xfrm>
                <a:off x="561956" y="1674282"/>
                <a:ext cx="184194" cy="124746"/>
                <a:chOff x="9205508" y="659450"/>
                <a:chExt cx="144156" cy="97630"/>
              </a:xfrm>
            </p:grpSpPr>
            <p:sp>
              <p:nvSpPr>
                <p:cNvPr id="100" name="Rechthoek 99">
                  <a:extLst>
                    <a:ext uri="{FF2B5EF4-FFF2-40B4-BE49-F238E27FC236}">
                      <a16:creationId xmlns:a16="http://schemas.microsoft.com/office/drawing/2014/main" id="{41B460D6-0FC1-45AA-AB4B-7C1B9851F195}"/>
                    </a:ext>
                  </a:extLst>
                </p:cNvPr>
                <p:cNvSpPr/>
                <p:nvPr userDrawn="1"/>
              </p:nvSpPr>
              <p:spPr>
                <a:xfrm>
                  <a:off x="9205508" y="659452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1" name="Rechthoek 100">
                  <a:extLst>
                    <a:ext uri="{FF2B5EF4-FFF2-40B4-BE49-F238E27FC236}">
                      <a16:creationId xmlns:a16="http://schemas.microsoft.com/office/drawing/2014/main" id="{1CC0AF28-B7A8-4BA2-A82C-C96A9487D2E4}"/>
                    </a:ext>
                  </a:extLst>
                </p:cNvPr>
                <p:cNvSpPr/>
                <p:nvPr userDrawn="1"/>
              </p:nvSpPr>
              <p:spPr>
                <a:xfrm>
                  <a:off x="9236366" y="659450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2" name="Ovaal 101">
                  <a:extLst>
                    <a:ext uri="{FF2B5EF4-FFF2-40B4-BE49-F238E27FC236}">
                      <a16:creationId xmlns:a16="http://schemas.microsoft.com/office/drawing/2014/main" id="{71962EAE-C571-4B3E-B899-9AB98A61E39B}"/>
                    </a:ext>
                  </a:extLst>
                </p:cNvPr>
                <p:cNvSpPr/>
                <p:nvPr userDrawn="1"/>
              </p:nvSpPr>
              <p:spPr>
                <a:xfrm>
                  <a:off x="9284902" y="679044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3" name="Rechthoek 47">
                  <a:extLst>
                    <a:ext uri="{FF2B5EF4-FFF2-40B4-BE49-F238E27FC236}">
                      <a16:creationId xmlns:a16="http://schemas.microsoft.com/office/drawing/2014/main" id="{56BBED38-91F6-4751-8ED4-DB04208D593C}"/>
                    </a:ext>
                  </a:extLst>
                </p:cNvPr>
                <p:cNvSpPr/>
                <p:nvPr userDrawn="1"/>
              </p:nvSpPr>
              <p:spPr>
                <a:xfrm>
                  <a:off x="9248397" y="699079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2313504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8" accel="11000" decel="89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>
        <p:tmplLst>
          <p:tmpl>
            <p:tnLst>
              <p:par>
                <p:cTn presetID="2" presetClass="entr" presetSubtype="8" accel="11000" decel="89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/>
      <p:bldP spid="13" grpId="0"/>
      <p:bldP spid="2" grpId="0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iconen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754A1206-AB04-49B2-8F05-1F92646BB96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C42A1DED-D788-4D75-8349-F182D056E2D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7" name="Tijdelijke aanduiding voor afbeelding 6">
            <a:extLst>
              <a:ext uri="{FF2B5EF4-FFF2-40B4-BE49-F238E27FC236}">
                <a16:creationId xmlns:a16="http://schemas.microsoft.com/office/drawing/2014/main" id="{28BC907A-40E5-4C70-9280-AF83A9834714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9407952" y="0"/>
            <a:ext cx="2784048" cy="6858000"/>
          </a:xfrm>
          <a:solidFill>
            <a:schemeClr val="bg2"/>
          </a:solidFill>
          <a:effectLst>
            <a:outerShdw blurRad="139700" dir="10800000" algn="r" rotWithShape="0">
              <a:prstClr val="black">
                <a:alpha val="17000"/>
              </a:prstClr>
            </a:outerShdw>
          </a:effectLst>
        </p:spPr>
        <p:txBody>
          <a:bodyPr lIns="0" tIns="0" rIns="0" bIns="864000" anchor="ctr" anchorCtr="1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de icoon om een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8" name="Tijdelijke aanduiding voor tekst 31">
            <a:extLst>
              <a:ext uri="{FF2B5EF4-FFF2-40B4-BE49-F238E27FC236}">
                <a16:creationId xmlns:a16="http://schemas.microsoft.com/office/drawing/2014/main" id="{54F0C875-DE49-4455-9FC5-E558BEA9C28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2279168" y="2296911"/>
            <a:ext cx="2304258" cy="955481"/>
          </a:xfrm>
          <a:effectLst/>
        </p:spPr>
        <p:txBody>
          <a:bodyPr>
            <a:normAutofit/>
          </a:bodyPr>
          <a:lstStyle>
            <a:lvl1pPr>
              <a:defRPr sz="1100" baseline="0"/>
            </a:lvl1pPr>
            <a:lvl2pPr>
              <a:defRPr sz="1100"/>
            </a:lvl2pPr>
            <a:lvl3pPr>
              <a:defRPr sz="1100"/>
            </a:lvl3pPr>
            <a:lvl4pPr>
              <a:defRPr sz="16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900"/>
            </a:lvl8pPr>
            <a:lvl9pPr>
              <a:defRPr sz="1100"/>
            </a:lvl9pPr>
          </a:lstStyle>
          <a:p>
            <a:pPr lvl="0"/>
            <a:r>
              <a:rPr lang="nl-NL" dirty="0"/>
              <a:t>Voeg hier tekst toe</a:t>
            </a:r>
          </a:p>
        </p:txBody>
      </p:sp>
      <p:sp>
        <p:nvSpPr>
          <p:cNvPr id="154" name="Vrije vorm: vorm 153">
            <a:extLst>
              <a:ext uri="{FF2B5EF4-FFF2-40B4-BE49-F238E27FC236}">
                <a16:creationId xmlns:a16="http://schemas.microsoft.com/office/drawing/2014/main" id="{65FA0AD3-01D4-4619-92F7-799F5B95BE7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87375" y="1928560"/>
            <a:ext cx="1465140" cy="1323832"/>
          </a:xfrm>
          <a:custGeom>
            <a:avLst/>
            <a:gdLst>
              <a:gd name="connsiteX0" fmla="*/ 506702 w 1465140"/>
              <a:gd name="connsiteY0" fmla="*/ 0 h 1323832"/>
              <a:gd name="connsiteX1" fmla="*/ 1465140 w 1465140"/>
              <a:gd name="connsiteY1" fmla="*/ 0 h 1323832"/>
              <a:gd name="connsiteX2" fmla="*/ 1465140 w 1465140"/>
              <a:gd name="connsiteY2" fmla="*/ 1323832 h 1323832"/>
              <a:gd name="connsiteX3" fmla="*/ 0 w 1465140"/>
              <a:gd name="connsiteY3" fmla="*/ 1323832 h 1323832"/>
              <a:gd name="connsiteX4" fmla="*/ 0 w 1465140"/>
              <a:gd name="connsiteY4" fmla="*/ 368351 h 1323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5140" h="1323832">
                <a:moveTo>
                  <a:pt x="506702" y="0"/>
                </a:moveTo>
                <a:lnTo>
                  <a:pt x="1465140" y="0"/>
                </a:lnTo>
                <a:lnTo>
                  <a:pt x="1465140" y="1323832"/>
                </a:lnTo>
                <a:lnTo>
                  <a:pt x="0" y="1323832"/>
                </a:lnTo>
                <a:lnTo>
                  <a:pt x="0" y="368351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1" name="Tijdelijke aanduiding voor tekst 25">
            <a:extLst>
              <a:ext uri="{FF2B5EF4-FFF2-40B4-BE49-F238E27FC236}">
                <a16:creationId xmlns:a16="http://schemas.microsoft.com/office/drawing/2014/main" id="{7FC70A94-C51E-4026-9217-B19FD2767B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2279167" y="1928560"/>
            <a:ext cx="2304258" cy="321906"/>
          </a:xfrm>
        </p:spPr>
        <p:txBody>
          <a:bodyPr>
            <a:noAutofit/>
          </a:bodyPr>
          <a:lstStyle>
            <a:lvl1pPr>
              <a:defRPr sz="160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13" name="Tijdelijke aanduiding voor afbeelding 35">
            <a:extLst>
              <a:ext uri="{FF2B5EF4-FFF2-40B4-BE49-F238E27FC236}">
                <a16:creationId xmlns:a16="http://schemas.microsoft.com/office/drawing/2014/main" id="{24F7C7A8-1E9F-449F-9AFE-D267A25D2B77}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1026380" y="2296911"/>
            <a:ext cx="587130" cy="587130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 baseline="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</a:t>
            </a:r>
            <a:br>
              <a:rPr lang="nl-NL" dirty="0"/>
            </a:br>
            <a:r>
              <a:rPr lang="nl-NL" dirty="0"/>
              <a:t>om een afbeelding 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155" name="Vrije vorm: vorm 154">
            <a:extLst>
              <a:ext uri="{FF2B5EF4-FFF2-40B4-BE49-F238E27FC236}">
                <a16:creationId xmlns:a16="http://schemas.microsoft.com/office/drawing/2014/main" id="{FB0BAC42-E841-43C4-AE3D-597567FCB0B2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4875149" y="1928559"/>
            <a:ext cx="1465140" cy="1323832"/>
          </a:xfrm>
          <a:custGeom>
            <a:avLst/>
            <a:gdLst>
              <a:gd name="connsiteX0" fmla="*/ 506702 w 1465140"/>
              <a:gd name="connsiteY0" fmla="*/ 0 h 1323832"/>
              <a:gd name="connsiteX1" fmla="*/ 1465140 w 1465140"/>
              <a:gd name="connsiteY1" fmla="*/ 0 h 1323832"/>
              <a:gd name="connsiteX2" fmla="*/ 1465140 w 1465140"/>
              <a:gd name="connsiteY2" fmla="*/ 1323832 h 1323832"/>
              <a:gd name="connsiteX3" fmla="*/ 0 w 1465140"/>
              <a:gd name="connsiteY3" fmla="*/ 1323832 h 1323832"/>
              <a:gd name="connsiteX4" fmla="*/ 0 w 1465140"/>
              <a:gd name="connsiteY4" fmla="*/ 368351 h 1323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5140" h="1323832">
                <a:moveTo>
                  <a:pt x="506702" y="0"/>
                </a:moveTo>
                <a:lnTo>
                  <a:pt x="1465140" y="0"/>
                </a:lnTo>
                <a:lnTo>
                  <a:pt x="1465140" y="1323832"/>
                </a:lnTo>
                <a:lnTo>
                  <a:pt x="0" y="1323832"/>
                </a:lnTo>
                <a:lnTo>
                  <a:pt x="0" y="368351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34" name="Tijdelijke aanduiding voor tekst 25">
            <a:extLst>
              <a:ext uri="{FF2B5EF4-FFF2-40B4-BE49-F238E27FC236}">
                <a16:creationId xmlns:a16="http://schemas.microsoft.com/office/drawing/2014/main" id="{304FBE36-994D-417E-B36D-186BA98DA55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6566941" y="1928559"/>
            <a:ext cx="2304258" cy="321906"/>
          </a:xfrm>
        </p:spPr>
        <p:txBody>
          <a:bodyPr>
            <a:noAutofit/>
          </a:bodyPr>
          <a:lstStyle>
            <a:lvl1pPr>
              <a:defRPr sz="160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35" name="Tijdelijke aanduiding voor afbeelding 35">
            <a:extLst>
              <a:ext uri="{FF2B5EF4-FFF2-40B4-BE49-F238E27FC236}">
                <a16:creationId xmlns:a16="http://schemas.microsoft.com/office/drawing/2014/main" id="{FF5789D5-8A3F-46A9-ACBD-461B466FB4B3}"/>
              </a:ext>
            </a:extLst>
          </p:cNvPr>
          <p:cNvSpPr>
            <a:spLocks noGrp="1"/>
          </p:cNvSpPr>
          <p:nvPr>
            <p:ph type="pic" sz="quarter" idx="42" hasCustomPrompt="1"/>
          </p:nvPr>
        </p:nvSpPr>
        <p:spPr>
          <a:xfrm>
            <a:off x="5314154" y="2296910"/>
            <a:ext cx="587130" cy="587130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</a:t>
            </a:r>
            <a:br>
              <a:rPr lang="nl-NL" dirty="0"/>
            </a:br>
            <a:r>
              <a:rPr lang="nl-NL" dirty="0"/>
              <a:t>om een afbeelding 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156" name="Vrije vorm: vorm 155">
            <a:extLst>
              <a:ext uri="{FF2B5EF4-FFF2-40B4-BE49-F238E27FC236}">
                <a16:creationId xmlns:a16="http://schemas.microsoft.com/office/drawing/2014/main" id="{8925B742-5CCF-4E30-AEED-F54F0621937F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587375" y="4560851"/>
            <a:ext cx="1465140" cy="1323832"/>
          </a:xfrm>
          <a:custGeom>
            <a:avLst/>
            <a:gdLst>
              <a:gd name="connsiteX0" fmla="*/ 506702 w 1465140"/>
              <a:gd name="connsiteY0" fmla="*/ 0 h 1323832"/>
              <a:gd name="connsiteX1" fmla="*/ 1465140 w 1465140"/>
              <a:gd name="connsiteY1" fmla="*/ 0 h 1323832"/>
              <a:gd name="connsiteX2" fmla="*/ 1465140 w 1465140"/>
              <a:gd name="connsiteY2" fmla="*/ 1323832 h 1323832"/>
              <a:gd name="connsiteX3" fmla="*/ 0 w 1465140"/>
              <a:gd name="connsiteY3" fmla="*/ 1323832 h 1323832"/>
              <a:gd name="connsiteX4" fmla="*/ 0 w 1465140"/>
              <a:gd name="connsiteY4" fmla="*/ 368351 h 1323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5140" h="1323832">
                <a:moveTo>
                  <a:pt x="506702" y="0"/>
                </a:moveTo>
                <a:lnTo>
                  <a:pt x="1465140" y="0"/>
                </a:lnTo>
                <a:lnTo>
                  <a:pt x="1465140" y="1323832"/>
                </a:lnTo>
                <a:lnTo>
                  <a:pt x="0" y="1323832"/>
                </a:lnTo>
                <a:lnTo>
                  <a:pt x="0" y="368351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44" name="Tijdelijke aanduiding voor tekst 25">
            <a:extLst>
              <a:ext uri="{FF2B5EF4-FFF2-40B4-BE49-F238E27FC236}">
                <a16:creationId xmlns:a16="http://schemas.microsoft.com/office/drawing/2014/main" id="{5F94518B-73DF-4EBE-B63F-94B85393CDDA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279167" y="4560851"/>
            <a:ext cx="2304258" cy="321906"/>
          </a:xfrm>
        </p:spPr>
        <p:txBody>
          <a:bodyPr>
            <a:noAutofit/>
          </a:bodyPr>
          <a:lstStyle>
            <a:lvl1pPr>
              <a:defRPr sz="160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45" name="Tijdelijke aanduiding voor afbeelding 35">
            <a:extLst>
              <a:ext uri="{FF2B5EF4-FFF2-40B4-BE49-F238E27FC236}">
                <a16:creationId xmlns:a16="http://schemas.microsoft.com/office/drawing/2014/main" id="{C41CE0DF-A62F-4B25-83F0-36E5ADAE326F}"/>
              </a:ext>
            </a:extLst>
          </p:cNvPr>
          <p:cNvSpPr>
            <a:spLocks noGrp="1"/>
          </p:cNvSpPr>
          <p:nvPr>
            <p:ph type="pic" sz="quarter" idx="47" hasCustomPrompt="1"/>
          </p:nvPr>
        </p:nvSpPr>
        <p:spPr>
          <a:xfrm>
            <a:off x="1026380" y="4929202"/>
            <a:ext cx="587130" cy="587130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</a:t>
            </a:r>
            <a:br>
              <a:rPr lang="nl-NL" dirty="0"/>
            </a:br>
            <a:r>
              <a:rPr lang="nl-NL" dirty="0"/>
              <a:t>om een afbeelding 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48" name="Tijdelijke aanduiding voor tekst 31">
            <a:extLst>
              <a:ext uri="{FF2B5EF4-FFF2-40B4-BE49-F238E27FC236}">
                <a16:creationId xmlns:a16="http://schemas.microsoft.com/office/drawing/2014/main" id="{1148DAB5-1609-4118-982D-0990A979C16F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2279168" y="4929202"/>
            <a:ext cx="2304258" cy="955481"/>
          </a:xfrm>
          <a:effectLst/>
        </p:spPr>
        <p:txBody>
          <a:bodyPr>
            <a:normAutofit/>
          </a:bodyPr>
          <a:lstStyle>
            <a:lvl1pPr>
              <a:defRPr sz="1100" baseline="0"/>
            </a:lvl1pPr>
            <a:lvl2pPr>
              <a:defRPr sz="1100"/>
            </a:lvl2pPr>
            <a:lvl3pPr>
              <a:defRPr sz="1100"/>
            </a:lvl3pPr>
            <a:lvl4pPr>
              <a:defRPr sz="16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900"/>
            </a:lvl8pPr>
            <a:lvl9pPr>
              <a:defRPr sz="1100"/>
            </a:lvl9pPr>
          </a:lstStyle>
          <a:p>
            <a:pPr lvl="0"/>
            <a:r>
              <a:rPr lang="nl-NL" noProof="0" dirty="0"/>
              <a:t>Voeg hier tekst toe</a:t>
            </a:r>
          </a:p>
        </p:txBody>
      </p:sp>
      <p:sp>
        <p:nvSpPr>
          <p:cNvPr id="49" name="Tijdelijke aanduiding voor tekst 31">
            <a:extLst>
              <a:ext uri="{FF2B5EF4-FFF2-40B4-BE49-F238E27FC236}">
                <a16:creationId xmlns:a16="http://schemas.microsoft.com/office/drawing/2014/main" id="{28D60D12-4411-4AE8-8FF4-6BA5CD938332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6566942" y="2296910"/>
            <a:ext cx="2304258" cy="955481"/>
          </a:xfrm>
          <a:effectLst/>
        </p:spPr>
        <p:txBody>
          <a:bodyPr>
            <a:normAutofit/>
          </a:bodyPr>
          <a:lstStyle>
            <a:lvl1pPr>
              <a:defRPr sz="1100" baseline="0"/>
            </a:lvl1pPr>
            <a:lvl2pPr>
              <a:defRPr sz="1100"/>
            </a:lvl2pPr>
            <a:lvl3pPr>
              <a:defRPr sz="1100"/>
            </a:lvl3pPr>
            <a:lvl4pPr>
              <a:defRPr sz="16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900"/>
            </a:lvl8pPr>
            <a:lvl9pPr>
              <a:defRPr sz="1100"/>
            </a:lvl9pPr>
          </a:lstStyle>
          <a:p>
            <a:pPr lvl="0"/>
            <a:r>
              <a:rPr lang="nl-NL" dirty="0"/>
              <a:t>Voeg hier tekst toe</a:t>
            </a:r>
          </a:p>
        </p:txBody>
      </p:sp>
      <p:sp>
        <p:nvSpPr>
          <p:cNvPr id="14" name="Tijdelijke aanduiding voor afbeelding 15">
            <a:extLst>
              <a:ext uri="{FF2B5EF4-FFF2-40B4-BE49-F238E27FC236}">
                <a16:creationId xmlns:a16="http://schemas.microsoft.com/office/drawing/2014/main" id="{3EFD4277-1BF1-4162-A8A2-2B0C4F4501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6">
                    <a:lumMod val="10000"/>
                  </a:schemeClr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16" name="Subtitel">
            <a:extLst>
              <a:ext uri="{FF2B5EF4-FFF2-40B4-BE49-F238E27FC236}">
                <a16:creationId xmlns:a16="http://schemas.microsoft.com/office/drawing/2014/main" id="{E170382E-8E6E-4A2D-9467-A3B74DEC6C8B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7376" y="1160463"/>
            <a:ext cx="9453772" cy="366712"/>
          </a:xfrm>
        </p:spPr>
        <p:txBody>
          <a:bodyPr tIns="0" bIns="0">
            <a:noAutofit/>
          </a:bodyPr>
          <a:lstStyle>
            <a:lvl1pPr>
              <a:defRPr sz="240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Voeg hier een subtitel toe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640A76D4-8968-474D-97C4-930B8BADC5E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87375" y="549274"/>
            <a:ext cx="9453773" cy="530379"/>
          </a:xfrm>
        </p:spPr>
        <p:txBody>
          <a:bodyPr/>
          <a:lstStyle>
            <a:lvl1pPr>
              <a:defRPr/>
            </a:lvl1pPr>
          </a:lstStyle>
          <a:p>
            <a:r>
              <a:rPr lang="nl-NL" dirty="0"/>
              <a:t>Voeg hier een titel toe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FD9CA8D3-3A7C-4FB1-92BC-2807C322AB63}"/>
              </a:ext>
            </a:extLst>
          </p:cNvPr>
          <p:cNvSpPr/>
          <p:nvPr userDrawn="1"/>
        </p:nvSpPr>
        <p:spPr>
          <a:xfrm>
            <a:off x="0" y="-531440"/>
            <a:ext cx="208381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4 iconen + foto</a:t>
            </a:r>
          </a:p>
        </p:txBody>
      </p:sp>
      <p:grpSp>
        <p:nvGrpSpPr>
          <p:cNvPr id="24" name="INSTRUCTIE">
            <a:extLst>
              <a:ext uri="{FF2B5EF4-FFF2-40B4-BE49-F238E27FC236}">
                <a16:creationId xmlns:a16="http://schemas.microsoft.com/office/drawing/2014/main" id="{17D0F90D-6DB4-4BF2-B3B1-6FB8EB2C650A}"/>
              </a:ext>
            </a:extLst>
          </p:cNvPr>
          <p:cNvGrpSpPr/>
          <p:nvPr userDrawn="1"/>
        </p:nvGrpSpPr>
        <p:grpSpPr>
          <a:xfrm>
            <a:off x="12377867" y="0"/>
            <a:ext cx="3593091" cy="6025208"/>
            <a:chOff x="-3786165" y="0"/>
            <a:chExt cx="3593091" cy="6025208"/>
          </a:xfrm>
        </p:grpSpPr>
        <p:sp>
          <p:nvSpPr>
            <p:cNvPr id="25" name="Rechthoek 24">
              <a:extLst>
                <a:ext uri="{FF2B5EF4-FFF2-40B4-BE49-F238E27FC236}">
                  <a16:creationId xmlns:a16="http://schemas.microsoft.com/office/drawing/2014/main" id="{FB12CE7A-B078-408F-9705-7035AE06AC76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60252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26" name="Ovaal 25">
              <a:extLst>
                <a:ext uri="{FF2B5EF4-FFF2-40B4-BE49-F238E27FC236}">
                  <a16:creationId xmlns:a16="http://schemas.microsoft.com/office/drawing/2014/main" id="{C0930216-1D3A-43DC-ADAF-83490116B09B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27" name="Rechthoek 26">
              <a:extLst>
                <a:ext uri="{FF2B5EF4-FFF2-40B4-BE49-F238E27FC236}">
                  <a16:creationId xmlns:a16="http://schemas.microsoft.com/office/drawing/2014/main" id="{8C3EFB12-07DC-4612-B6D7-A869E6409091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8" name="Groep 27">
              <a:extLst>
                <a:ext uri="{FF2B5EF4-FFF2-40B4-BE49-F238E27FC236}">
                  <a16:creationId xmlns:a16="http://schemas.microsoft.com/office/drawing/2014/main" id="{4D514B00-A33A-4ABC-9C41-3D3E063BA4A3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77BDC764-ACF2-48AE-B523-ED5DD04BDA26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" name="Ovaal 89">
                <a:extLst>
                  <a:ext uri="{FF2B5EF4-FFF2-40B4-BE49-F238E27FC236}">
                    <a16:creationId xmlns:a16="http://schemas.microsoft.com/office/drawing/2014/main" id="{E1EA5F66-42A1-452C-A477-AF05763031F4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1" name="Vrije vorm: vorm 90">
                <a:extLst>
                  <a:ext uri="{FF2B5EF4-FFF2-40B4-BE49-F238E27FC236}">
                    <a16:creationId xmlns:a16="http://schemas.microsoft.com/office/drawing/2014/main" id="{465164FA-FF94-44C9-9681-E5617E9E1C8B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2" name="Rechthoek: afgeronde hoeken 91">
                <a:extLst>
                  <a:ext uri="{FF2B5EF4-FFF2-40B4-BE49-F238E27FC236}">
                    <a16:creationId xmlns:a16="http://schemas.microsoft.com/office/drawing/2014/main" id="{BB1CD891-8145-4304-B9B6-35419ED41394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93" name="Rechte verbindingslijn 92">
                <a:extLst>
                  <a:ext uri="{FF2B5EF4-FFF2-40B4-BE49-F238E27FC236}">
                    <a16:creationId xmlns:a16="http://schemas.microsoft.com/office/drawing/2014/main" id="{407EE23A-A215-4DCD-96E0-32E26881A302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94" name="Rechte verbindingslijn 93">
                <a:extLst>
                  <a:ext uri="{FF2B5EF4-FFF2-40B4-BE49-F238E27FC236}">
                    <a16:creationId xmlns:a16="http://schemas.microsoft.com/office/drawing/2014/main" id="{CC8629DD-3FF4-4980-8E86-39A8C3E0DC12}"/>
                  </a:ext>
                </a:extLst>
              </p:cNvPr>
              <p:cNvCxnSpPr>
                <a:cxnSpLocks/>
                <a:stCxn id="92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29" name="Ovaal 28">
              <a:extLst>
                <a:ext uri="{FF2B5EF4-FFF2-40B4-BE49-F238E27FC236}">
                  <a16:creationId xmlns:a16="http://schemas.microsoft.com/office/drawing/2014/main" id="{1E49FBB8-842C-47F7-97C4-23BECD5E55A7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30" name="Rechthoek 29">
              <a:extLst>
                <a:ext uri="{FF2B5EF4-FFF2-40B4-BE49-F238E27FC236}">
                  <a16:creationId xmlns:a16="http://schemas.microsoft.com/office/drawing/2014/main" id="{4DACAFDD-3E49-40AD-8C95-7F08CD0C7122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31" name="Groep 30">
              <a:extLst>
                <a:ext uri="{FF2B5EF4-FFF2-40B4-BE49-F238E27FC236}">
                  <a16:creationId xmlns:a16="http://schemas.microsoft.com/office/drawing/2014/main" id="{1A4A8BB1-7718-451B-A660-5C8ACB3AE068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86" name="Rechthoek 85">
                <a:extLst>
                  <a:ext uri="{FF2B5EF4-FFF2-40B4-BE49-F238E27FC236}">
                    <a16:creationId xmlns:a16="http://schemas.microsoft.com/office/drawing/2014/main" id="{1223F359-853A-4282-9567-0F8DFEC2ABF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87" name="Rechte verbindingslijn 86">
                <a:extLst>
                  <a:ext uri="{FF2B5EF4-FFF2-40B4-BE49-F238E27FC236}">
                    <a16:creationId xmlns:a16="http://schemas.microsoft.com/office/drawing/2014/main" id="{12BB405E-C9F4-4D85-BE3E-DD0A004802A0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88" name="Gelijkbenige driehoek 87">
                <a:extLst>
                  <a:ext uri="{FF2B5EF4-FFF2-40B4-BE49-F238E27FC236}">
                    <a16:creationId xmlns:a16="http://schemas.microsoft.com/office/drawing/2014/main" id="{5631CBF1-5312-4D47-B377-DFD07202C258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3911B9DC-1E1C-49DF-B6FF-9FB1CE990CA0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37" name="Rechthoek 36">
              <a:extLst>
                <a:ext uri="{FF2B5EF4-FFF2-40B4-BE49-F238E27FC236}">
                  <a16:creationId xmlns:a16="http://schemas.microsoft.com/office/drawing/2014/main" id="{67A4644B-9134-4DB3-8547-50A16AE2BAF5}"/>
                </a:ext>
              </a:extLst>
            </p:cNvPr>
            <p:cNvSpPr/>
            <p:nvPr userDrawn="1"/>
          </p:nvSpPr>
          <p:spPr>
            <a:xfrm>
              <a:off x="-3319416" y="2553360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miniatuurweergave van de dia aan de linkerkant van het scherm en kies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‘Dia herstellen’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38" name="Ovaal 37">
              <a:extLst>
                <a:ext uri="{FF2B5EF4-FFF2-40B4-BE49-F238E27FC236}">
                  <a16:creationId xmlns:a16="http://schemas.microsoft.com/office/drawing/2014/main" id="{E840A06B-22EE-447F-8F02-6A71619FA4BB}"/>
                </a:ext>
              </a:extLst>
            </p:cNvPr>
            <p:cNvSpPr/>
            <p:nvPr userDrawn="1"/>
          </p:nvSpPr>
          <p:spPr>
            <a:xfrm>
              <a:off x="-3603587" y="414578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39" name="Rechthoek 38">
              <a:extLst>
                <a:ext uri="{FF2B5EF4-FFF2-40B4-BE49-F238E27FC236}">
                  <a16:creationId xmlns:a16="http://schemas.microsoft.com/office/drawing/2014/main" id="{F4DFDD54-9D5D-4EBA-AF4C-28351CAAD722}"/>
                </a:ext>
              </a:extLst>
            </p:cNvPr>
            <p:cNvSpPr/>
            <p:nvPr userDrawn="1"/>
          </p:nvSpPr>
          <p:spPr>
            <a:xfrm>
              <a:off x="-3319415" y="414579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40" name="Groep 39">
              <a:extLst>
                <a:ext uri="{FF2B5EF4-FFF2-40B4-BE49-F238E27FC236}">
                  <a16:creationId xmlns:a16="http://schemas.microsoft.com/office/drawing/2014/main" id="{43175B5B-8ED0-4B1E-BA61-E088B7D4576E}"/>
                </a:ext>
              </a:extLst>
            </p:cNvPr>
            <p:cNvGrpSpPr/>
            <p:nvPr userDrawn="1"/>
          </p:nvGrpSpPr>
          <p:grpSpPr>
            <a:xfrm>
              <a:off x="-3408294" y="5236167"/>
              <a:ext cx="622283" cy="612919"/>
              <a:chOff x="12617641" y="3403239"/>
              <a:chExt cx="752963" cy="741634"/>
            </a:xfrm>
          </p:grpSpPr>
          <p:grpSp>
            <p:nvGrpSpPr>
              <p:cNvPr id="70" name="Groep 69">
                <a:extLst>
                  <a:ext uri="{FF2B5EF4-FFF2-40B4-BE49-F238E27FC236}">
                    <a16:creationId xmlns:a16="http://schemas.microsoft.com/office/drawing/2014/main" id="{20E251ED-0CE2-4E36-B862-B8E14260F32C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73" name="Groep 72">
                  <a:extLst>
                    <a:ext uri="{FF2B5EF4-FFF2-40B4-BE49-F238E27FC236}">
                      <a16:creationId xmlns:a16="http://schemas.microsoft.com/office/drawing/2014/main" id="{FB2E1A0C-ED7B-4316-B16C-7AC473FB13E8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80" name="Groep 79">
                    <a:extLst>
                      <a:ext uri="{FF2B5EF4-FFF2-40B4-BE49-F238E27FC236}">
                        <a16:creationId xmlns:a16="http://schemas.microsoft.com/office/drawing/2014/main" id="{BD68BD93-51EA-480B-85D6-939EBB9F5298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83" name="Rechthoek 82">
                      <a:extLst>
                        <a:ext uri="{FF2B5EF4-FFF2-40B4-BE49-F238E27FC236}">
                          <a16:creationId xmlns:a16="http://schemas.microsoft.com/office/drawing/2014/main" id="{12BCE152-387E-4156-ADAE-8F6573BFD54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4" name="Rechthoek 83">
                      <a:extLst>
                        <a:ext uri="{FF2B5EF4-FFF2-40B4-BE49-F238E27FC236}">
                          <a16:creationId xmlns:a16="http://schemas.microsoft.com/office/drawing/2014/main" id="{B73E0EF0-CD63-473A-9405-A8EF5D3A8AD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85" name="Ovaal 84">
                      <a:extLst>
                        <a:ext uri="{FF2B5EF4-FFF2-40B4-BE49-F238E27FC236}">
                          <a16:creationId xmlns:a16="http://schemas.microsoft.com/office/drawing/2014/main" id="{DFF80F1E-FE75-4DB3-A700-C68AF709A1C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81" name="Afbeelding 80">
                    <a:extLst>
                      <a:ext uri="{FF2B5EF4-FFF2-40B4-BE49-F238E27FC236}">
                        <a16:creationId xmlns:a16="http://schemas.microsoft.com/office/drawing/2014/main" id="{D83296B3-02AA-4A03-BA97-DD7CF718262C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82" name="Afbeelding 81">
                    <a:extLst>
                      <a:ext uri="{FF2B5EF4-FFF2-40B4-BE49-F238E27FC236}">
                        <a16:creationId xmlns:a16="http://schemas.microsoft.com/office/drawing/2014/main" id="{37804753-AEE1-4514-8077-886A15168C7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74" name="Groep 73">
                  <a:extLst>
                    <a:ext uri="{FF2B5EF4-FFF2-40B4-BE49-F238E27FC236}">
                      <a16:creationId xmlns:a16="http://schemas.microsoft.com/office/drawing/2014/main" id="{CE544774-8B31-4BE0-8EC1-293A3989D885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8" name="Rechthoek 77">
                    <a:extLst>
                      <a:ext uri="{FF2B5EF4-FFF2-40B4-BE49-F238E27FC236}">
                        <a16:creationId xmlns:a16="http://schemas.microsoft.com/office/drawing/2014/main" id="{5DCD56F2-2695-47CE-9EAD-A6E1C1F0C30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9" name="Rechthoek 78">
                    <a:extLst>
                      <a:ext uri="{FF2B5EF4-FFF2-40B4-BE49-F238E27FC236}">
                        <a16:creationId xmlns:a16="http://schemas.microsoft.com/office/drawing/2014/main" id="{CE210B13-A51E-463E-8BC3-94CB99C3033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75" name="Groep 74">
                  <a:extLst>
                    <a:ext uri="{FF2B5EF4-FFF2-40B4-BE49-F238E27FC236}">
                      <a16:creationId xmlns:a16="http://schemas.microsoft.com/office/drawing/2014/main" id="{823B6016-F1D8-4128-8DB7-E1A1A92B42AE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76" name="Rechthoek 75">
                    <a:extLst>
                      <a:ext uri="{FF2B5EF4-FFF2-40B4-BE49-F238E27FC236}">
                        <a16:creationId xmlns:a16="http://schemas.microsoft.com/office/drawing/2014/main" id="{4A754310-6FF7-4715-A638-62A27381B83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77" name="Rechthoek 76">
                    <a:extLst>
                      <a:ext uri="{FF2B5EF4-FFF2-40B4-BE49-F238E27FC236}">
                        <a16:creationId xmlns:a16="http://schemas.microsoft.com/office/drawing/2014/main" id="{30454C90-B23E-4358-9023-D4F532BC657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71" name="Rechthoek 70">
                <a:extLst>
                  <a:ext uri="{FF2B5EF4-FFF2-40B4-BE49-F238E27FC236}">
                    <a16:creationId xmlns:a16="http://schemas.microsoft.com/office/drawing/2014/main" id="{081731C2-3C7C-44B6-A101-60D2B96DBEC1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72" name="Gelijkbenige driehoek 71">
                <a:extLst>
                  <a:ext uri="{FF2B5EF4-FFF2-40B4-BE49-F238E27FC236}">
                    <a16:creationId xmlns:a16="http://schemas.microsoft.com/office/drawing/2014/main" id="{91509DBC-3188-42FE-978F-FB53FE5AAC89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27B5FBE6-065A-476C-B511-EF6DA66D7D3F}"/>
                </a:ext>
              </a:extLst>
            </p:cNvPr>
            <p:cNvSpPr/>
            <p:nvPr userDrawn="1"/>
          </p:nvSpPr>
          <p:spPr>
            <a:xfrm>
              <a:off x="-3316836" y="3119689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rgbClr val="211F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46" name="Groep 45">
              <a:extLst>
                <a:ext uri="{FF2B5EF4-FFF2-40B4-BE49-F238E27FC236}">
                  <a16:creationId xmlns:a16="http://schemas.microsoft.com/office/drawing/2014/main" id="{30899CA1-F91A-4428-8A9A-5A281220F7B6}"/>
                </a:ext>
              </a:extLst>
            </p:cNvPr>
            <p:cNvGrpSpPr/>
            <p:nvPr userDrawn="1"/>
          </p:nvGrpSpPr>
          <p:grpSpPr>
            <a:xfrm>
              <a:off x="-2485819" y="3399207"/>
              <a:ext cx="1222990" cy="563933"/>
              <a:chOff x="-2485819" y="3399207"/>
              <a:chExt cx="1222990" cy="563933"/>
            </a:xfrm>
          </p:grpSpPr>
          <p:sp>
            <p:nvSpPr>
              <p:cNvPr id="47" name="Rechthoek 46">
                <a:extLst>
                  <a:ext uri="{FF2B5EF4-FFF2-40B4-BE49-F238E27FC236}">
                    <a16:creationId xmlns:a16="http://schemas.microsoft.com/office/drawing/2014/main" id="{C861CFAD-DE5A-47D2-A050-3895168091EA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E028BE55-BE47-4AAB-8D62-82451E8EBC3C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51" name="Groep 50">
                <a:extLst>
                  <a:ext uri="{FF2B5EF4-FFF2-40B4-BE49-F238E27FC236}">
                    <a16:creationId xmlns:a16="http://schemas.microsoft.com/office/drawing/2014/main" id="{704A9B75-00B3-494D-A1B7-D0C4349AAF2B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64" name="Rechthoek: afgeronde hoeken 63">
                  <a:extLst>
                    <a:ext uri="{FF2B5EF4-FFF2-40B4-BE49-F238E27FC236}">
                      <a16:creationId xmlns:a16="http://schemas.microsoft.com/office/drawing/2014/main" id="{2171123F-27CC-461B-968D-881749A0F3A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5" name="Rechthoek 64">
                  <a:extLst>
                    <a:ext uri="{FF2B5EF4-FFF2-40B4-BE49-F238E27FC236}">
                      <a16:creationId xmlns:a16="http://schemas.microsoft.com/office/drawing/2014/main" id="{03A1E0C1-7041-4411-A13E-94634D14617D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6" name="Rechthoek 65">
                  <a:extLst>
                    <a:ext uri="{FF2B5EF4-FFF2-40B4-BE49-F238E27FC236}">
                      <a16:creationId xmlns:a16="http://schemas.microsoft.com/office/drawing/2014/main" id="{6B1A4184-CBA8-42D3-A96C-53B75683ED09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7" name="Rechthoek 66">
                  <a:extLst>
                    <a:ext uri="{FF2B5EF4-FFF2-40B4-BE49-F238E27FC236}">
                      <a16:creationId xmlns:a16="http://schemas.microsoft.com/office/drawing/2014/main" id="{763CB96A-9CB5-4A77-9C76-93F5D6D32F71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8" name="Rechthoek 67">
                  <a:extLst>
                    <a:ext uri="{FF2B5EF4-FFF2-40B4-BE49-F238E27FC236}">
                      <a16:creationId xmlns:a16="http://schemas.microsoft.com/office/drawing/2014/main" id="{A273CF83-6D7F-4A09-91DF-62C6E4A56382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69" name="Rechthoek 68">
                  <a:extLst>
                    <a:ext uri="{FF2B5EF4-FFF2-40B4-BE49-F238E27FC236}">
                      <a16:creationId xmlns:a16="http://schemas.microsoft.com/office/drawing/2014/main" id="{7B4CB492-AB4B-4A0E-9C28-88B1BC916155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52" name="Groep 51">
                <a:extLst>
                  <a:ext uri="{FF2B5EF4-FFF2-40B4-BE49-F238E27FC236}">
                    <a16:creationId xmlns:a16="http://schemas.microsoft.com/office/drawing/2014/main" id="{962CE213-C1B1-454E-95D6-65D494FD3609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56" name="Groep 55">
                  <a:extLst>
                    <a:ext uri="{FF2B5EF4-FFF2-40B4-BE49-F238E27FC236}">
                      <a16:creationId xmlns:a16="http://schemas.microsoft.com/office/drawing/2014/main" id="{1A6FC9DB-7561-465F-A408-5EF13FD163A6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58" name="Rechthoek: afgeronde hoeken 57">
                    <a:extLst>
                      <a:ext uri="{FF2B5EF4-FFF2-40B4-BE49-F238E27FC236}">
                        <a16:creationId xmlns:a16="http://schemas.microsoft.com/office/drawing/2014/main" id="{10EB0D1F-FCE7-4633-80BB-98A80662AEF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9" name="Rechthoek 58">
                    <a:extLst>
                      <a:ext uri="{FF2B5EF4-FFF2-40B4-BE49-F238E27FC236}">
                        <a16:creationId xmlns:a16="http://schemas.microsoft.com/office/drawing/2014/main" id="{8734D3D6-FD0A-4ED7-9054-D910B83B702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0" name="Rechthoek 59">
                    <a:extLst>
                      <a:ext uri="{FF2B5EF4-FFF2-40B4-BE49-F238E27FC236}">
                        <a16:creationId xmlns:a16="http://schemas.microsoft.com/office/drawing/2014/main" id="{F34F447B-7F39-4872-8F3C-7F5064CE8899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1" name="Rechthoek 60">
                    <a:extLst>
                      <a:ext uri="{FF2B5EF4-FFF2-40B4-BE49-F238E27FC236}">
                        <a16:creationId xmlns:a16="http://schemas.microsoft.com/office/drawing/2014/main" id="{D9228A17-F558-4B48-B6F8-553D2950AD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2" name="Rechthoek 61">
                    <a:extLst>
                      <a:ext uri="{FF2B5EF4-FFF2-40B4-BE49-F238E27FC236}">
                        <a16:creationId xmlns:a16="http://schemas.microsoft.com/office/drawing/2014/main" id="{2B5E2C65-147C-4858-9C21-18F7004BD11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63" name="Rechthoek 62">
                    <a:extLst>
                      <a:ext uri="{FF2B5EF4-FFF2-40B4-BE49-F238E27FC236}">
                        <a16:creationId xmlns:a16="http://schemas.microsoft.com/office/drawing/2014/main" id="{40BB7E80-317C-4E15-A776-B26964C3A42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57" name="Boog 56">
                  <a:extLst>
                    <a:ext uri="{FF2B5EF4-FFF2-40B4-BE49-F238E27FC236}">
                      <a16:creationId xmlns:a16="http://schemas.microsoft.com/office/drawing/2014/main" id="{13A0DAA2-7293-4DAA-9D8C-900FAD87F1E1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53" name="Tekstvak 52">
                <a:extLst>
                  <a:ext uri="{FF2B5EF4-FFF2-40B4-BE49-F238E27FC236}">
                    <a16:creationId xmlns:a16="http://schemas.microsoft.com/office/drawing/2014/main" id="{8810E231-625C-424E-8FDA-557526EE415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Indeling</a:t>
                </a:r>
              </a:p>
            </p:txBody>
          </p:sp>
          <p:sp>
            <p:nvSpPr>
              <p:cNvPr id="54" name="Tekstvak 53">
                <a:extLst>
                  <a:ext uri="{FF2B5EF4-FFF2-40B4-BE49-F238E27FC236}">
                    <a16:creationId xmlns:a16="http://schemas.microsoft.com/office/drawing/2014/main" id="{1B823807-9083-444A-B944-08A05A30E488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Dia Herstellen</a:t>
                </a:r>
              </a:p>
            </p:txBody>
          </p:sp>
          <p:sp>
            <p:nvSpPr>
              <p:cNvPr id="55" name="Vrije vorm: vorm 54">
                <a:extLst>
                  <a:ext uri="{FF2B5EF4-FFF2-40B4-BE49-F238E27FC236}">
                    <a16:creationId xmlns:a16="http://schemas.microsoft.com/office/drawing/2014/main" id="{86884D8D-583D-4127-8853-0AD1F6259CED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sp>
        <p:nvSpPr>
          <p:cNvPr id="157" name="Vrije vorm: vorm 156">
            <a:extLst>
              <a:ext uri="{FF2B5EF4-FFF2-40B4-BE49-F238E27FC236}">
                <a16:creationId xmlns:a16="http://schemas.microsoft.com/office/drawing/2014/main" id="{F66F5713-1807-4E16-A151-C3624560188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875149" y="4560851"/>
            <a:ext cx="1465140" cy="1323832"/>
          </a:xfrm>
          <a:custGeom>
            <a:avLst/>
            <a:gdLst>
              <a:gd name="connsiteX0" fmla="*/ 506702 w 1465140"/>
              <a:gd name="connsiteY0" fmla="*/ 0 h 1323832"/>
              <a:gd name="connsiteX1" fmla="*/ 1465140 w 1465140"/>
              <a:gd name="connsiteY1" fmla="*/ 0 h 1323832"/>
              <a:gd name="connsiteX2" fmla="*/ 1465140 w 1465140"/>
              <a:gd name="connsiteY2" fmla="*/ 1323832 h 1323832"/>
              <a:gd name="connsiteX3" fmla="*/ 0 w 1465140"/>
              <a:gd name="connsiteY3" fmla="*/ 1323832 h 1323832"/>
              <a:gd name="connsiteX4" fmla="*/ 0 w 1465140"/>
              <a:gd name="connsiteY4" fmla="*/ 368351 h 1323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5140" h="1323832">
                <a:moveTo>
                  <a:pt x="506702" y="0"/>
                </a:moveTo>
                <a:lnTo>
                  <a:pt x="1465140" y="0"/>
                </a:lnTo>
                <a:lnTo>
                  <a:pt x="1465140" y="1323832"/>
                </a:lnTo>
                <a:lnTo>
                  <a:pt x="0" y="1323832"/>
                </a:lnTo>
                <a:lnTo>
                  <a:pt x="0" y="368351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635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97" name="Tijdelijke aanduiding voor tekst 25">
            <a:extLst>
              <a:ext uri="{FF2B5EF4-FFF2-40B4-BE49-F238E27FC236}">
                <a16:creationId xmlns:a16="http://schemas.microsoft.com/office/drawing/2014/main" id="{D56437DA-88EC-44DD-A6FE-B67888EE7D70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566941" y="4560851"/>
            <a:ext cx="2304258" cy="321906"/>
          </a:xfrm>
        </p:spPr>
        <p:txBody>
          <a:bodyPr>
            <a:noAutofit/>
          </a:bodyPr>
          <a:lstStyle>
            <a:lvl1pPr>
              <a:defRPr sz="160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Onderwerp</a:t>
            </a:r>
          </a:p>
        </p:txBody>
      </p:sp>
      <p:sp>
        <p:nvSpPr>
          <p:cNvPr id="98" name="Tijdelijke aanduiding voor afbeelding 35">
            <a:extLst>
              <a:ext uri="{FF2B5EF4-FFF2-40B4-BE49-F238E27FC236}">
                <a16:creationId xmlns:a16="http://schemas.microsoft.com/office/drawing/2014/main" id="{18135AA9-BFFD-4C1F-AB40-57289D60EF8D}"/>
              </a:ext>
            </a:extLst>
          </p:cNvPr>
          <p:cNvSpPr>
            <a:spLocks noGrp="1"/>
          </p:cNvSpPr>
          <p:nvPr>
            <p:ph type="pic" sz="quarter" idx="53" hasCustomPrompt="1"/>
          </p:nvPr>
        </p:nvSpPr>
        <p:spPr>
          <a:xfrm>
            <a:off x="5314154" y="4929202"/>
            <a:ext cx="587130" cy="587130"/>
          </a:xfrm>
        </p:spPr>
        <p:txBody>
          <a:bodyPr lIns="0" tIns="0" rIns="0" bIns="0" anchor="t" anchorCtr="0">
            <a:norm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00">
                <a:solidFill>
                  <a:schemeClr val="bg1"/>
                </a:solidFill>
              </a:defRPr>
            </a:lvl1pPr>
          </a:lstStyle>
          <a:p>
            <a:r>
              <a:rPr lang="nl-NL" dirty="0"/>
              <a:t>Klik op de icoon </a:t>
            </a:r>
            <a:br>
              <a:rPr lang="nl-NL" dirty="0"/>
            </a:br>
            <a:r>
              <a:rPr lang="nl-NL" dirty="0"/>
              <a:t>om een afbeelding </a:t>
            </a:r>
            <a:br>
              <a:rPr lang="nl-NL" dirty="0"/>
            </a:br>
            <a:r>
              <a:rPr lang="nl-NL" dirty="0"/>
              <a:t>toe te voegen</a:t>
            </a:r>
          </a:p>
        </p:txBody>
      </p:sp>
      <p:sp>
        <p:nvSpPr>
          <p:cNvPr id="99" name="Tijdelijke aanduiding voor tekst 31">
            <a:extLst>
              <a:ext uri="{FF2B5EF4-FFF2-40B4-BE49-F238E27FC236}">
                <a16:creationId xmlns:a16="http://schemas.microsoft.com/office/drawing/2014/main" id="{AF144B16-CF1C-4C1F-912E-EB8B1B6736BC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6566942" y="4929202"/>
            <a:ext cx="2304258" cy="955481"/>
          </a:xfrm>
          <a:effectLst/>
        </p:spPr>
        <p:txBody>
          <a:bodyPr>
            <a:normAutofit/>
          </a:bodyPr>
          <a:lstStyle>
            <a:lvl1pPr>
              <a:defRPr sz="1100" baseline="0"/>
            </a:lvl1pPr>
            <a:lvl2pPr>
              <a:defRPr sz="1100"/>
            </a:lvl2pPr>
            <a:lvl3pPr>
              <a:defRPr sz="1100"/>
            </a:lvl3pPr>
            <a:lvl4pPr>
              <a:defRPr sz="1600"/>
            </a:lvl4pPr>
            <a:lvl5pPr>
              <a:defRPr sz="1100"/>
            </a:lvl5pPr>
            <a:lvl6pPr>
              <a:defRPr sz="1100"/>
            </a:lvl6pPr>
            <a:lvl7pPr>
              <a:defRPr sz="1100"/>
            </a:lvl7pPr>
            <a:lvl8pPr>
              <a:defRPr sz="900"/>
            </a:lvl8pPr>
            <a:lvl9pPr>
              <a:defRPr sz="1100"/>
            </a:lvl9pPr>
          </a:lstStyle>
          <a:p>
            <a:pPr lvl="0"/>
            <a:r>
              <a:rPr lang="nl-NL" dirty="0"/>
              <a:t>Voeg hier tekst toe</a:t>
            </a:r>
          </a:p>
        </p:txBody>
      </p:sp>
      <p:grpSp>
        <p:nvGrpSpPr>
          <p:cNvPr id="100" name="INSTRUCTIES">
            <a:extLst>
              <a:ext uri="{FF2B5EF4-FFF2-40B4-BE49-F238E27FC236}">
                <a16:creationId xmlns:a16="http://schemas.microsoft.com/office/drawing/2014/main" id="{6313B37D-D4EB-4A7E-8922-BA0533619545}"/>
              </a:ext>
            </a:extLst>
          </p:cNvPr>
          <p:cNvGrpSpPr/>
          <p:nvPr userDrawn="1"/>
        </p:nvGrpSpPr>
        <p:grpSpPr>
          <a:xfrm>
            <a:off x="8452745" y="-3570829"/>
            <a:ext cx="7518212" cy="3431269"/>
            <a:chOff x="-3786436" y="0"/>
            <a:chExt cx="7518212" cy="3431265"/>
          </a:xfrm>
        </p:grpSpPr>
        <p:sp>
          <p:nvSpPr>
            <p:cNvPr id="101" name="Rechthoek 100">
              <a:extLst>
                <a:ext uri="{FF2B5EF4-FFF2-40B4-BE49-F238E27FC236}">
                  <a16:creationId xmlns:a16="http://schemas.microsoft.com/office/drawing/2014/main" id="{DABDD106-2957-470C-8341-D08CBCA80A75}"/>
                </a:ext>
              </a:extLst>
            </p:cNvPr>
            <p:cNvSpPr/>
            <p:nvPr userDrawn="1"/>
          </p:nvSpPr>
          <p:spPr>
            <a:xfrm>
              <a:off x="-3786436" y="0"/>
              <a:ext cx="7518212" cy="343126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102" name="Ovaal 101">
              <a:extLst>
                <a:ext uri="{FF2B5EF4-FFF2-40B4-BE49-F238E27FC236}">
                  <a16:creationId xmlns:a16="http://schemas.microsoft.com/office/drawing/2014/main" id="{347E7CDE-7C30-4F2D-A2D2-B658D78214FB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03" name="Rechthoek 102">
              <a:extLst>
                <a:ext uri="{FF2B5EF4-FFF2-40B4-BE49-F238E27FC236}">
                  <a16:creationId xmlns:a16="http://schemas.microsoft.com/office/drawing/2014/main" id="{10B7D5FB-BFFD-49BF-BB40-759D078C96D9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04" name="Groep 103">
              <a:extLst>
                <a:ext uri="{FF2B5EF4-FFF2-40B4-BE49-F238E27FC236}">
                  <a16:creationId xmlns:a16="http://schemas.microsoft.com/office/drawing/2014/main" id="{D0DA3F22-38BB-4E23-A42D-5D6CFC534444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48" name="Rechthoek 147">
                <a:extLst>
                  <a:ext uri="{FF2B5EF4-FFF2-40B4-BE49-F238E27FC236}">
                    <a16:creationId xmlns:a16="http://schemas.microsoft.com/office/drawing/2014/main" id="{20A936FF-4142-4FF2-8825-168D6E3D988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49" name="Ovaal 148">
                <a:extLst>
                  <a:ext uri="{FF2B5EF4-FFF2-40B4-BE49-F238E27FC236}">
                    <a16:creationId xmlns:a16="http://schemas.microsoft.com/office/drawing/2014/main" id="{8237E433-0281-4DFF-B954-BB1A3B9A5AAC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0" name="Vrije vorm: vorm 149">
                <a:extLst>
                  <a:ext uri="{FF2B5EF4-FFF2-40B4-BE49-F238E27FC236}">
                    <a16:creationId xmlns:a16="http://schemas.microsoft.com/office/drawing/2014/main" id="{29341D9C-55C0-425C-B02B-6E41613F2CD4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51" name="Rechthoek: afgeronde hoeken 150">
                <a:extLst>
                  <a:ext uri="{FF2B5EF4-FFF2-40B4-BE49-F238E27FC236}">
                    <a16:creationId xmlns:a16="http://schemas.microsoft.com/office/drawing/2014/main" id="{84B60979-919D-4A9E-A56A-D81AF045C0C2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52" name="Rechte verbindingslijn 151">
                <a:extLst>
                  <a:ext uri="{FF2B5EF4-FFF2-40B4-BE49-F238E27FC236}">
                    <a16:creationId xmlns:a16="http://schemas.microsoft.com/office/drawing/2014/main" id="{FF3C4EA6-2260-4CEA-B6CC-A9BA41F339F9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53" name="Rechte verbindingslijn 152">
                <a:extLst>
                  <a:ext uri="{FF2B5EF4-FFF2-40B4-BE49-F238E27FC236}">
                    <a16:creationId xmlns:a16="http://schemas.microsoft.com/office/drawing/2014/main" id="{496B8886-7AFD-42E1-A44F-98DBBEECAB52}"/>
                  </a:ext>
                </a:extLst>
              </p:cNvPr>
              <p:cNvCxnSpPr>
                <a:cxnSpLocks/>
                <a:stCxn id="15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05" name="Ovaal 104">
              <a:extLst>
                <a:ext uri="{FF2B5EF4-FFF2-40B4-BE49-F238E27FC236}">
                  <a16:creationId xmlns:a16="http://schemas.microsoft.com/office/drawing/2014/main" id="{25E8D235-7FE6-462D-8E3B-488CC383D288}"/>
                </a:ext>
              </a:extLst>
            </p:cNvPr>
            <p:cNvSpPr/>
            <p:nvPr userDrawn="1"/>
          </p:nvSpPr>
          <p:spPr>
            <a:xfrm>
              <a:off x="212971" y="4606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06" name="Rechthoek 105">
              <a:extLst>
                <a:ext uri="{FF2B5EF4-FFF2-40B4-BE49-F238E27FC236}">
                  <a16:creationId xmlns:a16="http://schemas.microsoft.com/office/drawing/2014/main" id="{02F4F826-0711-445E-A6C1-3CEF137F5604}"/>
                </a:ext>
              </a:extLst>
            </p:cNvPr>
            <p:cNvSpPr/>
            <p:nvPr userDrawn="1"/>
          </p:nvSpPr>
          <p:spPr>
            <a:xfrm>
              <a:off x="497143" y="460698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07" name="Groep 106">
              <a:extLst>
                <a:ext uri="{FF2B5EF4-FFF2-40B4-BE49-F238E27FC236}">
                  <a16:creationId xmlns:a16="http://schemas.microsoft.com/office/drawing/2014/main" id="{D6206FCF-8761-43F5-BB67-A0D47105CF9A}"/>
                </a:ext>
              </a:extLst>
            </p:cNvPr>
            <p:cNvGrpSpPr/>
            <p:nvPr userDrawn="1"/>
          </p:nvGrpSpPr>
          <p:grpSpPr>
            <a:xfrm>
              <a:off x="505239" y="895272"/>
              <a:ext cx="825500" cy="209550"/>
              <a:chOff x="17321182" y="1213837"/>
              <a:chExt cx="825500" cy="209550"/>
            </a:xfrm>
          </p:grpSpPr>
          <p:sp>
            <p:nvSpPr>
              <p:cNvPr id="145" name="Rechthoek 144">
                <a:extLst>
                  <a:ext uri="{FF2B5EF4-FFF2-40B4-BE49-F238E27FC236}">
                    <a16:creationId xmlns:a16="http://schemas.microsoft.com/office/drawing/2014/main" id="{6842ECE2-E9F0-4C74-AEA1-4C2662C1ED35}"/>
                  </a:ext>
                </a:extLst>
              </p:cNvPr>
              <p:cNvSpPr/>
              <p:nvPr userDrawn="1"/>
            </p:nvSpPr>
            <p:spPr>
              <a:xfrm>
                <a:off x="17321182" y="1213837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46" name="Rechte verbindingslijn 145">
                <a:extLst>
                  <a:ext uri="{FF2B5EF4-FFF2-40B4-BE49-F238E27FC236}">
                    <a16:creationId xmlns:a16="http://schemas.microsoft.com/office/drawing/2014/main" id="{500623FF-06F5-4B32-B048-D101DB27CDFA}"/>
                  </a:ext>
                </a:extLst>
              </p:cNvPr>
              <p:cNvCxnSpPr/>
              <p:nvPr userDrawn="1"/>
            </p:nvCxnSpPr>
            <p:spPr>
              <a:xfrm>
                <a:off x="17971827" y="1246239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47" name="Gelijkbenige driehoek 146">
                <a:extLst>
                  <a:ext uri="{FF2B5EF4-FFF2-40B4-BE49-F238E27FC236}">
                    <a16:creationId xmlns:a16="http://schemas.microsoft.com/office/drawing/2014/main" id="{0122E381-488E-471D-83CC-EAE16B0F595C}"/>
                  </a:ext>
                </a:extLst>
              </p:cNvPr>
              <p:cNvSpPr/>
              <p:nvPr userDrawn="1"/>
            </p:nvSpPr>
            <p:spPr>
              <a:xfrm rot="10800000">
                <a:off x="18012647" y="1297893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08" name="Ovaal 107">
              <a:extLst>
                <a:ext uri="{FF2B5EF4-FFF2-40B4-BE49-F238E27FC236}">
                  <a16:creationId xmlns:a16="http://schemas.microsoft.com/office/drawing/2014/main" id="{ED0B54A7-66EF-4592-924F-9F7DAFBC5066}"/>
                </a:ext>
              </a:extLst>
            </p:cNvPr>
            <p:cNvSpPr/>
            <p:nvPr userDrawn="1"/>
          </p:nvSpPr>
          <p:spPr>
            <a:xfrm>
              <a:off x="-3603587" y="174222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109" name="Rechthoek 108">
              <a:extLst>
                <a:ext uri="{FF2B5EF4-FFF2-40B4-BE49-F238E27FC236}">
                  <a16:creationId xmlns:a16="http://schemas.microsoft.com/office/drawing/2014/main" id="{751734A5-4BFF-42FC-8274-8289CF7B5D23}"/>
                </a:ext>
              </a:extLst>
            </p:cNvPr>
            <p:cNvSpPr/>
            <p:nvPr userDrawn="1"/>
          </p:nvSpPr>
          <p:spPr>
            <a:xfrm>
              <a:off x="-3319415" y="1742222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110" name="Groep 109">
              <a:extLst>
                <a:ext uri="{FF2B5EF4-FFF2-40B4-BE49-F238E27FC236}">
                  <a16:creationId xmlns:a16="http://schemas.microsoft.com/office/drawing/2014/main" id="{816A0119-8529-49B2-9E7A-B764D504ADB8}"/>
                </a:ext>
              </a:extLst>
            </p:cNvPr>
            <p:cNvGrpSpPr/>
            <p:nvPr userDrawn="1"/>
          </p:nvGrpSpPr>
          <p:grpSpPr>
            <a:xfrm>
              <a:off x="-3408298" y="2659381"/>
              <a:ext cx="622283" cy="612890"/>
              <a:chOff x="12617634" y="2421765"/>
              <a:chExt cx="752963" cy="741589"/>
            </a:xfrm>
          </p:grpSpPr>
          <p:grpSp>
            <p:nvGrpSpPr>
              <p:cNvPr id="129" name="Groep 128">
                <a:extLst>
                  <a:ext uri="{FF2B5EF4-FFF2-40B4-BE49-F238E27FC236}">
                    <a16:creationId xmlns:a16="http://schemas.microsoft.com/office/drawing/2014/main" id="{B29D268A-1720-4535-B854-050F74349FDB}"/>
                  </a:ext>
                </a:extLst>
              </p:cNvPr>
              <p:cNvGrpSpPr/>
              <p:nvPr userDrawn="1"/>
            </p:nvGrpSpPr>
            <p:grpSpPr>
              <a:xfrm>
                <a:off x="12771515" y="2421765"/>
                <a:ext cx="467170" cy="448493"/>
                <a:chOff x="12782142" y="2421765"/>
                <a:chExt cx="467170" cy="448493"/>
              </a:xfrm>
            </p:grpSpPr>
            <p:grpSp>
              <p:nvGrpSpPr>
                <p:cNvPr id="132" name="Groep 131">
                  <a:extLst>
                    <a:ext uri="{FF2B5EF4-FFF2-40B4-BE49-F238E27FC236}">
                      <a16:creationId xmlns:a16="http://schemas.microsoft.com/office/drawing/2014/main" id="{1D4F6753-C29A-4844-BFFA-4A3686E1666C}"/>
                    </a:ext>
                  </a:extLst>
                </p:cNvPr>
                <p:cNvGrpSpPr/>
                <p:nvPr userDrawn="1"/>
              </p:nvGrpSpPr>
              <p:grpSpPr>
                <a:xfrm>
                  <a:off x="12782142" y="2421765"/>
                  <a:ext cx="412975" cy="396144"/>
                  <a:chOff x="13554829" y="2265103"/>
                  <a:chExt cx="443914" cy="425824"/>
                </a:xfrm>
              </p:grpSpPr>
              <p:grpSp>
                <p:nvGrpSpPr>
                  <p:cNvPr id="139" name="Groep 138">
                    <a:extLst>
                      <a:ext uri="{FF2B5EF4-FFF2-40B4-BE49-F238E27FC236}">
                        <a16:creationId xmlns:a16="http://schemas.microsoft.com/office/drawing/2014/main" id="{9758DF1F-668C-43CB-899A-AD00A636437D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829" y="2265103"/>
                    <a:ext cx="443914" cy="425824"/>
                    <a:chOff x="12909607" y="221137"/>
                    <a:chExt cx="443914" cy="425824"/>
                  </a:xfrm>
                </p:grpSpPr>
                <p:sp>
                  <p:nvSpPr>
                    <p:cNvPr id="142" name="Rechthoek 141">
                      <a:extLst>
                        <a:ext uri="{FF2B5EF4-FFF2-40B4-BE49-F238E27FC236}">
                          <a16:creationId xmlns:a16="http://schemas.microsoft.com/office/drawing/2014/main" id="{221D709E-C9F8-4881-92AE-7840E32248E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07" y="221150"/>
                      <a:ext cx="443914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43" name="Rechthoek 142">
                      <a:extLst>
                        <a:ext uri="{FF2B5EF4-FFF2-40B4-BE49-F238E27FC236}">
                          <a16:creationId xmlns:a16="http://schemas.microsoft.com/office/drawing/2014/main" id="{981F39A2-CA24-4C5A-8D64-77035706D03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16" y="221137"/>
                      <a:ext cx="261631" cy="2578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44" name="Ovaal 143">
                      <a:extLst>
                        <a:ext uri="{FF2B5EF4-FFF2-40B4-BE49-F238E27FC236}">
                          <a16:creationId xmlns:a16="http://schemas.microsoft.com/office/drawing/2014/main" id="{49E5E0C7-F747-487B-9035-BF29F489EF6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13" y="253670"/>
                      <a:ext cx="72186" cy="72187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40" name="Afbeelding 139">
                    <a:extLst>
                      <a:ext uri="{FF2B5EF4-FFF2-40B4-BE49-F238E27FC236}">
                        <a16:creationId xmlns:a16="http://schemas.microsoft.com/office/drawing/2014/main" id="{B8A78511-5FD2-4F1D-ABFD-96D9FB28E7C9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25" y="2369984"/>
                    <a:ext cx="173366" cy="140221"/>
                  </a:xfrm>
                  <a:prstGeom prst="rect">
                    <a:avLst/>
                  </a:prstGeom>
                </p:spPr>
              </p:pic>
              <p:pic>
                <p:nvPicPr>
                  <p:cNvPr id="141" name="Afbeelding 140">
                    <a:extLst>
                      <a:ext uri="{FF2B5EF4-FFF2-40B4-BE49-F238E27FC236}">
                        <a16:creationId xmlns:a16="http://schemas.microsoft.com/office/drawing/2014/main" id="{5B1CDB6F-7117-4099-93BA-4BF4CF631722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28" y="2394256"/>
                    <a:ext cx="173366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33" name="Groep 132">
                  <a:extLst>
                    <a:ext uri="{FF2B5EF4-FFF2-40B4-BE49-F238E27FC236}">
                      <a16:creationId xmlns:a16="http://schemas.microsoft.com/office/drawing/2014/main" id="{1F68A876-D20E-4F4F-9BD6-08EE3FA9C270}"/>
                    </a:ext>
                  </a:extLst>
                </p:cNvPr>
                <p:cNvGrpSpPr/>
                <p:nvPr userDrawn="1"/>
              </p:nvGrpSpPr>
              <p:grpSpPr>
                <a:xfrm>
                  <a:off x="13103491" y="2723788"/>
                  <a:ext cx="145821" cy="146470"/>
                  <a:chOff x="13096147" y="2620798"/>
                  <a:chExt cx="145821" cy="146470"/>
                </a:xfrm>
              </p:grpSpPr>
              <p:sp>
                <p:nvSpPr>
                  <p:cNvPr id="137" name="Rechthoek 136">
                    <a:extLst>
                      <a:ext uri="{FF2B5EF4-FFF2-40B4-BE49-F238E27FC236}">
                        <a16:creationId xmlns:a16="http://schemas.microsoft.com/office/drawing/2014/main" id="{5C731455-FEF3-4A57-A76F-74D9B4242F0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47" y="2620798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8" name="Rechthoek 137">
                    <a:extLst>
                      <a:ext uri="{FF2B5EF4-FFF2-40B4-BE49-F238E27FC236}">
                        <a16:creationId xmlns:a16="http://schemas.microsoft.com/office/drawing/2014/main" id="{67E1219E-5152-48FE-B336-F949723C9F7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42" y="2680164"/>
                    <a:ext cx="145821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34" name="Groep 133">
                  <a:extLst>
                    <a:ext uri="{FF2B5EF4-FFF2-40B4-BE49-F238E27FC236}">
                      <a16:creationId xmlns:a16="http://schemas.microsoft.com/office/drawing/2014/main" id="{E59AB3D0-C078-4E16-BF0B-B3B746576D85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399" y="2684166"/>
                  <a:ext cx="145821" cy="146470"/>
                  <a:chOff x="13096171" y="4583741"/>
                  <a:chExt cx="145821" cy="146470"/>
                </a:xfrm>
              </p:grpSpPr>
              <p:sp>
                <p:nvSpPr>
                  <p:cNvPr id="135" name="Rechthoek 134">
                    <a:extLst>
                      <a:ext uri="{FF2B5EF4-FFF2-40B4-BE49-F238E27FC236}">
                        <a16:creationId xmlns:a16="http://schemas.microsoft.com/office/drawing/2014/main" id="{405529C8-5791-48AB-9856-A7753DC0B70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71" y="4583741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36" name="Rechthoek 135">
                    <a:extLst>
                      <a:ext uri="{FF2B5EF4-FFF2-40B4-BE49-F238E27FC236}">
                        <a16:creationId xmlns:a16="http://schemas.microsoft.com/office/drawing/2014/main" id="{BC4F7D6B-3571-430F-B5E3-A7F538874C1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74" y="4643108"/>
                    <a:ext cx="145819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30" name="Rechthoek 129">
                <a:extLst>
                  <a:ext uri="{FF2B5EF4-FFF2-40B4-BE49-F238E27FC236}">
                    <a16:creationId xmlns:a16="http://schemas.microsoft.com/office/drawing/2014/main" id="{FF893876-5A16-48C9-A68F-313032D4F0D1}"/>
                  </a:ext>
                </a:extLst>
              </p:cNvPr>
              <p:cNvSpPr/>
              <p:nvPr userDrawn="1"/>
            </p:nvSpPr>
            <p:spPr>
              <a:xfrm>
                <a:off x="12617634" y="2908383"/>
                <a:ext cx="752963" cy="16117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31" name="Gelijkbenige driehoek 130">
                <a:extLst>
                  <a:ext uri="{FF2B5EF4-FFF2-40B4-BE49-F238E27FC236}">
                    <a16:creationId xmlns:a16="http://schemas.microsoft.com/office/drawing/2014/main" id="{E0E0602D-47AE-435B-A176-8FFBB26A0DB4}"/>
                  </a:ext>
                </a:extLst>
              </p:cNvPr>
              <p:cNvSpPr/>
              <p:nvPr userDrawn="1"/>
            </p:nvSpPr>
            <p:spPr>
              <a:xfrm rot="10800000">
                <a:off x="12950681" y="3112208"/>
                <a:ext cx="86866" cy="51146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11" name="Ovaal 110">
              <a:extLst>
                <a:ext uri="{FF2B5EF4-FFF2-40B4-BE49-F238E27FC236}">
                  <a16:creationId xmlns:a16="http://schemas.microsoft.com/office/drawing/2014/main" id="{C0274C82-A9F8-4128-946E-120E7B8292F5}"/>
                </a:ext>
              </a:extLst>
            </p:cNvPr>
            <p:cNvSpPr/>
            <p:nvPr userDrawn="1"/>
          </p:nvSpPr>
          <p:spPr>
            <a:xfrm>
              <a:off x="212971" y="17422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112" name="Rechthoek 111">
              <a:extLst>
                <a:ext uri="{FF2B5EF4-FFF2-40B4-BE49-F238E27FC236}">
                  <a16:creationId xmlns:a16="http://schemas.microsoft.com/office/drawing/2014/main" id="{34F6461B-62D7-4A49-A9BE-11A5E5537119}"/>
                </a:ext>
              </a:extLst>
            </p:cNvPr>
            <p:cNvSpPr/>
            <p:nvPr userDrawn="1"/>
          </p:nvSpPr>
          <p:spPr>
            <a:xfrm>
              <a:off x="497143" y="1742221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13" name="Groep 112">
              <a:extLst>
                <a:ext uri="{FF2B5EF4-FFF2-40B4-BE49-F238E27FC236}">
                  <a16:creationId xmlns:a16="http://schemas.microsoft.com/office/drawing/2014/main" id="{7DA400DC-877F-4E51-B17B-04FB693C87BC}"/>
                </a:ext>
              </a:extLst>
            </p:cNvPr>
            <p:cNvGrpSpPr/>
            <p:nvPr userDrawn="1"/>
          </p:nvGrpSpPr>
          <p:grpSpPr>
            <a:xfrm>
              <a:off x="501737" y="2666636"/>
              <a:ext cx="1108877" cy="563936"/>
              <a:chOff x="501737" y="1359625"/>
              <a:chExt cx="1108877" cy="563936"/>
            </a:xfrm>
          </p:grpSpPr>
          <p:sp>
            <p:nvSpPr>
              <p:cNvPr id="114" name="Rechthoek 113">
                <a:extLst>
                  <a:ext uri="{FF2B5EF4-FFF2-40B4-BE49-F238E27FC236}">
                    <a16:creationId xmlns:a16="http://schemas.microsoft.com/office/drawing/2014/main" id="{FA5B3D9E-AC2C-45B1-981E-D555D483AB79}"/>
                  </a:ext>
                </a:extLst>
              </p:cNvPr>
              <p:cNvSpPr/>
              <p:nvPr userDrawn="1"/>
            </p:nvSpPr>
            <p:spPr>
              <a:xfrm>
                <a:off x="501737" y="1359625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5" name="Rechthoek 114">
                <a:extLst>
                  <a:ext uri="{FF2B5EF4-FFF2-40B4-BE49-F238E27FC236}">
                    <a16:creationId xmlns:a16="http://schemas.microsoft.com/office/drawing/2014/main" id="{04BF4409-5D69-45D8-B42D-9D779FD3617E}"/>
                  </a:ext>
                </a:extLst>
              </p:cNvPr>
              <p:cNvSpPr/>
              <p:nvPr userDrawn="1"/>
            </p:nvSpPr>
            <p:spPr>
              <a:xfrm>
                <a:off x="511840" y="1613351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16" name="Tekstvak 115">
                <a:extLst>
                  <a:ext uri="{FF2B5EF4-FFF2-40B4-BE49-F238E27FC236}">
                    <a16:creationId xmlns:a16="http://schemas.microsoft.com/office/drawing/2014/main" id="{0A07FF00-FB8C-42C0-9DDB-B61777D20E7F}"/>
                  </a:ext>
                </a:extLst>
              </p:cNvPr>
              <p:cNvSpPr txBox="1"/>
              <p:nvPr userDrawn="1"/>
            </p:nvSpPr>
            <p:spPr>
              <a:xfrm>
                <a:off x="746738" y="1423527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117" name="Tekstvak 116">
                <a:extLst>
                  <a:ext uri="{FF2B5EF4-FFF2-40B4-BE49-F238E27FC236}">
                    <a16:creationId xmlns:a16="http://schemas.microsoft.com/office/drawing/2014/main" id="{E72DCE47-8647-45A0-B2C1-F86825406002}"/>
                  </a:ext>
                </a:extLst>
              </p:cNvPr>
              <p:cNvSpPr txBox="1"/>
              <p:nvPr userDrawn="1"/>
            </p:nvSpPr>
            <p:spPr>
              <a:xfrm>
                <a:off x="746739" y="167344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118" name="Vrije vorm: vorm 117">
                <a:extLst>
                  <a:ext uri="{FF2B5EF4-FFF2-40B4-BE49-F238E27FC236}">
                    <a16:creationId xmlns:a16="http://schemas.microsoft.com/office/drawing/2014/main" id="{12437F00-893C-47DC-B66C-3F06F54C815C}"/>
                  </a:ext>
                </a:extLst>
              </p:cNvPr>
              <p:cNvSpPr/>
              <p:nvPr userDrawn="1"/>
            </p:nvSpPr>
            <p:spPr>
              <a:xfrm>
                <a:off x="1513052" y="174356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19" name="Groep 118">
                <a:extLst>
                  <a:ext uri="{FF2B5EF4-FFF2-40B4-BE49-F238E27FC236}">
                    <a16:creationId xmlns:a16="http://schemas.microsoft.com/office/drawing/2014/main" id="{1103C862-51FA-420F-8F04-C9C0BB91BC6D}"/>
                  </a:ext>
                </a:extLst>
              </p:cNvPr>
              <p:cNvGrpSpPr/>
              <p:nvPr userDrawn="1"/>
            </p:nvGrpSpPr>
            <p:grpSpPr>
              <a:xfrm>
                <a:off x="561942" y="1420607"/>
                <a:ext cx="184194" cy="143334"/>
                <a:chOff x="9205496" y="425824"/>
                <a:chExt cx="144156" cy="112178"/>
              </a:xfrm>
            </p:grpSpPr>
            <p:sp>
              <p:nvSpPr>
                <p:cNvPr id="125" name="Rechthoek 124">
                  <a:extLst>
                    <a:ext uri="{FF2B5EF4-FFF2-40B4-BE49-F238E27FC236}">
                      <a16:creationId xmlns:a16="http://schemas.microsoft.com/office/drawing/2014/main" id="{6A4D55B2-1C85-4347-B7C3-CC5A301149CE}"/>
                    </a:ext>
                  </a:extLst>
                </p:cNvPr>
                <p:cNvSpPr/>
                <p:nvPr userDrawn="1"/>
              </p:nvSpPr>
              <p:spPr>
                <a:xfrm>
                  <a:off x="9205496" y="437991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6" name="Rechthoek 47">
                  <a:extLst>
                    <a:ext uri="{FF2B5EF4-FFF2-40B4-BE49-F238E27FC236}">
                      <a16:creationId xmlns:a16="http://schemas.microsoft.com/office/drawing/2014/main" id="{CAA43734-2324-4993-8AD6-CCF0A2B76580}"/>
                    </a:ext>
                  </a:extLst>
                </p:cNvPr>
                <p:cNvSpPr/>
                <p:nvPr userDrawn="1"/>
              </p:nvSpPr>
              <p:spPr>
                <a:xfrm>
                  <a:off x="9211544" y="468945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7" name="Rechthoek 47">
                  <a:extLst>
                    <a:ext uri="{FF2B5EF4-FFF2-40B4-BE49-F238E27FC236}">
                      <a16:creationId xmlns:a16="http://schemas.microsoft.com/office/drawing/2014/main" id="{97A7EDEB-C909-4CB1-903C-92B719A30F6D}"/>
                    </a:ext>
                  </a:extLst>
                </p:cNvPr>
                <p:cNvSpPr/>
                <p:nvPr userDrawn="1"/>
              </p:nvSpPr>
              <p:spPr>
                <a:xfrm>
                  <a:off x="9282987" y="480854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8" name="Koorde 127">
                  <a:extLst>
                    <a:ext uri="{FF2B5EF4-FFF2-40B4-BE49-F238E27FC236}">
                      <a16:creationId xmlns:a16="http://schemas.microsoft.com/office/drawing/2014/main" id="{C94AFD93-A5E9-4497-92CB-B7135D6E2D68}"/>
                    </a:ext>
                  </a:extLst>
                </p:cNvPr>
                <p:cNvSpPr/>
                <p:nvPr userDrawn="1"/>
              </p:nvSpPr>
              <p:spPr>
                <a:xfrm>
                  <a:off x="9277488" y="425824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20" name="Groep 119">
                <a:extLst>
                  <a:ext uri="{FF2B5EF4-FFF2-40B4-BE49-F238E27FC236}">
                    <a16:creationId xmlns:a16="http://schemas.microsoft.com/office/drawing/2014/main" id="{D41930DF-28B2-4250-8651-A0644D4A51F8}"/>
                  </a:ext>
                </a:extLst>
              </p:cNvPr>
              <p:cNvGrpSpPr/>
              <p:nvPr userDrawn="1"/>
            </p:nvGrpSpPr>
            <p:grpSpPr>
              <a:xfrm>
                <a:off x="561956" y="1674282"/>
                <a:ext cx="184194" cy="124746"/>
                <a:chOff x="9205508" y="659450"/>
                <a:chExt cx="144156" cy="97630"/>
              </a:xfrm>
            </p:grpSpPr>
            <p:sp>
              <p:nvSpPr>
                <p:cNvPr id="121" name="Rechthoek 120">
                  <a:extLst>
                    <a:ext uri="{FF2B5EF4-FFF2-40B4-BE49-F238E27FC236}">
                      <a16:creationId xmlns:a16="http://schemas.microsoft.com/office/drawing/2014/main" id="{AFBF3ABE-42C1-4874-866A-B163ADB99BEB}"/>
                    </a:ext>
                  </a:extLst>
                </p:cNvPr>
                <p:cNvSpPr/>
                <p:nvPr userDrawn="1"/>
              </p:nvSpPr>
              <p:spPr>
                <a:xfrm>
                  <a:off x="9205508" y="659452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2" name="Rechthoek 121">
                  <a:extLst>
                    <a:ext uri="{FF2B5EF4-FFF2-40B4-BE49-F238E27FC236}">
                      <a16:creationId xmlns:a16="http://schemas.microsoft.com/office/drawing/2014/main" id="{D8D4DC94-882E-475E-9B04-612D693B94B2}"/>
                    </a:ext>
                  </a:extLst>
                </p:cNvPr>
                <p:cNvSpPr/>
                <p:nvPr userDrawn="1"/>
              </p:nvSpPr>
              <p:spPr>
                <a:xfrm>
                  <a:off x="9236366" y="659450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3" name="Ovaal 122">
                  <a:extLst>
                    <a:ext uri="{FF2B5EF4-FFF2-40B4-BE49-F238E27FC236}">
                      <a16:creationId xmlns:a16="http://schemas.microsoft.com/office/drawing/2014/main" id="{DCE6EFAD-B8AC-4C4F-B94E-0C534A04D017}"/>
                    </a:ext>
                  </a:extLst>
                </p:cNvPr>
                <p:cNvSpPr/>
                <p:nvPr userDrawn="1"/>
              </p:nvSpPr>
              <p:spPr>
                <a:xfrm>
                  <a:off x="9284902" y="679044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24" name="Rechthoek 47">
                  <a:extLst>
                    <a:ext uri="{FF2B5EF4-FFF2-40B4-BE49-F238E27FC236}">
                      <a16:creationId xmlns:a16="http://schemas.microsoft.com/office/drawing/2014/main" id="{F34015C5-9E89-4B15-A479-41568CA70F97}"/>
                    </a:ext>
                  </a:extLst>
                </p:cNvPr>
                <p:cNvSpPr/>
                <p:nvPr userDrawn="1"/>
              </p:nvSpPr>
              <p:spPr>
                <a:xfrm>
                  <a:off x="9248397" y="699079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9300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accel="11000" decel="8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" presetClass="entr" presetSubtype="8" accel="11000" decel="8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8" accel="11000" decel="8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8" accel="11000" decel="89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>
        <p:tmplLst>
          <p:tmpl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4" grpId="0" animBg="1">
        <p:tmplLst>
          <p:tmpl>
            <p:tnLst>
              <p:par>
                <p:cTn presetID="2" presetClass="entr" presetSubtype="8" accel="11000" decel="8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5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5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/>
      <p:bldP spid="155" grpId="0" animBg="1">
        <p:tmplLst>
          <p:tmpl>
            <p:tnLst>
              <p:par>
                <p:cTn presetID="2" presetClass="entr" presetSubtype="8" accel="11000" decel="8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5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5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/>
      <p:bldP spid="156" grpId="0" animBg="1">
        <p:tmplLst>
          <p:tmpl>
            <p:tnLst>
              <p:par>
                <p:cTn presetID="2" presetClass="entr" presetSubtype="8" accel="11000" decel="8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5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5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/>
      <p:bldP spid="48" grpId="0">
        <p:tmplLst>
          <p:tmpl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>
        <p:tmplLst>
          <p:tmpl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/>
      <p:bldP spid="16" grpId="0">
        <p:tmplLst>
          <p:tmpl>
            <p:tnLst>
              <p:par>
                <p:cTn presetID="2" presetClass="entr" presetSubtype="8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  <p:bldP spid="157" grpId="0" animBg="1">
        <p:tmplLst>
          <p:tmpl>
            <p:tnLst>
              <p:par>
                <p:cTn presetID="2" presetClass="entr" presetSubtype="8" accel="11000" decel="89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500" fill="hold"/>
                        <p:tgtEl>
                          <p:spTgt spid="15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500" fill="hold"/>
                        <p:tgtEl>
                          <p:spTgt spid="15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2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8" grpId="0"/>
      <p:bldP spid="99" grpId="0">
        <p:tmplLst>
          <p:tmpl>
            <p:tnLst>
              <p:par>
                <p:cTn presetID="10" presetClass="entr" presetSubtype="0" fill="hold" nodeType="withEffect">
                  <p:stCondLst>
                    <p:cond delay="2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jdelijke aanduiding voor afbeelding 12">
            <a:extLst>
              <a:ext uri="{FF2B5EF4-FFF2-40B4-BE49-F238E27FC236}">
                <a16:creationId xmlns:a16="http://schemas.microsoft.com/office/drawing/2014/main" id="{1E2549F7-8FDA-4C59-AFA3-2267B7F32725}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2771335" y="9565"/>
            <a:ext cx="9420666" cy="6848436"/>
          </a:xfrm>
          <a:custGeom>
            <a:avLst/>
            <a:gdLst>
              <a:gd name="connsiteX0" fmla="*/ 6096000 w 6096000"/>
              <a:gd name="connsiteY0" fmla="*/ 0 h 4431541"/>
              <a:gd name="connsiteX1" fmla="*/ 6096000 w 6096000"/>
              <a:gd name="connsiteY1" fmla="*/ 4431541 h 4431541"/>
              <a:gd name="connsiteX2" fmla="*/ 0 w 6096000"/>
              <a:gd name="connsiteY2" fmla="*/ 4431541 h 44315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96000" h="4431541">
                <a:moveTo>
                  <a:pt x="6096000" y="0"/>
                </a:moveTo>
                <a:lnTo>
                  <a:pt x="6096000" y="4431541"/>
                </a:lnTo>
                <a:lnTo>
                  <a:pt x="0" y="4431541"/>
                </a:lnTo>
                <a:close/>
              </a:path>
            </a:pathLst>
          </a:custGeom>
          <a:solidFill>
            <a:schemeClr val="bg2"/>
          </a:solidFill>
          <a:effectLst>
            <a:outerShdw blurRad="139700" dir="10800000" algn="r" rotWithShape="0">
              <a:prstClr val="black">
                <a:alpha val="16000"/>
              </a:prstClr>
            </a:outerShdw>
          </a:effectLst>
        </p:spPr>
        <p:txBody>
          <a:bodyPr wrap="square" lIns="1044000" tIns="0" rIns="0" bIns="2700000" anchor="b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BB55D7EA-F44F-493C-BB73-CB15E105BD9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D83D9AD0-DF61-4C99-8EC4-C4014C9F2C53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8" name="Tijdelijke aanduiding voor tekst 21">
            <a:extLst>
              <a:ext uri="{FF2B5EF4-FFF2-40B4-BE49-F238E27FC236}">
                <a16:creationId xmlns:a16="http://schemas.microsoft.com/office/drawing/2014/main" id="{DFC198C6-9CE1-4214-BA58-62691178FAA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rot="10800000" flipH="1">
            <a:off x="8242953" y="9564"/>
            <a:ext cx="3949048" cy="2870795"/>
          </a:xfrm>
          <a:custGeom>
            <a:avLst/>
            <a:gdLst>
              <a:gd name="connsiteX0" fmla="*/ 4702170 w 4702170"/>
              <a:gd name="connsiteY0" fmla="*/ 0 h 3418284"/>
              <a:gd name="connsiteX1" fmla="*/ 4702170 w 4702170"/>
              <a:gd name="connsiteY1" fmla="*/ 3418284 h 3418284"/>
              <a:gd name="connsiteX2" fmla="*/ 0 w 4702170"/>
              <a:gd name="connsiteY2" fmla="*/ 3418284 h 341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02170" h="3418284">
                <a:moveTo>
                  <a:pt x="4702170" y="0"/>
                </a:moveTo>
                <a:lnTo>
                  <a:pt x="4702170" y="3418284"/>
                </a:lnTo>
                <a:lnTo>
                  <a:pt x="0" y="3418284"/>
                </a:lnTo>
                <a:close/>
              </a:path>
            </a:pathLst>
          </a:custGeom>
          <a:solidFill>
            <a:schemeClr val="bg2"/>
          </a:solidFill>
          <a:effectLst>
            <a:outerShdw blurRad="139700" dir="8100000" algn="tr" rotWithShape="0">
              <a:prstClr val="black">
                <a:alpha val="16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0" name="Tekst">
            <a:extLst>
              <a:ext uri="{FF2B5EF4-FFF2-40B4-BE49-F238E27FC236}">
                <a16:creationId xmlns:a16="http://schemas.microsoft.com/office/drawing/2014/main" id="{23E99D59-5E04-4F4B-89EA-A5609F10DDDA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587375" y="1935678"/>
            <a:ext cx="5508625" cy="2430582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buAutoNum type="arabicPeriod"/>
              <a:defRPr baseline="0"/>
            </a:lvl6pPr>
            <a:lvl8pPr>
              <a:defRPr/>
            </a:lvl8pPr>
          </a:lstStyle>
          <a:p>
            <a:pPr lvl="0"/>
            <a:r>
              <a:rPr lang="nl-NL" dirty="0"/>
              <a:t>Leestekst</a:t>
            </a:r>
          </a:p>
          <a:p>
            <a:pPr lvl="1"/>
            <a:r>
              <a:rPr lang="nl-NL" dirty="0" err="1"/>
              <a:t>Bullet</a:t>
            </a:r>
            <a:endParaRPr lang="nl-NL" dirty="0"/>
          </a:p>
          <a:p>
            <a:pPr lvl="2"/>
            <a:r>
              <a:rPr lang="nl-NL" dirty="0"/>
              <a:t>Sub-</a:t>
            </a:r>
            <a:r>
              <a:rPr lang="nl-NL" dirty="0" err="1"/>
              <a:t>bullet</a:t>
            </a:r>
            <a:endParaRPr lang="nl-NL" dirty="0"/>
          </a:p>
          <a:p>
            <a:pPr lvl="3"/>
            <a:r>
              <a:rPr lang="nl-NL" dirty="0"/>
              <a:t>Subtitel</a:t>
            </a:r>
          </a:p>
          <a:p>
            <a:pPr lvl="4"/>
            <a:r>
              <a:rPr lang="nl-NL" dirty="0"/>
              <a:t>Cursief</a:t>
            </a:r>
          </a:p>
          <a:p>
            <a:pPr lvl="5"/>
            <a:r>
              <a:rPr lang="nl-NL" dirty="0"/>
              <a:t>Numerieke </a:t>
            </a:r>
            <a:r>
              <a:rPr lang="nl-NL" dirty="0" err="1"/>
              <a:t>bullet</a:t>
            </a:r>
            <a:endParaRPr lang="en-GB" dirty="0"/>
          </a:p>
        </p:txBody>
      </p:sp>
      <p:sp>
        <p:nvSpPr>
          <p:cNvPr id="7" name="Tijdelijke aanduiding voor afbeelding 15">
            <a:extLst>
              <a:ext uri="{FF2B5EF4-FFF2-40B4-BE49-F238E27FC236}">
                <a16:creationId xmlns:a16="http://schemas.microsoft.com/office/drawing/2014/main" id="{6F08DD73-D704-4B0F-A7DF-B6C21D6DF1A5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9" name="Subtitel">
            <a:extLst>
              <a:ext uri="{FF2B5EF4-FFF2-40B4-BE49-F238E27FC236}">
                <a16:creationId xmlns:a16="http://schemas.microsoft.com/office/drawing/2014/main" id="{DD35B27E-BB26-4620-B17F-0BB6C41544B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7376" y="1160463"/>
            <a:ext cx="9453772" cy="366712"/>
          </a:xfrm>
        </p:spPr>
        <p:txBody>
          <a:bodyPr tIns="0" bIns="0">
            <a:noAutofit/>
          </a:bodyPr>
          <a:lstStyle>
            <a:lvl1pPr>
              <a:defRPr sz="240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Voeg hier een subtitel toe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A578669-C20D-4645-973B-2DB3766087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549274"/>
            <a:ext cx="9453772" cy="530379"/>
          </a:xfrm>
        </p:spPr>
        <p:txBody>
          <a:bodyPr/>
          <a:lstStyle/>
          <a:p>
            <a:r>
              <a:rPr lang="nl-NL"/>
              <a:t>Klik om stijl te bewerken</a:t>
            </a:r>
          </a:p>
        </p:txBody>
      </p:sp>
      <p:sp>
        <p:nvSpPr>
          <p:cNvPr id="5" name="Rechthoek 4">
            <a:extLst>
              <a:ext uri="{FF2B5EF4-FFF2-40B4-BE49-F238E27FC236}">
                <a16:creationId xmlns:a16="http://schemas.microsoft.com/office/drawing/2014/main" id="{65D41A3D-D1C5-481D-8C36-166FED0DD21E}"/>
              </a:ext>
            </a:extLst>
          </p:cNvPr>
          <p:cNvSpPr/>
          <p:nvPr userDrawn="1"/>
        </p:nvSpPr>
        <p:spPr>
          <a:xfrm>
            <a:off x="0" y="-531440"/>
            <a:ext cx="208381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Tekst + foto</a:t>
            </a:r>
          </a:p>
        </p:txBody>
      </p:sp>
      <p:grpSp>
        <p:nvGrpSpPr>
          <p:cNvPr id="11" name="INSTRUCTIE">
            <a:extLst>
              <a:ext uri="{FF2B5EF4-FFF2-40B4-BE49-F238E27FC236}">
                <a16:creationId xmlns:a16="http://schemas.microsoft.com/office/drawing/2014/main" id="{BBFBF2D6-1C47-43B7-9BAF-12CBE1FD79C0}"/>
              </a:ext>
            </a:extLst>
          </p:cNvPr>
          <p:cNvGrpSpPr/>
          <p:nvPr userDrawn="1"/>
        </p:nvGrpSpPr>
        <p:grpSpPr>
          <a:xfrm>
            <a:off x="12377867" y="0"/>
            <a:ext cx="3593091" cy="6025208"/>
            <a:chOff x="-3786165" y="0"/>
            <a:chExt cx="3593091" cy="6025208"/>
          </a:xfrm>
        </p:grpSpPr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4248DE44-F9C2-4CC8-8DC3-36EEFB414895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60252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D3FEB5EF-781C-4C5B-9399-1E920CB1121C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AA5672D1-B0C2-4A5A-BF89-410AEBE540EA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EC525B8A-F1B3-4D88-A6ED-E7CD3570CC99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0F877A97-E2BD-435B-A712-11B0B6C8591D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9B4342B6-8585-4530-9B19-7BA7075C2A4E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Vrije vorm: vorm 67">
                <a:extLst>
                  <a:ext uri="{FF2B5EF4-FFF2-40B4-BE49-F238E27FC236}">
                    <a16:creationId xmlns:a16="http://schemas.microsoft.com/office/drawing/2014/main" id="{32A06016-281B-4DD4-8BBA-B57A6C4126A5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Rechthoek: afgeronde hoeken 68">
                <a:extLst>
                  <a:ext uri="{FF2B5EF4-FFF2-40B4-BE49-F238E27FC236}">
                    <a16:creationId xmlns:a16="http://schemas.microsoft.com/office/drawing/2014/main" id="{807C564E-9333-4380-9A02-610EDC3CDD32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6ABEB95D-2A8E-49E8-B732-BB58AD87CEA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A3DF955F-88B9-42ED-8FCB-196C1150357B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FC815440-D849-4205-A0CD-C7444F5AA255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5C8A307C-0650-4C96-9F73-3A9FCE86FBBF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AF74AA38-F2DD-43EB-A7A2-B1E8F6F63AA8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45537365-3E87-40CF-8DBE-3A38134D619F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952E6624-3426-4520-B4F0-D3BE1E30A73D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64">
                <a:extLst>
                  <a:ext uri="{FF2B5EF4-FFF2-40B4-BE49-F238E27FC236}">
                    <a16:creationId xmlns:a16="http://schemas.microsoft.com/office/drawing/2014/main" id="{5DE626D0-5927-442A-B069-DC3EA57A11EF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3ECA0A68-787F-4569-979C-5DF5CBE5D9AD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54DF3196-6880-499D-A4A3-16B34D072A27}"/>
                </a:ext>
              </a:extLst>
            </p:cNvPr>
            <p:cNvSpPr/>
            <p:nvPr userDrawn="1"/>
          </p:nvSpPr>
          <p:spPr>
            <a:xfrm>
              <a:off x="-3319416" y="2553360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miniatuurweergave van de dia aan de linkerkant van het scherm en kies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‘Dia herstellen’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DBD01F0C-26DD-466D-A13F-F11005956E49}"/>
                </a:ext>
              </a:extLst>
            </p:cNvPr>
            <p:cNvSpPr/>
            <p:nvPr userDrawn="1"/>
          </p:nvSpPr>
          <p:spPr>
            <a:xfrm>
              <a:off x="-3603587" y="414578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AFBBD94A-A28C-4063-B7D6-3F50F8825664}"/>
                </a:ext>
              </a:extLst>
            </p:cNvPr>
            <p:cNvSpPr/>
            <p:nvPr userDrawn="1"/>
          </p:nvSpPr>
          <p:spPr>
            <a:xfrm>
              <a:off x="-3319415" y="414579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FFAEA09C-0346-48AC-949A-781EC8DA295B}"/>
                </a:ext>
              </a:extLst>
            </p:cNvPr>
            <p:cNvGrpSpPr/>
            <p:nvPr userDrawn="1"/>
          </p:nvGrpSpPr>
          <p:grpSpPr>
            <a:xfrm>
              <a:off x="-3408294" y="5236167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C46B7810-1429-4C18-A5E3-86AFDDD91E89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25EF7809-A7D0-4E64-80A5-D2F97E1397A2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116B8AA8-B382-41B3-A48C-DBFD15A8B52E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AF3C30FB-4ABD-41BA-A3C9-192E0E43B27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A13DBE30-843F-4892-B5B0-4922B07BBE5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73EC73C9-78DF-4F5D-BA19-1F35F12FABA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DB0B385D-BFC0-4080-ABC9-89F138345868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E89803D0-3B4D-4957-9310-EDAB5D916BB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F40F8002-5A0B-48BA-826C-BA1BDD70FEC0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EDEF6B83-991B-42A9-BF9F-BC499A38DBF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1E421B29-218A-43EC-B66F-C09797AC5FBD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CBEE3C7F-2E15-41B9-A1BC-D89748663FBC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B284B917-A9EE-4B1A-A2A8-0B9047D5C64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F92272AE-85FA-4AE5-95D7-FF610615456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A1C4031A-5F53-45B3-AA6F-F17A14FBDD3A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49" name="Gelijkbenige driehoek 48">
                <a:extLst>
                  <a:ext uri="{FF2B5EF4-FFF2-40B4-BE49-F238E27FC236}">
                    <a16:creationId xmlns:a16="http://schemas.microsoft.com/office/drawing/2014/main" id="{B2902ED0-BDC6-4EB5-88FF-2E5F6FB96ADD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749D57BE-7E1C-40D7-9049-A18CF9E7DF15}"/>
                </a:ext>
              </a:extLst>
            </p:cNvPr>
            <p:cNvSpPr/>
            <p:nvPr userDrawn="1"/>
          </p:nvSpPr>
          <p:spPr>
            <a:xfrm>
              <a:off x="-3316836" y="3119689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rgbClr val="211F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251109BE-E2E0-434D-82C5-5DBCB905D5C6}"/>
                </a:ext>
              </a:extLst>
            </p:cNvPr>
            <p:cNvGrpSpPr/>
            <p:nvPr userDrawn="1"/>
          </p:nvGrpSpPr>
          <p:grpSpPr>
            <a:xfrm>
              <a:off x="-2485819" y="3399207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C75E37A2-930C-4F16-BCEE-00BAFA66E3ED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59F35496-3BC8-47FE-A1FD-A02F1908A635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40062548-5868-4688-ADE1-B6A2A598CA0D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40">
                  <a:extLst>
                    <a:ext uri="{FF2B5EF4-FFF2-40B4-BE49-F238E27FC236}">
                      <a16:creationId xmlns:a16="http://schemas.microsoft.com/office/drawing/2014/main" id="{F3CA2C3B-38FF-4DC1-85C1-1BBC0A8E4F1A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BB3EBDFE-D0EF-4380-B808-78D9086CD26C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5BB46ED2-F737-4C76-8443-9960D1DB00C4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C98C9C2F-994F-4C32-88BD-039E81F5F8D2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4C774883-2C51-4C02-AE4A-BBEAF04E5344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4DA635D8-C0B1-4843-933A-DBCBB28B4DF3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15CF3EC1-9837-4022-9BE6-D38CCFA0C7D7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ECBE7788-2D69-4698-ABBF-F23E722D6FE9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34">
                    <a:extLst>
                      <a:ext uri="{FF2B5EF4-FFF2-40B4-BE49-F238E27FC236}">
                        <a16:creationId xmlns:a16="http://schemas.microsoft.com/office/drawing/2014/main" id="{69981759-6277-4BB3-B753-2DDD3E6770E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0F5B59F1-95C8-4BE9-B84C-6D5A30946C6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52CEFB60-ECA9-489F-8EFA-F363265F1A5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7932F422-F037-4202-9EDF-87ACA140BB3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E435F3F7-B950-4912-BA5D-34E9E1EAA1B8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442C25A7-EB46-4470-8804-D62D6D9D7272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C0E67B3D-1CAA-45D0-AFF8-42AA54D25E54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552E1C7E-EC25-4D16-926C-DDE2825BB6F3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Indeling</a:t>
                </a: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5C51DFF6-DCDA-41FC-91BC-73CF1BDE58DF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Dia Herstellen</a:t>
                </a:r>
              </a:p>
            </p:txBody>
          </p:sp>
          <p:sp>
            <p:nvSpPr>
              <p:cNvPr id="32" name="Vrije vorm: vorm 31">
                <a:extLst>
                  <a:ext uri="{FF2B5EF4-FFF2-40B4-BE49-F238E27FC236}">
                    <a16:creationId xmlns:a16="http://schemas.microsoft.com/office/drawing/2014/main" id="{B3B4D6DE-0EC4-4B7B-B698-519DC7B122B3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72" name="INSTRUCTIES">
            <a:extLst>
              <a:ext uri="{FF2B5EF4-FFF2-40B4-BE49-F238E27FC236}">
                <a16:creationId xmlns:a16="http://schemas.microsoft.com/office/drawing/2014/main" id="{BDFB8F6A-59EF-409C-9D4C-F3F19797B537}"/>
              </a:ext>
            </a:extLst>
          </p:cNvPr>
          <p:cNvGrpSpPr/>
          <p:nvPr userDrawn="1"/>
        </p:nvGrpSpPr>
        <p:grpSpPr>
          <a:xfrm>
            <a:off x="8452745" y="-3570829"/>
            <a:ext cx="7518212" cy="3431269"/>
            <a:chOff x="-3786436" y="0"/>
            <a:chExt cx="7518212" cy="3431265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7BC2B161-B442-4A1D-9C03-7080B60C7DBB}"/>
                </a:ext>
              </a:extLst>
            </p:cNvPr>
            <p:cNvSpPr/>
            <p:nvPr userDrawn="1"/>
          </p:nvSpPr>
          <p:spPr>
            <a:xfrm>
              <a:off x="-3786436" y="0"/>
              <a:ext cx="7518212" cy="343126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E53DD71D-0F5A-4B7D-9047-8BD71F0F403E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Rechthoek 74">
              <a:extLst>
                <a:ext uri="{FF2B5EF4-FFF2-40B4-BE49-F238E27FC236}">
                  <a16:creationId xmlns:a16="http://schemas.microsoft.com/office/drawing/2014/main" id="{7EB99CB2-2252-4EC2-B56B-026F91F52D94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76" name="Groep 75">
              <a:extLst>
                <a:ext uri="{FF2B5EF4-FFF2-40B4-BE49-F238E27FC236}">
                  <a16:creationId xmlns:a16="http://schemas.microsoft.com/office/drawing/2014/main" id="{04179CA6-99D9-48C1-ADB6-0406C039E376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20" name="Rechthoek 119">
                <a:extLst>
                  <a:ext uri="{FF2B5EF4-FFF2-40B4-BE49-F238E27FC236}">
                    <a16:creationId xmlns:a16="http://schemas.microsoft.com/office/drawing/2014/main" id="{A16C9C5D-C773-4848-9C90-64B0AA1577CD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13CD4F6E-63CB-4193-8F3A-59A6FB43DCC9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2" name="Vrije vorm: vorm 121">
                <a:extLst>
                  <a:ext uri="{FF2B5EF4-FFF2-40B4-BE49-F238E27FC236}">
                    <a16:creationId xmlns:a16="http://schemas.microsoft.com/office/drawing/2014/main" id="{3ED7ABAB-51A3-40C8-9423-E0E2658D74A7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Rechthoek: afgeronde hoeken 122">
                <a:extLst>
                  <a:ext uri="{FF2B5EF4-FFF2-40B4-BE49-F238E27FC236}">
                    <a16:creationId xmlns:a16="http://schemas.microsoft.com/office/drawing/2014/main" id="{A6F73F2F-F853-424F-AAE3-6CD38D222923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24" name="Rechte verbindingslijn 123">
                <a:extLst>
                  <a:ext uri="{FF2B5EF4-FFF2-40B4-BE49-F238E27FC236}">
                    <a16:creationId xmlns:a16="http://schemas.microsoft.com/office/drawing/2014/main" id="{36A41BD7-E636-42C6-9269-DE2C99D4129C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5" name="Rechte verbindingslijn 124">
                <a:extLst>
                  <a:ext uri="{FF2B5EF4-FFF2-40B4-BE49-F238E27FC236}">
                    <a16:creationId xmlns:a16="http://schemas.microsoft.com/office/drawing/2014/main" id="{F57E60C7-C419-45B6-8270-42F2F194DC49}"/>
                  </a:ext>
                </a:extLst>
              </p:cNvPr>
              <p:cNvCxnSpPr>
                <a:cxnSpLocks/>
                <a:stCxn id="12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77" name="Ovaal 76">
              <a:extLst>
                <a:ext uri="{FF2B5EF4-FFF2-40B4-BE49-F238E27FC236}">
                  <a16:creationId xmlns:a16="http://schemas.microsoft.com/office/drawing/2014/main" id="{0C498B1B-8EA5-4BB3-BD5D-FACED2FAF3F9}"/>
                </a:ext>
              </a:extLst>
            </p:cNvPr>
            <p:cNvSpPr/>
            <p:nvPr userDrawn="1"/>
          </p:nvSpPr>
          <p:spPr>
            <a:xfrm>
              <a:off x="212971" y="4606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8" name="Rechthoek 77">
              <a:extLst>
                <a:ext uri="{FF2B5EF4-FFF2-40B4-BE49-F238E27FC236}">
                  <a16:creationId xmlns:a16="http://schemas.microsoft.com/office/drawing/2014/main" id="{78B72B51-C6C1-4962-967F-D4842C7A6B6B}"/>
                </a:ext>
              </a:extLst>
            </p:cNvPr>
            <p:cNvSpPr/>
            <p:nvPr userDrawn="1"/>
          </p:nvSpPr>
          <p:spPr>
            <a:xfrm>
              <a:off x="497143" y="460698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79" name="Groep 78">
              <a:extLst>
                <a:ext uri="{FF2B5EF4-FFF2-40B4-BE49-F238E27FC236}">
                  <a16:creationId xmlns:a16="http://schemas.microsoft.com/office/drawing/2014/main" id="{CAF8E8BF-D54A-413C-B871-C9EA1A0759CA}"/>
                </a:ext>
              </a:extLst>
            </p:cNvPr>
            <p:cNvGrpSpPr/>
            <p:nvPr userDrawn="1"/>
          </p:nvGrpSpPr>
          <p:grpSpPr>
            <a:xfrm>
              <a:off x="505239" y="895272"/>
              <a:ext cx="825500" cy="209550"/>
              <a:chOff x="17321182" y="1213837"/>
              <a:chExt cx="825500" cy="209550"/>
            </a:xfrm>
          </p:grpSpPr>
          <p:sp>
            <p:nvSpPr>
              <p:cNvPr id="117" name="Rechthoek 116">
                <a:extLst>
                  <a:ext uri="{FF2B5EF4-FFF2-40B4-BE49-F238E27FC236}">
                    <a16:creationId xmlns:a16="http://schemas.microsoft.com/office/drawing/2014/main" id="{8C22DA89-E37D-4B6E-8FCE-4714F9E36BBD}"/>
                  </a:ext>
                </a:extLst>
              </p:cNvPr>
              <p:cNvSpPr/>
              <p:nvPr userDrawn="1"/>
            </p:nvSpPr>
            <p:spPr>
              <a:xfrm>
                <a:off x="17321182" y="1213837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18" name="Rechte verbindingslijn 117">
                <a:extLst>
                  <a:ext uri="{FF2B5EF4-FFF2-40B4-BE49-F238E27FC236}">
                    <a16:creationId xmlns:a16="http://schemas.microsoft.com/office/drawing/2014/main" id="{F7A73549-B96E-4FB0-BBF9-1D7B6080DBBA}"/>
                  </a:ext>
                </a:extLst>
              </p:cNvPr>
              <p:cNvCxnSpPr/>
              <p:nvPr userDrawn="1"/>
            </p:nvCxnSpPr>
            <p:spPr>
              <a:xfrm>
                <a:off x="17971827" y="1246239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19" name="Gelijkbenige driehoek 118">
                <a:extLst>
                  <a:ext uri="{FF2B5EF4-FFF2-40B4-BE49-F238E27FC236}">
                    <a16:creationId xmlns:a16="http://schemas.microsoft.com/office/drawing/2014/main" id="{E4917192-09C8-4BDE-9C3A-5A1741C2539A}"/>
                  </a:ext>
                </a:extLst>
              </p:cNvPr>
              <p:cNvSpPr/>
              <p:nvPr userDrawn="1"/>
            </p:nvSpPr>
            <p:spPr>
              <a:xfrm rot="10800000">
                <a:off x="18012647" y="1297893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44BFFB73-F1D9-4516-926E-590632779A0B}"/>
                </a:ext>
              </a:extLst>
            </p:cNvPr>
            <p:cNvSpPr/>
            <p:nvPr userDrawn="1"/>
          </p:nvSpPr>
          <p:spPr>
            <a:xfrm>
              <a:off x="-3603587" y="174222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1" name="Rechthoek 80">
              <a:extLst>
                <a:ext uri="{FF2B5EF4-FFF2-40B4-BE49-F238E27FC236}">
                  <a16:creationId xmlns:a16="http://schemas.microsoft.com/office/drawing/2014/main" id="{F7A4BD07-8C30-4F6E-B300-1ACDAE8705CF}"/>
                </a:ext>
              </a:extLst>
            </p:cNvPr>
            <p:cNvSpPr/>
            <p:nvPr userDrawn="1"/>
          </p:nvSpPr>
          <p:spPr>
            <a:xfrm>
              <a:off x="-3319415" y="1742222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82" name="Groep 81">
              <a:extLst>
                <a:ext uri="{FF2B5EF4-FFF2-40B4-BE49-F238E27FC236}">
                  <a16:creationId xmlns:a16="http://schemas.microsoft.com/office/drawing/2014/main" id="{7F3D6CD1-888A-4251-A6CC-BD35793A11AD}"/>
                </a:ext>
              </a:extLst>
            </p:cNvPr>
            <p:cNvGrpSpPr/>
            <p:nvPr userDrawn="1"/>
          </p:nvGrpSpPr>
          <p:grpSpPr>
            <a:xfrm>
              <a:off x="-3408298" y="2659381"/>
              <a:ext cx="622283" cy="612890"/>
              <a:chOff x="12617634" y="2421765"/>
              <a:chExt cx="752963" cy="741589"/>
            </a:xfrm>
          </p:grpSpPr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FCC0BB4B-731A-4215-9CC1-14019BF8A3E0}"/>
                  </a:ext>
                </a:extLst>
              </p:cNvPr>
              <p:cNvGrpSpPr/>
              <p:nvPr userDrawn="1"/>
            </p:nvGrpSpPr>
            <p:grpSpPr>
              <a:xfrm>
                <a:off x="12771515" y="2421765"/>
                <a:ext cx="467170" cy="448493"/>
                <a:chOff x="12782142" y="2421765"/>
                <a:chExt cx="467170" cy="448493"/>
              </a:xfrm>
            </p:grpSpPr>
            <p:grpSp>
              <p:nvGrpSpPr>
                <p:cNvPr id="104" name="Groep 103">
                  <a:extLst>
                    <a:ext uri="{FF2B5EF4-FFF2-40B4-BE49-F238E27FC236}">
                      <a16:creationId xmlns:a16="http://schemas.microsoft.com/office/drawing/2014/main" id="{5DE5E06B-8E1D-454F-A205-906164B79256}"/>
                    </a:ext>
                  </a:extLst>
                </p:cNvPr>
                <p:cNvGrpSpPr/>
                <p:nvPr userDrawn="1"/>
              </p:nvGrpSpPr>
              <p:grpSpPr>
                <a:xfrm>
                  <a:off x="12782142" y="2421765"/>
                  <a:ext cx="412975" cy="396144"/>
                  <a:chOff x="13554829" y="2265103"/>
                  <a:chExt cx="443914" cy="425824"/>
                </a:xfrm>
              </p:grpSpPr>
              <p:grpSp>
                <p:nvGrpSpPr>
                  <p:cNvPr id="111" name="Groep 110">
                    <a:extLst>
                      <a:ext uri="{FF2B5EF4-FFF2-40B4-BE49-F238E27FC236}">
                        <a16:creationId xmlns:a16="http://schemas.microsoft.com/office/drawing/2014/main" id="{446A05BF-3AE8-4E0A-8C1C-144E956B2716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829" y="2265103"/>
                    <a:ext cx="443914" cy="425824"/>
                    <a:chOff x="12909607" y="221137"/>
                    <a:chExt cx="443914" cy="425824"/>
                  </a:xfrm>
                </p:grpSpPr>
                <p:sp>
                  <p:nvSpPr>
                    <p:cNvPr id="114" name="Rechthoek 113">
                      <a:extLst>
                        <a:ext uri="{FF2B5EF4-FFF2-40B4-BE49-F238E27FC236}">
                          <a16:creationId xmlns:a16="http://schemas.microsoft.com/office/drawing/2014/main" id="{5D7DDEEE-3112-4E1F-A1EC-BD341A73FE3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07" y="221150"/>
                      <a:ext cx="443914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5" name="Rechthoek 114">
                      <a:extLst>
                        <a:ext uri="{FF2B5EF4-FFF2-40B4-BE49-F238E27FC236}">
                          <a16:creationId xmlns:a16="http://schemas.microsoft.com/office/drawing/2014/main" id="{3CCC66F5-5417-4E15-B3B2-3F3969BF902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16" y="221137"/>
                      <a:ext cx="261631" cy="2578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6" name="Ovaal 115">
                      <a:extLst>
                        <a:ext uri="{FF2B5EF4-FFF2-40B4-BE49-F238E27FC236}">
                          <a16:creationId xmlns:a16="http://schemas.microsoft.com/office/drawing/2014/main" id="{F64BD52E-C3E2-49E8-8C0E-84F4132ED44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13" y="253670"/>
                      <a:ext cx="72186" cy="72187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2" name="Afbeelding 111">
                    <a:extLst>
                      <a:ext uri="{FF2B5EF4-FFF2-40B4-BE49-F238E27FC236}">
                        <a16:creationId xmlns:a16="http://schemas.microsoft.com/office/drawing/2014/main" id="{0676DFF2-5B63-42B0-9733-074AD91116E1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25" y="2369984"/>
                    <a:ext cx="173366" cy="140221"/>
                  </a:xfrm>
                  <a:prstGeom prst="rect">
                    <a:avLst/>
                  </a:prstGeom>
                </p:spPr>
              </p:pic>
              <p:pic>
                <p:nvPicPr>
                  <p:cNvPr id="113" name="Afbeelding 112">
                    <a:extLst>
                      <a:ext uri="{FF2B5EF4-FFF2-40B4-BE49-F238E27FC236}">
                        <a16:creationId xmlns:a16="http://schemas.microsoft.com/office/drawing/2014/main" id="{F66E8C30-2777-40F0-8DFB-D235B040ED4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28" y="2394256"/>
                    <a:ext cx="173366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5" name="Groep 104">
                  <a:extLst>
                    <a:ext uri="{FF2B5EF4-FFF2-40B4-BE49-F238E27FC236}">
                      <a16:creationId xmlns:a16="http://schemas.microsoft.com/office/drawing/2014/main" id="{A75A3D99-784B-4FB1-8C1E-30B7D95462DE}"/>
                    </a:ext>
                  </a:extLst>
                </p:cNvPr>
                <p:cNvGrpSpPr/>
                <p:nvPr userDrawn="1"/>
              </p:nvGrpSpPr>
              <p:grpSpPr>
                <a:xfrm>
                  <a:off x="13103491" y="2723788"/>
                  <a:ext cx="145821" cy="146470"/>
                  <a:chOff x="13096147" y="2620798"/>
                  <a:chExt cx="145821" cy="146470"/>
                </a:xfrm>
              </p:grpSpPr>
              <p:sp>
                <p:nvSpPr>
                  <p:cNvPr id="109" name="Rechthoek 108">
                    <a:extLst>
                      <a:ext uri="{FF2B5EF4-FFF2-40B4-BE49-F238E27FC236}">
                        <a16:creationId xmlns:a16="http://schemas.microsoft.com/office/drawing/2014/main" id="{8B4D441A-A784-41F3-BEF3-61FAAD584E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47" y="2620798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0" name="Rechthoek 109">
                    <a:extLst>
                      <a:ext uri="{FF2B5EF4-FFF2-40B4-BE49-F238E27FC236}">
                        <a16:creationId xmlns:a16="http://schemas.microsoft.com/office/drawing/2014/main" id="{A5EAD0A0-0B84-4B06-BB21-B8C341DCA64F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42" y="2680164"/>
                    <a:ext cx="145821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6" name="Groep 105">
                  <a:extLst>
                    <a:ext uri="{FF2B5EF4-FFF2-40B4-BE49-F238E27FC236}">
                      <a16:creationId xmlns:a16="http://schemas.microsoft.com/office/drawing/2014/main" id="{06D1EE48-F43C-4BF4-90C0-B98933051D6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399" y="2684166"/>
                  <a:ext cx="145821" cy="146470"/>
                  <a:chOff x="13096171" y="4583741"/>
                  <a:chExt cx="145821" cy="146470"/>
                </a:xfrm>
              </p:grpSpPr>
              <p:sp>
                <p:nvSpPr>
                  <p:cNvPr id="107" name="Rechthoek 106">
                    <a:extLst>
                      <a:ext uri="{FF2B5EF4-FFF2-40B4-BE49-F238E27FC236}">
                        <a16:creationId xmlns:a16="http://schemas.microsoft.com/office/drawing/2014/main" id="{043ED386-D6D5-4F21-82E7-F538D115AC55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71" y="4583741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8" name="Rechthoek 107">
                    <a:extLst>
                      <a:ext uri="{FF2B5EF4-FFF2-40B4-BE49-F238E27FC236}">
                        <a16:creationId xmlns:a16="http://schemas.microsoft.com/office/drawing/2014/main" id="{70204EE8-28AC-48DD-A75C-05FE9467E08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74" y="4643108"/>
                    <a:ext cx="145819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2" name="Rechthoek 101">
                <a:extLst>
                  <a:ext uri="{FF2B5EF4-FFF2-40B4-BE49-F238E27FC236}">
                    <a16:creationId xmlns:a16="http://schemas.microsoft.com/office/drawing/2014/main" id="{DEAB8EB8-A91B-47B7-B68B-1F73441C9C3E}"/>
                  </a:ext>
                </a:extLst>
              </p:cNvPr>
              <p:cNvSpPr/>
              <p:nvPr userDrawn="1"/>
            </p:nvSpPr>
            <p:spPr>
              <a:xfrm>
                <a:off x="12617634" y="2908383"/>
                <a:ext cx="752963" cy="16117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03" name="Gelijkbenige driehoek 102">
                <a:extLst>
                  <a:ext uri="{FF2B5EF4-FFF2-40B4-BE49-F238E27FC236}">
                    <a16:creationId xmlns:a16="http://schemas.microsoft.com/office/drawing/2014/main" id="{220322BC-5DC3-426A-8E0F-E86D5F023165}"/>
                  </a:ext>
                </a:extLst>
              </p:cNvPr>
              <p:cNvSpPr/>
              <p:nvPr userDrawn="1"/>
            </p:nvSpPr>
            <p:spPr>
              <a:xfrm rot="10800000">
                <a:off x="12950681" y="3112208"/>
                <a:ext cx="86866" cy="51146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3" name="Ovaal 82">
              <a:extLst>
                <a:ext uri="{FF2B5EF4-FFF2-40B4-BE49-F238E27FC236}">
                  <a16:creationId xmlns:a16="http://schemas.microsoft.com/office/drawing/2014/main" id="{9DEE448B-6303-4467-A3D7-7A9FC548CC2F}"/>
                </a:ext>
              </a:extLst>
            </p:cNvPr>
            <p:cNvSpPr/>
            <p:nvPr userDrawn="1"/>
          </p:nvSpPr>
          <p:spPr>
            <a:xfrm>
              <a:off x="212971" y="17422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4" name="Rechthoek 83">
              <a:extLst>
                <a:ext uri="{FF2B5EF4-FFF2-40B4-BE49-F238E27FC236}">
                  <a16:creationId xmlns:a16="http://schemas.microsoft.com/office/drawing/2014/main" id="{BF346094-54D1-46C3-9CD5-A00A77C678E4}"/>
                </a:ext>
              </a:extLst>
            </p:cNvPr>
            <p:cNvSpPr/>
            <p:nvPr userDrawn="1"/>
          </p:nvSpPr>
          <p:spPr>
            <a:xfrm>
              <a:off x="497143" y="1742221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5" name="Groep 84">
              <a:extLst>
                <a:ext uri="{FF2B5EF4-FFF2-40B4-BE49-F238E27FC236}">
                  <a16:creationId xmlns:a16="http://schemas.microsoft.com/office/drawing/2014/main" id="{967FCEC0-5437-4906-8DD2-964A3E0CB65B}"/>
                </a:ext>
              </a:extLst>
            </p:cNvPr>
            <p:cNvGrpSpPr/>
            <p:nvPr userDrawn="1"/>
          </p:nvGrpSpPr>
          <p:grpSpPr>
            <a:xfrm>
              <a:off x="501737" y="2666636"/>
              <a:ext cx="1108877" cy="563936"/>
              <a:chOff x="501737" y="1359625"/>
              <a:chExt cx="1108877" cy="563936"/>
            </a:xfrm>
          </p:grpSpPr>
          <p:sp>
            <p:nvSpPr>
              <p:cNvPr id="86" name="Rechthoek 85">
                <a:extLst>
                  <a:ext uri="{FF2B5EF4-FFF2-40B4-BE49-F238E27FC236}">
                    <a16:creationId xmlns:a16="http://schemas.microsoft.com/office/drawing/2014/main" id="{79D5C5EE-DB41-4BC6-8C14-596545E43D4E}"/>
                  </a:ext>
                </a:extLst>
              </p:cNvPr>
              <p:cNvSpPr/>
              <p:nvPr userDrawn="1"/>
            </p:nvSpPr>
            <p:spPr>
              <a:xfrm>
                <a:off x="501737" y="1359625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Rechthoek 86">
                <a:extLst>
                  <a:ext uri="{FF2B5EF4-FFF2-40B4-BE49-F238E27FC236}">
                    <a16:creationId xmlns:a16="http://schemas.microsoft.com/office/drawing/2014/main" id="{29C00770-1A3D-4539-B086-05179DE8E169}"/>
                  </a:ext>
                </a:extLst>
              </p:cNvPr>
              <p:cNvSpPr/>
              <p:nvPr userDrawn="1"/>
            </p:nvSpPr>
            <p:spPr>
              <a:xfrm>
                <a:off x="511840" y="1613351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Tekstvak 87">
                <a:extLst>
                  <a:ext uri="{FF2B5EF4-FFF2-40B4-BE49-F238E27FC236}">
                    <a16:creationId xmlns:a16="http://schemas.microsoft.com/office/drawing/2014/main" id="{2556FE38-7BAD-4E38-A5A7-3D557BBFADF2}"/>
                  </a:ext>
                </a:extLst>
              </p:cNvPr>
              <p:cNvSpPr txBox="1"/>
              <p:nvPr userDrawn="1"/>
            </p:nvSpPr>
            <p:spPr>
              <a:xfrm>
                <a:off x="746738" y="1423527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89" name="Tekstvak 88">
                <a:extLst>
                  <a:ext uri="{FF2B5EF4-FFF2-40B4-BE49-F238E27FC236}">
                    <a16:creationId xmlns:a16="http://schemas.microsoft.com/office/drawing/2014/main" id="{FA275B32-1173-45C9-B5F4-BE42F8EEAA12}"/>
                  </a:ext>
                </a:extLst>
              </p:cNvPr>
              <p:cNvSpPr txBox="1"/>
              <p:nvPr userDrawn="1"/>
            </p:nvSpPr>
            <p:spPr>
              <a:xfrm>
                <a:off x="746739" y="167344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90" name="Vrije vorm: vorm 89">
                <a:extLst>
                  <a:ext uri="{FF2B5EF4-FFF2-40B4-BE49-F238E27FC236}">
                    <a16:creationId xmlns:a16="http://schemas.microsoft.com/office/drawing/2014/main" id="{A69CAA3B-463A-43D3-BCD8-B90FF6E29AC4}"/>
                  </a:ext>
                </a:extLst>
              </p:cNvPr>
              <p:cNvSpPr/>
              <p:nvPr userDrawn="1"/>
            </p:nvSpPr>
            <p:spPr>
              <a:xfrm>
                <a:off x="1513052" y="174356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7647D862-D85E-4D81-938D-D8367CCF8221}"/>
                  </a:ext>
                </a:extLst>
              </p:cNvPr>
              <p:cNvGrpSpPr/>
              <p:nvPr userDrawn="1"/>
            </p:nvGrpSpPr>
            <p:grpSpPr>
              <a:xfrm>
                <a:off x="561942" y="1420607"/>
                <a:ext cx="184194" cy="143334"/>
                <a:chOff x="9205496" y="425824"/>
                <a:chExt cx="144156" cy="112178"/>
              </a:xfrm>
            </p:grpSpPr>
            <p:sp>
              <p:nvSpPr>
                <p:cNvPr id="97" name="Rechthoek 96">
                  <a:extLst>
                    <a:ext uri="{FF2B5EF4-FFF2-40B4-BE49-F238E27FC236}">
                      <a16:creationId xmlns:a16="http://schemas.microsoft.com/office/drawing/2014/main" id="{C46A5B72-EB7E-4593-A23E-AB64AFC8711D}"/>
                    </a:ext>
                  </a:extLst>
                </p:cNvPr>
                <p:cNvSpPr/>
                <p:nvPr userDrawn="1"/>
              </p:nvSpPr>
              <p:spPr>
                <a:xfrm>
                  <a:off x="9205496" y="437991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8" name="Rechthoek 47">
                  <a:extLst>
                    <a:ext uri="{FF2B5EF4-FFF2-40B4-BE49-F238E27FC236}">
                      <a16:creationId xmlns:a16="http://schemas.microsoft.com/office/drawing/2014/main" id="{E983D572-9632-4835-A4D2-0B6E6C42E4C4}"/>
                    </a:ext>
                  </a:extLst>
                </p:cNvPr>
                <p:cNvSpPr/>
                <p:nvPr userDrawn="1"/>
              </p:nvSpPr>
              <p:spPr>
                <a:xfrm>
                  <a:off x="9211544" y="468945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9" name="Rechthoek 47">
                  <a:extLst>
                    <a:ext uri="{FF2B5EF4-FFF2-40B4-BE49-F238E27FC236}">
                      <a16:creationId xmlns:a16="http://schemas.microsoft.com/office/drawing/2014/main" id="{BC2E2CD3-C349-45B1-B58E-F606272E3CFC}"/>
                    </a:ext>
                  </a:extLst>
                </p:cNvPr>
                <p:cNvSpPr/>
                <p:nvPr userDrawn="1"/>
              </p:nvSpPr>
              <p:spPr>
                <a:xfrm>
                  <a:off x="9282987" y="480854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0" name="Koorde 99">
                  <a:extLst>
                    <a:ext uri="{FF2B5EF4-FFF2-40B4-BE49-F238E27FC236}">
                      <a16:creationId xmlns:a16="http://schemas.microsoft.com/office/drawing/2014/main" id="{72D2D000-7F5F-4FB6-B34C-484B6D6A6FF2}"/>
                    </a:ext>
                  </a:extLst>
                </p:cNvPr>
                <p:cNvSpPr/>
                <p:nvPr userDrawn="1"/>
              </p:nvSpPr>
              <p:spPr>
                <a:xfrm>
                  <a:off x="9277488" y="425824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2" name="Groep 91">
                <a:extLst>
                  <a:ext uri="{FF2B5EF4-FFF2-40B4-BE49-F238E27FC236}">
                    <a16:creationId xmlns:a16="http://schemas.microsoft.com/office/drawing/2014/main" id="{9A6E3617-B8F4-4CD8-8DB9-46F45EB2AAB3}"/>
                  </a:ext>
                </a:extLst>
              </p:cNvPr>
              <p:cNvGrpSpPr/>
              <p:nvPr userDrawn="1"/>
            </p:nvGrpSpPr>
            <p:grpSpPr>
              <a:xfrm>
                <a:off x="561956" y="1674282"/>
                <a:ext cx="184194" cy="124746"/>
                <a:chOff x="9205508" y="659450"/>
                <a:chExt cx="144156" cy="97630"/>
              </a:xfrm>
            </p:grpSpPr>
            <p:sp>
              <p:nvSpPr>
                <p:cNvPr id="93" name="Rechthoek 92">
                  <a:extLst>
                    <a:ext uri="{FF2B5EF4-FFF2-40B4-BE49-F238E27FC236}">
                      <a16:creationId xmlns:a16="http://schemas.microsoft.com/office/drawing/2014/main" id="{10997539-3C3A-4886-B4AE-E78D72767D1F}"/>
                    </a:ext>
                  </a:extLst>
                </p:cNvPr>
                <p:cNvSpPr/>
                <p:nvPr userDrawn="1"/>
              </p:nvSpPr>
              <p:spPr>
                <a:xfrm>
                  <a:off x="9205508" y="659452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4" name="Rechthoek 93">
                  <a:extLst>
                    <a:ext uri="{FF2B5EF4-FFF2-40B4-BE49-F238E27FC236}">
                      <a16:creationId xmlns:a16="http://schemas.microsoft.com/office/drawing/2014/main" id="{34B5CDDB-A929-427E-95AA-9F3BED09E143}"/>
                    </a:ext>
                  </a:extLst>
                </p:cNvPr>
                <p:cNvSpPr/>
                <p:nvPr userDrawn="1"/>
              </p:nvSpPr>
              <p:spPr>
                <a:xfrm>
                  <a:off x="9236366" y="659450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5" name="Ovaal 94">
                  <a:extLst>
                    <a:ext uri="{FF2B5EF4-FFF2-40B4-BE49-F238E27FC236}">
                      <a16:creationId xmlns:a16="http://schemas.microsoft.com/office/drawing/2014/main" id="{2C574174-C37A-4AB7-BDE2-CE2A8AE69EB4}"/>
                    </a:ext>
                  </a:extLst>
                </p:cNvPr>
                <p:cNvSpPr/>
                <p:nvPr userDrawn="1"/>
              </p:nvSpPr>
              <p:spPr>
                <a:xfrm>
                  <a:off x="9284902" y="679044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6" name="Rechthoek 47">
                  <a:extLst>
                    <a:ext uri="{FF2B5EF4-FFF2-40B4-BE49-F238E27FC236}">
                      <a16:creationId xmlns:a16="http://schemas.microsoft.com/office/drawing/2014/main" id="{8DF71A11-FAE3-4C5B-AF42-8ADA62966370}"/>
                    </a:ext>
                  </a:extLst>
                </p:cNvPr>
                <p:cNvSpPr/>
                <p:nvPr userDrawn="1"/>
              </p:nvSpPr>
              <p:spPr>
                <a:xfrm>
                  <a:off x="9248397" y="699079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7226240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accel="41000" decel="59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" accel="11000" decel="89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>
        <p:tmplLst>
          <p:tmpl>
            <p:tnLst>
              <p:par>
                <p:cTn presetID="2" presetClass="entr" presetSubtype="1" accel="11000" decel="8900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uiExpand="1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6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  <p:tmpl lvl="8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/>
      <p:bldP spid="9" grpId="0">
        <p:tmplLst>
          <p:tmpl>
            <p:tnLst>
              <p:par>
                <p:cTn presetID="2" presetClass="entr" presetSubtype="8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#2_Tekst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6">
            <a:extLst>
              <a:ext uri="{FF2B5EF4-FFF2-40B4-BE49-F238E27FC236}">
                <a16:creationId xmlns:a16="http://schemas.microsoft.com/office/drawing/2014/main" id="{68284C77-EEB8-4EBE-B16A-FCDA31E14B3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4884753" y="0"/>
            <a:ext cx="7307247" cy="6858000"/>
          </a:xfrm>
          <a:solidFill>
            <a:schemeClr val="bg2"/>
          </a:solidFill>
          <a:effectLst>
            <a:outerShdw blurRad="139700" dir="10800000" algn="r" rotWithShape="0">
              <a:prstClr val="black">
                <a:alpha val="17000"/>
              </a:prstClr>
            </a:outerShdw>
          </a:effectLst>
        </p:spPr>
        <p:txBody>
          <a:bodyPr lIns="0" tIns="0" rIns="0" bIns="864000" anchor="ctr" anchorCtr="1">
            <a:normAutofit/>
          </a:bodyPr>
          <a:lstStyle>
            <a:lvl1pPr marL="0" marR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>
                <a:solidFill>
                  <a:schemeClr val="accent2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l-NL" dirty="0"/>
              <a:t>Klik op de icoon om een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A5458EF5-CCC1-42BD-8795-F7FACBE6B34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EC845A05-3E12-4456-AF6F-6A103F8C9FC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46DF673-AFF6-41E1-BD50-FFA5A60EF5A0}" type="slidenum">
              <a:rPr lang="en-GB" noProof="0" smtClean="0"/>
              <a:pPr/>
              <a:t>‹nr.›</a:t>
            </a:fld>
            <a:endParaRPr lang="en-GB" noProof="0"/>
          </a:p>
        </p:txBody>
      </p:sp>
      <p:sp>
        <p:nvSpPr>
          <p:cNvPr id="8" name="Tekst">
            <a:extLst>
              <a:ext uri="{FF2B5EF4-FFF2-40B4-BE49-F238E27FC236}">
                <a16:creationId xmlns:a16="http://schemas.microsoft.com/office/drawing/2014/main" id="{BF0EB7AE-7BBF-4782-B369-F19D9EDC2751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587375" y="1935677"/>
            <a:ext cx="3671766" cy="4218045"/>
          </a:xfrm>
        </p:spPr>
        <p:txBody>
          <a:bodyPr vert="horz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  <a:lvl6pPr>
              <a:defRPr baseline="0"/>
            </a:lvl6pPr>
            <a:lvl7pPr>
              <a:defRPr baseline="0"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nl-NL" noProof="0" dirty="0"/>
              <a:t>Leestekst</a:t>
            </a:r>
          </a:p>
          <a:p>
            <a:pPr lvl="1"/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3"/>
            <a:r>
              <a:rPr lang="nl-NL" noProof="0" dirty="0"/>
              <a:t>Subtitel</a:t>
            </a:r>
          </a:p>
          <a:p>
            <a:pPr lvl="4"/>
            <a:r>
              <a:rPr lang="nl-NL" noProof="0" dirty="0"/>
              <a:t>Cursief</a:t>
            </a:r>
          </a:p>
          <a:p>
            <a:pPr lvl="5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 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Bronvermelding</a:t>
            </a:r>
          </a:p>
          <a:p>
            <a:pPr lvl="8"/>
            <a:r>
              <a:rPr lang="nl-NL" noProof="0" dirty="0"/>
              <a:t>Leestekst</a:t>
            </a:r>
          </a:p>
        </p:txBody>
      </p:sp>
      <p:sp>
        <p:nvSpPr>
          <p:cNvPr id="6" name="Tijdelijke aanduiding voor afbeelding 15">
            <a:extLst>
              <a:ext uri="{FF2B5EF4-FFF2-40B4-BE49-F238E27FC236}">
                <a16:creationId xmlns:a16="http://schemas.microsoft.com/office/drawing/2014/main" id="{6F160881-340C-48D3-B3FE-3C6A03539D2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6">
                    <a:lumMod val="10000"/>
                  </a:schemeClr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7" name="Subtitel">
            <a:extLst>
              <a:ext uri="{FF2B5EF4-FFF2-40B4-BE49-F238E27FC236}">
                <a16:creationId xmlns:a16="http://schemas.microsoft.com/office/drawing/2014/main" id="{F0A597CF-87A7-4DF5-97B3-A0C0D5B769C3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7376" y="1160463"/>
            <a:ext cx="9453772" cy="366712"/>
          </a:xfrm>
        </p:spPr>
        <p:txBody>
          <a:bodyPr tIns="0" bIns="0">
            <a:noAutofit/>
          </a:bodyPr>
          <a:lstStyle>
            <a:lvl1pPr>
              <a:defRPr sz="2400">
                <a:solidFill>
                  <a:schemeClr val="accent2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Voeg hier een subtitel toe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642222B-A7BE-4B0E-85D5-2296EA60DC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9453773" cy="530379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10" name="Rechthoek 9">
            <a:extLst>
              <a:ext uri="{FF2B5EF4-FFF2-40B4-BE49-F238E27FC236}">
                <a16:creationId xmlns:a16="http://schemas.microsoft.com/office/drawing/2014/main" id="{2CAC97A3-B527-42B6-9486-63AD9031C665}"/>
              </a:ext>
            </a:extLst>
          </p:cNvPr>
          <p:cNvSpPr/>
          <p:nvPr userDrawn="1"/>
        </p:nvSpPr>
        <p:spPr>
          <a:xfrm>
            <a:off x="0" y="-531440"/>
            <a:ext cx="208381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Tekst + foto</a:t>
            </a:r>
          </a:p>
        </p:txBody>
      </p:sp>
      <p:grpSp>
        <p:nvGrpSpPr>
          <p:cNvPr id="11" name="INSTRUCTIE">
            <a:extLst>
              <a:ext uri="{FF2B5EF4-FFF2-40B4-BE49-F238E27FC236}">
                <a16:creationId xmlns:a16="http://schemas.microsoft.com/office/drawing/2014/main" id="{8F5FA87A-018A-4233-908D-BD21A25B8B72}"/>
              </a:ext>
            </a:extLst>
          </p:cNvPr>
          <p:cNvGrpSpPr/>
          <p:nvPr userDrawn="1"/>
        </p:nvGrpSpPr>
        <p:grpSpPr>
          <a:xfrm>
            <a:off x="12377867" y="0"/>
            <a:ext cx="3593091" cy="6025208"/>
            <a:chOff x="-3786165" y="0"/>
            <a:chExt cx="3593091" cy="6025208"/>
          </a:xfrm>
        </p:grpSpPr>
        <p:sp>
          <p:nvSpPr>
            <p:cNvPr id="12" name="Rechthoek 11">
              <a:extLst>
                <a:ext uri="{FF2B5EF4-FFF2-40B4-BE49-F238E27FC236}">
                  <a16:creationId xmlns:a16="http://schemas.microsoft.com/office/drawing/2014/main" id="{09B0D17D-1DAC-40A6-A404-CC12A3D543B1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60252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13" name="Ovaal 12">
              <a:extLst>
                <a:ext uri="{FF2B5EF4-FFF2-40B4-BE49-F238E27FC236}">
                  <a16:creationId xmlns:a16="http://schemas.microsoft.com/office/drawing/2014/main" id="{DEF21D41-0576-460B-A5F8-B00109735CED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25A92056-CE63-417E-903C-53BB3E4DED9B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5" name="Groep 14">
              <a:extLst>
                <a:ext uri="{FF2B5EF4-FFF2-40B4-BE49-F238E27FC236}">
                  <a16:creationId xmlns:a16="http://schemas.microsoft.com/office/drawing/2014/main" id="{062A1DEA-0845-4074-8DBD-B6E81892F5CA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66" name="Rechthoek 65">
                <a:extLst>
                  <a:ext uri="{FF2B5EF4-FFF2-40B4-BE49-F238E27FC236}">
                    <a16:creationId xmlns:a16="http://schemas.microsoft.com/office/drawing/2014/main" id="{9239F98B-1D3F-4D78-AAB5-1B3AE782E6F0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7" name="Ovaal 66">
                <a:extLst>
                  <a:ext uri="{FF2B5EF4-FFF2-40B4-BE49-F238E27FC236}">
                    <a16:creationId xmlns:a16="http://schemas.microsoft.com/office/drawing/2014/main" id="{69CED456-1E32-4F36-8984-72687CFF99EA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8" name="Vrije vorm: vorm 67">
                <a:extLst>
                  <a:ext uri="{FF2B5EF4-FFF2-40B4-BE49-F238E27FC236}">
                    <a16:creationId xmlns:a16="http://schemas.microsoft.com/office/drawing/2014/main" id="{ED26F4ED-7303-41C6-8FE5-95FB4D1C9F5C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Rechthoek: afgeronde hoeken 68">
                <a:extLst>
                  <a:ext uri="{FF2B5EF4-FFF2-40B4-BE49-F238E27FC236}">
                    <a16:creationId xmlns:a16="http://schemas.microsoft.com/office/drawing/2014/main" id="{3E7D3B50-C745-4F4E-844E-56B169384126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0" name="Rechte verbindingslijn 69">
                <a:extLst>
                  <a:ext uri="{FF2B5EF4-FFF2-40B4-BE49-F238E27FC236}">
                    <a16:creationId xmlns:a16="http://schemas.microsoft.com/office/drawing/2014/main" id="{DEFF38EB-DE36-409F-9729-F75DBC6E3EF0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1" name="Rechte verbindingslijn 70">
                <a:extLst>
                  <a:ext uri="{FF2B5EF4-FFF2-40B4-BE49-F238E27FC236}">
                    <a16:creationId xmlns:a16="http://schemas.microsoft.com/office/drawing/2014/main" id="{781BEE55-F65E-4F37-811A-842F9CD6782B}"/>
                  </a:ext>
                </a:extLst>
              </p:cNvPr>
              <p:cNvCxnSpPr>
                <a:cxnSpLocks/>
                <a:stCxn id="69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6" name="Ovaal 15">
              <a:extLst>
                <a:ext uri="{FF2B5EF4-FFF2-40B4-BE49-F238E27FC236}">
                  <a16:creationId xmlns:a16="http://schemas.microsoft.com/office/drawing/2014/main" id="{AC9DFE6D-F34B-4CF3-9E85-6A9A1CA3E0E8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7" name="Rechthoek 16">
              <a:extLst>
                <a:ext uri="{FF2B5EF4-FFF2-40B4-BE49-F238E27FC236}">
                  <a16:creationId xmlns:a16="http://schemas.microsoft.com/office/drawing/2014/main" id="{7B7B1313-B18B-4867-9985-361825F2DCD2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8" name="Groep 17">
              <a:extLst>
                <a:ext uri="{FF2B5EF4-FFF2-40B4-BE49-F238E27FC236}">
                  <a16:creationId xmlns:a16="http://schemas.microsoft.com/office/drawing/2014/main" id="{4CCD311A-B876-482A-B06D-8D5384F24BCB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63" name="Rechthoek 62">
                <a:extLst>
                  <a:ext uri="{FF2B5EF4-FFF2-40B4-BE49-F238E27FC236}">
                    <a16:creationId xmlns:a16="http://schemas.microsoft.com/office/drawing/2014/main" id="{ECDC65CB-D743-48CF-812E-000EC2829D89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4" name="Rechte verbindingslijn 63">
                <a:extLst>
                  <a:ext uri="{FF2B5EF4-FFF2-40B4-BE49-F238E27FC236}">
                    <a16:creationId xmlns:a16="http://schemas.microsoft.com/office/drawing/2014/main" id="{A1BDA325-93A2-42E7-9BEA-BEA4CF2C2723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5" name="Gelijkbenige driehoek 64">
                <a:extLst>
                  <a:ext uri="{FF2B5EF4-FFF2-40B4-BE49-F238E27FC236}">
                    <a16:creationId xmlns:a16="http://schemas.microsoft.com/office/drawing/2014/main" id="{53E97002-9259-41D9-91B6-0F28DB50CC5C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19" name="Ovaal 18">
              <a:extLst>
                <a:ext uri="{FF2B5EF4-FFF2-40B4-BE49-F238E27FC236}">
                  <a16:creationId xmlns:a16="http://schemas.microsoft.com/office/drawing/2014/main" id="{534D6440-E8BC-484F-96F8-3E109DAF6F55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0" name="Rechthoek 19">
              <a:extLst>
                <a:ext uri="{FF2B5EF4-FFF2-40B4-BE49-F238E27FC236}">
                  <a16:creationId xmlns:a16="http://schemas.microsoft.com/office/drawing/2014/main" id="{234EB050-2BF9-4B1B-B565-56189A4BA547}"/>
                </a:ext>
              </a:extLst>
            </p:cNvPr>
            <p:cNvSpPr/>
            <p:nvPr userDrawn="1"/>
          </p:nvSpPr>
          <p:spPr>
            <a:xfrm>
              <a:off x="-3319416" y="2553360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miniatuurweergave van de dia aan de linkerkant van het scherm en kies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‘Dia herstellen’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B990BD80-0789-446A-A387-822AB960B852}"/>
                </a:ext>
              </a:extLst>
            </p:cNvPr>
            <p:cNvSpPr/>
            <p:nvPr userDrawn="1"/>
          </p:nvSpPr>
          <p:spPr>
            <a:xfrm>
              <a:off x="-3603587" y="414578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DD67BCF9-72BE-4607-A324-15C662EAE24B}"/>
                </a:ext>
              </a:extLst>
            </p:cNvPr>
            <p:cNvSpPr/>
            <p:nvPr userDrawn="1"/>
          </p:nvSpPr>
          <p:spPr>
            <a:xfrm>
              <a:off x="-3319415" y="414579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23" name="Groep 22">
              <a:extLst>
                <a:ext uri="{FF2B5EF4-FFF2-40B4-BE49-F238E27FC236}">
                  <a16:creationId xmlns:a16="http://schemas.microsoft.com/office/drawing/2014/main" id="{A46B3432-D2D7-4438-B6D9-E7D32848DC54}"/>
                </a:ext>
              </a:extLst>
            </p:cNvPr>
            <p:cNvGrpSpPr/>
            <p:nvPr userDrawn="1"/>
          </p:nvGrpSpPr>
          <p:grpSpPr>
            <a:xfrm>
              <a:off x="-3408294" y="5236167"/>
              <a:ext cx="622283" cy="612919"/>
              <a:chOff x="12617641" y="3403239"/>
              <a:chExt cx="752963" cy="741634"/>
            </a:xfrm>
          </p:grpSpPr>
          <p:grpSp>
            <p:nvGrpSpPr>
              <p:cNvPr id="47" name="Groep 46">
                <a:extLst>
                  <a:ext uri="{FF2B5EF4-FFF2-40B4-BE49-F238E27FC236}">
                    <a16:creationId xmlns:a16="http://schemas.microsoft.com/office/drawing/2014/main" id="{F35E9590-4CA3-46B9-A342-830E2C5F78E6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0" name="Groep 49">
                  <a:extLst>
                    <a:ext uri="{FF2B5EF4-FFF2-40B4-BE49-F238E27FC236}">
                      <a16:creationId xmlns:a16="http://schemas.microsoft.com/office/drawing/2014/main" id="{A2C7920A-526E-4902-AC8E-A9B0A2F8C789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F27A3633-2A0B-43BD-99FA-CBABBDBE8D27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F91AC696-10AA-4A70-A728-AFA2081B319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236E3616-FA77-4FDA-B3FE-9D2A82BDAA3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2" name="Ovaal 61">
                      <a:extLst>
                        <a:ext uri="{FF2B5EF4-FFF2-40B4-BE49-F238E27FC236}">
                          <a16:creationId xmlns:a16="http://schemas.microsoft.com/office/drawing/2014/main" id="{041C0DF7-DA15-422D-BF9C-9526A3A335B2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58" name="Afbeelding 57">
                    <a:extLst>
                      <a:ext uri="{FF2B5EF4-FFF2-40B4-BE49-F238E27FC236}">
                        <a16:creationId xmlns:a16="http://schemas.microsoft.com/office/drawing/2014/main" id="{1C27A584-F0C2-4066-9878-8089A8A500AD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59" name="Afbeelding 58">
                    <a:extLst>
                      <a:ext uri="{FF2B5EF4-FFF2-40B4-BE49-F238E27FC236}">
                        <a16:creationId xmlns:a16="http://schemas.microsoft.com/office/drawing/2014/main" id="{849D4A44-FBF4-455E-A8CF-6686F1EB2D9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1" name="Groep 50">
                  <a:extLst>
                    <a:ext uri="{FF2B5EF4-FFF2-40B4-BE49-F238E27FC236}">
                      <a16:creationId xmlns:a16="http://schemas.microsoft.com/office/drawing/2014/main" id="{9E63540F-673D-44A6-BD6F-992024446F97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AFE16B56-C939-41CC-9F29-EBD5897B442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8DEE441A-7929-4410-B9AF-F1DD10C98F4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B26A4961-7251-4B09-A53B-1E57197498C8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3" name="Rechthoek 52">
                    <a:extLst>
                      <a:ext uri="{FF2B5EF4-FFF2-40B4-BE49-F238E27FC236}">
                        <a16:creationId xmlns:a16="http://schemas.microsoft.com/office/drawing/2014/main" id="{C28C641F-4FA9-4F37-9B02-715C91DA637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4" name="Rechthoek 53">
                    <a:extLst>
                      <a:ext uri="{FF2B5EF4-FFF2-40B4-BE49-F238E27FC236}">
                        <a16:creationId xmlns:a16="http://schemas.microsoft.com/office/drawing/2014/main" id="{FAE3A3A6-8CCA-4FA2-8D08-D1F3B3D0F3D1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48" name="Rechthoek 47">
                <a:extLst>
                  <a:ext uri="{FF2B5EF4-FFF2-40B4-BE49-F238E27FC236}">
                    <a16:creationId xmlns:a16="http://schemas.microsoft.com/office/drawing/2014/main" id="{202598F8-BBEB-4B02-85CD-4D0C948690F1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49" name="Gelijkbenige driehoek 48">
                <a:extLst>
                  <a:ext uri="{FF2B5EF4-FFF2-40B4-BE49-F238E27FC236}">
                    <a16:creationId xmlns:a16="http://schemas.microsoft.com/office/drawing/2014/main" id="{623B6CB2-FB09-43F3-82F6-DEF7F08A696D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D054DC06-93A2-4ACD-BD8B-0F91714D1862}"/>
                </a:ext>
              </a:extLst>
            </p:cNvPr>
            <p:cNvSpPr/>
            <p:nvPr userDrawn="1"/>
          </p:nvSpPr>
          <p:spPr>
            <a:xfrm>
              <a:off x="-3316836" y="3119689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rgbClr val="211F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2CB2B5B6-5F77-4D4D-8F6B-00C4B97C3083}"/>
                </a:ext>
              </a:extLst>
            </p:cNvPr>
            <p:cNvGrpSpPr/>
            <p:nvPr userDrawn="1"/>
          </p:nvGrpSpPr>
          <p:grpSpPr>
            <a:xfrm>
              <a:off x="-2485819" y="3399207"/>
              <a:ext cx="1222990" cy="563933"/>
              <a:chOff x="-2485819" y="3399207"/>
              <a:chExt cx="1222990" cy="563933"/>
            </a:xfrm>
          </p:grpSpPr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0C1F93F2-6935-41E4-96D1-A3DE70E33C00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7" name="Rechthoek 26">
                <a:extLst>
                  <a:ext uri="{FF2B5EF4-FFF2-40B4-BE49-F238E27FC236}">
                    <a16:creationId xmlns:a16="http://schemas.microsoft.com/office/drawing/2014/main" id="{5348A226-288F-405E-AE96-0C02762838CF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28" name="Groep 27">
                <a:extLst>
                  <a:ext uri="{FF2B5EF4-FFF2-40B4-BE49-F238E27FC236}">
                    <a16:creationId xmlns:a16="http://schemas.microsoft.com/office/drawing/2014/main" id="{F0952D4D-D245-4FA1-94DA-8C5139EAF4D4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1" name="Rechthoek: afgeronde hoeken 40">
                  <a:extLst>
                    <a:ext uri="{FF2B5EF4-FFF2-40B4-BE49-F238E27FC236}">
                      <a16:creationId xmlns:a16="http://schemas.microsoft.com/office/drawing/2014/main" id="{A9DB5643-9890-42AF-A69D-17FF38F1570D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2" name="Rechthoek 41">
                  <a:extLst>
                    <a:ext uri="{FF2B5EF4-FFF2-40B4-BE49-F238E27FC236}">
                      <a16:creationId xmlns:a16="http://schemas.microsoft.com/office/drawing/2014/main" id="{C2C646F4-4DA9-4871-B328-73A803020FDE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3" name="Rechthoek 42">
                  <a:extLst>
                    <a:ext uri="{FF2B5EF4-FFF2-40B4-BE49-F238E27FC236}">
                      <a16:creationId xmlns:a16="http://schemas.microsoft.com/office/drawing/2014/main" id="{4B3267C2-6EE9-417B-A7C7-E714AC8E764F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636D0CCB-C64F-4806-9227-3348E5EB9459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41F77C8C-CBD0-4188-B1C2-F835D2D6204A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9116E032-1BAB-4510-B609-9F895FE0BA3D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AF24FFF6-C836-460B-AF53-D4E72E7477F8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3" name="Groep 32">
                  <a:extLst>
                    <a:ext uri="{FF2B5EF4-FFF2-40B4-BE49-F238E27FC236}">
                      <a16:creationId xmlns:a16="http://schemas.microsoft.com/office/drawing/2014/main" id="{CC59D64E-6918-4724-8513-D8155F09CE69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5" name="Rechthoek: afgeronde hoeken 34">
                    <a:extLst>
                      <a:ext uri="{FF2B5EF4-FFF2-40B4-BE49-F238E27FC236}">
                        <a16:creationId xmlns:a16="http://schemas.microsoft.com/office/drawing/2014/main" id="{0081593E-1597-47FC-A813-2C9F527CB89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6" name="Rechthoek 35">
                    <a:extLst>
                      <a:ext uri="{FF2B5EF4-FFF2-40B4-BE49-F238E27FC236}">
                        <a16:creationId xmlns:a16="http://schemas.microsoft.com/office/drawing/2014/main" id="{F462F5AF-69A2-4680-A1EA-FDAAE1CD300C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7" name="Rechthoek 36">
                    <a:extLst>
                      <a:ext uri="{FF2B5EF4-FFF2-40B4-BE49-F238E27FC236}">
                        <a16:creationId xmlns:a16="http://schemas.microsoft.com/office/drawing/2014/main" id="{18C5F948-FE54-48D4-B86F-B05004A0B92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8F05E273-D9BE-4623-89FE-394D8E30AA6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A7C2568C-5BBD-4AF8-A22D-A2A22C6AAA2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C0F74AD5-3760-4397-9F21-934C650FF33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4" name="Boog 33">
                  <a:extLst>
                    <a:ext uri="{FF2B5EF4-FFF2-40B4-BE49-F238E27FC236}">
                      <a16:creationId xmlns:a16="http://schemas.microsoft.com/office/drawing/2014/main" id="{1784DF25-AE86-4266-AAD4-B6681E7A3B1A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0" name="Tekstvak 29">
                <a:extLst>
                  <a:ext uri="{FF2B5EF4-FFF2-40B4-BE49-F238E27FC236}">
                    <a16:creationId xmlns:a16="http://schemas.microsoft.com/office/drawing/2014/main" id="{A1D5F146-F6CA-4E47-AF18-8707EBAE6562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Indeling</a:t>
                </a:r>
              </a:p>
            </p:txBody>
          </p:sp>
          <p:sp>
            <p:nvSpPr>
              <p:cNvPr id="31" name="Tekstvak 30">
                <a:extLst>
                  <a:ext uri="{FF2B5EF4-FFF2-40B4-BE49-F238E27FC236}">
                    <a16:creationId xmlns:a16="http://schemas.microsoft.com/office/drawing/2014/main" id="{07D70CDC-21E1-4815-9200-44596837C7E4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Dia Herstellen</a:t>
                </a:r>
              </a:p>
            </p:txBody>
          </p:sp>
          <p:sp>
            <p:nvSpPr>
              <p:cNvPr id="32" name="Vrije vorm: vorm 31">
                <a:extLst>
                  <a:ext uri="{FF2B5EF4-FFF2-40B4-BE49-F238E27FC236}">
                    <a16:creationId xmlns:a16="http://schemas.microsoft.com/office/drawing/2014/main" id="{9B0B5D54-4CEA-416D-9754-F3E85F572A4F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72" name="INSTRUCTIES">
            <a:extLst>
              <a:ext uri="{FF2B5EF4-FFF2-40B4-BE49-F238E27FC236}">
                <a16:creationId xmlns:a16="http://schemas.microsoft.com/office/drawing/2014/main" id="{22E280ED-C68E-4722-89F0-843CA4AB4BDB}"/>
              </a:ext>
            </a:extLst>
          </p:cNvPr>
          <p:cNvGrpSpPr/>
          <p:nvPr userDrawn="1"/>
        </p:nvGrpSpPr>
        <p:grpSpPr>
          <a:xfrm>
            <a:off x="8452745" y="-3570829"/>
            <a:ext cx="7518212" cy="3431269"/>
            <a:chOff x="-3786436" y="0"/>
            <a:chExt cx="7518212" cy="3431265"/>
          </a:xfrm>
        </p:grpSpPr>
        <p:sp>
          <p:nvSpPr>
            <p:cNvPr id="73" name="Rechthoek 72">
              <a:extLst>
                <a:ext uri="{FF2B5EF4-FFF2-40B4-BE49-F238E27FC236}">
                  <a16:creationId xmlns:a16="http://schemas.microsoft.com/office/drawing/2014/main" id="{75F2BECE-D63B-4DC4-B4B7-749163456D1F}"/>
                </a:ext>
              </a:extLst>
            </p:cNvPr>
            <p:cNvSpPr/>
            <p:nvPr userDrawn="1"/>
          </p:nvSpPr>
          <p:spPr>
            <a:xfrm>
              <a:off x="-3786436" y="0"/>
              <a:ext cx="7518212" cy="343126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74" name="Ovaal 73">
              <a:extLst>
                <a:ext uri="{FF2B5EF4-FFF2-40B4-BE49-F238E27FC236}">
                  <a16:creationId xmlns:a16="http://schemas.microsoft.com/office/drawing/2014/main" id="{401693D8-DBA5-4743-AB46-D1C55846CF2D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5" name="Rechthoek 74">
              <a:extLst>
                <a:ext uri="{FF2B5EF4-FFF2-40B4-BE49-F238E27FC236}">
                  <a16:creationId xmlns:a16="http://schemas.microsoft.com/office/drawing/2014/main" id="{F99FAF79-5CEB-480D-A470-47DF38B6783F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76" name="Groep 75">
              <a:extLst>
                <a:ext uri="{FF2B5EF4-FFF2-40B4-BE49-F238E27FC236}">
                  <a16:creationId xmlns:a16="http://schemas.microsoft.com/office/drawing/2014/main" id="{E1E03B86-B37B-4365-93A7-A88F6802D8C4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20" name="Rechthoek 119">
                <a:extLst>
                  <a:ext uri="{FF2B5EF4-FFF2-40B4-BE49-F238E27FC236}">
                    <a16:creationId xmlns:a16="http://schemas.microsoft.com/office/drawing/2014/main" id="{77997446-B5ED-4060-B450-6B3E7A23944C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1" name="Ovaal 120">
                <a:extLst>
                  <a:ext uri="{FF2B5EF4-FFF2-40B4-BE49-F238E27FC236}">
                    <a16:creationId xmlns:a16="http://schemas.microsoft.com/office/drawing/2014/main" id="{EF1B1722-D68A-4F6F-A7E6-CBB52EEFC8E5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2" name="Vrije vorm: vorm 121">
                <a:extLst>
                  <a:ext uri="{FF2B5EF4-FFF2-40B4-BE49-F238E27FC236}">
                    <a16:creationId xmlns:a16="http://schemas.microsoft.com/office/drawing/2014/main" id="{CC29262C-2B80-4E41-9D8B-EE4A50B047BA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Rechthoek: afgeronde hoeken 122">
                <a:extLst>
                  <a:ext uri="{FF2B5EF4-FFF2-40B4-BE49-F238E27FC236}">
                    <a16:creationId xmlns:a16="http://schemas.microsoft.com/office/drawing/2014/main" id="{0CC9F7B9-8B78-47F3-8C8F-703B5D26156D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24" name="Rechte verbindingslijn 123">
                <a:extLst>
                  <a:ext uri="{FF2B5EF4-FFF2-40B4-BE49-F238E27FC236}">
                    <a16:creationId xmlns:a16="http://schemas.microsoft.com/office/drawing/2014/main" id="{46AFC005-B4A5-4D9E-94F0-BE5B2DD036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5" name="Rechte verbindingslijn 124">
                <a:extLst>
                  <a:ext uri="{FF2B5EF4-FFF2-40B4-BE49-F238E27FC236}">
                    <a16:creationId xmlns:a16="http://schemas.microsoft.com/office/drawing/2014/main" id="{36D65128-05F7-40AA-8224-67F68424179E}"/>
                  </a:ext>
                </a:extLst>
              </p:cNvPr>
              <p:cNvCxnSpPr>
                <a:cxnSpLocks/>
                <a:stCxn id="123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77" name="Ovaal 76">
              <a:extLst>
                <a:ext uri="{FF2B5EF4-FFF2-40B4-BE49-F238E27FC236}">
                  <a16:creationId xmlns:a16="http://schemas.microsoft.com/office/drawing/2014/main" id="{3EF0B265-23B0-44F6-9020-0F1EA87B0B22}"/>
                </a:ext>
              </a:extLst>
            </p:cNvPr>
            <p:cNvSpPr/>
            <p:nvPr userDrawn="1"/>
          </p:nvSpPr>
          <p:spPr>
            <a:xfrm>
              <a:off x="212971" y="4606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78" name="Rechthoek 77">
              <a:extLst>
                <a:ext uri="{FF2B5EF4-FFF2-40B4-BE49-F238E27FC236}">
                  <a16:creationId xmlns:a16="http://schemas.microsoft.com/office/drawing/2014/main" id="{72FC026F-13FC-46B4-BFD8-F9B2109A3B1F}"/>
                </a:ext>
              </a:extLst>
            </p:cNvPr>
            <p:cNvSpPr/>
            <p:nvPr userDrawn="1"/>
          </p:nvSpPr>
          <p:spPr>
            <a:xfrm>
              <a:off x="497143" y="460698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79" name="Groep 78">
              <a:extLst>
                <a:ext uri="{FF2B5EF4-FFF2-40B4-BE49-F238E27FC236}">
                  <a16:creationId xmlns:a16="http://schemas.microsoft.com/office/drawing/2014/main" id="{0B7D4E0B-7823-4E0B-94EF-A5D08378106F}"/>
                </a:ext>
              </a:extLst>
            </p:cNvPr>
            <p:cNvGrpSpPr/>
            <p:nvPr userDrawn="1"/>
          </p:nvGrpSpPr>
          <p:grpSpPr>
            <a:xfrm>
              <a:off x="505239" y="895272"/>
              <a:ext cx="825500" cy="209550"/>
              <a:chOff x="17321182" y="1213837"/>
              <a:chExt cx="825500" cy="209550"/>
            </a:xfrm>
          </p:grpSpPr>
          <p:sp>
            <p:nvSpPr>
              <p:cNvPr id="117" name="Rechthoek 116">
                <a:extLst>
                  <a:ext uri="{FF2B5EF4-FFF2-40B4-BE49-F238E27FC236}">
                    <a16:creationId xmlns:a16="http://schemas.microsoft.com/office/drawing/2014/main" id="{67132E8A-3A6C-4C4B-B08E-A67363859954}"/>
                  </a:ext>
                </a:extLst>
              </p:cNvPr>
              <p:cNvSpPr/>
              <p:nvPr userDrawn="1"/>
            </p:nvSpPr>
            <p:spPr>
              <a:xfrm>
                <a:off x="17321182" y="1213837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18" name="Rechte verbindingslijn 117">
                <a:extLst>
                  <a:ext uri="{FF2B5EF4-FFF2-40B4-BE49-F238E27FC236}">
                    <a16:creationId xmlns:a16="http://schemas.microsoft.com/office/drawing/2014/main" id="{9AABC3CD-15D0-4A3C-9D67-C905ABFDB53B}"/>
                  </a:ext>
                </a:extLst>
              </p:cNvPr>
              <p:cNvCxnSpPr/>
              <p:nvPr userDrawn="1"/>
            </p:nvCxnSpPr>
            <p:spPr>
              <a:xfrm>
                <a:off x="17971827" y="1246239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19" name="Gelijkbenige driehoek 118">
                <a:extLst>
                  <a:ext uri="{FF2B5EF4-FFF2-40B4-BE49-F238E27FC236}">
                    <a16:creationId xmlns:a16="http://schemas.microsoft.com/office/drawing/2014/main" id="{D39981F9-CC9D-475C-8F54-AAF15563FB15}"/>
                  </a:ext>
                </a:extLst>
              </p:cNvPr>
              <p:cNvSpPr/>
              <p:nvPr userDrawn="1"/>
            </p:nvSpPr>
            <p:spPr>
              <a:xfrm rot="10800000">
                <a:off x="18012647" y="1297893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0" name="Ovaal 79">
              <a:extLst>
                <a:ext uri="{FF2B5EF4-FFF2-40B4-BE49-F238E27FC236}">
                  <a16:creationId xmlns:a16="http://schemas.microsoft.com/office/drawing/2014/main" id="{50CB7367-964E-4EA9-88ED-8F25D6890353}"/>
                </a:ext>
              </a:extLst>
            </p:cNvPr>
            <p:cNvSpPr/>
            <p:nvPr userDrawn="1"/>
          </p:nvSpPr>
          <p:spPr>
            <a:xfrm>
              <a:off x="-3603587" y="174222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1" name="Rechthoek 80">
              <a:extLst>
                <a:ext uri="{FF2B5EF4-FFF2-40B4-BE49-F238E27FC236}">
                  <a16:creationId xmlns:a16="http://schemas.microsoft.com/office/drawing/2014/main" id="{AE41EAA4-F226-4DF3-873B-BA1DDFB3034B}"/>
                </a:ext>
              </a:extLst>
            </p:cNvPr>
            <p:cNvSpPr/>
            <p:nvPr userDrawn="1"/>
          </p:nvSpPr>
          <p:spPr>
            <a:xfrm>
              <a:off x="-3319415" y="1742222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82" name="Groep 81">
              <a:extLst>
                <a:ext uri="{FF2B5EF4-FFF2-40B4-BE49-F238E27FC236}">
                  <a16:creationId xmlns:a16="http://schemas.microsoft.com/office/drawing/2014/main" id="{A985413F-27C0-49D6-AD3F-3677E5F56FEA}"/>
                </a:ext>
              </a:extLst>
            </p:cNvPr>
            <p:cNvGrpSpPr/>
            <p:nvPr userDrawn="1"/>
          </p:nvGrpSpPr>
          <p:grpSpPr>
            <a:xfrm>
              <a:off x="-3408298" y="2659381"/>
              <a:ext cx="622283" cy="612890"/>
              <a:chOff x="12617634" y="2421765"/>
              <a:chExt cx="752963" cy="741589"/>
            </a:xfrm>
          </p:grpSpPr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EFD194E9-43D8-4C78-905F-C963DD89B067}"/>
                  </a:ext>
                </a:extLst>
              </p:cNvPr>
              <p:cNvGrpSpPr/>
              <p:nvPr userDrawn="1"/>
            </p:nvGrpSpPr>
            <p:grpSpPr>
              <a:xfrm>
                <a:off x="12771515" y="2421765"/>
                <a:ext cx="467170" cy="448493"/>
                <a:chOff x="12782142" y="2421765"/>
                <a:chExt cx="467170" cy="448493"/>
              </a:xfrm>
            </p:grpSpPr>
            <p:grpSp>
              <p:nvGrpSpPr>
                <p:cNvPr id="104" name="Groep 103">
                  <a:extLst>
                    <a:ext uri="{FF2B5EF4-FFF2-40B4-BE49-F238E27FC236}">
                      <a16:creationId xmlns:a16="http://schemas.microsoft.com/office/drawing/2014/main" id="{36296266-3DBA-4770-8166-CBAB5BC57480}"/>
                    </a:ext>
                  </a:extLst>
                </p:cNvPr>
                <p:cNvGrpSpPr/>
                <p:nvPr userDrawn="1"/>
              </p:nvGrpSpPr>
              <p:grpSpPr>
                <a:xfrm>
                  <a:off x="12782142" y="2421765"/>
                  <a:ext cx="412975" cy="396144"/>
                  <a:chOff x="13554829" y="2265103"/>
                  <a:chExt cx="443914" cy="425824"/>
                </a:xfrm>
              </p:grpSpPr>
              <p:grpSp>
                <p:nvGrpSpPr>
                  <p:cNvPr id="111" name="Groep 110">
                    <a:extLst>
                      <a:ext uri="{FF2B5EF4-FFF2-40B4-BE49-F238E27FC236}">
                        <a16:creationId xmlns:a16="http://schemas.microsoft.com/office/drawing/2014/main" id="{6C1BDB1B-C71B-4072-98CB-910CFFDB6733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829" y="2265103"/>
                    <a:ext cx="443914" cy="425824"/>
                    <a:chOff x="12909607" y="221137"/>
                    <a:chExt cx="443914" cy="425824"/>
                  </a:xfrm>
                </p:grpSpPr>
                <p:sp>
                  <p:nvSpPr>
                    <p:cNvPr id="114" name="Rechthoek 113">
                      <a:extLst>
                        <a:ext uri="{FF2B5EF4-FFF2-40B4-BE49-F238E27FC236}">
                          <a16:creationId xmlns:a16="http://schemas.microsoft.com/office/drawing/2014/main" id="{1C14DEC2-8587-46B0-820A-9F6849F7D6A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07" y="221150"/>
                      <a:ext cx="443914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5" name="Rechthoek 114">
                      <a:extLst>
                        <a:ext uri="{FF2B5EF4-FFF2-40B4-BE49-F238E27FC236}">
                          <a16:creationId xmlns:a16="http://schemas.microsoft.com/office/drawing/2014/main" id="{36AAC250-C784-4205-9BDC-B19464D246B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16" y="221137"/>
                      <a:ext cx="261631" cy="2578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6" name="Ovaal 115">
                      <a:extLst>
                        <a:ext uri="{FF2B5EF4-FFF2-40B4-BE49-F238E27FC236}">
                          <a16:creationId xmlns:a16="http://schemas.microsoft.com/office/drawing/2014/main" id="{2DD4A830-C74C-4547-89D5-BD480F657CF4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13" y="253670"/>
                      <a:ext cx="72186" cy="72187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2" name="Afbeelding 111">
                    <a:extLst>
                      <a:ext uri="{FF2B5EF4-FFF2-40B4-BE49-F238E27FC236}">
                        <a16:creationId xmlns:a16="http://schemas.microsoft.com/office/drawing/2014/main" id="{0ECD40D6-3487-464C-8E3F-F9F46D02813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25" y="2369984"/>
                    <a:ext cx="173366" cy="140221"/>
                  </a:xfrm>
                  <a:prstGeom prst="rect">
                    <a:avLst/>
                  </a:prstGeom>
                </p:spPr>
              </p:pic>
              <p:pic>
                <p:nvPicPr>
                  <p:cNvPr id="113" name="Afbeelding 112">
                    <a:extLst>
                      <a:ext uri="{FF2B5EF4-FFF2-40B4-BE49-F238E27FC236}">
                        <a16:creationId xmlns:a16="http://schemas.microsoft.com/office/drawing/2014/main" id="{2AFAE6D7-EFD2-40CE-A19C-5C58474BDFDA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28" y="2394256"/>
                    <a:ext cx="173366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5" name="Groep 104">
                  <a:extLst>
                    <a:ext uri="{FF2B5EF4-FFF2-40B4-BE49-F238E27FC236}">
                      <a16:creationId xmlns:a16="http://schemas.microsoft.com/office/drawing/2014/main" id="{76971AA1-8631-4339-B4A7-E3AF9E96A134}"/>
                    </a:ext>
                  </a:extLst>
                </p:cNvPr>
                <p:cNvGrpSpPr/>
                <p:nvPr userDrawn="1"/>
              </p:nvGrpSpPr>
              <p:grpSpPr>
                <a:xfrm>
                  <a:off x="13103491" y="2723788"/>
                  <a:ext cx="145821" cy="146470"/>
                  <a:chOff x="13096147" y="2620798"/>
                  <a:chExt cx="145821" cy="146470"/>
                </a:xfrm>
              </p:grpSpPr>
              <p:sp>
                <p:nvSpPr>
                  <p:cNvPr id="109" name="Rechthoek 108">
                    <a:extLst>
                      <a:ext uri="{FF2B5EF4-FFF2-40B4-BE49-F238E27FC236}">
                        <a16:creationId xmlns:a16="http://schemas.microsoft.com/office/drawing/2014/main" id="{80222207-8290-4B1F-A49D-2AD7C172F4E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47" y="2620798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0" name="Rechthoek 109">
                    <a:extLst>
                      <a:ext uri="{FF2B5EF4-FFF2-40B4-BE49-F238E27FC236}">
                        <a16:creationId xmlns:a16="http://schemas.microsoft.com/office/drawing/2014/main" id="{305197E8-B6C4-4F6A-993D-BDD71B2857F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42" y="2680164"/>
                    <a:ext cx="145821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6" name="Groep 105">
                  <a:extLst>
                    <a:ext uri="{FF2B5EF4-FFF2-40B4-BE49-F238E27FC236}">
                      <a16:creationId xmlns:a16="http://schemas.microsoft.com/office/drawing/2014/main" id="{E3590078-A7D1-4955-BC75-B76D4F05688B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399" y="2684166"/>
                  <a:ext cx="145821" cy="146470"/>
                  <a:chOff x="13096171" y="4583741"/>
                  <a:chExt cx="145821" cy="146470"/>
                </a:xfrm>
              </p:grpSpPr>
              <p:sp>
                <p:nvSpPr>
                  <p:cNvPr id="107" name="Rechthoek 106">
                    <a:extLst>
                      <a:ext uri="{FF2B5EF4-FFF2-40B4-BE49-F238E27FC236}">
                        <a16:creationId xmlns:a16="http://schemas.microsoft.com/office/drawing/2014/main" id="{60EDF7E8-9080-41E5-B4A4-032167E30E3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71" y="4583741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08" name="Rechthoek 107">
                    <a:extLst>
                      <a:ext uri="{FF2B5EF4-FFF2-40B4-BE49-F238E27FC236}">
                        <a16:creationId xmlns:a16="http://schemas.microsoft.com/office/drawing/2014/main" id="{F409914B-2026-4712-8986-8CDC08C57233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74" y="4643108"/>
                    <a:ext cx="145819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2" name="Rechthoek 101">
                <a:extLst>
                  <a:ext uri="{FF2B5EF4-FFF2-40B4-BE49-F238E27FC236}">
                    <a16:creationId xmlns:a16="http://schemas.microsoft.com/office/drawing/2014/main" id="{2E73F836-D800-45F7-95C3-AD5CD7E9AB24}"/>
                  </a:ext>
                </a:extLst>
              </p:cNvPr>
              <p:cNvSpPr/>
              <p:nvPr userDrawn="1"/>
            </p:nvSpPr>
            <p:spPr>
              <a:xfrm>
                <a:off x="12617634" y="2908383"/>
                <a:ext cx="752963" cy="16117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03" name="Gelijkbenige driehoek 102">
                <a:extLst>
                  <a:ext uri="{FF2B5EF4-FFF2-40B4-BE49-F238E27FC236}">
                    <a16:creationId xmlns:a16="http://schemas.microsoft.com/office/drawing/2014/main" id="{CEAF9127-7AE4-4B7B-9E3C-087D5BCA9167}"/>
                  </a:ext>
                </a:extLst>
              </p:cNvPr>
              <p:cNvSpPr/>
              <p:nvPr userDrawn="1"/>
            </p:nvSpPr>
            <p:spPr>
              <a:xfrm rot="10800000">
                <a:off x="12950681" y="3112208"/>
                <a:ext cx="86866" cy="51146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3" name="Ovaal 82">
              <a:extLst>
                <a:ext uri="{FF2B5EF4-FFF2-40B4-BE49-F238E27FC236}">
                  <a16:creationId xmlns:a16="http://schemas.microsoft.com/office/drawing/2014/main" id="{0ED11267-D4D5-4915-857B-605AE3BAF07E}"/>
                </a:ext>
              </a:extLst>
            </p:cNvPr>
            <p:cNvSpPr/>
            <p:nvPr userDrawn="1"/>
          </p:nvSpPr>
          <p:spPr>
            <a:xfrm>
              <a:off x="212971" y="17422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4" name="Rechthoek 83">
              <a:extLst>
                <a:ext uri="{FF2B5EF4-FFF2-40B4-BE49-F238E27FC236}">
                  <a16:creationId xmlns:a16="http://schemas.microsoft.com/office/drawing/2014/main" id="{AB075A87-854B-4D4E-8B06-D820331B60C9}"/>
                </a:ext>
              </a:extLst>
            </p:cNvPr>
            <p:cNvSpPr/>
            <p:nvPr userDrawn="1"/>
          </p:nvSpPr>
          <p:spPr>
            <a:xfrm>
              <a:off x="497143" y="1742221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5" name="Groep 84">
              <a:extLst>
                <a:ext uri="{FF2B5EF4-FFF2-40B4-BE49-F238E27FC236}">
                  <a16:creationId xmlns:a16="http://schemas.microsoft.com/office/drawing/2014/main" id="{41C2E712-1BD1-4B6F-AC50-127E9DF4C82D}"/>
                </a:ext>
              </a:extLst>
            </p:cNvPr>
            <p:cNvGrpSpPr/>
            <p:nvPr userDrawn="1"/>
          </p:nvGrpSpPr>
          <p:grpSpPr>
            <a:xfrm>
              <a:off x="501737" y="2666636"/>
              <a:ext cx="1108877" cy="563936"/>
              <a:chOff x="501737" y="1359625"/>
              <a:chExt cx="1108877" cy="563936"/>
            </a:xfrm>
          </p:grpSpPr>
          <p:sp>
            <p:nvSpPr>
              <p:cNvPr id="86" name="Rechthoek 85">
                <a:extLst>
                  <a:ext uri="{FF2B5EF4-FFF2-40B4-BE49-F238E27FC236}">
                    <a16:creationId xmlns:a16="http://schemas.microsoft.com/office/drawing/2014/main" id="{B43B4352-B0C3-4173-94E7-0B5B1C47D006}"/>
                  </a:ext>
                </a:extLst>
              </p:cNvPr>
              <p:cNvSpPr/>
              <p:nvPr userDrawn="1"/>
            </p:nvSpPr>
            <p:spPr>
              <a:xfrm>
                <a:off x="501737" y="1359625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7" name="Rechthoek 86">
                <a:extLst>
                  <a:ext uri="{FF2B5EF4-FFF2-40B4-BE49-F238E27FC236}">
                    <a16:creationId xmlns:a16="http://schemas.microsoft.com/office/drawing/2014/main" id="{767D4BC0-E166-4B0E-A686-7FEB994DFD91}"/>
                  </a:ext>
                </a:extLst>
              </p:cNvPr>
              <p:cNvSpPr/>
              <p:nvPr userDrawn="1"/>
            </p:nvSpPr>
            <p:spPr>
              <a:xfrm>
                <a:off x="511840" y="1613351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8" name="Tekstvak 87">
                <a:extLst>
                  <a:ext uri="{FF2B5EF4-FFF2-40B4-BE49-F238E27FC236}">
                    <a16:creationId xmlns:a16="http://schemas.microsoft.com/office/drawing/2014/main" id="{0926FC20-7530-452D-A959-B32D20A7A16E}"/>
                  </a:ext>
                </a:extLst>
              </p:cNvPr>
              <p:cNvSpPr txBox="1"/>
              <p:nvPr userDrawn="1"/>
            </p:nvSpPr>
            <p:spPr>
              <a:xfrm>
                <a:off x="746738" y="1423527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89" name="Tekstvak 88">
                <a:extLst>
                  <a:ext uri="{FF2B5EF4-FFF2-40B4-BE49-F238E27FC236}">
                    <a16:creationId xmlns:a16="http://schemas.microsoft.com/office/drawing/2014/main" id="{50A4615B-0DF2-4264-9B68-9D56C8995ACE}"/>
                  </a:ext>
                </a:extLst>
              </p:cNvPr>
              <p:cNvSpPr txBox="1"/>
              <p:nvPr userDrawn="1"/>
            </p:nvSpPr>
            <p:spPr>
              <a:xfrm>
                <a:off x="746739" y="167344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90" name="Vrije vorm: vorm 89">
                <a:extLst>
                  <a:ext uri="{FF2B5EF4-FFF2-40B4-BE49-F238E27FC236}">
                    <a16:creationId xmlns:a16="http://schemas.microsoft.com/office/drawing/2014/main" id="{F770D0A9-F9D8-410F-BEE6-CE7C49227222}"/>
                  </a:ext>
                </a:extLst>
              </p:cNvPr>
              <p:cNvSpPr/>
              <p:nvPr userDrawn="1"/>
            </p:nvSpPr>
            <p:spPr>
              <a:xfrm>
                <a:off x="1513052" y="174356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1" name="Groep 90">
                <a:extLst>
                  <a:ext uri="{FF2B5EF4-FFF2-40B4-BE49-F238E27FC236}">
                    <a16:creationId xmlns:a16="http://schemas.microsoft.com/office/drawing/2014/main" id="{A52CB353-6206-41E1-BC1C-B4D0BE835179}"/>
                  </a:ext>
                </a:extLst>
              </p:cNvPr>
              <p:cNvGrpSpPr/>
              <p:nvPr userDrawn="1"/>
            </p:nvGrpSpPr>
            <p:grpSpPr>
              <a:xfrm>
                <a:off x="561942" y="1420607"/>
                <a:ext cx="184194" cy="143334"/>
                <a:chOff x="9205496" y="425824"/>
                <a:chExt cx="144156" cy="112178"/>
              </a:xfrm>
            </p:grpSpPr>
            <p:sp>
              <p:nvSpPr>
                <p:cNvPr id="97" name="Rechthoek 96">
                  <a:extLst>
                    <a:ext uri="{FF2B5EF4-FFF2-40B4-BE49-F238E27FC236}">
                      <a16:creationId xmlns:a16="http://schemas.microsoft.com/office/drawing/2014/main" id="{E237F37C-3C74-450A-9B3D-AC33D4A6E55E}"/>
                    </a:ext>
                  </a:extLst>
                </p:cNvPr>
                <p:cNvSpPr/>
                <p:nvPr userDrawn="1"/>
              </p:nvSpPr>
              <p:spPr>
                <a:xfrm>
                  <a:off x="9205496" y="437991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8" name="Rechthoek 47">
                  <a:extLst>
                    <a:ext uri="{FF2B5EF4-FFF2-40B4-BE49-F238E27FC236}">
                      <a16:creationId xmlns:a16="http://schemas.microsoft.com/office/drawing/2014/main" id="{4779E463-0B80-438A-B8BD-D35CA30274B9}"/>
                    </a:ext>
                  </a:extLst>
                </p:cNvPr>
                <p:cNvSpPr/>
                <p:nvPr userDrawn="1"/>
              </p:nvSpPr>
              <p:spPr>
                <a:xfrm>
                  <a:off x="9211544" y="468945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9" name="Rechthoek 47">
                  <a:extLst>
                    <a:ext uri="{FF2B5EF4-FFF2-40B4-BE49-F238E27FC236}">
                      <a16:creationId xmlns:a16="http://schemas.microsoft.com/office/drawing/2014/main" id="{B8BE4CA9-1DCB-4403-8EBE-225A48EDA570}"/>
                    </a:ext>
                  </a:extLst>
                </p:cNvPr>
                <p:cNvSpPr/>
                <p:nvPr userDrawn="1"/>
              </p:nvSpPr>
              <p:spPr>
                <a:xfrm>
                  <a:off x="9282987" y="480854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0" name="Koorde 99">
                  <a:extLst>
                    <a:ext uri="{FF2B5EF4-FFF2-40B4-BE49-F238E27FC236}">
                      <a16:creationId xmlns:a16="http://schemas.microsoft.com/office/drawing/2014/main" id="{EECAA351-6DA3-442A-9E2C-5EF34E5A33F8}"/>
                    </a:ext>
                  </a:extLst>
                </p:cNvPr>
                <p:cNvSpPr/>
                <p:nvPr userDrawn="1"/>
              </p:nvSpPr>
              <p:spPr>
                <a:xfrm>
                  <a:off x="9277488" y="425824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2" name="Groep 91">
                <a:extLst>
                  <a:ext uri="{FF2B5EF4-FFF2-40B4-BE49-F238E27FC236}">
                    <a16:creationId xmlns:a16="http://schemas.microsoft.com/office/drawing/2014/main" id="{5BDB3084-B6FE-4407-9F5B-A001DE5C93C8}"/>
                  </a:ext>
                </a:extLst>
              </p:cNvPr>
              <p:cNvGrpSpPr/>
              <p:nvPr userDrawn="1"/>
            </p:nvGrpSpPr>
            <p:grpSpPr>
              <a:xfrm>
                <a:off x="561956" y="1674282"/>
                <a:ext cx="184194" cy="124746"/>
                <a:chOff x="9205508" y="659450"/>
                <a:chExt cx="144156" cy="97630"/>
              </a:xfrm>
            </p:grpSpPr>
            <p:sp>
              <p:nvSpPr>
                <p:cNvPr id="93" name="Rechthoek 92">
                  <a:extLst>
                    <a:ext uri="{FF2B5EF4-FFF2-40B4-BE49-F238E27FC236}">
                      <a16:creationId xmlns:a16="http://schemas.microsoft.com/office/drawing/2014/main" id="{A71644A1-A541-4231-BA07-D464559EA233}"/>
                    </a:ext>
                  </a:extLst>
                </p:cNvPr>
                <p:cNvSpPr/>
                <p:nvPr userDrawn="1"/>
              </p:nvSpPr>
              <p:spPr>
                <a:xfrm>
                  <a:off x="9205508" y="659452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4" name="Rechthoek 93">
                  <a:extLst>
                    <a:ext uri="{FF2B5EF4-FFF2-40B4-BE49-F238E27FC236}">
                      <a16:creationId xmlns:a16="http://schemas.microsoft.com/office/drawing/2014/main" id="{5B2246EA-6B33-414E-AF7A-090FF7A33C3C}"/>
                    </a:ext>
                  </a:extLst>
                </p:cNvPr>
                <p:cNvSpPr/>
                <p:nvPr userDrawn="1"/>
              </p:nvSpPr>
              <p:spPr>
                <a:xfrm>
                  <a:off x="9236366" y="659450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5" name="Ovaal 94">
                  <a:extLst>
                    <a:ext uri="{FF2B5EF4-FFF2-40B4-BE49-F238E27FC236}">
                      <a16:creationId xmlns:a16="http://schemas.microsoft.com/office/drawing/2014/main" id="{7AF095C1-3BC1-465B-984D-26FEC907AB23}"/>
                    </a:ext>
                  </a:extLst>
                </p:cNvPr>
                <p:cNvSpPr/>
                <p:nvPr userDrawn="1"/>
              </p:nvSpPr>
              <p:spPr>
                <a:xfrm>
                  <a:off x="9284902" y="679044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6" name="Rechthoek 47">
                  <a:extLst>
                    <a:ext uri="{FF2B5EF4-FFF2-40B4-BE49-F238E27FC236}">
                      <a16:creationId xmlns:a16="http://schemas.microsoft.com/office/drawing/2014/main" id="{90595BDD-35BF-4826-937E-24D4D8AE71C1}"/>
                    </a:ext>
                  </a:extLst>
                </p:cNvPr>
                <p:cNvSpPr/>
                <p:nvPr userDrawn="1"/>
              </p:nvSpPr>
              <p:spPr>
                <a:xfrm>
                  <a:off x="9248397" y="699079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149140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25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25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5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uiExpand="1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6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7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8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  <p:tmpl lvl="9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" grpId="0"/>
      <p:bldP spid="7" grpId="0">
        <p:tmplLst>
          <p:tmpl>
            <p:tnLst>
              <p:par>
                <p:cTn presetID="2" presetClass="entr" presetSubtype="8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+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jdelijke aanduiding voor afbeelding 7">
            <a:extLst>
              <a:ext uri="{FF2B5EF4-FFF2-40B4-BE49-F238E27FC236}">
                <a16:creationId xmlns:a16="http://schemas.microsoft.com/office/drawing/2014/main" id="{2449EB36-9117-48C8-9A41-B45294886721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lIns="0" tIns="0" rIns="0" bIns="1008000" anchor="ctr" anchorCtr="0">
            <a:normAutofit/>
          </a:bodyPr>
          <a:lstStyle>
            <a:lvl1pPr algn="ctr">
              <a:spcBef>
                <a:spcPts val="0"/>
              </a:spcBef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D42EF1C2-8FBF-492A-B53E-F80B50F515B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endParaRPr lang="nl-NL" noProof="0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166F0C06-A7D1-4791-8A5F-7E2B2D7C4FE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/>
          </a:p>
        </p:txBody>
      </p:sp>
      <p:sp>
        <p:nvSpPr>
          <p:cNvPr id="9" name="Tijdelijke aanduiding voor afbeelding 15">
            <a:extLst>
              <a:ext uri="{FF2B5EF4-FFF2-40B4-BE49-F238E27FC236}">
                <a16:creationId xmlns:a16="http://schemas.microsoft.com/office/drawing/2014/main" id="{6EA038E6-6951-478A-A8BE-A6EDA927A3DA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10381463" y="502138"/>
            <a:ext cx="1227400" cy="624649"/>
          </a:xfrm>
          <a:noFill/>
        </p:spPr>
        <p:txBody>
          <a:bodyPr lIns="0" tIns="0" rIns="0" bIns="0" anchor="t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>
                <a:solidFill>
                  <a:schemeClr val="accent6">
                    <a:lumMod val="10000"/>
                  </a:schemeClr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10" name="Subtitel">
            <a:extLst>
              <a:ext uri="{FF2B5EF4-FFF2-40B4-BE49-F238E27FC236}">
                <a16:creationId xmlns:a16="http://schemas.microsoft.com/office/drawing/2014/main" id="{80093C46-F141-4611-93CB-A57CF29C7387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587376" y="1160463"/>
            <a:ext cx="9453772" cy="366712"/>
          </a:xfrm>
        </p:spPr>
        <p:txBody>
          <a:bodyPr tIns="0" bIns="0">
            <a:noAutofit/>
          </a:bodyPr>
          <a:lstStyle>
            <a:lvl1pPr>
              <a:defRPr sz="2400">
                <a:solidFill>
                  <a:schemeClr val="accent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</a:lstStyle>
          <a:p>
            <a:pPr lvl="0"/>
            <a:r>
              <a:rPr lang="nl-NL" dirty="0"/>
              <a:t>Voeg hier een subtitel toe</a:t>
            </a: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F80172D4-4867-4907-97CD-8EAD18384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549274"/>
            <a:ext cx="9453772" cy="530379"/>
          </a:xfrm>
        </p:spPr>
        <p:txBody>
          <a:bodyPr/>
          <a:lstStyle/>
          <a:p>
            <a:r>
              <a:rPr lang="nl-NL" dirty="0"/>
              <a:t>Klik om stijl te bewerken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F0B32870-515A-4C88-B0A7-74328D361A41}"/>
              </a:ext>
            </a:extLst>
          </p:cNvPr>
          <p:cNvSpPr/>
          <p:nvPr userDrawn="1"/>
        </p:nvSpPr>
        <p:spPr>
          <a:xfrm>
            <a:off x="0" y="-531440"/>
            <a:ext cx="2083811" cy="3651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Titel + foto</a:t>
            </a:r>
          </a:p>
        </p:txBody>
      </p:sp>
      <p:grpSp>
        <p:nvGrpSpPr>
          <p:cNvPr id="12" name="INSTRUCTIE">
            <a:extLst>
              <a:ext uri="{FF2B5EF4-FFF2-40B4-BE49-F238E27FC236}">
                <a16:creationId xmlns:a16="http://schemas.microsoft.com/office/drawing/2014/main" id="{B8C51020-802F-4750-9119-8AA60784449D}"/>
              </a:ext>
            </a:extLst>
          </p:cNvPr>
          <p:cNvGrpSpPr/>
          <p:nvPr userDrawn="1"/>
        </p:nvGrpSpPr>
        <p:grpSpPr>
          <a:xfrm>
            <a:off x="12377867" y="0"/>
            <a:ext cx="3593091" cy="6025208"/>
            <a:chOff x="-3786165" y="0"/>
            <a:chExt cx="3593091" cy="6025208"/>
          </a:xfrm>
        </p:grpSpPr>
        <p:sp>
          <p:nvSpPr>
            <p:cNvPr id="14" name="Rechthoek 13">
              <a:extLst>
                <a:ext uri="{FF2B5EF4-FFF2-40B4-BE49-F238E27FC236}">
                  <a16:creationId xmlns:a16="http://schemas.microsoft.com/office/drawing/2014/main" id="{2D48F423-7354-4DD7-A65E-78CCE0351EDA}"/>
                </a:ext>
              </a:extLst>
            </p:cNvPr>
            <p:cNvSpPr/>
            <p:nvPr userDrawn="1"/>
          </p:nvSpPr>
          <p:spPr>
            <a:xfrm>
              <a:off x="-3786165" y="0"/>
              <a:ext cx="3593091" cy="6025208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Afbeelding invoegen/opmaken</a:t>
              </a:r>
            </a:p>
          </p:txBody>
        </p:sp>
        <p:sp>
          <p:nvSpPr>
            <p:cNvPr id="15" name="Ovaal 14">
              <a:extLst>
                <a:ext uri="{FF2B5EF4-FFF2-40B4-BE49-F238E27FC236}">
                  <a16:creationId xmlns:a16="http://schemas.microsoft.com/office/drawing/2014/main" id="{4A5C5A57-8E2F-4BD1-ACF2-73DDADE26516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16" name="Rechthoek 15">
              <a:extLst>
                <a:ext uri="{FF2B5EF4-FFF2-40B4-BE49-F238E27FC236}">
                  <a16:creationId xmlns:a16="http://schemas.microsoft.com/office/drawing/2014/main" id="{B1D9EB3A-9CE3-459A-905D-E1D836E74417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de bestaande afbeelding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nieuwe afbeelding in te voegen </a:t>
              </a: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17" name="Groep 16">
              <a:extLst>
                <a:ext uri="{FF2B5EF4-FFF2-40B4-BE49-F238E27FC236}">
                  <a16:creationId xmlns:a16="http://schemas.microsoft.com/office/drawing/2014/main" id="{8740137E-09A4-4402-8739-1DF5B2DD9908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68" name="Rechthoek 67">
                <a:extLst>
                  <a:ext uri="{FF2B5EF4-FFF2-40B4-BE49-F238E27FC236}">
                    <a16:creationId xmlns:a16="http://schemas.microsoft.com/office/drawing/2014/main" id="{639C1BC8-5FBC-44DE-95ED-4C901EAA8713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69" name="Ovaal 68">
                <a:extLst>
                  <a:ext uri="{FF2B5EF4-FFF2-40B4-BE49-F238E27FC236}">
                    <a16:creationId xmlns:a16="http://schemas.microsoft.com/office/drawing/2014/main" id="{36AC3E41-9355-4610-9A98-0C3C370CCDE2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0" name="Vrije vorm: vorm 69">
                <a:extLst>
                  <a:ext uri="{FF2B5EF4-FFF2-40B4-BE49-F238E27FC236}">
                    <a16:creationId xmlns:a16="http://schemas.microsoft.com/office/drawing/2014/main" id="{2661F4AB-D850-454F-A2A6-AF1374BFA6F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71" name="Rechthoek: afgeronde hoeken 70">
                <a:extLst>
                  <a:ext uri="{FF2B5EF4-FFF2-40B4-BE49-F238E27FC236}">
                    <a16:creationId xmlns:a16="http://schemas.microsoft.com/office/drawing/2014/main" id="{9BE34B46-382C-4708-AD51-E758886EB0B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72" name="Rechte verbindingslijn 71">
                <a:extLst>
                  <a:ext uri="{FF2B5EF4-FFF2-40B4-BE49-F238E27FC236}">
                    <a16:creationId xmlns:a16="http://schemas.microsoft.com/office/drawing/2014/main" id="{9EFCF9A4-EF03-46DA-90CC-7373383361FB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73" name="Rechte verbindingslijn 72">
                <a:extLst>
                  <a:ext uri="{FF2B5EF4-FFF2-40B4-BE49-F238E27FC236}">
                    <a16:creationId xmlns:a16="http://schemas.microsoft.com/office/drawing/2014/main" id="{C3509564-9FC1-4D69-B741-4E4B0BE05AE4}"/>
                  </a:ext>
                </a:extLst>
              </p:cNvPr>
              <p:cNvCxnSpPr>
                <a:cxnSpLocks/>
                <a:stCxn id="71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18" name="Ovaal 17">
              <a:extLst>
                <a:ext uri="{FF2B5EF4-FFF2-40B4-BE49-F238E27FC236}">
                  <a16:creationId xmlns:a16="http://schemas.microsoft.com/office/drawing/2014/main" id="{8F379F9E-0EC6-459C-B30B-AFEFB9E9D6CE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19" name="Rechthoek 18">
              <a:extLst>
                <a:ext uri="{FF2B5EF4-FFF2-40B4-BE49-F238E27FC236}">
                  <a16:creationId xmlns:a16="http://schemas.microsoft.com/office/drawing/2014/main" id="{89814436-27F5-4A4C-92C7-300F22FE1B2E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de gewenste afbeelding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20" name="Groep 19">
              <a:extLst>
                <a:ext uri="{FF2B5EF4-FFF2-40B4-BE49-F238E27FC236}">
                  <a16:creationId xmlns:a16="http://schemas.microsoft.com/office/drawing/2014/main" id="{C506F194-60F7-49A2-8237-BAC8F3272AEA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65" name="Rechthoek 64">
                <a:extLst>
                  <a:ext uri="{FF2B5EF4-FFF2-40B4-BE49-F238E27FC236}">
                    <a16:creationId xmlns:a16="http://schemas.microsoft.com/office/drawing/2014/main" id="{C133DA64-C7E1-4DAD-9601-AE0467B41FA1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66" name="Rechte verbindingslijn 65">
                <a:extLst>
                  <a:ext uri="{FF2B5EF4-FFF2-40B4-BE49-F238E27FC236}">
                    <a16:creationId xmlns:a16="http://schemas.microsoft.com/office/drawing/2014/main" id="{97E4BD6E-7FBA-4C68-A692-945BF1E4262C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67" name="Gelijkbenige driehoek 66">
                <a:extLst>
                  <a:ext uri="{FF2B5EF4-FFF2-40B4-BE49-F238E27FC236}">
                    <a16:creationId xmlns:a16="http://schemas.microsoft.com/office/drawing/2014/main" id="{C5673C1E-6CD2-411E-B6B9-5C2D2F3B2384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1" name="Ovaal 20">
              <a:extLst>
                <a:ext uri="{FF2B5EF4-FFF2-40B4-BE49-F238E27FC236}">
                  <a16:creationId xmlns:a16="http://schemas.microsoft.com/office/drawing/2014/main" id="{F4EDDC44-7C67-4062-B3BB-D7B6B63DD357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22" name="Rechthoek 21">
              <a:extLst>
                <a:ext uri="{FF2B5EF4-FFF2-40B4-BE49-F238E27FC236}">
                  <a16:creationId xmlns:a16="http://schemas.microsoft.com/office/drawing/2014/main" id="{927C4DDF-918A-44D4-A3F2-6D39054DD1A7}"/>
                </a:ext>
              </a:extLst>
            </p:cNvPr>
            <p:cNvSpPr/>
            <p:nvPr userDrawn="1"/>
          </p:nvSpPr>
          <p:spPr>
            <a:xfrm>
              <a:off x="-3319416" y="2553360"/>
              <a:ext cx="3126341" cy="46279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Klik met de rechter muisknop op de miniatuurweergave van de dia aan de linkerkant van het scherm en kies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‘Dia herstellen’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sp>
          <p:nvSpPr>
            <p:cNvPr id="23" name="Ovaal 22">
              <a:extLst>
                <a:ext uri="{FF2B5EF4-FFF2-40B4-BE49-F238E27FC236}">
                  <a16:creationId xmlns:a16="http://schemas.microsoft.com/office/drawing/2014/main" id="{37B03EA8-172C-4458-8C4B-91AF2A2607C9}"/>
                </a:ext>
              </a:extLst>
            </p:cNvPr>
            <p:cNvSpPr/>
            <p:nvPr userDrawn="1"/>
          </p:nvSpPr>
          <p:spPr>
            <a:xfrm>
              <a:off x="-3603587" y="414578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24" name="Rechthoek 23">
              <a:extLst>
                <a:ext uri="{FF2B5EF4-FFF2-40B4-BE49-F238E27FC236}">
                  <a16:creationId xmlns:a16="http://schemas.microsoft.com/office/drawing/2014/main" id="{A7B15E14-D885-443E-B5C1-2C239908E737}"/>
                </a:ext>
              </a:extLst>
            </p:cNvPr>
            <p:cNvSpPr/>
            <p:nvPr userDrawn="1"/>
          </p:nvSpPr>
          <p:spPr>
            <a:xfrm>
              <a:off x="-3319415" y="4145790"/>
              <a:ext cx="2944682" cy="97979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de afbeelding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de afbeelding en met de hoekjes het afbeeldingskader.</a:t>
              </a:r>
            </a:p>
          </p:txBody>
        </p:sp>
        <p:grpSp>
          <p:nvGrpSpPr>
            <p:cNvPr id="25" name="Groep 24">
              <a:extLst>
                <a:ext uri="{FF2B5EF4-FFF2-40B4-BE49-F238E27FC236}">
                  <a16:creationId xmlns:a16="http://schemas.microsoft.com/office/drawing/2014/main" id="{AB0EC4B3-3E56-411B-84B6-F2B15DCD267D}"/>
                </a:ext>
              </a:extLst>
            </p:cNvPr>
            <p:cNvGrpSpPr/>
            <p:nvPr userDrawn="1"/>
          </p:nvGrpSpPr>
          <p:grpSpPr>
            <a:xfrm>
              <a:off x="-3408294" y="5236167"/>
              <a:ext cx="622283" cy="612919"/>
              <a:chOff x="12617641" y="3403239"/>
              <a:chExt cx="752963" cy="741634"/>
            </a:xfrm>
          </p:grpSpPr>
          <p:grpSp>
            <p:nvGrpSpPr>
              <p:cNvPr id="49" name="Groep 48">
                <a:extLst>
                  <a:ext uri="{FF2B5EF4-FFF2-40B4-BE49-F238E27FC236}">
                    <a16:creationId xmlns:a16="http://schemas.microsoft.com/office/drawing/2014/main" id="{F6C8BD1C-7FF8-475F-B3DB-751F31F5FA91}"/>
                  </a:ext>
                </a:extLst>
              </p:cNvPr>
              <p:cNvGrpSpPr/>
              <p:nvPr userDrawn="1"/>
            </p:nvGrpSpPr>
            <p:grpSpPr>
              <a:xfrm>
                <a:off x="12771550" y="3403239"/>
                <a:ext cx="467156" cy="448491"/>
                <a:chOff x="12782177" y="3403239"/>
                <a:chExt cx="467156" cy="448491"/>
              </a:xfrm>
            </p:grpSpPr>
            <p:grpSp>
              <p:nvGrpSpPr>
                <p:cNvPr id="52" name="Groep 51">
                  <a:extLst>
                    <a:ext uri="{FF2B5EF4-FFF2-40B4-BE49-F238E27FC236}">
                      <a16:creationId xmlns:a16="http://schemas.microsoft.com/office/drawing/2014/main" id="{2AFB1F61-DE36-4D65-8412-4C935F81C36E}"/>
                    </a:ext>
                  </a:extLst>
                </p:cNvPr>
                <p:cNvGrpSpPr/>
                <p:nvPr userDrawn="1"/>
              </p:nvGrpSpPr>
              <p:grpSpPr>
                <a:xfrm>
                  <a:off x="12782177" y="3403239"/>
                  <a:ext cx="412972" cy="396132"/>
                  <a:chOff x="13554906" y="3320109"/>
                  <a:chExt cx="443912" cy="425811"/>
                </a:xfrm>
              </p:grpSpPr>
              <p:grpSp>
                <p:nvGrpSpPr>
                  <p:cNvPr id="59" name="Groep 58">
                    <a:extLst>
                      <a:ext uri="{FF2B5EF4-FFF2-40B4-BE49-F238E27FC236}">
                        <a16:creationId xmlns:a16="http://schemas.microsoft.com/office/drawing/2014/main" id="{A37BDFBF-4C77-4D1F-B174-6C036E91F624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2" cy="425811"/>
                    <a:chOff x="12909684" y="1276143"/>
                    <a:chExt cx="443912" cy="425811"/>
                  </a:xfrm>
                </p:grpSpPr>
                <p:sp>
                  <p:nvSpPr>
                    <p:cNvPr id="62" name="Rechthoek 61">
                      <a:extLst>
                        <a:ext uri="{FF2B5EF4-FFF2-40B4-BE49-F238E27FC236}">
                          <a16:creationId xmlns:a16="http://schemas.microsoft.com/office/drawing/2014/main" id="{684D5A2F-046C-4CA6-95B8-687F18BC2DB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3" name="Rechthoek 62">
                      <a:extLst>
                        <a:ext uri="{FF2B5EF4-FFF2-40B4-BE49-F238E27FC236}">
                          <a16:creationId xmlns:a16="http://schemas.microsoft.com/office/drawing/2014/main" id="{D4C3A124-D469-482A-9743-F7C9CCBC6BDE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4" name="Ovaal 63">
                      <a:extLst>
                        <a:ext uri="{FF2B5EF4-FFF2-40B4-BE49-F238E27FC236}">
                          <a16:creationId xmlns:a16="http://schemas.microsoft.com/office/drawing/2014/main" id="{3E8A08BE-90E4-4F96-9B8A-8E0454C67173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60" name="Afbeelding 59">
                    <a:extLst>
                      <a:ext uri="{FF2B5EF4-FFF2-40B4-BE49-F238E27FC236}">
                        <a16:creationId xmlns:a16="http://schemas.microsoft.com/office/drawing/2014/main" id="{FEED4A25-7AA1-4910-A0CB-B0C0912F8AC7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2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61" name="Afbeelding 60">
                    <a:extLst>
                      <a:ext uri="{FF2B5EF4-FFF2-40B4-BE49-F238E27FC236}">
                        <a16:creationId xmlns:a16="http://schemas.microsoft.com/office/drawing/2014/main" id="{5B049C93-29D6-4C7E-BE45-212F0BAF4073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53788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F52031FD-1A1A-4B9A-8FC2-4A8F7A5841BB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7" name="Rechthoek 56">
                    <a:extLst>
                      <a:ext uri="{FF2B5EF4-FFF2-40B4-BE49-F238E27FC236}">
                        <a16:creationId xmlns:a16="http://schemas.microsoft.com/office/drawing/2014/main" id="{1EF7FD38-2F98-4E78-B427-663091FCC0A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8" name="Rechthoek 57">
                    <a:extLst>
                      <a:ext uri="{FF2B5EF4-FFF2-40B4-BE49-F238E27FC236}">
                        <a16:creationId xmlns:a16="http://schemas.microsoft.com/office/drawing/2014/main" id="{295EC992-F3C7-4481-93A5-2E9C00CB9BD4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54" name="Groep 53">
                  <a:extLst>
                    <a:ext uri="{FF2B5EF4-FFF2-40B4-BE49-F238E27FC236}">
                      <a16:creationId xmlns:a16="http://schemas.microsoft.com/office/drawing/2014/main" id="{F4ECAAE1-A015-4AFE-A239-36B6AD795A40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55" name="Rechthoek 54">
                    <a:extLst>
                      <a:ext uri="{FF2B5EF4-FFF2-40B4-BE49-F238E27FC236}">
                        <a16:creationId xmlns:a16="http://schemas.microsoft.com/office/drawing/2014/main" id="{96E8FCD8-3C97-4DC6-A31A-A7EB7163B35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6" name="Rechthoek 55">
                    <a:extLst>
                      <a:ext uri="{FF2B5EF4-FFF2-40B4-BE49-F238E27FC236}">
                        <a16:creationId xmlns:a16="http://schemas.microsoft.com/office/drawing/2014/main" id="{81C9064E-1F2D-4892-9934-83BAF119CF3C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50" name="Rechthoek 49">
                <a:extLst>
                  <a:ext uri="{FF2B5EF4-FFF2-40B4-BE49-F238E27FC236}">
                    <a16:creationId xmlns:a16="http://schemas.microsoft.com/office/drawing/2014/main" id="{D30AA9F1-EAA7-4796-9AE5-D44802559E4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51" name="Gelijkbenige driehoek 50">
                <a:extLst>
                  <a:ext uri="{FF2B5EF4-FFF2-40B4-BE49-F238E27FC236}">
                    <a16:creationId xmlns:a16="http://schemas.microsoft.com/office/drawing/2014/main" id="{F5E42660-ED38-49F7-BE60-9FB7E00600C5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8B31F2F9-2DBF-49C3-A706-C22329A94EED}"/>
                </a:ext>
              </a:extLst>
            </p:cNvPr>
            <p:cNvSpPr/>
            <p:nvPr userDrawn="1"/>
          </p:nvSpPr>
          <p:spPr>
            <a:xfrm>
              <a:off x="-3316836" y="3119689"/>
              <a:ext cx="1239216" cy="719917"/>
            </a:xfrm>
            <a:prstGeom prst="rect">
              <a:avLst/>
            </a:prstGeom>
            <a:pattFill prst="wdUpDiag">
              <a:fgClr>
                <a:srgbClr val="E0E0E0"/>
              </a:fgClr>
              <a:bgClr>
                <a:srgbClr val="ECECEC"/>
              </a:bgClr>
            </a:pattFill>
            <a:ln w="12700">
              <a:solidFill>
                <a:srgbClr val="D3D3D3"/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72000" tIns="0" rIns="0" bIns="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/>
              <a:endParaRPr lang="nl-NL" sz="1000" b="0" i="1" noProof="0">
                <a:solidFill>
                  <a:srgbClr val="211F26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grpSp>
          <p:nvGrpSpPr>
            <p:cNvPr id="27" name="Groep 26">
              <a:extLst>
                <a:ext uri="{FF2B5EF4-FFF2-40B4-BE49-F238E27FC236}">
                  <a16:creationId xmlns:a16="http://schemas.microsoft.com/office/drawing/2014/main" id="{B34BE3A5-5697-45E4-8B23-35D125F8D838}"/>
                </a:ext>
              </a:extLst>
            </p:cNvPr>
            <p:cNvGrpSpPr/>
            <p:nvPr userDrawn="1"/>
          </p:nvGrpSpPr>
          <p:grpSpPr>
            <a:xfrm>
              <a:off x="-2485819" y="3399207"/>
              <a:ext cx="1222990" cy="563933"/>
              <a:chOff x="-2485819" y="3399207"/>
              <a:chExt cx="1222990" cy="563933"/>
            </a:xfrm>
          </p:grpSpPr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9FA416BF-A745-4488-8599-6363AE960A98}"/>
                  </a:ext>
                </a:extLst>
              </p:cNvPr>
              <p:cNvSpPr/>
              <p:nvPr userDrawn="1"/>
            </p:nvSpPr>
            <p:spPr>
              <a:xfrm>
                <a:off x="-2485819" y="3399207"/>
                <a:ext cx="1176476" cy="504851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29" name="Rechthoek 28">
                <a:extLst>
                  <a:ext uri="{FF2B5EF4-FFF2-40B4-BE49-F238E27FC236}">
                    <a16:creationId xmlns:a16="http://schemas.microsoft.com/office/drawing/2014/main" id="{CB6F7CE9-2643-4065-B756-059CE0AF306A}"/>
                  </a:ext>
                </a:extLst>
              </p:cNvPr>
              <p:cNvSpPr/>
              <p:nvPr userDrawn="1"/>
            </p:nvSpPr>
            <p:spPr>
              <a:xfrm>
                <a:off x="-2479584" y="3652838"/>
                <a:ext cx="1164007" cy="246701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0" name="Groep 29">
                <a:extLst>
                  <a:ext uri="{FF2B5EF4-FFF2-40B4-BE49-F238E27FC236}">
                    <a16:creationId xmlns:a16="http://schemas.microsoft.com/office/drawing/2014/main" id="{300A8725-4544-445B-BE8C-7BB6533CCF7B}"/>
                  </a:ext>
                </a:extLst>
              </p:cNvPr>
              <p:cNvGrpSpPr/>
              <p:nvPr userDrawn="1"/>
            </p:nvGrpSpPr>
            <p:grpSpPr>
              <a:xfrm>
                <a:off x="-2403869" y="3460544"/>
                <a:ext cx="155951" cy="131922"/>
                <a:chOff x="12968836" y="3354170"/>
                <a:chExt cx="404806" cy="342433"/>
              </a:xfrm>
            </p:grpSpPr>
            <p:sp>
              <p:nvSpPr>
                <p:cNvPr id="43" name="Rechthoek: afgeronde hoeken 42">
                  <a:extLst>
                    <a:ext uri="{FF2B5EF4-FFF2-40B4-BE49-F238E27FC236}">
                      <a16:creationId xmlns:a16="http://schemas.microsoft.com/office/drawing/2014/main" id="{4D8B8A37-EAC6-4C56-B267-F61DA9A328D4}"/>
                    </a:ext>
                  </a:extLst>
                </p:cNvPr>
                <p:cNvSpPr/>
                <p:nvPr userDrawn="1"/>
              </p:nvSpPr>
              <p:spPr>
                <a:xfrm>
                  <a:off x="12968836" y="3354170"/>
                  <a:ext cx="404806" cy="342433"/>
                </a:xfrm>
                <a:prstGeom prst="roundRect">
                  <a:avLst>
                    <a:gd name="adj" fmla="val 2911"/>
                  </a:avLst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4" name="Rechthoek 43">
                  <a:extLst>
                    <a:ext uri="{FF2B5EF4-FFF2-40B4-BE49-F238E27FC236}">
                      <a16:creationId xmlns:a16="http://schemas.microsoft.com/office/drawing/2014/main" id="{4B24B3F9-6772-4B8E-9E67-9A7CE9489D19}"/>
                    </a:ext>
                  </a:extLst>
                </p:cNvPr>
                <p:cNvSpPr/>
                <p:nvPr userDrawn="1"/>
              </p:nvSpPr>
              <p:spPr>
                <a:xfrm>
                  <a:off x="13025180" y="3401181"/>
                  <a:ext cx="305213" cy="41563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5" name="Rechthoek 44">
                  <a:extLst>
                    <a:ext uri="{FF2B5EF4-FFF2-40B4-BE49-F238E27FC236}">
                      <a16:creationId xmlns:a16="http://schemas.microsoft.com/office/drawing/2014/main" id="{9382A302-8FF4-4AB6-9391-FE56039000E0}"/>
                    </a:ext>
                  </a:extLst>
                </p:cNvPr>
                <p:cNvSpPr/>
                <p:nvPr userDrawn="1"/>
              </p:nvSpPr>
              <p:spPr>
                <a:xfrm>
                  <a:off x="13025181" y="3471575"/>
                  <a:ext cx="118778" cy="181691"/>
                </a:xfrm>
                <a:prstGeom prst="rect">
                  <a:avLst/>
                </a:prstGeom>
                <a:solidFill>
                  <a:srgbClr val="D1D1D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6" name="Rechthoek 45">
                  <a:extLst>
                    <a:ext uri="{FF2B5EF4-FFF2-40B4-BE49-F238E27FC236}">
                      <a16:creationId xmlns:a16="http://schemas.microsoft.com/office/drawing/2014/main" id="{5AD65312-FE4D-4256-8B97-39009B15362A}"/>
                    </a:ext>
                  </a:extLst>
                </p:cNvPr>
                <p:cNvSpPr/>
                <p:nvPr userDrawn="1"/>
              </p:nvSpPr>
              <p:spPr>
                <a:xfrm>
                  <a:off x="13180812" y="3481982"/>
                  <a:ext cx="13527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7" name="Rechthoek 46">
                  <a:extLst>
                    <a:ext uri="{FF2B5EF4-FFF2-40B4-BE49-F238E27FC236}">
                      <a16:creationId xmlns:a16="http://schemas.microsoft.com/office/drawing/2014/main" id="{026C6C71-5F6B-40CD-9C4D-F39BCE370308}"/>
                    </a:ext>
                  </a:extLst>
                </p:cNvPr>
                <p:cNvSpPr/>
                <p:nvPr userDrawn="1"/>
              </p:nvSpPr>
              <p:spPr>
                <a:xfrm>
                  <a:off x="13180812" y="3554800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48" name="Rechthoek 47">
                  <a:extLst>
                    <a:ext uri="{FF2B5EF4-FFF2-40B4-BE49-F238E27FC236}">
                      <a16:creationId xmlns:a16="http://schemas.microsoft.com/office/drawing/2014/main" id="{18632259-AAAF-4BF9-B907-689220875621}"/>
                    </a:ext>
                  </a:extLst>
                </p:cNvPr>
                <p:cNvSpPr/>
                <p:nvPr userDrawn="1"/>
              </p:nvSpPr>
              <p:spPr>
                <a:xfrm>
                  <a:off x="13180812" y="3627618"/>
                  <a:ext cx="69418" cy="21328"/>
                </a:xfrm>
                <a:prstGeom prst="rect">
                  <a:avLst/>
                </a:prstGeom>
                <a:solidFill>
                  <a:srgbClr val="B2B2B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C969C443-1072-4D18-B69F-6641D25EA73E}"/>
                  </a:ext>
                </a:extLst>
              </p:cNvPr>
              <p:cNvGrpSpPr/>
              <p:nvPr userDrawn="1"/>
            </p:nvGrpSpPr>
            <p:grpSpPr>
              <a:xfrm>
                <a:off x="-2423424" y="3690208"/>
                <a:ext cx="166739" cy="218963"/>
                <a:chOff x="12940828" y="3950597"/>
                <a:chExt cx="432813" cy="568367"/>
              </a:xfrm>
            </p:grpSpPr>
            <p:grpSp>
              <p:nvGrpSpPr>
                <p:cNvPr id="35" name="Groep 34">
                  <a:extLst>
                    <a:ext uri="{FF2B5EF4-FFF2-40B4-BE49-F238E27FC236}">
                      <a16:creationId xmlns:a16="http://schemas.microsoft.com/office/drawing/2014/main" id="{B88E08DA-A97F-4178-B495-5ABFFCE8C0C3}"/>
                    </a:ext>
                  </a:extLst>
                </p:cNvPr>
                <p:cNvGrpSpPr/>
                <p:nvPr userDrawn="1"/>
              </p:nvGrpSpPr>
              <p:grpSpPr>
                <a:xfrm>
                  <a:off x="13000382" y="4006891"/>
                  <a:ext cx="373259" cy="315747"/>
                  <a:chOff x="12968836" y="3354170"/>
                  <a:chExt cx="404806" cy="342433"/>
                </a:xfrm>
              </p:grpSpPr>
              <p:sp>
                <p:nvSpPr>
                  <p:cNvPr id="37" name="Rechthoek: afgeronde hoeken 36">
                    <a:extLst>
                      <a:ext uri="{FF2B5EF4-FFF2-40B4-BE49-F238E27FC236}">
                        <a16:creationId xmlns:a16="http://schemas.microsoft.com/office/drawing/2014/main" id="{4EFBD481-3CF9-468C-9181-34BC8DD7E08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8" name="Rechthoek 37">
                    <a:extLst>
                      <a:ext uri="{FF2B5EF4-FFF2-40B4-BE49-F238E27FC236}">
                        <a16:creationId xmlns:a16="http://schemas.microsoft.com/office/drawing/2014/main" id="{7059A21E-301A-4295-8188-A8A58D06546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39" name="Rechthoek 38">
                    <a:extLst>
                      <a:ext uri="{FF2B5EF4-FFF2-40B4-BE49-F238E27FC236}">
                        <a16:creationId xmlns:a16="http://schemas.microsoft.com/office/drawing/2014/main" id="{A1C699A2-1C49-48BD-B814-F1EBEEF978D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0" name="Rechthoek 39">
                    <a:extLst>
                      <a:ext uri="{FF2B5EF4-FFF2-40B4-BE49-F238E27FC236}">
                        <a16:creationId xmlns:a16="http://schemas.microsoft.com/office/drawing/2014/main" id="{8B1D8AA4-26FB-4255-939F-FED31F2AC6F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1" name="Rechthoek 40">
                    <a:extLst>
                      <a:ext uri="{FF2B5EF4-FFF2-40B4-BE49-F238E27FC236}">
                        <a16:creationId xmlns:a16="http://schemas.microsoft.com/office/drawing/2014/main" id="{FEDDCB95-F82F-4AC6-B04B-9921D86BEB70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2" name="Rechthoek 41">
                    <a:extLst>
                      <a:ext uri="{FF2B5EF4-FFF2-40B4-BE49-F238E27FC236}">
                        <a16:creationId xmlns:a16="http://schemas.microsoft.com/office/drawing/2014/main" id="{482F93A2-7F0A-4C13-8099-1269CB1534C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6" name="Boog 35">
                  <a:extLst>
                    <a:ext uri="{FF2B5EF4-FFF2-40B4-BE49-F238E27FC236}">
                      <a16:creationId xmlns:a16="http://schemas.microsoft.com/office/drawing/2014/main" id="{D4906B46-AC8B-4239-9E80-62C16B953C3E}"/>
                    </a:ext>
                  </a:extLst>
                </p:cNvPr>
                <p:cNvSpPr/>
                <p:nvPr userDrawn="1"/>
              </p:nvSpPr>
              <p:spPr>
                <a:xfrm rot="17637075">
                  <a:off x="12776155" y="4115270"/>
                  <a:ext cx="568367" cy="239021"/>
                </a:xfrm>
                <a:prstGeom prst="arc">
                  <a:avLst>
                    <a:gd name="adj1" fmla="val 15959368"/>
                    <a:gd name="adj2" fmla="val 1354623"/>
                  </a:avLst>
                </a:prstGeom>
                <a:noFill/>
                <a:ln w="19050" cap="flat" cmpd="sng" algn="ctr">
                  <a:solidFill>
                    <a:srgbClr val="4D82B8"/>
                  </a:solidFill>
                  <a:prstDash val="solid"/>
                  <a:headEnd type="arrow" w="med" len="sm"/>
                </a:ln>
                <a:effectLst/>
              </p:spPr>
              <p:txBody>
                <a:bodyPr rtlCol="0" anchor="ctr">
                  <a:noAutofit/>
                </a:bodyPr>
                <a:lstStyle/>
                <a:p>
                  <a:pPr algn="ctr"/>
                  <a:endParaRPr lang="nl-NL" sz="240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2" name="Tekstvak 31">
                <a:extLst>
                  <a:ext uri="{FF2B5EF4-FFF2-40B4-BE49-F238E27FC236}">
                    <a16:creationId xmlns:a16="http://schemas.microsoft.com/office/drawing/2014/main" id="{DD0B3E1A-4CB0-454B-B0C4-4957EA809EE6}"/>
                  </a:ext>
                </a:extLst>
              </p:cNvPr>
              <p:cNvSpPr txBox="1"/>
              <p:nvPr userDrawn="1"/>
            </p:nvSpPr>
            <p:spPr>
              <a:xfrm>
                <a:off x="-2245455" y="3460544"/>
                <a:ext cx="896116" cy="13470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Indeling</a:t>
                </a:r>
              </a:p>
            </p:txBody>
          </p:sp>
          <p:sp>
            <p:nvSpPr>
              <p:cNvPr id="33" name="Tekstvak 32">
                <a:extLst>
                  <a:ext uri="{FF2B5EF4-FFF2-40B4-BE49-F238E27FC236}">
                    <a16:creationId xmlns:a16="http://schemas.microsoft.com/office/drawing/2014/main" id="{B097B3B3-BC59-460E-926A-16F93C9DA5AE}"/>
                  </a:ext>
                </a:extLst>
              </p:cNvPr>
              <p:cNvSpPr txBox="1"/>
              <p:nvPr userDrawn="1"/>
            </p:nvSpPr>
            <p:spPr>
              <a:xfrm>
                <a:off x="-2258884" y="3712980"/>
                <a:ext cx="909545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Dia Herstellen</a:t>
                </a:r>
              </a:p>
            </p:txBody>
          </p:sp>
          <p:sp>
            <p:nvSpPr>
              <p:cNvPr id="34" name="Vrije vorm: vorm 33">
                <a:extLst>
                  <a:ext uri="{FF2B5EF4-FFF2-40B4-BE49-F238E27FC236}">
                    <a16:creationId xmlns:a16="http://schemas.microsoft.com/office/drawing/2014/main" id="{6675AB20-CB82-4630-9130-5BD353BE5829}"/>
                  </a:ext>
                </a:extLst>
              </p:cNvPr>
              <p:cNvSpPr/>
              <p:nvPr userDrawn="1"/>
            </p:nvSpPr>
            <p:spPr>
              <a:xfrm>
                <a:off x="-1360391" y="378314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</p:grpSp>
      <p:grpSp>
        <p:nvGrpSpPr>
          <p:cNvPr id="74" name="INSTRUCTIES">
            <a:extLst>
              <a:ext uri="{FF2B5EF4-FFF2-40B4-BE49-F238E27FC236}">
                <a16:creationId xmlns:a16="http://schemas.microsoft.com/office/drawing/2014/main" id="{A85820D8-EE9F-46B0-9284-BC8757612117}"/>
              </a:ext>
            </a:extLst>
          </p:cNvPr>
          <p:cNvGrpSpPr/>
          <p:nvPr userDrawn="1"/>
        </p:nvGrpSpPr>
        <p:grpSpPr>
          <a:xfrm>
            <a:off x="8452745" y="-3570829"/>
            <a:ext cx="7518212" cy="3431269"/>
            <a:chOff x="-3786436" y="0"/>
            <a:chExt cx="7518212" cy="3431265"/>
          </a:xfrm>
        </p:grpSpPr>
        <p:sp>
          <p:nvSpPr>
            <p:cNvPr id="75" name="Rechthoek 74">
              <a:extLst>
                <a:ext uri="{FF2B5EF4-FFF2-40B4-BE49-F238E27FC236}">
                  <a16:creationId xmlns:a16="http://schemas.microsoft.com/office/drawing/2014/main" id="{F8877920-2DE6-4C4E-B585-E928F7E86843}"/>
                </a:ext>
              </a:extLst>
            </p:cNvPr>
            <p:cNvSpPr/>
            <p:nvPr userDrawn="1"/>
          </p:nvSpPr>
          <p:spPr>
            <a:xfrm>
              <a:off x="-3786436" y="0"/>
              <a:ext cx="7518212" cy="3431265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76" name="Ovaal 75">
              <a:extLst>
                <a:ext uri="{FF2B5EF4-FFF2-40B4-BE49-F238E27FC236}">
                  <a16:creationId xmlns:a16="http://schemas.microsoft.com/office/drawing/2014/main" id="{99E88B7F-589D-40F8-9E1D-B2AF22AB0A64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77" name="Rechthoek 76">
              <a:extLst>
                <a:ext uri="{FF2B5EF4-FFF2-40B4-BE49-F238E27FC236}">
                  <a16:creationId xmlns:a16="http://schemas.microsoft.com/office/drawing/2014/main" id="{526EEE89-08EC-45C0-B0DC-644D154D32B4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78" name="Groep 77">
              <a:extLst>
                <a:ext uri="{FF2B5EF4-FFF2-40B4-BE49-F238E27FC236}">
                  <a16:creationId xmlns:a16="http://schemas.microsoft.com/office/drawing/2014/main" id="{33B626CE-82EE-4294-8892-DD4B51BA1A7F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22" name="Rechthoek 121">
                <a:extLst>
                  <a:ext uri="{FF2B5EF4-FFF2-40B4-BE49-F238E27FC236}">
                    <a16:creationId xmlns:a16="http://schemas.microsoft.com/office/drawing/2014/main" id="{8B8E656A-C5BD-4501-B06A-FF962CDC85F6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3" name="Ovaal 122">
                <a:extLst>
                  <a:ext uri="{FF2B5EF4-FFF2-40B4-BE49-F238E27FC236}">
                    <a16:creationId xmlns:a16="http://schemas.microsoft.com/office/drawing/2014/main" id="{29ABAF07-E948-4C5D-A76C-7C628DB0B74C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4" name="Vrije vorm: vorm 123">
                <a:extLst>
                  <a:ext uri="{FF2B5EF4-FFF2-40B4-BE49-F238E27FC236}">
                    <a16:creationId xmlns:a16="http://schemas.microsoft.com/office/drawing/2014/main" id="{121663D2-0309-41B6-B073-E6C97A2F4672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25" name="Rechthoek: afgeronde hoeken 124">
                <a:extLst>
                  <a:ext uri="{FF2B5EF4-FFF2-40B4-BE49-F238E27FC236}">
                    <a16:creationId xmlns:a16="http://schemas.microsoft.com/office/drawing/2014/main" id="{EEEBA5BF-C113-4A2D-8202-EC5022CFE0A5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26" name="Rechte verbindingslijn 125">
                <a:extLst>
                  <a:ext uri="{FF2B5EF4-FFF2-40B4-BE49-F238E27FC236}">
                    <a16:creationId xmlns:a16="http://schemas.microsoft.com/office/drawing/2014/main" id="{F9AA3601-E545-4935-8E8C-B6A4D8828251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27" name="Rechte verbindingslijn 126">
                <a:extLst>
                  <a:ext uri="{FF2B5EF4-FFF2-40B4-BE49-F238E27FC236}">
                    <a16:creationId xmlns:a16="http://schemas.microsoft.com/office/drawing/2014/main" id="{E3971473-C4ED-4B46-91C7-C6ABA0C8F33A}"/>
                  </a:ext>
                </a:extLst>
              </p:cNvPr>
              <p:cNvCxnSpPr>
                <a:cxnSpLocks/>
                <a:stCxn id="125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79" name="Ovaal 78">
              <a:extLst>
                <a:ext uri="{FF2B5EF4-FFF2-40B4-BE49-F238E27FC236}">
                  <a16:creationId xmlns:a16="http://schemas.microsoft.com/office/drawing/2014/main" id="{E1A19A3F-71E4-446A-9E83-5E5BA06100B1}"/>
                </a:ext>
              </a:extLst>
            </p:cNvPr>
            <p:cNvSpPr/>
            <p:nvPr userDrawn="1"/>
          </p:nvSpPr>
          <p:spPr>
            <a:xfrm>
              <a:off x="212971" y="460697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0" name="Rechthoek 79">
              <a:extLst>
                <a:ext uri="{FF2B5EF4-FFF2-40B4-BE49-F238E27FC236}">
                  <a16:creationId xmlns:a16="http://schemas.microsoft.com/office/drawing/2014/main" id="{FD4CAACB-F247-4354-82E0-A287C012B22C}"/>
                </a:ext>
              </a:extLst>
            </p:cNvPr>
            <p:cNvSpPr/>
            <p:nvPr userDrawn="1"/>
          </p:nvSpPr>
          <p:spPr>
            <a:xfrm>
              <a:off x="497143" y="460698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1" name="Groep 80">
              <a:extLst>
                <a:ext uri="{FF2B5EF4-FFF2-40B4-BE49-F238E27FC236}">
                  <a16:creationId xmlns:a16="http://schemas.microsoft.com/office/drawing/2014/main" id="{0ACB4582-1E51-4779-AB61-E8DBAC9D4E70}"/>
                </a:ext>
              </a:extLst>
            </p:cNvPr>
            <p:cNvGrpSpPr/>
            <p:nvPr userDrawn="1"/>
          </p:nvGrpSpPr>
          <p:grpSpPr>
            <a:xfrm>
              <a:off x="505239" y="895272"/>
              <a:ext cx="825500" cy="209550"/>
              <a:chOff x="17321182" y="1213837"/>
              <a:chExt cx="825500" cy="209550"/>
            </a:xfrm>
          </p:grpSpPr>
          <p:sp>
            <p:nvSpPr>
              <p:cNvPr id="119" name="Rechthoek 118">
                <a:extLst>
                  <a:ext uri="{FF2B5EF4-FFF2-40B4-BE49-F238E27FC236}">
                    <a16:creationId xmlns:a16="http://schemas.microsoft.com/office/drawing/2014/main" id="{832CCBA1-9534-4073-9C56-6AF3B26D639D}"/>
                  </a:ext>
                </a:extLst>
              </p:cNvPr>
              <p:cNvSpPr/>
              <p:nvPr userDrawn="1"/>
            </p:nvSpPr>
            <p:spPr>
              <a:xfrm>
                <a:off x="17321182" y="1213837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20" name="Rechte verbindingslijn 119">
                <a:extLst>
                  <a:ext uri="{FF2B5EF4-FFF2-40B4-BE49-F238E27FC236}">
                    <a16:creationId xmlns:a16="http://schemas.microsoft.com/office/drawing/2014/main" id="{9F7A908B-15ED-4DE4-BBF4-803E76660380}"/>
                  </a:ext>
                </a:extLst>
              </p:cNvPr>
              <p:cNvCxnSpPr/>
              <p:nvPr userDrawn="1"/>
            </p:nvCxnSpPr>
            <p:spPr>
              <a:xfrm>
                <a:off x="17971827" y="1246239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21" name="Gelijkbenige driehoek 120">
                <a:extLst>
                  <a:ext uri="{FF2B5EF4-FFF2-40B4-BE49-F238E27FC236}">
                    <a16:creationId xmlns:a16="http://schemas.microsoft.com/office/drawing/2014/main" id="{14AABECF-5FE3-42FD-83B5-08A746B30399}"/>
                  </a:ext>
                </a:extLst>
              </p:cNvPr>
              <p:cNvSpPr/>
              <p:nvPr userDrawn="1"/>
            </p:nvSpPr>
            <p:spPr>
              <a:xfrm rot="10800000">
                <a:off x="18012647" y="1297893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2" name="Ovaal 81">
              <a:extLst>
                <a:ext uri="{FF2B5EF4-FFF2-40B4-BE49-F238E27FC236}">
                  <a16:creationId xmlns:a16="http://schemas.microsoft.com/office/drawing/2014/main" id="{DD3D05EA-D4C4-42C0-BA65-997BFE88899F}"/>
                </a:ext>
              </a:extLst>
            </p:cNvPr>
            <p:cNvSpPr/>
            <p:nvPr userDrawn="1"/>
          </p:nvSpPr>
          <p:spPr>
            <a:xfrm>
              <a:off x="-3603587" y="174222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3" name="Rechthoek 82">
              <a:extLst>
                <a:ext uri="{FF2B5EF4-FFF2-40B4-BE49-F238E27FC236}">
                  <a16:creationId xmlns:a16="http://schemas.microsoft.com/office/drawing/2014/main" id="{FF6E6FF7-54A1-40C2-9C4F-128227153CBA}"/>
                </a:ext>
              </a:extLst>
            </p:cNvPr>
            <p:cNvSpPr/>
            <p:nvPr userDrawn="1"/>
          </p:nvSpPr>
          <p:spPr>
            <a:xfrm>
              <a:off x="-3319415" y="1742222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84" name="Groep 83">
              <a:extLst>
                <a:ext uri="{FF2B5EF4-FFF2-40B4-BE49-F238E27FC236}">
                  <a16:creationId xmlns:a16="http://schemas.microsoft.com/office/drawing/2014/main" id="{AD518AAF-D799-4C63-99CC-9CF6D3050BD5}"/>
                </a:ext>
              </a:extLst>
            </p:cNvPr>
            <p:cNvGrpSpPr/>
            <p:nvPr userDrawn="1"/>
          </p:nvGrpSpPr>
          <p:grpSpPr>
            <a:xfrm>
              <a:off x="-3408298" y="2659381"/>
              <a:ext cx="622283" cy="612890"/>
              <a:chOff x="12617634" y="2421765"/>
              <a:chExt cx="752963" cy="741589"/>
            </a:xfrm>
          </p:grpSpPr>
          <p:grpSp>
            <p:nvGrpSpPr>
              <p:cNvPr id="103" name="Groep 102">
                <a:extLst>
                  <a:ext uri="{FF2B5EF4-FFF2-40B4-BE49-F238E27FC236}">
                    <a16:creationId xmlns:a16="http://schemas.microsoft.com/office/drawing/2014/main" id="{19DC1D40-2262-49F2-A969-8BDF084AFFB5}"/>
                  </a:ext>
                </a:extLst>
              </p:cNvPr>
              <p:cNvGrpSpPr/>
              <p:nvPr userDrawn="1"/>
            </p:nvGrpSpPr>
            <p:grpSpPr>
              <a:xfrm>
                <a:off x="12771515" y="2421765"/>
                <a:ext cx="467170" cy="448493"/>
                <a:chOff x="12782142" y="2421765"/>
                <a:chExt cx="467170" cy="448493"/>
              </a:xfrm>
            </p:grpSpPr>
            <p:grpSp>
              <p:nvGrpSpPr>
                <p:cNvPr id="106" name="Groep 105">
                  <a:extLst>
                    <a:ext uri="{FF2B5EF4-FFF2-40B4-BE49-F238E27FC236}">
                      <a16:creationId xmlns:a16="http://schemas.microsoft.com/office/drawing/2014/main" id="{C12B82C3-2C11-41FA-BE56-DC77B1949DA3}"/>
                    </a:ext>
                  </a:extLst>
                </p:cNvPr>
                <p:cNvGrpSpPr/>
                <p:nvPr userDrawn="1"/>
              </p:nvGrpSpPr>
              <p:grpSpPr>
                <a:xfrm>
                  <a:off x="12782142" y="2421765"/>
                  <a:ext cx="412975" cy="396144"/>
                  <a:chOff x="13554829" y="2265103"/>
                  <a:chExt cx="443914" cy="425824"/>
                </a:xfrm>
              </p:grpSpPr>
              <p:grpSp>
                <p:nvGrpSpPr>
                  <p:cNvPr id="113" name="Groep 112">
                    <a:extLst>
                      <a:ext uri="{FF2B5EF4-FFF2-40B4-BE49-F238E27FC236}">
                        <a16:creationId xmlns:a16="http://schemas.microsoft.com/office/drawing/2014/main" id="{06460D29-A62A-4597-9EAA-0161A8820940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829" y="2265103"/>
                    <a:ext cx="443914" cy="425824"/>
                    <a:chOff x="12909607" y="221137"/>
                    <a:chExt cx="443914" cy="425824"/>
                  </a:xfrm>
                </p:grpSpPr>
                <p:sp>
                  <p:nvSpPr>
                    <p:cNvPr id="116" name="Rechthoek 115">
                      <a:extLst>
                        <a:ext uri="{FF2B5EF4-FFF2-40B4-BE49-F238E27FC236}">
                          <a16:creationId xmlns:a16="http://schemas.microsoft.com/office/drawing/2014/main" id="{0B495F32-649A-4502-8C85-0337762050F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07" y="221150"/>
                      <a:ext cx="443914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7" name="Rechthoek 116">
                      <a:extLst>
                        <a:ext uri="{FF2B5EF4-FFF2-40B4-BE49-F238E27FC236}">
                          <a16:creationId xmlns:a16="http://schemas.microsoft.com/office/drawing/2014/main" id="{20D3F539-2CB5-472E-AF8B-553986A15C6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16" y="221137"/>
                      <a:ext cx="261631" cy="257806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18" name="Ovaal 117">
                      <a:extLst>
                        <a:ext uri="{FF2B5EF4-FFF2-40B4-BE49-F238E27FC236}">
                          <a16:creationId xmlns:a16="http://schemas.microsoft.com/office/drawing/2014/main" id="{D02E9124-5D40-4806-99B6-6F96F9DECEF0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13" y="253670"/>
                      <a:ext cx="72186" cy="72187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14" name="Afbeelding 113">
                    <a:extLst>
                      <a:ext uri="{FF2B5EF4-FFF2-40B4-BE49-F238E27FC236}">
                        <a16:creationId xmlns:a16="http://schemas.microsoft.com/office/drawing/2014/main" id="{2EFDEAEA-297F-41EB-9A6E-76CB559D0F9F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25" y="2369984"/>
                    <a:ext cx="173366" cy="140221"/>
                  </a:xfrm>
                  <a:prstGeom prst="rect">
                    <a:avLst/>
                  </a:prstGeom>
                </p:spPr>
              </p:pic>
              <p:pic>
                <p:nvPicPr>
                  <p:cNvPr id="115" name="Afbeelding 114">
                    <a:extLst>
                      <a:ext uri="{FF2B5EF4-FFF2-40B4-BE49-F238E27FC236}">
                        <a16:creationId xmlns:a16="http://schemas.microsoft.com/office/drawing/2014/main" id="{99055EC7-1680-43C6-9DE1-15B947030BC0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28" y="2394256"/>
                    <a:ext cx="173366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07" name="Groep 106">
                  <a:extLst>
                    <a:ext uri="{FF2B5EF4-FFF2-40B4-BE49-F238E27FC236}">
                      <a16:creationId xmlns:a16="http://schemas.microsoft.com/office/drawing/2014/main" id="{280C5BCF-7D88-446D-9CA8-BE40D49F423F}"/>
                    </a:ext>
                  </a:extLst>
                </p:cNvPr>
                <p:cNvGrpSpPr/>
                <p:nvPr userDrawn="1"/>
              </p:nvGrpSpPr>
              <p:grpSpPr>
                <a:xfrm>
                  <a:off x="13103491" y="2723788"/>
                  <a:ext cx="145821" cy="146470"/>
                  <a:chOff x="13096147" y="2620798"/>
                  <a:chExt cx="145821" cy="146470"/>
                </a:xfrm>
              </p:grpSpPr>
              <p:sp>
                <p:nvSpPr>
                  <p:cNvPr id="111" name="Rechthoek 110">
                    <a:extLst>
                      <a:ext uri="{FF2B5EF4-FFF2-40B4-BE49-F238E27FC236}">
                        <a16:creationId xmlns:a16="http://schemas.microsoft.com/office/drawing/2014/main" id="{3D20FABD-8E19-47BD-8C0C-C617103AF62B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47" y="2620798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2" name="Rechthoek 111">
                    <a:extLst>
                      <a:ext uri="{FF2B5EF4-FFF2-40B4-BE49-F238E27FC236}">
                        <a16:creationId xmlns:a16="http://schemas.microsoft.com/office/drawing/2014/main" id="{FD07C7D0-1192-4F8D-BD5F-2537544AA35A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42" y="2680164"/>
                    <a:ext cx="145821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08" name="Groep 107">
                  <a:extLst>
                    <a:ext uri="{FF2B5EF4-FFF2-40B4-BE49-F238E27FC236}">
                      <a16:creationId xmlns:a16="http://schemas.microsoft.com/office/drawing/2014/main" id="{B3181953-DE20-4988-AFD0-569A5A553813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399" y="2684166"/>
                  <a:ext cx="145821" cy="146470"/>
                  <a:chOff x="13096171" y="4583741"/>
                  <a:chExt cx="145821" cy="146470"/>
                </a:xfrm>
              </p:grpSpPr>
              <p:sp>
                <p:nvSpPr>
                  <p:cNvPr id="109" name="Rechthoek 108">
                    <a:extLst>
                      <a:ext uri="{FF2B5EF4-FFF2-40B4-BE49-F238E27FC236}">
                        <a16:creationId xmlns:a16="http://schemas.microsoft.com/office/drawing/2014/main" id="{3339AD51-88C0-41E3-8DB3-3E6281F3C3F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71" y="4583741"/>
                    <a:ext cx="145821" cy="28386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0" name="Rechthoek 109">
                    <a:extLst>
                      <a:ext uri="{FF2B5EF4-FFF2-40B4-BE49-F238E27FC236}">
                        <a16:creationId xmlns:a16="http://schemas.microsoft.com/office/drawing/2014/main" id="{681A7C7C-57E9-4F2E-9446-1B1F981C69B2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74" y="4643108"/>
                    <a:ext cx="145819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04" name="Rechthoek 103">
                <a:extLst>
                  <a:ext uri="{FF2B5EF4-FFF2-40B4-BE49-F238E27FC236}">
                    <a16:creationId xmlns:a16="http://schemas.microsoft.com/office/drawing/2014/main" id="{F150218E-BC08-482E-BD86-F706FDDC6BD7}"/>
                  </a:ext>
                </a:extLst>
              </p:cNvPr>
              <p:cNvSpPr/>
              <p:nvPr userDrawn="1"/>
            </p:nvSpPr>
            <p:spPr>
              <a:xfrm>
                <a:off x="12617634" y="2908383"/>
                <a:ext cx="752963" cy="161171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05" name="Gelijkbenige driehoek 104">
                <a:extLst>
                  <a:ext uri="{FF2B5EF4-FFF2-40B4-BE49-F238E27FC236}">
                    <a16:creationId xmlns:a16="http://schemas.microsoft.com/office/drawing/2014/main" id="{D483CC19-7876-4F9D-A80C-AE0FFC72FFEE}"/>
                  </a:ext>
                </a:extLst>
              </p:cNvPr>
              <p:cNvSpPr/>
              <p:nvPr userDrawn="1"/>
            </p:nvSpPr>
            <p:spPr>
              <a:xfrm rot="10800000">
                <a:off x="12950681" y="3112208"/>
                <a:ext cx="86866" cy="51146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5" name="Ovaal 84">
              <a:extLst>
                <a:ext uri="{FF2B5EF4-FFF2-40B4-BE49-F238E27FC236}">
                  <a16:creationId xmlns:a16="http://schemas.microsoft.com/office/drawing/2014/main" id="{6749EA52-54E6-4D07-A44E-926E857EDA86}"/>
                </a:ext>
              </a:extLst>
            </p:cNvPr>
            <p:cNvSpPr/>
            <p:nvPr userDrawn="1"/>
          </p:nvSpPr>
          <p:spPr>
            <a:xfrm>
              <a:off x="212971" y="1742220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86" name="Rechthoek 85">
              <a:extLst>
                <a:ext uri="{FF2B5EF4-FFF2-40B4-BE49-F238E27FC236}">
                  <a16:creationId xmlns:a16="http://schemas.microsoft.com/office/drawing/2014/main" id="{F2C84D9A-CD50-4A39-A901-37358C5DC31E}"/>
                </a:ext>
              </a:extLst>
            </p:cNvPr>
            <p:cNvSpPr/>
            <p:nvPr userDrawn="1"/>
          </p:nvSpPr>
          <p:spPr>
            <a:xfrm>
              <a:off x="497143" y="1742221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7" name="Groep 86">
              <a:extLst>
                <a:ext uri="{FF2B5EF4-FFF2-40B4-BE49-F238E27FC236}">
                  <a16:creationId xmlns:a16="http://schemas.microsoft.com/office/drawing/2014/main" id="{AC3B721B-830A-4EA5-99B0-DE30DAF38BE9}"/>
                </a:ext>
              </a:extLst>
            </p:cNvPr>
            <p:cNvGrpSpPr/>
            <p:nvPr userDrawn="1"/>
          </p:nvGrpSpPr>
          <p:grpSpPr>
            <a:xfrm>
              <a:off x="501737" y="2666636"/>
              <a:ext cx="1108877" cy="563936"/>
              <a:chOff x="501737" y="1359625"/>
              <a:chExt cx="1108877" cy="563936"/>
            </a:xfrm>
          </p:grpSpPr>
          <p:sp>
            <p:nvSpPr>
              <p:cNvPr id="88" name="Rechthoek 87">
                <a:extLst>
                  <a:ext uri="{FF2B5EF4-FFF2-40B4-BE49-F238E27FC236}">
                    <a16:creationId xmlns:a16="http://schemas.microsoft.com/office/drawing/2014/main" id="{B9E2E5B1-24CC-4870-A6A5-D311BD76E875}"/>
                  </a:ext>
                </a:extLst>
              </p:cNvPr>
              <p:cNvSpPr/>
              <p:nvPr userDrawn="1"/>
            </p:nvSpPr>
            <p:spPr>
              <a:xfrm>
                <a:off x="501737" y="1359625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89" name="Rechthoek 88">
                <a:extLst>
                  <a:ext uri="{FF2B5EF4-FFF2-40B4-BE49-F238E27FC236}">
                    <a16:creationId xmlns:a16="http://schemas.microsoft.com/office/drawing/2014/main" id="{2F125165-6EEF-4AA8-A70C-D6ED618F1A8A}"/>
                  </a:ext>
                </a:extLst>
              </p:cNvPr>
              <p:cNvSpPr/>
              <p:nvPr userDrawn="1"/>
            </p:nvSpPr>
            <p:spPr>
              <a:xfrm>
                <a:off x="511840" y="1613351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0" name="Tekstvak 89">
                <a:extLst>
                  <a:ext uri="{FF2B5EF4-FFF2-40B4-BE49-F238E27FC236}">
                    <a16:creationId xmlns:a16="http://schemas.microsoft.com/office/drawing/2014/main" id="{DF3133CF-2AB0-45CD-9168-CA489875C4F5}"/>
                  </a:ext>
                </a:extLst>
              </p:cNvPr>
              <p:cNvSpPr txBox="1"/>
              <p:nvPr userDrawn="1"/>
            </p:nvSpPr>
            <p:spPr>
              <a:xfrm>
                <a:off x="746738" y="1423527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91" name="Tekstvak 90">
                <a:extLst>
                  <a:ext uri="{FF2B5EF4-FFF2-40B4-BE49-F238E27FC236}">
                    <a16:creationId xmlns:a16="http://schemas.microsoft.com/office/drawing/2014/main" id="{175A915F-6E7B-46CF-A9D3-9F0DA45AB8B9}"/>
                  </a:ext>
                </a:extLst>
              </p:cNvPr>
              <p:cNvSpPr txBox="1"/>
              <p:nvPr userDrawn="1"/>
            </p:nvSpPr>
            <p:spPr>
              <a:xfrm>
                <a:off x="746739" y="167344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92" name="Vrije vorm: vorm 91">
                <a:extLst>
                  <a:ext uri="{FF2B5EF4-FFF2-40B4-BE49-F238E27FC236}">
                    <a16:creationId xmlns:a16="http://schemas.microsoft.com/office/drawing/2014/main" id="{C9682156-B5C9-4A08-85ED-00CE4E2AFE2D}"/>
                  </a:ext>
                </a:extLst>
              </p:cNvPr>
              <p:cNvSpPr/>
              <p:nvPr userDrawn="1"/>
            </p:nvSpPr>
            <p:spPr>
              <a:xfrm>
                <a:off x="1513052" y="1743561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93" name="Groep 92">
                <a:extLst>
                  <a:ext uri="{FF2B5EF4-FFF2-40B4-BE49-F238E27FC236}">
                    <a16:creationId xmlns:a16="http://schemas.microsoft.com/office/drawing/2014/main" id="{4E63A2E0-14FC-4B4B-B939-F2B52A8361EE}"/>
                  </a:ext>
                </a:extLst>
              </p:cNvPr>
              <p:cNvGrpSpPr/>
              <p:nvPr userDrawn="1"/>
            </p:nvGrpSpPr>
            <p:grpSpPr>
              <a:xfrm>
                <a:off x="561942" y="1420607"/>
                <a:ext cx="184194" cy="143334"/>
                <a:chOff x="9205496" y="425824"/>
                <a:chExt cx="144156" cy="112178"/>
              </a:xfrm>
            </p:grpSpPr>
            <p:sp>
              <p:nvSpPr>
                <p:cNvPr id="99" name="Rechthoek 98">
                  <a:extLst>
                    <a:ext uri="{FF2B5EF4-FFF2-40B4-BE49-F238E27FC236}">
                      <a16:creationId xmlns:a16="http://schemas.microsoft.com/office/drawing/2014/main" id="{331A62B6-8344-4CB3-9EC4-4ACB84217D63}"/>
                    </a:ext>
                  </a:extLst>
                </p:cNvPr>
                <p:cNvSpPr/>
                <p:nvPr userDrawn="1"/>
              </p:nvSpPr>
              <p:spPr>
                <a:xfrm>
                  <a:off x="9205496" y="437991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0" name="Rechthoek 47">
                  <a:extLst>
                    <a:ext uri="{FF2B5EF4-FFF2-40B4-BE49-F238E27FC236}">
                      <a16:creationId xmlns:a16="http://schemas.microsoft.com/office/drawing/2014/main" id="{A2DE00B4-FFE2-4310-98F8-C7FA43299466}"/>
                    </a:ext>
                  </a:extLst>
                </p:cNvPr>
                <p:cNvSpPr/>
                <p:nvPr userDrawn="1"/>
              </p:nvSpPr>
              <p:spPr>
                <a:xfrm>
                  <a:off x="9211544" y="468945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1" name="Rechthoek 47">
                  <a:extLst>
                    <a:ext uri="{FF2B5EF4-FFF2-40B4-BE49-F238E27FC236}">
                      <a16:creationId xmlns:a16="http://schemas.microsoft.com/office/drawing/2014/main" id="{4FA9D072-D492-4288-8BDD-16520257031E}"/>
                    </a:ext>
                  </a:extLst>
                </p:cNvPr>
                <p:cNvSpPr/>
                <p:nvPr userDrawn="1"/>
              </p:nvSpPr>
              <p:spPr>
                <a:xfrm>
                  <a:off x="9282987" y="480854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2" name="Koorde 101">
                  <a:extLst>
                    <a:ext uri="{FF2B5EF4-FFF2-40B4-BE49-F238E27FC236}">
                      <a16:creationId xmlns:a16="http://schemas.microsoft.com/office/drawing/2014/main" id="{0BA2B4D0-B333-48B5-BC07-0AE30AC88070}"/>
                    </a:ext>
                  </a:extLst>
                </p:cNvPr>
                <p:cNvSpPr/>
                <p:nvPr userDrawn="1"/>
              </p:nvSpPr>
              <p:spPr>
                <a:xfrm>
                  <a:off x="9277488" y="425824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94" name="Groep 93">
                <a:extLst>
                  <a:ext uri="{FF2B5EF4-FFF2-40B4-BE49-F238E27FC236}">
                    <a16:creationId xmlns:a16="http://schemas.microsoft.com/office/drawing/2014/main" id="{C8C27FDA-7C26-454D-BE0D-9F293B1C61C6}"/>
                  </a:ext>
                </a:extLst>
              </p:cNvPr>
              <p:cNvGrpSpPr/>
              <p:nvPr userDrawn="1"/>
            </p:nvGrpSpPr>
            <p:grpSpPr>
              <a:xfrm>
                <a:off x="561956" y="1674282"/>
                <a:ext cx="184194" cy="124746"/>
                <a:chOff x="9205508" y="659450"/>
                <a:chExt cx="144156" cy="97630"/>
              </a:xfrm>
            </p:grpSpPr>
            <p:sp>
              <p:nvSpPr>
                <p:cNvPr id="95" name="Rechthoek 94">
                  <a:extLst>
                    <a:ext uri="{FF2B5EF4-FFF2-40B4-BE49-F238E27FC236}">
                      <a16:creationId xmlns:a16="http://schemas.microsoft.com/office/drawing/2014/main" id="{B29D57FD-62C5-473C-A046-CD20F91A1CF9}"/>
                    </a:ext>
                  </a:extLst>
                </p:cNvPr>
                <p:cNvSpPr/>
                <p:nvPr userDrawn="1"/>
              </p:nvSpPr>
              <p:spPr>
                <a:xfrm>
                  <a:off x="9205508" y="659452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6" name="Rechthoek 95">
                  <a:extLst>
                    <a:ext uri="{FF2B5EF4-FFF2-40B4-BE49-F238E27FC236}">
                      <a16:creationId xmlns:a16="http://schemas.microsoft.com/office/drawing/2014/main" id="{D1CFB8AE-2820-4131-A2F3-A302229D8B63}"/>
                    </a:ext>
                  </a:extLst>
                </p:cNvPr>
                <p:cNvSpPr/>
                <p:nvPr userDrawn="1"/>
              </p:nvSpPr>
              <p:spPr>
                <a:xfrm>
                  <a:off x="9236366" y="659450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7" name="Ovaal 96">
                  <a:extLst>
                    <a:ext uri="{FF2B5EF4-FFF2-40B4-BE49-F238E27FC236}">
                      <a16:creationId xmlns:a16="http://schemas.microsoft.com/office/drawing/2014/main" id="{CAE5BCFC-9CE0-4350-BAC3-0F1B19AFEFEA}"/>
                    </a:ext>
                  </a:extLst>
                </p:cNvPr>
                <p:cNvSpPr/>
                <p:nvPr userDrawn="1"/>
              </p:nvSpPr>
              <p:spPr>
                <a:xfrm>
                  <a:off x="9284902" y="679044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98" name="Rechthoek 47">
                  <a:extLst>
                    <a:ext uri="{FF2B5EF4-FFF2-40B4-BE49-F238E27FC236}">
                      <a16:creationId xmlns:a16="http://schemas.microsoft.com/office/drawing/2014/main" id="{A179DC4A-DC93-4EC1-8FB7-8815D8DAAE87}"/>
                    </a:ext>
                  </a:extLst>
                </p:cNvPr>
                <p:cNvSpPr/>
                <p:nvPr userDrawn="1"/>
              </p:nvSpPr>
              <p:spPr>
                <a:xfrm>
                  <a:off x="9248397" y="699079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636077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41000" decel="59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>
        <p:tmplLst>
          <p:tmpl>
            <p:tnLst>
              <p:par>
                <p:cTn presetID="2" presetClass="entr" presetSubtype="8" accel="41000" decel="59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" grpId="0"/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ing + 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jdelijke aanduiding voor afbeelding 13">
            <a:extLst>
              <a:ext uri="{FF2B5EF4-FFF2-40B4-BE49-F238E27FC236}">
                <a16:creationId xmlns:a16="http://schemas.microsoft.com/office/drawing/2014/main" id="{60A47F24-39DF-454B-8E4C-D240115D8D0B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12703629" cy="6858000"/>
          </a:xfrm>
          <a:custGeom>
            <a:avLst/>
            <a:gdLst>
              <a:gd name="connsiteX0" fmla="*/ 0 w 12703629"/>
              <a:gd name="connsiteY0" fmla="*/ 0 h 6858000"/>
              <a:gd name="connsiteX1" fmla="*/ 12192000 w 12703629"/>
              <a:gd name="connsiteY1" fmla="*/ 0 h 6858000"/>
              <a:gd name="connsiteX2" fmla="*/ 12703629 w 12703629"/>
              <a:gd name="connsiteY2" fmla="*/ 511629 h 6858000"/>
              <a:gd name="connsiteX3" fmla="*/ 12192000 w 12703629"/>
              <a:gd name="connsiteY3" fmla="*/ 1023258 h 6858000"/>
              <a:gd name="connsiteX4" fmla="*/ 12192000 w 12703629"/>
              <a:gd name="connsiteY4" fmla="*/ 6858000 h 6858000"/>
              <a:gd name="connsiteX5" fmla="*/ 0 w 12703629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703629" h="6858000">
                <a:moveTo>
                  <a:pt x="0" y="0"/>
                </a:moveTo>
                <a:lnTo>
                  <a:pt x="12192000" y="0"/>
                </a:lnTo>
                <a:cubicBezTo>
                  <a:pt x="12474565" y="0"/>
                  <a:pt x="12703629" y="229064"/>
                  <a:pt x="12703629" y="511629"/>
                </a:cubicBezTo>
                <a:cubicBezTo>
                  <a:pt x="12703629" y="794194"/>
                  <a:pt x="12474565" y="1023258"/>
                  <a:pt x="12192000" y="1023258"/>
                </a:cubicBez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2484000" tIns="0" rIns="0" bIns="0" anchor="ctr" anchorCtr="0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accent2"/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afbeelding toe te voegen</a:t>
            </a:r>
          </a:p>
        </p:txBody>
      </p:sp>
      <p:sp>
        <p:nvSpPr>
          <p:cNvPr id="7" name="Tijdelijke aanduiding voor tekst 17">
            <a:extLst>
              <a:ext uri="{FF2B5EF4-FFF2-40B4-BE49-F238E27FC236}">
                <a16:creationId xmlns:a16="http://schemas.microsoft.com/office/drawing/2014/main" id="{4706D98F-3B94-41F9-A0CB-41644F08FB0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3352800" y="0"/>
            <a:ext cx="8839200" cy="6858000"/>
          </a:xfrm>
          <a:gradFill flip="none" rotWithShape="1">
            <a:gsLst>
              <a:gs pos="0">
                <a:schemeClr val="accent1"/>
              </a:gs>
              <a:gs pos="100000">
                <a:schemeClr val="accent1">
                  <a:alpha val="0"/>
                </a:schemeClr>
              </a:gs>
            </a:gsLst>
            <a:lin ang="0" scaled="1"/>
            <a:tileRect/>
          </a:gra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6" name="Tijdelijke aanduiding voor tekst 16">
            <a:extLst>
              <a:ext uri="{FF2B5EF4-FFF2-40B4-BE49-F238E27FC236}">
                <a16:creationId xmlns:a16="http://schemas.microsoft.com/office/drawing/2014/main" id="{BB8F7956-C7D0-4A0A-B155-93EA44DCC5C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489830" y="4"/>
            <a:ext cx="4702170" cy="6857996"/>
          </a:xfrm>
          <a:custGeom>
            <a:avLst/>
            <a:gdLst>
              <a:gd name="connsiteX0" fmla="*/ 53580 w 4702170"/>
              <a:gd name="connsiteY0" fmla="*/ 6818924 h 6857996"/>
              <a:gd name="connsiteX1" fmla="*/ 0 w 4702170"/>
              <a:gd name="connsiteY1" fmla="*/ 6857996 h 6857996"/>
              <a:gd name="connsiteX2" fmla="*/ 53580 w 4702170"/>
              <a:gd name="connsiteY2" fmla="*/ 6857996 h 6857996"/>
              <a:gd name="connsiteX3" fmla="*/ 179827 w 4702170"/>
              <a:gd name="connsiteY3" fmla="*/ 6726860 h 6857996"/>
              <a:gd name="connsiteX4" fmla="*/ 99299 w 4702170"/>
              <a:gd name="connsiteY4" fmla="*/ 6785584 h 6857996"/>
              <a:gd name="connsiteX5" fmla="*/ 99299 w 4702170"/>
              <a:gd name="connsiteY5" fmla="*/ 6857996 h 6857996"/>
              <a:gd name="connsiteX6" fmla="*/ 179827 w 4702170"/>
              <a:gd name="connsiteY6" fmla="*/ 6857996 h 6857996"/>
              <a:gd name="connsiteX7" fmla="*/ 306069 w 4702170"/>
              <a:gd name="connsiteY7" fmla="*/ 6634800 h 6857996"/>
              <a:gd name="connsiteX8" fmla="*/ 225546 w 4702170"/>
              <a:gd name="connsiteY8" fmla="*/ 6693520 h 6857996"/>
              <a:gd name="connsiteX9" fmla="*/ 225546 w 4702170"/>
              <a:gd name="connsiteY9" fmla="*/ 6857996 h 6857996"/>
              <a:gd name="connsiteX10" fmla="*/ 306069 w 4702170"/>
              <a:gd name="connsiteY10" fmla="*/ 6857996 h 6857996"/>
              <a:gd name="connsiteX11" fmla="*/ 432311 w 4702170"/>
              <a:gd name="connsiteY11" fmla="*/ 6542739 h 6857996"/>
              <a:gd name="connsiteX12" fmla="*/ 351788 w 4702170"/>
              <a:gd name="connsiteY12" fmla="*/ 6601460 h 6857996"/>
              <a:gd name="connsiteX13" fmla="*/ 351788 w 4702170"/>
              <a:gd name="connsiteY13" fmla="*/ 6857996 h 6857996"/>
              <a:gd name="connsiteX14" fmla="*/ 432311 w 4702170"/>
              <a:gd name="connsiteY14" fmla="*/ 6857996 h 6857996"/>
              <a:gd name="connsiteX15" fmla="*/ 558553 w 4702170"/>
              <a:gd name="connsiteY15" fmla="*/ 6450679 h 6857996"/>
              <a:gd name="connsiteX16" fmla="*/ 478030 w 4702170"/>
              <a:gd name="connsiteY16" fmla="*/ 6509399 h 6857996"/>
              <a:gd name="connsiteX17" fmla="*/ 478030 w 4702170"/>
              <a:gd name="connsiteY17" fmla="*/ 6857996 h 6857996"/>
              <a:gd name="connsiteX18" fmla="*/ 558553 w 4702170"/>
              <a:gd name="connsiteY18" fmla="*/ 6857996 h 6857996"/>
              <a:gd name="connsiteX19" fmla="*/ 684795 w 4702170"/>
              <a:gd name="connsiteY19" fmla="*/ 6358619 h 6857996"/>
              <a:gd name="connsiteX20" fmla="*/ 604272 w 4702170"/>
              <a:gd name="connsiteY20" fmla="*/ 6417339 h 6857996"/>
              <a:gd name="connsiteX21" fmla="*/ 604272 w 4702170"/>
              <a:gd name="connsiteY21" fmla="*/ 6857996 h 6857996"/>
              <a:gd name="connsiteX22" fmla="*/ 684795 w 4702170"/>
              <a:gd name="connsiteY22" fmla="*/ 6857996 h 6857996"/>
              <a:gd name="connsiteX23" fmla="*/ 811037 w 4702170"/>
              <a:gd name="connsiteY23" fmla="*/ 6266558 h 6857996"/>
              <a:gd name="connsiteX24" fmla="*/ 730514 w 4702170"/>
              <a:gd name="connsiteY24" fmla="*/ 6325279 h 6857996"/>
              <a:gd name="connsiteX25" fmla="*/ 730514 w 4702170"/>
              <a:gd name="connsiteY25" fmla="*/ 6857996 h 6857996"/>
              <a:gd name="connsiteX26" fmla="*/ 811037 w 4702170"/>
              <a:gd name="connsiteY26" fmla="*/ 6857996 h 6857996"/>
              <a:gd name="connsiteX27" fmla="*/ 937279 w 4702170"/>
              <a:gd name="connsiteY27" fmla="*/ 6174498 h 6857996"/>
              <a:gd name="connsiteX28" fmla="*/ 856756 w 4702170"/>
              <a:gd name="connsiteY28" fmla="*/ 6233219 h 6857996"/>
              <a:gd name="connsiteX29" fmla="*/ 856756 w 4702170"/>
              <a:gd name="connsiteY29" fmla="*/ 6857996 h 6857996"/>
              <a:gd name="connsiteX30" fmla="*/ 937279 w 4702170"/>
              <a:gd name="connsiteY30" fmla="*/ 6857996 h 6857996"/>
              <a:gd name="connsiteX31" fmla="*/ 1063521 w 4702170"/>
              <a:gd name="connsiteY31" fmla="*/ 6082438 h 6857996"/>
              <a:gd name="connsiteX32" fmla="*/ 982998 w 4702170"/>
              <a:gd name="connsiteY32" fmla="*/ 6141158 h 6857996"/>
              <a:gd name="connsiteX33" fmla="*/ 982998 w 4702170"/>
              <a:gd name="connsiteY33" fmla="*/ 6857996 h 6857996"/>
              <a:gd name="connsiteX34" fmla="*/ 1063521 w 4702170"/>
              <a:gd name="connsiteY34" fmla="*/ 6857996 h 6857996"/>
              <a:gd name="connsiteX35" fmla="*/ 1189763 w 4702170"/>
              <a:gd name="connsiteY35" fmla="*/ 5990378 h 6857996"/>
              <a:gd name="connsiteX36" fmla="*/ 1109240 w 4702170"/>
              <a:gd name="connsiteY36" fmla="*/ 6049098 h 6857996"/>
              <a:gd name="connsiteX37" fmla="*/ 1109240 w 4702170"/>
              <a:gd name="connsiteY37" fmla="*/ 6857996 h 6857996"/>
              <a:gd name="connsiteX38" fmla="*/ 1189763 w 4702170"/>
              <a:gd name="connsiteY38" fmla="*/ 6857996 h 6857996"/>
              <a:gd name="connsiteX39" fmla="*/ 1316005 w 4702170"/>
              <a:gd name="connsiteY39" fmla="*/ 5898317 h 6857996"/>
              <a:gd name="connsiteX40" fmla="*/ 1235482 w 4702170"/>
              <a:gd name="connsiteY40" fmla="*/ 5957038 h 6857996"/>
              <a:gd name="connsiteX41" fmla="*/ 1235482 w 4702170"/>
              <a:gd name="connsiteY41" fmla="*/ 6857996 h 6857996"/>
              <a:gd name="connsiteX42" fmla="*/ 1316005 w 4702170"/>
              <a:gd name="connsiteY42" fmla="*/ 6857996 h 6857996"/>
              <a:gd name="connsiteX43" fmla="*/ 1442247 w 4702170"/>
              <a:gd name="connsiteY43" fmla="*/ 5806257 h 6857996"/>
              <a:gd name="connsiteX44" fmla="*/ 1361724 w 4702170"/>
              <a:gd name="connsiteY44" fmla="*/ 5864977 h 6857996"/>
              <a:gd name="connsiteX45" fmla="*/ 1361724 w 4702170"/>
              <a:gd name="connsiteY45" fmla="*/ 6857996 h 6857996"/>
              <a:gd name="connsiteX46" fmla="*/ 1442247 w 4702170"/>
              <a:gd name="connsiteY46" fmla="*/ 6857996 h 6857996"/>
              <a:gd name="connsiteX47" fmla="*/ 1568489 w 4702170"/>
              <a:gd name="connsiteY47" fmla="*/ 5714196 h 6857996"/>
              <a:gd name="connsiteX48" fmla="*/ 1487966 w 4702170"/>
              <a:gd name="connsiteY48" fmla="*/ 5772917 h 6857996"/>
              <a:gd name="connsiteX49" fmla="*/ 1487966 w 4702170"/>
              <a:gd name="connsiteY49" fmla="*/ 6857996 h 6857996"/>
              <a:gd name="connsiteX50" fmla="*/ 1568489 w 4702170"/>
              <a:gd name="connsiteY50" fmla="*/ 6857996 h 6857996"/>
              <a:gd name="connsiteX51" fmla="*/ 1694731 w 4702170"/>
              <a:gd name="connsiteY51" fmla="*/ 5622136 h 6857996"/>
              <a:gd name="connsiteX52" fmla="*/ 1614208 w 4702170"/>
              <a:gd name="connsiteY52" fmla="*/ 5680856 h 6857996"/>
              <a:gd name="connsiteX53" fmla="*/ 1614208 w 4702170"/>
              <a:gd name="connsiteY53" fmla="*/ 6857996 h 6857996"/>
              <a:gd name="connsiteX54" fmla="*/ 1694731 w 4702170"/>
              <a:gd name="connsiteY54" fmla="*/ 6857996 h 6857996"/>
              <a:gd name="connsiteX55" fmla="*/ 1820973 w 4702170"/>
              <a:gd name="connsiteY55" fmla="*/ 5530075 h 6857996"/>
              <a:gd name="connsiteX56" fmla="*/ 1740450 w 4702170"/>
              <a:gd name="connsiteY56" fmla="*/ 5588796 h 6857996"/>
              <a:gd name="connsiteX57" fmla="*/ 1740450 w 4702170"/>
              <a:gd name="connsiteY57" fmla="*/ 6857996 h 6857996"/>
              <a:gd name="connsiteX58" fmla="*/ 1820973 w 4702170"/>
              <a:gd name="connsiteY58" fmla="*/ 6857996 h 6857996"/>
              <a:gd name="connsiteX59" fmla="*/ 1947215 w 4702170"/>
              <a:gd name="connsiteY59" fmla="*/ 5438015 h 6857996"/>
              <a:gd name="connsiteX60" fmla="*/ 1866692 w 4702170"/>
              <a:gd name="connsiteY60" fmla="*/ 5496735 h 6857996"/>
              <a:gd name="connsiteX61" fmla="*/ 1866692 w 4702170"/>
              <a:gd name="connsiteY61" fmla="*/ 6857996 h 6857996"/>
              <a:gd name="connsiteX62" fmla="*/ 1947215 w 4702170"/>
              <a:gd name="connsiteY62" fmla="*/ 6857996 h 6857996"/>
              <a:gd name="connsiteX63" fmla="*/ 2073457 w 4702170"/>
              <a:gd name="connsiteY63" fmla="*/ 5345954 h 6857996"/>
              <a:gd name="connsiteX64" fmla="*/ 1992934 w 4702170"/>
              <a:gd name="connsiteY64" fmla="*/ 5404675 h 6857996"/>
              <a:gd name="connsiteX65" fmla="*/ 1992934 w 4702170"/>
              <a:gd name="connsiteY65" fmla="*/ 6857996 h 6857996"/>
              <a:gd name="connsiteX66" fmla="*/ 2073457 w 4702170"/>
              <a:gd name="connsiteY66" fmla="*/ 6857996 h 6857996"/>
              <a:gd name="connsiteX67" fmla="*/ 2199699 w 4702170"/>
              <a:gd name="connsiteY67" fmla="*/ 5253894 h 6857996"/>
              <a:gd name="connsiteX68" fmla="*/ 2119176 w 4702170"/>
              <a:gd name="connsiteY68" fmla="*/ 5312614 h 6857996"/>
              <a:gd name="connsiteX69" fmla="*/ 2119176 w 4702170"/>
              <a:gd name="connsiteY69" fmla="*/ 6857996 h 6857996"/>
              <a:gd name="connsiteX70" fmla="*/ 2199699 w 4702170"/>
              <a:gd name="connsiteY70" fmla="*/ 6857996 h 6857996"/>
              <a:gd name="connsiteX71" fmla="*/ 2325941 w 4702170"/>
              <a:gd name="connsiteY71" fmla="*/ 5161833 h 6857996"/>
              <a:gd name="connsiteX72" fmla="*/ 2245418 w 4702170"/>
              <a:gd name="connsiteY72" fmla="*/ 5220554 h 6857996"/>
              <a:gd name="connsiteX73" fmla="*/ 2245418 w 4702170"/>
              <a:gd name="connsiteY73" fmla="*/ 6857996 h 6857996"/>
              <a:gd name="connsiteX74" fmla="*/ 2325941 w 4702170"/>
              <a:gd name="connsiteY74" fmla="*/ 6857996 h 6857996"/>
              <a:gd name="connsiteX75" fmla="*/ 2452183 w 4702170"/>
              <a:gd name="connsiteY75" fmla="*/ 5069773 h 6857996"/>
              <a:gd name="connsiteX76" fmla="*/ 2371660 w 4702170"/>
              <a:gd name="connsiteY76" fmla="*/ 5128493 h 6857996"/>
              <a:gd name="connsiteX77" fmla="*/ 2371660 w 4702170"/>
              <a:gd name="connsiteY77" fmla="*/ 6857996 h 6857996"/>
              <a:gd name="connsiteX78" fmla="*/ 2452183 w 4702170"/>
              <a:gd name="connsiteY78" fmla="*/ 6857996 h 6857996"/>
              <a:gd name="connsiteX79" fmla="*/ 2578425 w 4702170"/>
              <a:gd name="connsiteY79" fmla="*/ 4977712 h 6857996"/>
              <a:gd name="connsiteX80" fmla="*/ 2497902 w 4702170"/>
              <a:gd name="connsiteY80" fmla="*/ 5036433 h 6857996"/>
              <a:gd name="connsiteX81" fmla="*/ 2497902 w 4702170"/>
              <a:gd name="connsiteY81" fmla="*/ 6857996 h 6857996"/>
              <a:gd name="connsiteX82" fmla="*/ 2578425 w 4702170"/>
              <a:gd name="connsiteY82" fmla="*/ 6857996 h 6857996"/>
              <a:gd name="connsiteX83" fmla="*/ 2704667 w 4702170"/>
              <a:gd name="connsiteY83" fmla="*/ 4885650 h 6857996"/>
              <a:gd name="connsiteX84" fmla="*/ 2624142 w 4702170"/>
              <a:gd name="connsiteY84" fmla="*/ 4944372 h 6857996"/>
              <a:gd name="connsiteX85" fmla="*/ 2624142 w 4702170"/>
              <a:gd name="connsiteY85" fmla="*/ 6857996 h 6857996"/>
              <a:gd name="connsiteX86" fmla="*/ 2704667 w 4702170"/>
              <a:gd name="connsiteY86" fmla="*/ 6857996 h 6857996"/>
              <a:gd name="connsiteX87" fmla="*/ 2830907 w 4702170"/>
              <a:gd name="connsiteY87" fmla="*/ 4793592 h 6857996"/>
              <a:gd name="connsiteX88" fmla="*/ 2750386 w 4702170"/>
              <a:gd name="connsiteY88" fmla="*/ 4852310 h 6857996"/>
              <a:gd name="connsiteX89" fmla="*/ 2750386 w 4702170"/>
              <a:gd name="connsiteY89" fmla="*/ 6857996 h 6857996"/>
              <a:gd name="connsiteX90" fmla="*/ 2830907 w 4702170"/>
              <a:gd name="connsiteY90" fmla="*/ 6857996 h 6857996"/>
              <a:gd name="connsiteX91" fmla="*/ 2957148 w 4702170"/>
              <a:gd name="connsiteY91" fmla="*/ 4701531 h 6857996"/>
              <a:gd name="connsiteX92" fmla="*/ 2876626 w 4702170"/>
              <a:gd name="connsiteY92" fmla="*/ 4760251 h 6857996"/>
              <a:gd name="connsiteX93" fmla="*/ 2876626 w 4702170"/>
              <a:gd name="connsiteY93" fmla="*/ 6857996 h 6857996"/>
              <a:gd name="connsiteX94" fmla="*/ 2957148 w 4702170"/>
              <a:gd name="connsiteY94" fmla="*/ 6857996 h 6857996"/>
              <a:gd name="connsiteX95" fmla="*/ 3083393 w 4702170"/>
              <a:gd name="connsiteY95" fmla="*/ 4609469 h 6857996"/>
              <a:gd name="connsiteX96" fmla="*/ 3002867 w 4702170"/>
              <a:gd name="connsiteY96" fmla="*/ 4668191 h 6857996"/>
              <a:gd name="connsiteX97" fmla="*/ 3002867 w 4702170"/>
              <a:gd name="connsiteY97" fmla="*/ 6857996 h 6857996"/>
              <a:gd name="connsiteX98" fmla="*/ 3083393 w 4702170"/>
              <a:gd name="connsiteY98" fmla="*/ 6857996 h 6857996"/>
              <a:gd name="connsiteX99" fmla="*/ 3209633 w 4702170"/>
              <a:gd name="connsiteY99" fmla="*/ 4517411 h 6857996"/>
              <a:gd name="connsiteX100" fmla="*/ 3129112 w 4702170"/>
              <a:gd name="connsiteY100" fmla="*/ 4576129 h 6857996"/>
              <a:gd name="connsiteX101" fmla="*/ 3129112 w 4702170"/>
              <a:gd name="connsiteY101" fmla="*/ 6857996 h 6857996"/>
              <a:gd name="connsiteX102" fmla="*/ 3209633 w 4702170"/>
              <a:gd name="connsiteY102" fmla="*/ 6857996 h 6857996"/>
              <a:gd name="connsiteX103" fmla="*/ 3335877 w 4702170"/>
              <a:gd name="connsiteY103" fmla="*/ 4425349 h 6857996"/>
              <a:gd name="connsiteX104" fmla="*/ 3255352 w 4702170"/>
              <a:gd name="connsiteY104" fmla="*/ 4484071 h 6857996"/>
              <a:gd name="connsiteX105" fmla="*/ 3255352 w 4702170"/>
              <a:gd name="connsiteY105" fmla="*/ 6857996 h 6857996"/>
              <a:gd name="connsiteX106" fmla="*/ 3335877 w 4702170"/>
              <a:gd name="connsiteY106" fmla="*/ 6857996 h 6857996"/>
              <a:gd name="connsiteX107" fmla="*/ 3462116 w 4702170"/>
              <a:gd name="connsiteY107" fmla="*/ 4333290 h 6857996"/>
              <a:gd name="connsiteX108" fmla="*/ 3381596 w 4702170"/>
              <a:gd name="connsiteY108" fmla="*/ 4392009 h 6857996"/>
              <a:gd name="connsiteX109" fmla="*/ 3381596 w 4702170"/>
              <a:gd name="connsiteY109" fmla="*/ 6857996 h 6857996"/>
              <a:gd name="connsiteX110" fmla="*/ 3462116 w 4702170"/>
              <a:gd name="connsiteY110" fmla="*/ 6857996 h 6857996"/>
              <a:gd name="connsiteX111" fmla="*/ 3588358 w 4702170"/>
              <a:gd name="connsiteY111" fmla="*/ 4241230 h 6857996"/>
              <a:gd name="connsiteX112" fmla="*/ 3507835 w 4702170"/>
              <a:gd name="connsiteY112" fmla="*/ 4299950 h 6857996"/>
              <a:gd name="connsiteX113" fmla="*/ 3507835 w 4702170"/>
              <a:gd name="connsiteY113" fmla="*/ 6857996 h 6857996"/>
              <a:gd name="connsiteX114" fmla="*/ 3588358 w 4702170"/>
              <a:gd name="connsiteY114" fmla="*/ 6857996 h 6857996"/>
              <a:gd name="connsiteX115" fmla="*/ 3714600 w 4702170"/>
              <a:gd name="connsiteY115" fmla="*/ 4149169 h 6857996"/>
              <a:gd name="connsiteX116" fmla="*/ 3634077 w 4702170"/>
              <a:gd name="connsiteY116" fmla="*/ 4207890 h 6857996"/>
              <a:gd name="connsiteX117" fmla="*/ 3634077 w 4702170"/>
              <a:gd name="connsiteY117" fmla="*/ 6857996 h 6857996"/>
              <a:gd name="connsiteX118" fmla="*/ 3714600 w 4702170"/>
              <a:gd name="connsiteY118" fmla="*/ 6857996 h 6857996"/>
              <a:gd name="connsiteX119" fmla="*/ 3840842 w 4702170"/>
              <a:gd name="connsiteY119" fmla="*/ 4057109 h 6857996"/>
              <a:gd name="connsiteX120" fmla="*/ 3760318 w 4702170"/>
              <a:gd name="connsiteY120" fmla="*/ 4115829 h 6857996"/>
              <a:gd name="connsiteX121" fmla="*/ 3760318 w 4702170"/>
              <a:gd name="connsiteY121" fmla="*/ 6857996 h 6857996"/>
              <a:gd name="connsiteX122" fmla="*/ 3840842 w 4702170"/>
              <a:gd name="connsiteY122" fmla="*/ 6857996 h 6857996"/>
              <a:gd name="connsiteX123" fmla="*/ 3967084 w 4702170"/>
              <a:gd name="connsiteY123" fmla="*/ 3965049 h 6857996"/>
              <a:gd name="connsiteX124" fmla="*/ 3886561 w 4702170"/>
              <a:gd name="connsiteY124" fmla="*/ 4023769 h 6857996"/>
              <a:gd name="connsiteX125" fmla="*/ 3886561 w 4702170"/>
              <a:gd name="connsiteY125" fmla="*/ 6857996 h 6857996"/>
              <a:gd name="connsiteX126" fmla="*/ 3967084 w 4702170"/>
              <a:gd name="connsiteY126" fmla="*/ 6857996 h 6857996"/>
              <a:gd name="connsiteX127" fmla="*/ 4093329 w 4702170"/>
              <a:gd name="connsiteY127" fmla="*/ 3872987 h 6857996"/>
              <a:gd name="connsiteX128" fmla="*/ 4012804 w 4702170"/>
              <a:gd name="connsiteY128" fmla="*/ 3931709 h 6857996"/>
              <a:gd name="connsiteX129" fmla="*/ 4012804 w 4702170"/>
              <a:gd name="connsiteY129" fmla="*/ 6857996 h 6857996"/>
              <a:gd name="connsiteX130" fmla="*/ 4093329 w 4702170"/>
              <a:gd name="connsiteY130" fmla="*/ 6857996 h 6857996"/>
              <a:gd name="connsiteX131" fmla="*/ 4219569 w 4702170"/>
              <a:gd name="connsiteY131" fmla="*/ 3780928 h 6857996"/>
              <a:gd name="connsiteX132" fmla="*/ 4139048 w 4702170"/>
              <a:gd name="connsiteY132" fmla="*/ 3839647 h 6857996"/>
              <a:gd name="connsiteX133" fmla="*/ 4139048 w 4702170"/>
              <a:gd name="connsiteY133" fmla="*/ 6857996 h 6857996"/>
              <a:gd name="connsiteX134" fmla="*/ 4219569 w 4702170"/>
              <a:gd name="connsiteY134" fmla="*/ 6857996 h 6857996"/>
              <a:gd name="connsiteX135" fmla="*/ 4345811 w 4702170"/>
              <a:gd name="connsiteY135" fmla="*/ 3688867 h 6857996"/>
              <a:gd name="connsiteX136" fmla="*/ 4265288 w 4702170"/>
              <a:gd name="connsiteY136" fmla="*/ 3747588 h 6857996"/>
              <a:gd name="connsiteX137" fmla="*/ 4265288 w 4702170"/>
              <a:gd name="connsiteY137" fmla="*/ 6857996 h 6857996"/>
              <a:gd name="connsiteX138" fmla="*/ 4345811 w 4702170"/>
              <a:gd name="connsiteY138" fmla="*/ 6857996 h 6857996"/>
              <a:gd name="connsiteX139" fmla="*/ 4472055 w 4702170"/>
              <a:gd name="connsiteY139" fmla="*/ 3596806 h 6857996"/>
              <a:gd name="connsiteX140" fmla="*/ 4391530 w 4702170"/>
              <a:gd name="connsiteY140" fmla="*/ 3655527 h 6857996"/>
              <a:gd name="connsiteX141" fmla="*/ 4391530 w 4702170"/>
              <a:gd name="connsiteY141" fmla="*/ 6857996 h 6857996"/>
              <a:gd name="connsiteX142" fmla="*/ 4472055 w 4702170"/>
              <a:gd name="connsiteY142" fmla="*/ 6857996 h 6857996"/>
              <a:gd name="connsiteX143" fmla="*/ 4598295 w 4702170"/>
              <a:gd name="connsiteY143" fmla="*/ 3504748 h 6857996"/>
              <a:gd name="connsiteX144" fmla="*/ 4517774 w 4702170"/>
              <a:gd name="connsiteY144" fmla="*/ 3563466 h 6857996"/>
              <a:gd name="connsiteX145" fmla="*/ 4517774 w 4702170"/>
              <a:gd name="connsiteY145" fmla="*/ 6857996 h 6857996"/>
              <a:gd name="connsiteX146" fmla="*/ 4598295 w 4702170"/>
              <a:gd name="connsiteY146" fmla="*/ 6857996 h 6857996"/>
              <a:gd name="connsiteX147" fmla="*/ 4702170 w 4702170"/>
              <a:gd name="connsiteY147" fmla="*/ 3428999 h 6857996"/>
              <a:gd name="connsiteX148" fmla="*/ 4644014 w 4702170"/>
              <a:gd name="connsiteY148" fmla="*/ 3471408 h 6857996"/>
              <a:gd name="connsiteX149" fmla="*/ 4644014 w 4702170"/>
              <a:gd name="connsiteY149" fmla="*/ 6857996 h 6857996"/>
              <a:gd name="connsiteX150" fmla="*/ 4702170 w 4702170"/>
              <a:gd name="connsiteY150" fmla="*/ 6857996 h 6857996"/>
              <a:gd name="connsiteX151" fmla="*/ 179827 w 4702170"/>
              <a:gd name="connsiteY151" fmla="*/ 0 h 6857996"/>
              <a:gd name="connsiteX152" fmla="*/ 0 w 4702170"/>
              <a:gd name="connsiteY152" fmla="*/ 0 h 6857996"/>
              <a:gd name="connsiteX153" fmla="*/ 53580 w 4702170"/>
              <a:gd name="connsiteY153" fmla="*/ 39072 h 6857996"/>
              <a:gd name="connsiteX154" fmla="*/ 53580 w 4702170"/>
              <a:gd name="connsiteY154" fmla="*/ 0 h 6857996"/>
              <a:gd name="connsiteX155" fmla="*/ 99299 w 4702170"/>
              <a:gd name="connsiteY155" fmla="*/ 0 h 6857996"/>
              <a:gd name="connsiteX156" fmla="*/ 99299 w 4702170"/>
              <a:gd name="connsiteY156" fmla="*/ 72412 h 6857996"/>
              <a:gd name="connsiteX157" fmla="*/ 179827 w 4702170"/>
              <a:gd name="connsiteY157" fmla="*/ 131136 h 6857996"/>
              <a:gd name="connsiteX158" fmla="*/ 306069 w 4702170"/>
              <a:gd name="connsiteY158" fmla="*/ 0 h 6857996"/>
              <a:gd name="connsiteX159" fmla="*/ 225546 w 4702170"/>
              <a:gd name="connsiteY159" fmla="*/ 0 h 6857996"/>
              <a:gd name="connsiteX160" fmla="*/ 225546 w 4702170"/>
              <a:gd name="connsiteY160" fmla="*/ 164476 h 6857996"/>
              <a:gd name="connsiteX161" fmla="*/ 306069 w 4702170"/>
              <a:gd name="connsiteY161" fmla="*/ 223197 h 6857996"/>
              <a:gd name="connsiteX162" fmla="*/ 432311 w 4702170"/>
              <a:gd name="connsiteY162" fmla="*/ 0 h 6857996"/>
              <a:gd name="connsiteX163" fmla="*/ 351788 w 4702170"/>
              <a:gd name="connsiteY163" fmla="*/ 0 h 6857996"/>
              <a:gd name="connsiteX164" fmla="*/ 351788 w 4702170"/>
              <a:gd name="connsiteY164" fmla="*/ 256537 h 6857996"/>
              <a:gd name="connsiteX165" fmla="*/ 432311 w 4702170"/>
              <a:gd name="connsiteY165" fmla="*/ 315257 h 6857996"/>
              <a:gd name="connsiteX166" fmla="*/ 2452183 w 4702170"/>
              <a:gd name="connsiteY166" fmla="*/ 0 h 6857996"/>
              <a:gd name="connsiteX167" fmla="*/ 478030 w 4702170"/>
              <a:gd name="connsiteY167" fmla="*/ 0 h 6857996"/>
              <a:gd name="connsiteX168" fmla="*/ 478030 w 4702170"/>
              <a:gd name="connsiteY168" fmla="*/ 348597 h 6857996"/>
              <a:gd name="connsiteX169" fmla="*/ 558553 w 4702170"/>
              <a:gd name="connsiteY169" fmla="*/ 407318 h 6857996"/>
              <a:gd name="connsiteX170" fmla="*/ 558553 w 4702170"/>
              <a:gd name="connsiteY170" fmla="*/ 0 h 6857996"/>
              <a:gd name="connsiteX171" fmla="*/ 604272 w 4702170"/>
              <a:gd name="connsiteY171" fmla="*/ 0 h 6857996"/>
              <a:gd name="connsiteX172" fmla="*/ 604272 w 4702170"/>
              <a:gd name="connsiteY172" fmla="*/ 440658 h 6857996"/>
              <a:gd name="connsiteX173" fmla="*/ 684795 w 4702170"/>
              <a:gd name="connsiteY173" fmla="*/ 499378 h 6857996"/>
              <a:gd name="connsiteX174" fmla="*/ 684795 w 4702170"/>
              <a:gd name="connsiteY174" fmla="*/ 0 h 6857996"/>
              <a:gd name="connsiteX175" fmla="*/ 730514 w 4702170"/>
              <a:gd name="connsiteY175" fmla="*/ 0 h 6857996"/>
              <a:gd name="connsiteX176" fmla="*/ 730514 w 4702170"/>
              <a:gd name="connsiteY176" fmla="*/ 532718 h 6857996"/>
              <a:gd name="connsiteX177" fmla="*/ 811037 w 4702170"/>
              <a:gd name="connsiteY177" fmla="*/ 591439 h 6857996"/>
              <a:gd name="connsiteX178" fmla="*/ 811037 w 4702170"/>
              <a:gd name="connsiteY178" fmla="*/ 0 h 6857996"/>
              <a:gd name="connsiteX179" fmla="*/ 856756 w 4702170"/>
              <a:gd name="connsiteY179" fmla="*/ 0 h 6857996"/>
              <a:gd name="connsiteX180" fmla="*/ 856756 w 4702170"/>
              <a:gd name="connsiteY180" fmla="*/ 624778 h 6857996"/>
              <a:gd name="connsiteX181" fmla="*/ 937279 w 4702170"/>
              <a:gd name="connsiteY181" fmla="*/ 683499 h 6857996"/>
              <a:gd name="connsiteX182" fmla="*/ 937279 w 4702170"/>
              <a:gd name="connsiteY182" fmla="*/ 0 h 6857996"/>
              <a:gd name="connsiteX183" fmla="*/ 982998 w 4702170"/>
              <a:gd name="connsiteY183" fmla="*/ 0 h 6857996"/>
              <a:gd name="connsiteX184" fmla="*/ 982998 w 4702170"/>
              <a:gd name="connsiteY184" fmla="*/ 716839 h 6857996"/>
              <a:gd name="connsiteX185" fmla="*/ 1063521 w 4702170"/>
              <a:gd name="connsiteY185" fmla="*/ 775559 h 6857996"/>
              <a:gd name="connsiteX186" fmla="*/ 1063521 w 4702170"/>
              <a:gd name="connsiteY186" fmla="*/ 0 h 6857996"/>
              <a:gd name="connsiteX187" fmla="*/ 1109240 w 4702170"/>
              <a:gd name="connsiteY187" fmla="*/ 0 h 6857996"/>
              <a:gd name="connsiteX188" fmla="*/ 1109240 w 4702170"/>
              <a:gd name="connsiteY188" fmla="*/ 808899 h 6857996"/>
              <a:gd name="connsiteX189" fmla="*/ 1189763 w 4702170"/>
              <a:gd name="connsiteY189" fmla="*/ 867620 h 6857996"/>
              <a:gd name="connsiteX190" fmla="*/ 1189763 w 4702170"/>
              <a:gd name="connsiteY190" fmla="*/ 1 h 6857996"/>
              <a:gd name="connsiteX191" fmla="*/ 1235482 w 4702170"/>
              <a:gd name="connsiteY191" fmla="*/ 1 h 6857996"/>
              <a:gd name="connsiteX192" fmla="*/ 1235482 w 4702170"/>
              <a:gd name="connsiteY192" fmla="*/ 900960 h 6857996"/>
              <a:gd name="connsiteX193" fmla="*/ 1316005 w 4702170"/>
              <a:gd name="connsiteY193" fmla="*/ 959680 h 6857996"/>
              <a:gd name="connsiteX194" fmla="*/ 1316005 w 4702170"/>
              <a:gd name="connsiteY194" fmla="*/ 1 h 6857996"/>
              <a:gd name="connsiteX195" fmla="*/ 1361724 w 4702170"/>
              <a:gd name="connsiteY195" fmla="*/ 1 h 6857996"/>
              <a:gd name="connsiteX196" fmla="*/ 1361724 w 4702170"/>
              <a:gd name="connsiteY196" fmla="*/ 993020 h 6857996"/>
              <a:gd name="connsiteX197" fmla="*/ 1442247 w 4702170"/>
              <a:gd name="connsiteY197" fmla="*/ 1051741 h 6857996"/>
              <a:gd name="connsiteX198" fmla="*/ 1442247 w 4702170"/>
              <a:gd name="connsiteY198" fmla="*/ 1 h 6857996"/>
              <a:gd name="connsiteX199" fmla="*/ 1487966 w 4702170"/>
              <a:gd name="connsiteY199" fmla="*/ 1 h 6857996"/>
              <a:gd name="connsiteX200" fmla="*/ 1487966 w 4702170"/>
              <a:gd name="connsiteY200" fmla="*/ 1085080 h 6857996"/>
              <a:gd name="connsiteX201" fmla="*/ 1568489 w 4702170"/>
              <a:gd name="connsiteY201" fmla="*/ 1143800 h 6857996"/>
              <a:gd name="connsiteX202" fmla="*/ 1568489 w 4702170"/>
              <a:gd name="connsiteY202" fmla="*/ 1 h 6857996"/>
              <a:gd name="connsiteX203" fmla="*/ 1614208 w 4702170"/>
              <a:gd name="connsiteY203" fmla="*/ 1 h 6857996"/>
              <a:gd name="connsiteX204" fmla="*/ 1614208 w 4702170"/>
              <a:gd name="connsiteY204" fmla="*/ 1177141 h 6857996"/>
              <a:gd name="connsiteX205" fmla="*/ 1694731 w 4702170"/>
              <a:gd name="connsiteY205" fmla="*/ 1235862 h 6857996"/>
              <a:gd name="connsiteX206" fmla="*/ 1694731 w 4702170"/>
              <a:gd name="connsiteY206" fmla="*/ 1 h 6857996"/>
              <a:gd name="connsiteX207" fmla="*/ 1740450 w 4702170"/>
              <a:gd name="connsiteY207" fmla="*/ 1 h 6857996"/>
              <a:gd name="connsiteX208" fmla="*/ 1740450 w 4702170"/>
              <a:gd name="connsiteY208" fmla="*/ 1269202 h 6857996"/>
              <a:gd name="connsiteX209" fmla="*/ 1820973 w 4702170"/>
              <a:gd name="connsiteY209" fmla="*/ 1327922 h 6857996"/>
              <a:gd name="connsiteX210" fmla="*/ 1820973 w 4702170"/>
              <a:gd name="connsiteY210" fmla="*/ 1 h 6857996"/>
              <a:gd name="connsiteX211" fmla="*/ 1866692 w 4702170"/>
              <a:gd name="connsiteY211" fmla="*/ 1 h 6857996"/>
              <a:gd name="connsiteX212" fmla="*/ 1866692 w 4702170"/>
              <a:gd name="connsiteY212" fmla="*/ 1361262 h 6857996"/>
              <a:gd name="connsiteX213" fmla="*/ 1947215 w 4702170"/>
              <a:gd name="connsiteY213" fmla="*/ 1419981 h 6857996"/>
              <a:gd name="connsiteX214" fmla="*/ 1947215 w 4702170"/>
              <a:gd name="connsiteY214" fmla="*/ 1 h 6857996"/>
              <a:gd name="connsiteX215" fmla="*/ 1992934 w 4702170"/>
              <a:gd name="connsiteY215" fmla="*/ 1 h 6857996"/>
              <a:gd name="connsiteX216" fmla="*/ 1992934 w 4702170"/>
              <a:gd name="connsiteY216" fmla="*/ 1453322 h 6857996"/>
              <a:gd name="connsiteX217" fmla="*/ 2073457 w 4702170"/>
              <a:gd name="connsiteY217" fmla="*/ 1512042 h 6857996"/>
              <a:gd name="connsiteX218" fmla="*/ 2073457 w 4702170"/>
              <a:gd name="connsiteY218" fmla="*/ 1 h 6857996"/>
              <a:gd name="connsiteX219" fmla="*/ 2119176 w 4702170"/>
              <a:gd name="connsiteY219" fmla="*/ 1 h 6857996"/>
              <a:gd name="connsiteX220" fmla="*/ 2119176 w 4702170"/>
              <a:gd name="connsiteY220" fmla="*/ 1545383 h 6857996"/>
              <a:gd name="connsiteX221" fmla="*/ 2199699 w 4702170"/>
              <a:gd name="connsiteY221" fmla="*/ 1604103 h 6857996"/>
              <a:gd name="connsiteX222" fmla="*/ 2199699 w 4702170"/>
              <a:gd name="connsiteY222" fmla="*/ 1 h 6857996"/>
              <a:gd name="connsiteX223" fmla="*/ 2245418 w 4702170"/>
              <a:gd name="connsiteY223" fmla="*/ 1 h 6857996"/>
              <a:gd name="connsiteX224" fmla="*/ 2245418 w 4702170"/>
              <a:gd name="connsiteY224" fmla="*/ 1637443 h 6857996"/>
              <a:gd name="connsiteX225" fmla="*/ 2325941 w 4702170"/>
              <a:gd name="connsiteY225" fmla="*/ 1696164 h 6857996"/>
              <a:gd name="connsiteX226" fmla="*/ 2325941 w 4702170"/>
              <a:gd name="connsiteY226" fmla="*/ 1 h 6857996"/>
              <a:gd name="connsiteX227" fmla="*/ 2371660 w 4702170"/>
              <a:gd name="connsiteY227" fmla="*/ 1 h 6857996"/>
              <a:gd name="connsiteX228" fmla="*/ 2371660 w 4702170"/>
              <a:gd name="connsiteY228" fmla="*/ 1729503 h 6857996"/>
              <a:gd name="connsiteX229" fmla="*/ 2452183 w 4702170"/>
              <a:gd name="connsiteY229" fmla="*/ 1788224 h 6857996"/>
              <a:gd name="connsiteX230" fmla="*/ 2704667 w 4702170"/>
              <a:gd name="connsiteY230" fmla="*/ 0 h 6857996"/>
              <a:gd name="connsiteX231" fmla="*/ 2497902 w 4702170"/>
              <a:gd name="connsiteY231" fmla="*/ 0 h 6857996"/>
              <a:gd name="connsiteX232" fmla="*/ 2497902 w 4702170"/>
              <a:gd name="connsiteY232" fmla="*/ 1821564 h 6857996"/>
              <a:gd name="connsiteX233" fmla="*/ 2578425 w 4702170"/>
              <a:gd name="connsiteY233" fmla="*/ 1880284 h 6857996"/>
              <a:gd name="connsiteX234" fmla="*/ 2578425 w 4702170"/>
              <a:gd name="connsiteY234" fmla="*/ 2 h 6857996"/>
              <a:gd name="connsiteX235" fmla="*/ 2624142 w 4702170"/>
              <a:gd name="connsiteY235" fmla="*/ 2 h 6857996"/>
              <a:gd name="connsiteX236" fmla="*/ 2624142 w 4702170"/>
              <a:gd name="connsiteY236" fmla="*/ 1913624 h 6857996"/>
              <a:gd name="connsiteX237" fmla="*/ 2704667 w 4702170"/>
              <a:gd name="connsiteY237" fmla="*/ 1972346 h 6857996"/>
              <a:gd name="connsiteX238" fmla="*/ 3083393 w 4702170"/>
              <a:gd name="connsiteY238" fmla="*/ 0 h 6857996"/>
              <a:gd name="connsiteX239" fmla="*/ 2750386 w 4702170"/>
              <a:gd name="connsiteY239" fmla="*/ 0 h 6857996"/>
              <a:gd name="connsiteX240" fmla="*/ 2750386 w 4702170"/>
              <a:gd name="connsiteY240" fmla="*/ 2005686 h 6857996"/>
              <a:gd name="connsiteX241" fmla="*/ 2830907 w 4702170"/>
              <a:gd name="connsiteY241" fmla="*/ 2064405 h 6857996"/>
              <a:gd name="connsiteX242" fmla="*/ 2830907 w 4702170"/>
              <a:gd name="connsiteY242" fmla="*/ 1 h 6857996"/>
              <a:gd name="connsiteX243" fmla="*/ 2876626 w 4702170"/>
              <a:gd name="connsiteY243" fmla="*/ 1 h 6857996"/>
              <a:gd name="connsiteX244" fmla="*/ 2876626 w 4702170"/>
              <a:gd name="connsiteY244" fmla="*/ 2097744 h 6857996"/>
              <a:gd name="connsiteX245" fmla="*/ 2957148 w 4702170"/>
              <a:gd name="connsiteY245" fmla="*/ 2156465 h 6857996"/>
              <a:gd name="connsiteX246" fmla="*/ 2957148 w 4702170"/>
              <a:gd name="connsiteY246" fmla="*/ 1 h 6857996"/>
              <a:gd name="connsiteX247" fmla="*/ 3002867 w 4702170"/>
              <a:gd name="connsiteY247" fmla="*/ 1 h 6857996"/>
              <a:gd name="connsiteX248" fmla="*/ 3002867 w 4702170"/>
              <a:gd name="connsiteY248" fmla="*/ 2189805 h 6857996"/>
              <a:gd name="connsiteX249" fmla="*/ 3083393 w 4702170"/>
              <a:gd name="connsiteY249" fmla="*/ 2248527 h 6857996"/>
              <a:gd name="connsiteX250" fmla="*/ 3335877 w 4702170"/>
              <a:gd name="connsiteY250" fmla="*/ 0 h 6857996"/>
              <a:gd name="connsiteX251" fmla="*/ 3129112 w 4702170"/>
              <a:gd name="connsiteY251" fmla="*/ 0 h 6857996"/>
              <a:gd name="connsiteX252" fmla="*/ 3129112 w 4702170"/>
              <a:gd name="connsiteY252" fmla="*/ 2281867 h 6857996"/>
              <a:gd name="connsiteX253" fmla="*/ 3209633 w 4702170"/>
              <a:gd name="connsiteY253" fmla="*/ 2340585 h 6857996"/>
              <a:gd name="connsiteX254" fmla="*/ 3209633 w 4702170"/>
              <a:gd name="connsiteY254" fmla="*/ 1 h 6857996"/>
              <a:gd name="connsiteX255" fmla="*/ 3255352 w 4702170"/>
              <a:gd name="connsiteY255" fmla="*/ 1 h 6857996"/>
              <a:gd name="connsiteX256" fmla="*/ 3255352 w 4702170"/>
              <a:gd name="connsiteY256" fmla="*/ 2373925 h 6857996"/>
              <a:gd name="connsiteX257" fmla="*/ 3335877 w 4702170"/>
              <a:gd name="connsiteY257" fmla="*/ 2432648 h 6857996"/>
              <a:gd name="connsiteX258" fmla="*/ 4093329 w 4702170"/>
              <a:gd name="connsiteY258" fmla="*/ 0 h 6857996"/>
              <a:gd name="connsiteX259" fmla="*/ 3381596 w 4702170"/>
              <a:gd name="connsiteY259" fmla="*/ 0 h 6857996"/>
              <a:gd name="connsiteX260" fmla="*/ 3381596 w 4702170"/>
              <a:gd name="connsiteY260" fmla="*/ 2465988 h 6857996"/>
              <a:gd name="connsiteX261" fmla="*/ 3462116 w 4702170"/>
              <a:gd name="connsiteY261" fmla="*/ 2524706 h 6857996"/>
              <a:gd name="connsiteX262" fmla="*/ 3462116 w 4702170"/>
              <a:gd name="connsiteY262" fmla="*/ 1 h 6857996"/>
              <a:gd name="connsiteX263" fmla="*/ 3507835 w 4702170"/>
              <a:gd name="connsiteY263" fmla="*/ 1 h 6857996"/>
              <a:gd name="connsiteX264" fmla="*/ 3507835 w 4702170"/>
              <a:gd name="connsiteY264" fmla="*/ 2558047 h 6857996"/>
              <a:gd name="connsiteX265" fmla="*/ 3588358 w 4702170"/>
              <a:gd name="connsiteY265" fmla="*/ 2616766 h 6857996"/>
              <a:gd name="connsiteX266" fmla="*/ 3588358 w 4702170"/>
              <a:gd name="connsiteY266" fmla="*/ 1 h 6857996"/>
              <a:gd name="connsiteX267" fmla="*/ 3634077 w 4702170"/>
              <a:gd name="connsiteY267" fmla="*/ 1 h 6857996"/>
              <a:gd name="connsiteX268" fmla="*/ 3634077 w 4702170"/>
              <a:gd name="connsiteY268" fmla="*/ 2650106 h 6857996"/>
              <a:gd name="connsiteX269" fmla="*/ 3714600 w 4702170"/>
              <a:gd name="connsiteY269" fmla="*/ 2708827 h 6857996"/>
              <a:gd name="connsiteX270" fmla="*/ 3714600 w 4702170"/>
              <a:gd name="connsiteY270" fmla="*/ 1 h 6857996"/>
              <a:gd name="connsiteX271" fmla="*/ 3760318 w 4702170"/>
              <a:gd name="connsiteY271" fmla="*/ 1 h 6857996"/>
              <a:gd name="connsiteX272" fmla="*/ 3760318 w 4702170"/>
              <a:gd name="connsiteY272" fmla="*/ 2742167 h 6857996"/>
              <a:gd name="connsiteX273" fmla="*/ 3840842 w 4702170"/>
              <a:gd name="connsiteY273" fmla="*/ 2800888 h 6857996"/>
              <a:gd name="connsiteX274" fmla="*/ 3840842 w 4702170"/>
              <a:gd name="connsiteY274" fmla="*/ 1 h 6857996"/>
              <a:gd name="connsiteX275" fmla="*/ 3886561 w 4702170"/>
              <a:gd name="connsiteY275" fmla="*/ 1 h 6857996"/>
              <a:gd name="connsiteX276" fmla="*/ 3886561 w 4702170"/>
              <a:gd name="connsiteY276" fmla="*/ 2834228 h 6857996"/>
              <a:gd name="connsiteX277" fmla="*/ 3967084 w 4702170"/>
              <a:gd name="connsiteY277" fmla="*/ 2892948 h 6857996"/>
              <a:gd name="connsiteX278" fmla="*/ 3967084 w 4702170"/>
              <a:gd name="connsiteY278" fmla="*/ 1 h 6857996"/>
              <a:gd name="connsiteX279" fmla="*/ 4012804 w 4702170"/>
              <a:gd name="connsiteY279" fmla="*/ 1 h 6857996"/>
              <a:gd name="connsiteX280" fmla="*/ 4012804 w 4702170"/>
              <a:gd name="connsiteY280" fmla="*/ 2926288 h 6857996"/>
              <a:gd name="connsiteX281" fmla="*/ 4093329 w 4702170"/>
              <a:gd name="connsiteY281" fmla="*/ 2985010 h 6857996"/>
              <a:gd name="connsiteX282" fmla="*/ 4345811 w 4702170"/>
              <a:gd name="connsiteY282" fmla="*/ 0 h 6857996"/>
              <a:gd name="connsiteX283" fmla="*/ 4139048 w 4702170"/>
              <a:gd name="connsiteY283" fmla="*/ 0 h 6857996"/>
              <a:gd name="connsiteX284" fmla="*/ 4139048 w 4702170"/>
              <a:gd name="connsiteY284" fmla="*/ 3018350 h 6857996"/>
              <a:gd name="connsiteX285" fmla="*/ 4219569 w 4702170"/>
              <a:gd name="connsiteY285" fmla="*/ 3077069 h 6857996"/>
              <a:gd name="connsiteX286" fmla="*/ 4219569 w 4702170"/>
              <a:gd name="connsiteY286" fmla="*/ 1 h 6857996"/>
              <a:gd name="connsiteX287" fmla="*/ 4265288 w 4702170"/>
              <a:gd name="connsiteY287" fmla="*/ 1 h 6857996"/>
              <a:gd name="connsiteX288" fmla="*/ 4265288 w 4702170"/>
              <a:gd name="connsiteY288" fmla="*/ 3110408 h 6857996"/>
              <a:gd name="connsiteX289" fmla="*/ 4345811 w 4702170"/>
              <a:gd name="connsiteY289" fmla="*/ 3169129 h 6857996"/>
              <a:gd name="connsiteX290" fmla="*/ 4472055 w 4702170"/>
              <a:gd name="connsiteY290" fmla="*/ 0 h 6857996"/>
              <a:gd name="connsiteX291" fmla="*/ 4391530 w 4702170"/>
              <a:gd name="connsiteY291" fmla="*/ 0 h 6857996"/>
              <a:gd name="connsiteX292" fmla="*/ 4391530 w 4702170"/>
              <a:gd name="connsiteY292" fmla="*/ 3202469 h 6857996"/>
              <a:gd name="connsiteX293" fmla="*/ 4472055 w 4702170"/>
              <a:gd name="connsiteY293" fmla="*/ 3261190 h 6857996"/>
              <a:gd name="connsiteX294" fmla="*/ 4598295 w 4702170"/>
              <a:gd name="connsiteY294" fmla="*/ 0 h 6857996"/>
              <a:gd name="connsiteX295" fmla="*/ 4517774 w 4702170"/>
              <a:gd name="connsiteY295" fmla="*/ 0 h 6857996"/>
              <a:gd name="connsiteX296" fmla="*/ 4517774 w 4702170"/>
              <a:gd name="connsiteY296" fmla="*/ 3294530 h 6857996"/>
              <a:gd name="connsiteX297" fmla="*/ 4598295 w 4702170"/>
              <a:gd name="connsiteY297" fmla="*/ 3353248 h 6857996"/>
              <a:gd name="connsiteX298" fmla="*/ 4702170 w 4702170"/>
              <a:gd name="connsiteY298" fmla="*/ 0 h 6857996"/>
              <a:gd name="connsiteX299" fmla="*/ 4644014 w 4702170"/>
              <a:gd name="connsiteY299" fmla="*/ 0 h 6857996"/>
              <a:gd name="connsiteX300" fmla="*/ 4644014 w 4702170"/>
              <a:gd name="connsiteY300" fmla="*/ 3386588 h 6857996"/>
              <a:gd name="connsiteX301" fmla="*/ 4702170 w 4702170"/>
              <a:gd name="connsiteY301" fmla="*/ 3428999 h 68579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</a:cxnLst>
            <a:rect l="l" t="t" r="r" b="b"/>
            <a:pathLst>
              <a:path w="4702170" h="6857996">
                <a:moveTo>
                  <a:pt x="53580" y="6818924"/>
                </a:moveTo>
                <a:lnTo>
                  <a:pt x="0" y="6857996"/>
                </a:lnTo>
                <a:lnTo>
                  <a:pt x="53580" y="6857996"/>
                </a:lnTo>
                <a:close/>
                <a:moveTo>
                  <a:pt x="179827" y="6726860"/>
                </a:moveTo>
                <a:lnTo>
                  <a:pt x="99299" y="6785584"/>
                </a:lnTo>
                <a:lnTo>
                  <a:pt x="99299" y="6857996"/>
                </a:lnTo>
                <a:lnTo>
                  <a:pt x="179827" y="6857996"/>
                </a:lnTo>
                <a:close/>
                <a:moveTo>
                  <a:pt x="306069" y="6634800"/>
                </a:moveTo>
                <a:lnTo>
                  <a:pt x="225546" y="6693520"/>
                </a:lnTo>
                <a:lnTo>
                  <a:pt x="225546" y="6857996"/>
                </a:lnTo>
                <a:lnTo>
                  <a:pt x="306069" y="6857996"/>
                </a:lnTo>
                <a:close/>
                <a:moveTo>
                  <a:pt x="432311" y="6542739"/>
                </a:moveTo>
                <a:lnTo>
                  <a:pt x="351788" y="6601460"/>
                </a:lnTo>
                <a:lnTo>
                  <a:pt x="351788" y="6857996"/>
                </a:lnTo>
                <a:lnTo>
                  <a:pt x="432311" y="6857996"/>
                </a:lnTo>
                <a:close/>
                <a:moveTo>
                  <a:pt x="558553" y="6450679"/>
                </a:moveTo>
                <a:lnTo>
                  <a:pt x="478030" y="6509399"/>
                </a:lnTo>
                <a:lnTo>
                  <a:pt x="478030" y="6857996"/>
                </a:lnTo>
                <a:lnTo>
                  <a:pt x="558553" y="6857996"/>
                </a:lnTo>
                <a:close/>
                <a:moveTo>
                  <a:pt x="684795" y="6358619"/>
                </a:moveTo>
                <a:lnTo>
                  <a:pt x="604272" y="6417339"/>
                </a:lnTo>
                <a:lnTo>
                  <a:pt x="604272" y="6857996"/>
                </a:lnTo>
                <a:lnTo>
                  <a:pt x="684795" y="6857996"/>
                </a:lnTo>
                <a:close/>
                <a:moveTo>
                  <a:pt x="811037" y="6266558"/>
                </a:moveTo>
                <a:lnTo>
                  <a:pt x="730514" y="6325279"/>
                </a:lnTo>
                <a:lnTo>
                  <a:pt x="730514" y="6857996"/>
                </a:lnTo>
                <a:lnTo>
                  <a:pt x="811037" y="6857996"/>
                </a:lnTo>
                <a:close/>
                <a:moveTo>
                  <a:pt x="937279" y="6174498"/>
                </a:moveTo>
                <a:lnTo>
                  <a:pt x="856756" y="6233219"/>
                </a:lnTo>
                <a:lnTo>
                  <a:pt x="856756" y="6857996"/>
                </a:lnTo>
                <a:lnTo>
                  <a:pt x="937279" y="6857996"/>
                </a:lnTo>
                <a:close/>
                <a:moveTo>
                  <a:pt x="1063521" y="6082438"/>
                </a:moveTo>
                <a:lnTo>
                  <a:pt x="982998" y="6141158"/>
                </a:lnTo>
                <a:lnTo>
                  <a:pt x="982998" y="6857996"/>
                </a:lnTo>
                <a:lnTo>
                  <a:pt x="1063521" y="6857996"/>
                </a:lnTo>
                <a:close/>
                <a:moveTo>
                  <a:pt x="1189763" y="5990378"/>
                </a:moveTo>
                <a:lnTo>
                  <a:pt x="1109240" y="6049098"/>
                </a:lnTo>
                <a:lnTo>
                  <a:pt x="1109240" y="6857996"/>
                </a:lnTo>
                <a:lnTo>
                  <a:pt x="1189763" y="6857996"/>
                </a:lnTo>
                <a:close/>
                <a:moveTo>
                  <a:pt x="1316005" y="5898317"/>
                </a:moveTo>
                <a:lnTo>
                  <a:pt x="1235482" y="5957038"/>
                </a:lnTo>
                <a:lnTo>
                  <a:pt x="1235482" y="6857996"/>
                </a:lnTo>
                <a:lnTo>
                  <a:pt x="1316005" y="6857996"/>
                </a:lnTo>
                <a:close/>
                <a:moveTo>
                  <a:pt x="1442247" y="5806257"/>
                </a:moveTo>
                <a:lnTo>
                  <a:pt x="1361724" y="5864977"/>
                </a:lnTo>
                <a:lnTo>
                  <a:pt x="1361724" y="6857996"/>
                </a:lnTo>
                <a:lnTo>
                  <a:pt x="1442247" y="6857996"/>
                </a:lnTo>
                <a:close/>
                <a:moveTo>
                  <a:pt x="1568489" y="5714196"/>
                </a:moveTo>
                <a:lnTo>
                  <a:pt x="1487966" y="5772917"/>
                </a:lnTo>
                <a:lnTo>
                  <a:pt x="1487966" y="6857996"/>
                </a:lnTo>
                <a:lnTo>
                  <a:pt x="1568489" y="6857996"/>
                </a:lnTo>
                <a:close/>
                <a:moveTo>
                  <a:pt x="1694731" y="5622136"/>
                </a:moveTo>
                <a:lnTo>
                  <a:pt x="1614208" y="5680856"/>
                </a:lnTo>
                <a:lnTo>
                  <a:pt x="1614208" y="6857996"/>
                </a:lnTo>
                <a:lnTo>
                  <a:pt x="1694731" y="6857996"/>
                </a:lnTo>
                <a:close/>
                <a:moveTo>
                  <a:pt x="1820973" y="5530075"/>
                </a:moveTo>
                <a:lnTo>
                  <a:pt x="1740450" y="5588796"/>
                </a:lnTo>
                <a:lnTo>
                  <a:pt x="1740450" y="6857996"/>
                </a:lnTo>
                <a:lnTo>
                  <a:pt x="1820973" y="6857996"/>
                </a:lnTo>
                <a:close/>
                <a:moveTo>
                  <a:pt x="1947215" y="5438015"/>
                </a:moveTo>
                <a:lnTo>
                  <a:pt x="1866692" y="5496735"/>
                </a:lnTo>
                <a:lnTo>
                  <a:pt x="1866692" y="6857996"/>
                </a:lnTo>
                <a:lnTo>
                  <a:pt x="1947215" y="6857996"/>
                </a:lnTo>
                <a:close/>
                <a:moveTo>
                  <a:pt x="2073457" y="5345954"/>
                </a:moveTo>
                <a:lnTo>
                  <a:pt x="1992934" y="5404675"/>
                </a:lnTo>
                <a:lnTo>
                  <a:pt x="1992934" y="6857996"/>
                </a:lnTo>
                <a:lnTo>
                  <a:pt x="2073457" y="6857996"/>
                </a:lnTo>
                <a:close/>
                <a:moveTo>
                  <a:pt x="2199699" y="5253894"/>
                </a:moveTo>
                <a:lnTo>
                  <a:pt x="2119176" y="5312614"/>
                </a:lnTo>
                <a:lnTo>
                  <a:pt x="2119176" y="6857996"/>
                </a:lnTo>
                <a:lnTo>
                  <a:pt x="2199699" y="6857996"/>
                </a:lnTo>
                <a:close/>
                <a:moveTo>
                  <a:pt x="2325941" y="5161833"/>
                </a:moveTo>
                <a:lnTo>
                  <a:pt x="2245418" y="5220554"/>
                </a:lnTo>
                <a:lnTo>
                  <a:pt x="2245418" y="6857996"/>
                </a:lnTo>
                <a:lnTo>
                  <a:pt x="2325941" y="6857996"/>
                </a:lnTo>
                <a:close/>
                <a:moveTo>
                  <a:pt x="2452183" y="5069773"/>
                </a:moveTo>
                <a:lnTo>
                  <a:pt x="2371660" y="5128493"/>
                </a:lnTo>
                <a:lnTo>
                  <a:pt x="2371660" y="6857996"/>
                </a:lnTo>
                <a:lnTo>
                  <a:pt x="2452183" y="6857996"/>
                </a:lnTo>
                <a:close/>
                <a:moveTo>
                  <a:pt x="2578425" y="4977712"/>
                </a:moveTo>
                <a:lnTo>
                  <a:pt x="2497902" y="5036433"/>
                </a:lnTo>
                <a:lnTo>
                  <a:pt x="2497902" y="6857996"/>
                </a:lnTo>
                <a:lnTo>
                  <a:pt x="2578425" y="6857996"/>
                </a:lnTo>
                <a:close/>
                <a:moveTo>
                  <a:pt x="2704667" y="4885650"/>
                </a:moveTo>
                <a:lnTo>
                  <a:pt x="2624142" y="4944372"/>
                </a:lnTo>
                <a:lnTo>
                  <a:pt x="2624142" y="6857996"/>
                </a:lnTo>
                <a:lnTo>
                  <a:pt x="2704667" y="6857996"/>
                </a:lnTo>
                <a:close/>
                <a:moveTo>
                  <a:pt x="2830907" y="4793592"/>
                </a:moveTo>
                <a:lnTo>
                  <a:pt x="2750386" y="4852310"/>
                </a:lnTo>
                <a:lnTo>
                  <a:pt x="2750386" y="6857996"/>
                </a:lnTo>
                <a:lnTo>
                  <a:pt x="2830907" y="6857996"/>
                </a:lnTo>
                <a:close/>
                <a:moveTo>
                  <a:pt x="2957148" y="4701531"/>
                </a:moveTo>
                <a:lnTo>
                  <a:pt x="2876626" y="4760251"/>
                </a:lnTo>
                <a:lnTo>
                  <a:pt x="2876626" y="6857996"/>
                </a:lnTo>
                <a:lnTo>
                  <a:pt x="2957148" y="6857996"/>
                </a:lnTo>
                <a:close/>
                <a:moveTo>
                  <a:pt x="3083393" y="4609469"/>
                </a:moveTo>
                <a:lnTo>
                  <a:pt x="3002867" y="4668191"/>
                </a:lnTo>
                <a:lnTo>
                  <a:pt x="3002867" y="6857996"/>
                </a:lnTo>
                <a:lnTo>
                  <a:pt x="3083393" y="6857996"/>
                </a:lnTo>
                <a:close/>
                <a:moveTo>
                  <a:pt x="3209633" y="4517411"/>
                </a:moveTo>
                <a:lnTo>
                  <a:pt x="3129112" y="4576129"/>
                </a:lnTo>
                <a:lnTo>
                  <a:pt x="3129112" y="6857996"/>
                </a:lnTo>
                <a:lnTo>
                  <a:pt x="3209633" y="6857996"/>
                </a:lnTo>
                <a:close/>
                <a:moveTo>
                  <a:pt x="3335877" y="4425349"/>
                </a:moveTo>
                <a:lnTo>
                  <a:pt x="3255352" y="4484071"/>
                </a:lnTo>
                <a:lnTo>
                  <a:pt x="3255352" y="6857996"/>
                </a:lnTo>
                <a:lnTo>
                  <a:pt x="3335877" y="6857996"/>
                </a:lnTo>
                <a:close/>
                <a:moveTo>
                  <a:pt x="3462116" y="4333290"/>
                </a:moveTo>
                <a:lnTo>
                  <a:pt x="3381596" y="4392009"/>
                </a:lnTo>
                <a:lnTo>
                  <a:pt x="3381596" y="6857996"/>
                </a:lnTo>
                <a:lnTo>
                  <a:pt x="3462116" y="6857996"/>
                </a:lnTo>
                <a:close/>
                <a:moveTo>
                  <a:pt x="3588358" y="4241230"/>
                </a:moveTo>
                <a:lnTo>
                  <a:pt x="3507835" y="4299950"/>
                </a:lnTo>
                <a:lnTo>
                  <a:pt x="3507835" y="6857996"/>
                </a:lnTo>
                <a:lnTo>
                  <a:pt x="3588358" y="6857996"/>
                </a:lnTo>
                <a:close/>
                <a:moveTo>
                  <a:pt x="3714600" y="4149169"/>
                </a:moveTo>
                <a:lnTo>
                  <a:pt x="3634077" y="4207890"/>
                </a:lnTo>
                <a:lnTo>
                  <a:pt x="3634077" y="6857996"/>
                </a:lnTo>
                <a:lnTo>
                  <a:pt x="3714600" y="6857996"/>
                </a:lnTo>
                <a:close/>
                <a:moveTo>
                  <a:pt x="3840842" y="4057109"/>
                </a:moveTo>
                <a:lnTo>
                  <a:pt x="3760318" y="4115829"/>
                </a:lnTo>
                <a:lnTo>
                  <a:pt x="3760318" y="6857996"/>
                </a:lnTo>
                <a:lnTo>
                  <a:pt x="3840842" y="6857996"/>
                </a:lnTo>
                <a:close/>
                <a:moveTo>
                  <a:pt x="3967084" y="3965049"/>
                </a:moveTo>
                <a:lnTo>
                  <a:pt x="3886561" y="4023769"/>
                </a:lnTo>
                <a:lnTo>
                  <a:pt x="3886561" y="6857996"/>
                </a:lnTo>
                <a:lnTo>
                  <a:pt x="3967084" y="6857996"/>
                </a:lnTo>
                <a:close/>
                <a:moveTo>
                  <a:pt x="4093329" y="3872987"/>
                </a:moveTo>
                <a:lnTo>
                  <a:pt x="4012804" y="3931709"/>
                </a:lnTo>
                <a:lnTo>
                  <a:pt x="4012804" y="6857996"/>
                </a:lnTo>
                <a:lnTo>
                  <a:pt x="4093329" y="6857996"/>
                </a:lnTo>
                <a:close/>
                <a:moveTo>
                  <a:pt x="4219569" y="3780928"/>
                </a:moveTo>
                <a:lnTo>
                  <a:pt x="4139048" y="3839647"/>
                </a:lnTo>
                <a:lnTo>
                  <a:pt x="4139048" y="6857996"/>
                </a:lnTo>
                <a:lnTo>
                  <a:pt x="4219569" y="6857996"/>
                </a:lnTo>
                <a:close/>
                <a:moveTo>
                  <a:pt x="4345811" y="3688867"/>
                </a:moveTo>
                <a:lnTo>
                  <a:pt x="4265288" y="3747588"/>
                </a:lnTo>
                <a:lnTo>
                  <a:pt x="4265288" y="6857996"/>
                </a:lnTo>
                <a:lnTo>
                  <a:pt x="4345811" y="6857996"/>
                </a:lnTo>
                <a:close/>
                <a:moveTo>
                  <a:pt x="4472055" y="3596806"/>
                </a:moveTo>
                <a:lnTo>
                  <a:pt x="4391530" y="3655527"/>
                </a:lnTo>
                <a:lnTo>
                  <a:pt x="4391530" y="6857996"/>
                </a:lnTo>
                <a:lnTo>
                  <a:pt x="4472055" y="6857996"/>
                </a:lnTo>
                <a:close/>
                <a:moveTo>
                  <a:pt x="4598295" y="3504748"/>
                </a:moveTo>
                <a:lnTo>
                  <a:pt x="4517774" y="3563466"/>
                </a:lnTo>
                <a:lnTo>
                  <a:pt x="4517774" y="6857996"/>
                </a:lnTo>
                <a:lnTo>
                  <a:pt x="4598295" y="6857996"/>
                </a:lnTo>
                <a:close/>
                <a:moveTo>
                  <a:pt x="4702170" y="3428999"/>
                </a:moveTo>
                <a:lnTo>
                  <a:pt x="4644014" y="3471408"/>
                </a:lnTo>
                <a:lnTo>
                  <a:pt x="4644014" y="6857996"/>
                </a:lnTo>
                <a:lnTo>
                  <a:pt x="4702170" y="6857996"/>
                </a:lnTo>
                <a:close/>
                <a:moveTo>
                  <a:pt x="179827" y="0"/>
                </a:moveTo>
                <a:lnTo>
                  <a:pt x="0" y="0"/>
                </a:lnTo>
                <a:lnTo>
                  <a:pt x="53580" y="39072"/>
                </a:lnTo>
                <a:lnTo>
                  <a:pt x="53580" y="0"/>
                </a:lnTo>
                <a:lnTo>
                  <a:pt x="99299" y="0"/>
                </a:lnTo>
                <a:lnTo>
                  <a:pt x="99299" y="72412"/>
                </a:lnTo>
                <a:lnTo>
                  <a:pt x="179827" y="131136"/>
                </a:lnTo>
                <a:close/>
                <a:moveTo>
                  <a:pt x="306069" y="0"/>
                </a:moveTo>
                <a:lnTo>
                  <a:pt x="225546" y="0"/>
                </a:lnTo>
                <a:lnTo>
                  <a:pt x="225546" y="164476"/>
                </a:lnTo>
                <a:lnTo>
                  <a:pt x="306069" y="223197"/>
                </a:lnTo>
                <a:close/>
                <a:moveTo>
                  <a:pt x="432311" y="0"/>
                </a:moveTo>
                <a:lnTo>
                  <a:pt x="351788" y="0"/>
                </a:lnTo>
                <a:lnTo>
                  <a:pt x="351788" y="256537"/>
                </a:lnTo>
                <a:lnTo>
                  <a:pt x="432311" y="315257"/>
                </a:lnTo>
                <a:close/>
                <a:moveTo>
                  <a:pt x="2452183" y="0"/>
                </a:moveTo>
                <a:lnTo>
                  <a:pt x="478030" y="0"/>
                </a:lnTo>
                <a:lnTo>
                  <a:pt x="478030" y="348597"/>
                </a:lnTo>
                <a:lnTo>
                  <a:pt x="558553" y="407318"/>
                </a:lnTo>
                <a:lnTo>
                  <a:pt x="558553" y="0"/>
                </a:lnTo>
                <a:lnTo>
                  <a:pt x="604272" y="0"/>
                </a:lnTo>
                <a:lnTo>
                  <a:pt x="604272" y="440658"/>
                </a:lnTo>
                <a:lnTo>
                  <a:pt x="684795" y="499378"/>
                </a:lnTo>
                <a:lnTo>
                  <a:pt x="684795" y="0"/>
                </a:lnTo>
                <a:lnTo>
                  <a:pt x="730514" y="0"/>
                </a:lnTo>
                <a:lnTo>
                  <a:pt x="730514" y="532718"/>
                </a:lnTo>
                <a:lnTo>
                  <a:pt x="811037" y="591439"/>
                </a:lnTo>
                <a:lnTo>
                  <a:pt x="811037" y="0"/>
                </a:lnTo>
                <a:lnTo>
                  <a:pt x="856756" y="0"/>
                </a:lnTo>
                <a:lnTo>
                  <a:pt x="856756" y="624778"/>
                </a:lnTo>
                <a:lnTo>
                  <a:pt x="937279" y="683499"/>
                </a:lnTo>
                <a:lnTo>
                  <a:pt x="937279" y="0"/>
                </a:lnTo>
                <a:lnTo>
                  <a:pt x="982998" y="0"/>
                </a:lnTo>
                <a:lnTo>
                  <a:pt x="982998" y="716839"/>
                </a:lnTo>
                <a:lnTo>
                  <a:pt x="1063521" y="775559"/>
                </a:lnTo>
                <a:lnTo>
                  <a:pt x="1063521" y="0"/>
                </a:lnTo>
                <a:lnTo>
                  <a:pt x="1109240" y="0"/>
                </a:lnTo>
                <a:lnTo>
                  <a:pt x="1109240" y="808899"/>
                </a:lnTo>
                <a:lnTo>
                  <a:pt x="1189763" y="867620"/>
                </a:lnTo>
                <a:lnTo>
                  <a:pt x="1189763" y="1"/>
                </a:lnTo>
                <a:lnTo>
                  <a:pt x="1235482" y="1"/>
                </a:lnTo>
                <a:lnTo>
                  <a:pt x="1235482" y="900960"/>
                </a:lnTo>
                <a:lnTo>
                  <a:pt x="1316005" y="959680"/>
                </a:lnTo>
                <a:lnTo>
                  <a:pt x="1316005" y="1"/>
                </a:lnTo>
                <a:lnTo>
                  <a:pt x="1361724" y="1"/>
                </a:lnTo>
                <a:lnTo>
                  <a:pt x="1361724" y="993020"/>
                </a:lnTo>
                <a:lnTo>
                  <a:pt x="1442247" y="1051741"/>
                </a:lnTo>
                <a:lnTo>
                  <a:pt x="1442247" y="1"/>
                </a:lnTo>
                <a:lnTo>
                  <a:pt x="1487966" y="1"/>
                </a:lnTo>
                <a:lnTo>
                  <a:pt x="1487966" y="1085080"/>
                </a:lnTo>
                <a:lnTo>
                  <a:pt x="1568489" y="1143800"/>
                </a:lnTo>
                <a:lnTo>
                  <a:pt x="1568489" y="1"/>
                </a:lnTo>
                <a:lnTo>
                  <a:pt x="1614208" y="1"/>
                </a:lnTo>
                <a:lnTo>
                  <a:pt x="1614208" y="1177141"/>
                </a:lnTo>
                <a:lnTo>
                  <a:pt x="1694731" y="1235862"/>
                </a:lnTo>
                <a:lnTo>
                  <a:pt x="1694731" y="1"/>
                </a:lnTo>
                <a:lnTo>
                  <a:pt x="1740450" y="1"/>
                </a:lnTo>
                <a:lnTo>
                  <a:pt x="1740450" y="1269202"/>
                </a:lnTo>
                <a:lnTo>
                  <a:pt x="1820973" y="1327922"/>
                </a:lnTo>
                <a:lnTo>
                  <a:pt x="1820973" y="1"/>
                </a:lnTo>
                <a:lnTo>
                  <a:pt x="1866692" y="1"/>
                </a:lnTo>
                <a:lnTo>
                  <a:pt x="1866692" y="1361262"/>
                </a:lnTo>
                <a:lnTo>
                  <a:pt x="1947215" y="1419981"/>
                </a:lnTo>
                <a:lnTo>
                  <a:pt x="1947215" y="1"/>
                </a:lnTo>
                <a:lnTo>
                  <a:pt x="1992934" y="1"/>
                </a:lnTo>
                <a:lnTo>
                  <a:pt x="1992934" y="1453322"/>
                </a:lnTo>
                <a:lnTo>
                  <a:pt x="2073457" y="1512042"/>
                </a:lnTo>
                <a:lnTo>
                  <a:pt x="2073457" y="1"/>
                </a:lnTo>
                <a:lnTo>
                  <a:pt x="2119176" y="1"/>
                </a:lnTo>
                <a:lnTo>
                  <a:pt x="2119176" y="1545383"/>
                </a:lnTo>
                <a:lnTo>
                  <a:pt x="2199699" y="1604103"/>
                </a:lnTo>
                <a:lnTo>
                  <a:pt x="2199699" y="1"/>
                </a:lnTo>
                <a:lnTo>
                  <a:pt x="2245418" y="1"/>
                </a:lnTo>
                <a:lnTo>
                  <a:pt x="2245418" y="1637443"/>
                </a:lnTo>
                <a:lnTo>
                  <a:pt x="2325941" y="1696164"/>
                </a:lnTo>
                <a:lnTo>
                  <a:pt x="2325941" y="1"/>
                </a:lnTo>
                <a:lnTo>
                  <a:pt x="2371660" y="1"/>
                </a:lnTo>
                <a:lnTo>
                  <a:pt x="2371660" y="1729503"/>
                </a:lnTo>
                <a:lnTo>
                  <a:pt x="2452183" y="1788224"/>
                </a:lnTo>
                <a:close/>
                <a:moveTo>
                  <a:pt x="2704667" y="0"/>
                </a:moveTo>
                <a:lnTo>
                  <a:pt x="2497902" y="0"/>
                </a:lnTo>
                <a:lnTo>
                  <a:pt x="2497902" y="1821564"/>
                </a:lnTo>
                <a:lnTo>
                  <a:pt x="2578425" y="1880284"/>
                </a:lnTo>
                <a:lnTo>
                  <a:pt x="2578425" y="2"/>
                </a:lnTo>
                <a:lnTo>
                  <a:pt x="2624142" y="2"/>
                </a:lnTo>
                <a:lnTo>
                  <a:pt x="2624142" y="1913624"/>
                </a:lnTo>
                <a:lnTo>
                  <a:pt x="2704667" y="1972346"/>
                </a:lnTo>
                <a:close/>
                <a:moveTo>
                  <a:pt x="3083393" y="0"/>
                </a:moveTo>
                <a:lnTo>
                  <a:pt x="2750386" y="0"/>
                </a:lnTo>
                <a:lnTo>
                  <a:pt x="2750386" y="2005686"/>
                </a:lnTo>
                <a:lnTo>
                  <a:pt x="2830907" y="2064405"/>
                </a:lnTo>
                <a:lnTo>
                  <a:pt x="2830907" y="1"/>
                </a:lnTo>
                <a:lnTo>
                  <a:pt x="2876626" y="1"/>
                </a:lnTo>
                <a:lnTo>
                  <a:pt x="2876626" y="2097744"/>
                </a:lnTo>
                <a:lnTo>
                  <a:pt x="2957148" y="2156465"/>
                </a:lnTo>
                <a:lnTo>
                  <a:pt x="2957148" y="1"/>
                </a:lnTo>
                <a:lnTo>
                  <a:pt x="3002867" y="1"/>
                </a:lnTo>
                <a:lnTo>
                  <a:pt x="3002867" y="2189805"/>
                </a:lnTo>
                <a:lnTo>
                  <a:pt x="3083393" y="2248527"/>
                </a:lnTo>
                <a:close/>
                <a:moveTo>
                  <a:pt x="3335877" y="0"/>
                </a:moveTo>
                <a:lnTo>
                  <a:pt x="3129112" y="0"/>
                </a:lnTo>
                <a:lnTo>
                  <a:pt x="3129112" y="2281867"/>
                </a:lnTo>
                <a:lnTo>
                  <a:pt x="3209633" y="2340585"/>
                </a:lnTo>
                <a:lnTo>
                  <a:pt x="3209633" y="1"/>
                </a:lnTo>
                <a:lnTo>
                  <a:pt x="3255352" y="1"/>
                </a:lnTo>
                <a:lnTo>
                  <a:pt x="3255352" y="2373925"/>
                </a:lnTo>
                <a:lnTo>
                  <a:pt x="3335877" y="2432648"/>
                </a:lnTo>
                <a:close/>
                <a:moveTo>
                  <a:pt x="4093329" y="0"/>
                </a:moveTo>
                <a:lnTo>
                  <a:pt x="3381596" y="0"/>
                </a:lnTo>
                <a:lnTo>
                  <a:pt x="3381596" y="2465988"/>
                </a:lnTo>
                <a:lnTo>
                  <a:pt x="3462116" y="2524706"/>
                </a:lnTo>
                <a:lnTo>
                  <a:pt x="3462116" y="1"/>
                </a:lnTo>
                <a:lnTo>
                  <a:pt x="3507835" y="1"/>
                </a:lnTo>
                <a:lnTo>
                  <a:pt x="3507835" y="2558047"/>
                </a:lnTo>
                <a:lnTo>
                  <a:pt x="3588358" y="2616766"/>
                </a:lnTo>
                <a:lnTo>
                  <a:pt x="3588358" y="1"/>
                </a:lnTo>
                <a:lnTo>
                  <a:pt x="3634077" y="1"/>
                </a:lnTo>
                <a:lnTo>
                  <a:pt x="3634077" y="2650106"/>
                </a:lnTo>
                <a:lnTo>
                  <a:pt x="3714600" y="2708827"/>
                </a:lnTo>
                <a:lnTo>
                  <a:pt x="3714600" y="1"/>
                </a:lnTo>
                <a:lnTo>
                  <a:pt x="3760318" y="1"/>
                </a:lnTo>
                <a:lnTo>
                  <a:pt x="3760318" y="2742167"/>
                </a:lnTo>
                <a:lnTo>
                  <a:pt x="3840842" y="2800888"/>
                </a:lnTo>
                <a:lnTo>
                  <a:pt x="3840842" y="1"/>
                </a:lnTo>
                <a:lnTo>
                  <a:pt x="3886561" y="1"/>
                </a:lnTo>
                <a:lnTo>
                  <a:pt x="3886561" y="2834228"/>
                </a:lnTo>
                <a:lnTo>
                  <a:pt x="3967084" y="2892948"/>
                </a:lnTo>
                <a:lnTo>
                  <a:pt x="3967084" y="1"/>
                </a:lnTo>
                <a:lnTo>
                  <a:pt x="4012804" y="1"/>
                </a:lnTo>
                <a:lnTo>
                  <a:pt x="4012804" y="2926288"/>
                </a:lnTo>
                <a:lnTo>
                  <a:pt x="4093329" y="2985010"/>
                </a:lnTo>
                <a:close/>
                <a:moveTo>
                  <a:pt x="4345811" y="0"/>
                </a:moveTo>
                <a:lnTo>
                  <a:pt x="4139048" y="0"/>
                </a:lnTo>
                <a:lnTo>
                  <a:pt x="4139048" y="3018350"/>
                </a:lnTo>
                <a:lnTo>
                  <a:pt x="4219569" y="3077069"/>
                </a:lnTo>
                <a:lnTo>
                  <a:pt x="4219569" y="1"/>
                </a:lnTo>
                <a:lnTo>
                  <a:pt x="4265288" y="1"/>
                </a:lnTo>
                <a:lnTo>
                  <a:pt x="4265288" y="3110408"/>
                </a:lnTo>
                <a:lnTo>
                  <a:pt x="4345811" y="3169129"/>
                </a:lnTo>
                <a:close/>
                <a:moveTo>
                  <a:pt x="4472055" y="0"/>
                </a:moveTo>
                <a:lnTo>
                  <a:pt x="4391530" y="0"/>
                </a:lnTo>
                <a:lnTo>
                  <a:pt x="4391530" y="3202469"/>
                </a:lnTo>
                <a:lnTo>
                  <a:pt x="4472055" y="3261190"/>
                </a:lnTo>
                <a:close/>
                <a:moveTo>
                  <a:pt x="4598295" y="0"/>
                </a:moveTo>
                <a:lnTo>
                  <a:pt x="4517774" y="0"/>
                </a:lnTo>
                <a:lnTo>
                  <a:pt x="4517774" y="3294530"/>
                </a:lnTo>
                <a:lnTo>
                  <a:pt x="4598295" y="3353248"/>
                </a:lnTo>
                <a:close/>
                <a:moveTo>
                  <a:pt x="4702170" y="0"/>
                </a:moveTo>
                <a:lnTo>
                  <a:pt x="4644014" y="0"/>
                </a:lnTo>
                <a:lnTo>
                  <a:pt x="4644014" y="3386588"/>
                </a:lnTo>
                <a:lnTo>
                  <a:pt x="4702170" y="3428999"/>
                </a:lnTo>
                <a:close/>
              </a:path>
            </a:pathLst>
          </a:custGeom>
          <a:solidFill>
            <a:schemeClr val="bg1"/>
          </a:solidFill>
          <a:effectLst>
            <a:outerShdw blurRad="177800" dist="114300" dir="8100000" algn="tr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8" name="Tijdelijke aanduiding voor tekst 21">
            <a:extLst>
              <a:ext uri="{FF2B5EF4-FFF2-40B4-BE49-F238E27FC236}">
                <a16:creationId xmlns:a16="http://schemas.microsoft.com/office/drawing/2014/main" id="{B5274589-5E18-47CC-A17E-5878BFE27A1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3" y="2041612"/>
            <a:ext cx="6625391" cy="4816387"/>
          </a:xfrm>
          <a:custGeom>
            <a:avLst/>
            <a:gdLst>
              <a:gd name="connsiteX0" fmla="*/ 4702170 w 4702170"/>
              <a:gd name="connsiteY0" fmla="*/ 0 h 3418284"/>
              <a:gd name="connsiteX1" fmla="*/ 4702170 w 4702170"/>
              <a:gd name="connsiteY1" fmla="*/ 3418284 h 3418284"/>
              <a:gd name="connsiteX2" fmla="*/ 0 w 4702170"/>
              <a:gd name="connsiteY2" fmla="*/ 3418284 h 3418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02170" h="3418284">
                <a:moveTo>
                  <a:pt x="4702170" y="0"/>
                </a:moveTo>
                <a:lnTo>
                  <a:pt x="4702170" y="3418284"/>
                </a:lnTo>
                <a:lnTo>
                  <a:pt x="0" y="3418284"/>
                </a:lnTo>
                <a:close/>
              </a:path>
            </a:pathLst>
          </a:custGeom>
          <a:solidFill>
            <a:schemeClr val="accent1"/>
          </a:solidFill>
          <a:effectLst>
            <a:outerShdw blurRad="177800" dist="114300" algn="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4" name="Tijdelijke aanduiding voor tekst 27">
            <a:extLst>
              <a:ext uri="{FF2B5EF4-FFF2-40B4-BE49-F238E27FC236}">
                <a16:creationId xmlns:a16="http://schemas.microsoft.com/office/drawing/2014/main" id="{2404B1DE-26F4-4490-AC3D-042BCDD289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706807" y="4691093"/>
            <a:ext cx="721472" cy="45779"/>
          </a:xfrm>
          <a:solidFill>
            <a:schemeClr val="bg1"/>
          </a:solidFill>
        </p:spPr>
        <p:txBody>
          <a:bodyPr/>
          <a:lstStyle/>
          <a:p>
            <a:pPr lvl="0"/>
            <a:r>
              <a:rPr lang="nl-NL" dirty="0"/>
              <a:t> </a:t>
            </a:r>
          </a:p>
        </p:txBody>
      </p:sp>
      <p:sp>
        <p:nvSpPr>
          <p:cNvPr id="12" name="Tijdelijke aanduiding voor tekst 31">
            <a:extLst>
              <a:ext uri="{FF2B5EF4-FFF2-40B4-BE49-F238E27FC236}">
                <a16:creationId xmlns:a16="http://schemas.microsoft.com/office/drawing/2014/main" id="{9CB41FB1-D715-4F15-8A53-7F7E629B8A0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87375" y="4932274"/>
            <a:ext cx="2999887" cy="1233576"/>
          </a:xfrm>
        </p:spPr>
        <p:txBody>
          <a:bodyPr>
            <a:normAutofit/>
          </a:bodyPr>
          <a:lstStyle>
            <a:lvl1pPr>
              <a:defRPr sz="14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4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400">
                <a:solidFill>
                  <a:schemeClr val="bg1"/>
                </a:solidFill>
              </a:defRPr>
            </a:lvl3pPr>
            <a:lvl4pPr>
              <a:defRPr sz="1800">
                <a:solidFill>
                  <a:schemeClr val="bg1"/>
                </a:solidFill>
              </a:defRPr>
            </a:lvl4pPr>
            <a:lvl5pPr>
              <a:defRPr sz="1400"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 sz="1400"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 sz="1400">
                <a:solidFill>
                  <a:schemeClr val="bg1"/>
                </a:solidFill>
              </a:defRPr>
            </a:lvl7pPr>
            <a:lvl8pPr>
              <a:defRPr sz="900">
                <a:solidFill>
                  <a:schemeClr val="bg1"/>
                </a:solidFill>
              </a:defRPr>
            </a:lvl8pPr>
            <a:lvl9pPr>
              <a:defRPr sz="1400">
                <a:solidFill>
                  <a:schemeClr val="bg1"/>
                </a:solidFill>
              </a:defRPr>
            </a:lvl9pPr>
          </a:lstStyle>
          <a:p>
            <a:pPr lvl="0"/>
            <a:r>
              <a:rPr lang="nl-NL" noProof="0" dirty="0"/>
              <a:t>Voeg hier de </a:t>
            </a:r>
            <a:br>
              <a:rPr lang="nl-NL" noProof="0" dirty="0"/>
            </a:br>
            <a:r>
              <a:rPr lang="nl-NL" noProof="0" dirty="0"/>
              <a:t>contactgegevens toe</a:t>
            </a:r>
          </a:p>
        </p:txBody>
      </p:sp>
      <p:sp>
        <p:nvSpPr>
          <p:cNvPr id="13" name="Tijdelijke aanduiding voor tekst 25">
            <a:extLst>
              <a:ext uri="{FF2B5EF4-FFF2-40B4-BE49-F238E27FC236}">
                <a16:creationId xmlns:a16="http://schemas.microsoft.com/office/drawing/2014/main" id="{4C90F594-35A0-40BE-9C2D-30E8FDECD65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89566" y="4102452"/>
            <a:ext cx="2126740" cy="414753"/>
          </a:xfrm>
        </p:spPr>
        <p:txBody>
          <a:bodyPr>
            <a:noAutofit/>
          </a:bodyPr>
          <a:lstStyle>
            <a:lvl1pPr>
              <a:defRPr sz="2400">
                <a:solidFill>
                  <a:schemeClr val="bg1"/>
                </a:solidFill>
                <a:latin typeface="Segoe UI Semibold" panose="020B0702040204020203" pitchFamily="34" charset="0"/>
                <a:cs typeface="Segoe UI Semibold" panose="020B0702040204020203" pitchFamily="34" charset="0"/>
              </a:defRPr>
            </a:lvl1pPr>
            <a:lvl2pPr>
              <a:buClr>
                <a:schemeClr val="bg1"/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  <a:lvl6pPr>
              <a:buClr>
                <a:schemeClr val="bg1"/>
              </a:buClr>
              <a:defRPr>
                <a:solidFill>
                  <a:schemeClr val="bg1"/>
                </a:solidFill>
              </a:defRPr>
            </a:lvl6pPr>
            <a:lvl7pPr>
              <a:buClr>
                <a:schemeClr val="bg1"/>
              </a:buClr>
              <a:defRPr>
                <a:solidFill>
                  <a:schemeClr val="bg1"/>
                </a:solidFill>
              </a:defRPr>
            </a:lvl7pPr>
            <a:lvl8pPr>
              <a:defRPr>
                <a:solidFill>
                  <a:schemeClr val="bg1"/>
                </a:solidFill>
              </a:defRPr>
            </a:lvl8pPr>
            <a:lvl9pPr>
              <a:defRPr>
                <a:solidFill>
                  <a:schemeClr val="bg1"/>
                </a:solidFill>
              </a:defRPr>
            </a:lvl9pPr>
          </a:lstStyle>
          <a:p>
            <a:pPr lvl="0"/>
            <a:r>
              <a:rPr lang="nl-NL" dirty="0"/>
              <a:t>Contact</a:t>
            </a:r>
          </a:p>
        </p:txBody>
      </p:sp>
      <p:sp>
        <p:nvSpPr>
          <p:cNvPr id="9" name="Tijdelijke aanduiding voor tekst 11">
            <a:extLst>
              <a:ext uri="{FF2B5EF4-FFF2-40B4-BE49-F238E27FC236}">
                <a16:creationId xmlns:a16="http://schemas.microsoft.com/office/drawing/2014/main" id="{E14D78AA-8D23-49AE-AA49-A04F785DD68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278086" y="2405857"/>
            <a:ext cx="5873072" cy="2046287"/>
          </a:xfrm>
        </p:spPr>
        <p:txBody>
          <a:bodyPr>
            <a:normAutofit/>
          </a:bodyPr>
          <a:lstStyle>
            <a:lvl1pPr algn="r">
              <a:defRPr sz="6600" baseline="0">
                <a:solidFill>
                  <a:schemeClr val="bg1"/>
                </a:solidFill>
                <a:latin typeface="Segoe UI Black" panose="020B0A02040204020203" pitchFamily="34" charset="0"/>
                <a:ea typeface="Segoe UI Black" panose="020B0A02040204020203" pitchFamily="34" charset="0"/>
              </a:defRPr>
            </a:lvl1pPr>
          </a:lstStyle>
          <a:p>
            <a:pPr lvl="0"/>
            <a:r>
              <a:rPr lang="nl-NL" noProof="0" dirty="0"/>
              <a:t>Voeg hier een afsluiting toe</a:t>
            </a:r>
          </a:p>
        </p:txBody>
      </p:sp>
      <p:sp>
        <p:nvSpPr>
          <p:cNvPr id="10" name="Tijdelijke aanduiding voor afbeelding 15">
            <a:extLst>
              <a:ext uri="{FF2B5EF4-FFF2-40B4-BE49-F238E27FC236}">
                <a16:creationId xmlns:a16="http://schemas.microsoft.com/office/drawing/2014/main" id="{6ECA72C8-0894-4391-9413-CF8EBC1D4BAF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87375" y="549275"/>
            <a:ext cx="1650375" cy="839910"/>
          </a:xfrm>
          <a:noFill/>
        </p:spPr>
        <p:txBody>
          <a:bodyPr lIns="0" tIns="0" rIns="0" bIns="612000" anchor="ctr" anchorCtr="0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800" baseline="0">
                <a:solidFill>
                  <a:schemeClr val="accent6">
                    <a:lumMod val="10000"/>
                  </a:schemeClr>
                </a:solidFill>
              </a:defRPr>
            </a:lvl1pPr>
          </a:lstStyle>
          <a:p>
            <a:r>
              <a:rPr lang="nl-NL" dirty="0"/>
              <a:t>Klik op de icoon om een </a:t>
            </a:r>
            <a:br>
              <a:rPr lang="nl-NL" dirty="0"/>
            </a:br>
            <a:r>
              <a:rPr lang="nl-NL" dirty="0"/>
              <a:t>logo toe te voegen</a:t>
            </a:r>
          </a:p>
        </p:txBody>
      </p:sp>
      <p:sp>
        <p:nvSpPr>
          <p:cNvPr id="11" name="Rechthoek 10">
            <a:extLst>
              <a:ext uri="{FF2B5EF4-FFF2-40B4-BE49-F238E27FC236}">
                <a16:creationId xmlns:a16="http://schemas.microsoft.com/office/drawing/2014/main" id="{3489A293-4CD1-4874-A9F8-C13C4A6B080D}"/>
              </a:ext>
            </a:extLst>
          </p:cNvPr>
          <p:cNvSpPr/>
          <p:nvPr userDrawn="1"/>
        </p:nvSpPr>
        <p:spPr>
          <a:xfrm>
            <a:off x="0" y="-531440"/>
            <a:ext cx="2716306" cy="38856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Afsluiting + contact</a:t>
            </a:r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04755AE0-CD8D-4562-A0D3-7BCBEEB70DB2}"/>
              </a:ext>
            </a:extLst>
          </p:cNvPr>
          <p:cNvGrpSpPr/>
          <p:nvPr userDrawn="1"/>
        </p:nvGrpSpPr>
        <p:grpSpPr>
          <a:xfrm>
            <a:off x="12878466" y="335802"/>
            <a:ext cx="3696060" cy="6320129"/>
            <a:chOff x="12968406" y="395762"/>
            <a:chExt cx="3696060" cy="6320129"/>
          </a:xfrm>
        </p:grpSpPr>
        <p:grpSp>
          <p:nvGrpSpPr>
            <p:cNvPr id="16" name="INSTRUCTIE">
              <a:extLst>
                <a:ext uri="{FF2B5EF4-FFF2-40B4-BE49-F238E27FC236}">
                  <a16:creationId xmlns:a16="http://schemas.microsoft.com/office/drawing/2014/main" id="{8A2516BB-249D-4635-9EAE-B8C83990D3F6}"/>
                </a:ext>
              </a:extLst>
            </p:cNvPr>
            <p:cNvGrpSpPr/>
            <p:nvPr userDrawn="1"/>
          </p:nvGrpSpPr>
          <p:grpSpPr>
            <a:xfrm>
              <a:off x="13071375" y="395762"/>
              <a:ext cx="3593091" cy="6320129"/>
              <a:chOff x="-3786165" y="-294921"/>
              <a:chExt cx="3593091" cy="6320129"/>
            </a:xfrm>
          </p:grpSpPr>
          <p:sp>
            <p:nvSpPr>
              <p:cNvPr id="18" name="Rechthoek 17">
                <a:extLst>
                  <a:ext uri="{FF2B5EF4-FFF2-40B4-BE49-F238E27FC236}">
                    <a16:creationId xmlns:a16="http://schemas.microsoft.com/office/drawing/2014/main" id="{A441BE54-A3E9-47E5-9011-1CD7C925F104}"/>
                  </a:ext>
                </a:extLst>
              </p:cNvPr>
              <p:cNvSpPr/>
              <p:nvPr userDrawn="1"/>
            </p:nvSpPr>
            <p:spPr>
              <a:xfrm>
                <a:off x="-3786165" y="-294921"/>
                <a:ext cx="3593091" cy="6320129"/>
              </a:xfrm>
              <a:prstGeom prst="rect">
                <a:avLst/>
              </a:prstGeom>
              <a:solidFill>
                <a:srgbClr val="FFFFFF"/>
              </a:solidFill>
              <a:ln w="6350">
                <a:solidFill>
                  <a:srgbClr val="ECECEC"/>
                </a:soli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1400" b="1" cap="all" baseline="0" noProof="0" dirty="0">
                    <a:solidFill>
                      <a:schemeClr val="tx1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Afbeelding invoegen/opmaken</a:t>
                </a:r>
              </a:p>
            </p:txBody>
          </p:sp>
          <p:sp>
            <p:nvSpPr>
              <p:cNvPr id="19" name="Ovaal 18">
                <a:extLst>
                  <a:ext uri="{FF2B5EF4-FFF2-40B4-BE49-F238E27FC236}">
                    <a16:creationId xmlns:a16="http://schemas.microsoft.com/office/drawing/2014/main" id="{3788D25A-7C5A-4BF5-BD84-10564FDC3B38}"/>
                  </a:ext>
                </a:extLst>
              </p:cNvPr>
              <p:cNvSpPr/>
              <p:nvPr userDrawn="1"/>
            </p:nvSpPr>
            <p:spPr>
              <a:xfrm>
                <a:off x="-3603587" y="197696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1</a:t>
                </a:r>
              </a:p>
            </p:txBody>
          </p:sp>
          <p:sp>
            <p:nvSpPr>
              <p:cNvPr id="20" name="Rechthoek 19">
                <a:extLst>
                  <a:ext uri="{FF2B5EF4-FFF2-40B4-BE49-F238E27FC236}">
                    <a16:creationId xmlns:a16="http://schemas.microsoft.com/office/drawing/2014/main" id="{A5EEA1AF-B59F-4B6A-BFC0-4493ECBF9049}"/>
                  </a:ext>
                </a:extLst>
              </p:cNvPr>
              <p:cNvSpPr/>
              <p:nvPr userDrawn="1"/>
            </p:nvSpPr>
            <p:spPr>
              <a:xfrm>
                <a:off x="-3319415" y="197696"/>
                <a:ext cx="2944682" cy="65802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het invoegkader van de afbeelding door op het lipje hiernaast te klikken. Wanneer nodig, verwijder de bestaande afbeelding d.m.v. de </a:t>
                </a:r>
                <a:r>
                  <a:rPr kumimoji="0" lang="nl-NL" sz="1200" b="1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‘Backspace toets’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Klik op het pictogram om een nieuwe afbeelding in te voegen </a:t>
                </a:r>
                <a:r>
                  <a:rPr kumimoji="0" lang="nl-NL" sz="1200" b="0" i="1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(zie onderstaand voorbeeld)</a:t>
                </a:r>
                <a:r>
                  <a:rPr kumimoji="0" lang="nl-NL" sz="12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1" name="Groep 20">
                <a:extLst>
                  <a:ext uri="{FF2B5EF4-FFF2-40B4-BE49-F238E27FC236}">
                    <a16:creationId xmlns:a16="http://schemas.microsoft.com/office/drawing/2014/main" id="{2933C35D-BFF4-4411-8780-21420198A193}"/>
                  </a:ext>
                </a:extLst>
              </p:cNvPr>
              <p:cNvGrpSpPr/>
              <p:nvPr userDrawn="1"/>
            </p:nvGrpSpPr>
            <p:grpSpPr>
              <a:xfrm>
                <a:off x="-3316179" y="1231351"/>
                <a:ext cx="294789" cy="318834"/>
                <a:chOff x="14466489" y="1001522"/>
                <a:chExt cx="290627" cy="314333"/>
              </a:xfrm>
            </p:grpSpPr>
            <p:sp>
              <p:nvSpPr>
                <p:cNvPr id="72" name="Rechthoek 71">
                  <a:extLst>
                    <a:ext uri="{FF2B5EF4-FFF2-40B4-BE49-F238E27FC236}">
                      <a16:creationId xmlns:a16="http://schemas.microsoft.com/office/drawing/2014/main" id="{24EE4AD7-FFE0-41C0-9B48-C42DD3A02D5C}"/>
                    </a:ext>
                  </a:extLst>
                </p:cNvPr>
                <p:cNvSpPr/>
                <p:nvPr userDrawn="1"/>
              </p:nvSpPr>
              <p:spPr>
                <a:xfrm>
                  <a:off x="14466489" y="1001522"/>
                  <a:ext cx="257935" cy="254168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81818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3" name="Ovaal 72">
                  <a:extLst>
                    <a:ext uri="{FF2B5EF4-FFF2-40B4-BE49-F238E27FC236}">
                      <a16:creationId xmlns:a16="http://schemas.microsoft.com/office/drawing/2014/main" id="{88E637EC-983B-40B9-8380-F2133B85971E}"/>
                    </a:ext>
                  </a:extLst>
                </p:cNvPr>
                <p:cNvSpPr/>
                <p:nvPr userDrawn="1"/>
              </p:nvSpPr>
              <p:spPr>
                <a:xfrm>
                  <a:off x="14623626" y="1033630"/>
                  <a:ext cx="71169" cy="71169"/>
                </a:xfrm>
                <a:prstGeom prst="ellipse">
                  <a:avLst/>
                </a:prstGeom>
                <a:solidFill>
                  <a:srgbClr val="F1D8A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4" name="Vrije vorm: vorm 73">
                  <a:extLst>
                    <a:ext uri="{FF2B5EF4-FFF2-40B4-BE49-F238E27FC236}">
                      <a16:creationId xmlns:a16="http://schemas.microsoft.com/office/drawing/2014/main" id="{D8C95584-5FA7-4A29-BA58-118F342D5617}"/>
                    </a:ext>
                  </a:extLst>
                </p:cNvPr>
                <p:cNvSpPr/>
                <p:nvPr userDrawn="1"/>
              </p:nvSpPr>
              <p:spPr>
                <a:xfrm rot="2700000">
                  <a:off x="14498877" y="1157846"/>
                  <a:ext cx="168558" cy="147459"/>
                </a:xfrm>
                <a:custGeom>
                  <a:avLst/>
                  <a:gdLst>
                    <a:gd name="connsiteX0" fmla="*/ 12837 w 168558"/>
                    <a:gd name="connsiteY0" fmla="*/ 12836 h 147459"/>
                    <a:gd name="connsiteX1" fmla="*/ 43826 w 168558"/>
                    <a:gd name="connsiteY1" fmla="*/ 0 h 147459"/>
                    <a:gd name="connsiteX2" fmla="*/ 168558 w 168558"/>
                    <a:gd name="connsiteY2" fmla="*/ 0 h 147459"/>
                    <a:gd name="connsiteX3" fmla="*/ 21099 w 168558"/>
                    <a:gd name="connsiteY3" fmla="*/ 147459 h 147459"/>
                    <a:gd name="connsiteX4" fmla="*/ 0 w 168558"/>
                    <a:gd name="connsiteY4" fmla="*/ 126361 h 147459"/>
                    <a:gd name="connsiteX5" fmla="*/ 0 w 168558"/>
                    <a:gd name="connsiteY5" fmla="*/ 43826 h 147459"/>
                    <a:gd name="connsiteX6" fmla="*/ 12837 w 168558"/>
                    <a:gd name="connsiteY6" fmla="*/ 12836 h 14745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</a:cxnLst>
                  <a:rect l="l" t="t" r="r" b="b"/>
                  <a:pathLst>
                    <a:path w="168558" h="147459">
                      <a:moveTo>
                        <a:pt x="12837" y="12836"/>
                      </a:moveTo>
                      <a:cubicBezTo>
                        <a:pt x="20768" y="4905"/>
                        <a:pt x="31724" y="0"/>
                        <a:pt x="43826" y="0"/>
                      </a:cubicBezTo>
                      <a:lnTo>
                        <a:pt x="168558" y="0"/>
                      </a:lnTo>
                      <a:lnTo>
                        <a:pt x="21099" y="147459"/>
                      </a:lnTo>
                      <a:lnTo>
                        <a:pt x="0" y="126361"/>
                      </a:lnTo>
                      <a:lnTo>
                        <a:pt x="0" y="43826"/>
                      </a:lnTo>
                      <a:cubicBezTo>
                        <a:pt x="1" y="31723"/>
                        <a:pt x="4906" y="20767"/>
                        <a:pt x="12837" y="12836"/>
                      </a:cubicBezTo>
                      <a:close/>
                    </a:path>
                  </a:pathLst>
                </a:custGeom>
                <a:solidFill>
                  <a:srgbClr val="C9D8E9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8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75" name="Rechthoek: afgeronde hoeken 74">
                  <a:extLst>
                    <a:ext uri="{FF2B5EF4-FFF2-40B4-BE49-F238E27FC236}">
                      <a16:creationId xmlns:a16="http://schemas.microsoft.com/office/drawing/2014/main" id="{044C4A10-E7DC-4AE1-B8B1-007A64FDA477}"/>
                    </a:ext>
                  </a:extLst>
                </p:cNvPr>
                <p:cNvSpPr/>
                <p:nvPr userDrawn="1"/>
              </p:nvSpPr>
              <p:spPr>
                <a:xfrm>
                  <a:off x="14601150" y="1145314"/>
                  <a:ext cx="155966" cy="116816"/>
                </a:xfrm>
                <a:prstGeom prst="roundRect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lvl="0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cxnSp>
              <p:nvCxnSpPr>
                <p:cNvPr id="76" name="Rechte verbindingslijn 75">
                  <a:extLst>
                    <a:ext uri="{FF2B5EF4-FFF2-40B4-BE49-F238E27FC236}">
                      <a16:creationId xmlns:a16="http://schemas.microsoft.com/office/drawing/2014/main" id="{EF70C347-375A-4D5C-8435-4C63DF0AFE69}"/>
                    </a:ext>
                  </a:extLst>
                </p:cNvPr>
                <p:cNvCxnSpPr>
                  <a:cxnSpLocks/>
                </p:cNvCxnSpPr>
                <p:nvPr userDrawn="1"/>
              </p:nvCxnSpPr>
              <p:spPr>
                <a:xfrm>
                  <a:off x="14637490" y="1308665"/>
                  <a:ext cx="83286" cy="0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77" name="Rechte verbindingslijn 76">
                  <a:extLst>
                    <a:ext uri="{FF2B5EF4-FFF2-40B4-BE49-F238E27FC236}">
                      <a16:creationId xmlns:a16="http://schemas.microsoft.com/office/drawing/2014/main" id="{7DAFAB30-3DFA-4D92-8D38-7E95DE4B1518}"/>
                    </a:ext>
                  </a:extLst>
                </p:cNvPr>
                <p:cNvCxnSpPr>
                  <a:cxnSpLocks/>
                  <a:stCxn id="75" idx="2"/>
                </p:cNvCxnSpPr>
                <p:nvPr userDrawn="1"/>
              </p:nvCxnSpPr>
              <p:spPr>
                <a:xfrm flipH="1">
                  <a:off x="14678717" y="1262130"/>
                  <a:ext cx="416" cy="43573"/>
                </a:xfrm>
                <a:prstGeom prst="line">
                  <a:avLst/>
                </a:prstGeom>
                <a:solidFill>
                  <a:schemeClr val="bg1"/>
                </a:solidFill>
                <a:ln w="19050">
                  <a:solidFill>
                    <a:srgbClr val="8AADD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sp>
            <p:nvSpPr>
              <p:cNvPr id="22" name="Ovaal 21">
                <a:extLst>
                  <a:ext uri="{FF2B5EF4-FFF2-40B4-BE49-F238E27FC236}">
                    <a16:creationId xmlns:a16="http://schemas.microsoft.com/office/drawing/2014/main" id="{6C8087D4-C290-4002-9DD4-784D04132603}"/>
                  </a:ext>
                </a:extLst>
              </p:cNvPr>
              <p:cNvSpPr/>
              <p:nvPr userDrawn="1"/>
            </p:nvSpPr>
            <p:spPr>
              <a:xfrm>
                <a:off x="-3603587" y="172970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2</a:t>
                </a:r>
              </a:p>
            </p:txBody>
          </p:sp>
          <p:sp>
            <p:nvSpPr>
              <p:cNvPr id="23" name="Rechthoek 22">
                <a:extLst>
                  <a:ext uri="{FF2B5EF4-FFF2-40B4-BE49-F238E27FC236}">
                    <a16:creationId xmlns:a16="http://schemas.microsoft.com/office/drawing/2014/main" id="{AB39F849-3D47-47E9-9A98-DA3BD8B13620}"/>
                  </a:ext>
                </a:extLst>
              </p:cNvPr>
              <p:cNvSpPr/>
              <p:nvPr userDrawn="1"/>
            </p:nvSpPr>
            <p:spPr>
              <a:xfrm>
                <a:off x="-3319415" y="1729710"/>
                <a:ext cx="2944682" cy="326338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Selecteer de gewenste afbeelding</a:t>
                </a:r>
                <a:b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</a:b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en klik 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‘Invoegen’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grpSp>
            <p:nvGrpSpPr>
              <p:cNvPr id="24" name="Groep 23">
                <a:extLst>
                  <a:ext uri="{FF2B5EF4-FFF2-40B4-BE49-F238E27FC236}">
                    <a16:creationId xmlns:a16="http://schemas.microsoft.com/office/drawing/2014/main" id="{31F963D8-AAB0-437B-BC13-6B0BF32FAFD9}"/>
                  </a:ext>
                </a:extLst>
              </p:cNvPr>
              <p:cNvGrpSpPr/>
              <p:nvPr userDrawn="1"/>
            </p:nvGrpSpPr>
            <p:grpSpPr>
              <a:xfrm>
                <a:off x="-3311319" y="2164285"/>
                <a:ext cx="825500" cy="209550"/>
                <a:chOff x="13504624" y="2482850"/>
                <a:chExt cx="825500" cy="209550"/>
              </a:xfrm>
            </p:grpSpPr>
            <p:sp>
              <p:nvSpPr>
                <p:cNvPr id="69" name="Rechthoek 68">
                  <a:extLst>
                    <a:ext uri="{FF2B5EF4-FFF2-40B4-BE49-F238E27FC236}">
                      <a16:creationId xmlns:a16="http://schemas.microsoft.com/office/drawing/2014/main" id="{EA246570-20FD-431B-981A-1EB4EDED43D7}"/>
                    </a:ext>
                  </a:extLst>
                </p:cNvPr>
                <p:cNvSpPr/>
                <p:nvPr userDrawn="1"/>
              </p:nvSpPr>
              <p:spPr>
                <a:xfrm>
                  <a:off x="13504624" y="2482850"/>
                  <a:ext cx="825500" cy="209550"/>
                </a:xfrm>
                <a:prstGeom prst="rect">
                  <a:avLst/>
                </a:prstGeom>
                <a:solidFill>
                  <a:srgbClr val="E5F1FB"/>
                </a:solidFill>
                <a:ln w="12700">
                  <a:solidFill>
                    <a:srgbClr val="0B7ED9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Invoegen</a:t>
                  </a:r>
                </a:p>
              </p:txBody>
            </p:sp>
            <p:cxnSp>
              <p:nvCxnSpPr>
                <p:cNvPr id="70" name="Rechte verbindingslijn 69">
                  <a:extLst>
                    <a:ext uri="{FF2B5EF4-FFF2-40B4-BE49-F238E27FC236}">
                      <a16:creationId xmlns:a16="http://schemas.microsoft.com/office/drawing/2014/main" id="{DE6818EA-4041-4D11-9E99-159BFA2A7950}"/>
                    </a:ext>
                  </a:extLst>
                </p:cNvPr>
                <p:cNvCxnSpPr/>
                <p:nvPr userDrawn="1"/>
              </p:nvCxnSpPr>
              <p:spPr>
                <a:xfrm>
                  <a:off x="14155269" y="2515250"/>
                  <a:ext cx="0" cy="142717"/>
                </a:xfrm>
                <a:prstGeom prst="line">
                  <a:avLst/>
                </a:prstGeom>
                <a:noFill/>
                <a:ln w="3175" cap="flat" cmpd="sng" algn="ctr">
                  <a:solidFill>
                    <a:srgbClr val="44546A"/>
                  </a:solidFill>
                  <a:prstDash val="solid"/>
                </a:ln>
                <a:effectLst/>
              </p:spPr>
            </p:cxnSp>
            <p:sp>
              <p:nvSpPr>
                <p:cNvPr id="71" name="Gelijkbenige driehoek 70">
                  <a:extLst>
                    <a:ext uri="{FF2B5EF4-FFF2-40B4-BE49-F238E27FC236}">
                      <a16:creationId xmlns:a16="http://schemas.microsoft.com/office/drawing/2014/main" id="{D0BCED6C-0BE3-4F86-B9DF-63986C540450}"/>
                    </a:ext>
                  </a:extLst>
                </p:cNvPr>
                <p:cNvSpPr/>
                <p:nvPr userDrawn="1"/>
              </p:nvSpPr>
              <p:spPr>
                <a:xfrm rot="10800000">
                  <a:off x="14196089" y="2566904"/>
                  <a:ext cx="86866" cy="51147"/>
                </a:xfrm>
                <a:prstGeom prst="triangle">
                  <a:avLst/>
                </a:prstGeom>
                <a:solidFill>
                  <a:srgbClr val="000000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9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25" name="Ovaal 24">
                <a:extLst>
                  <a:ext uri="{FF2B5EF4-FFF2-40B4-BE49-F238E27FC236}">
                    <a16:creationId xmlns:a16="http://schemas.microsoft.com/office/drawing/2014/main" id="{C3A0639E-998F-4D76-BB4A-42537F450603}"/>
                  </a:ext>
                </a:extLst>
              </p:cNvPr>
              <p:cNvSpPr/>
              <p:nvPr userDrawn="1"/>
            </p:nvSpPr>
            <p:spPr>
              <a:xfrm>
                <a:off x="-3603587" y="255335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3</a:t>
                </a:r>
              </a:p>
            </p:txBody>
          </p:sp>
          <p:sp>
            <p:nvSpPr>
              <p:cNvPr id="26" name="Rechthoek 25">
                <a:extLst>
                  <a:ext uri="{FF2B5EF4-FFF2-40B4-BE49-F238E27FC236}">
                    <a16:creationId xmlns:a16="http://schemas.microsoft.com/office/drawing/2014/main" id="{8668E900-6BAB-4B8E-ACA7-5028C915037F}"/>
                  </a:ext>
                </a:extLst>
              </p:cNvPr>
              <p:cNvSpPr/>
              <p:nvPr userDrawn="1"/>
            </p:nvSpPr>
            <p:spPr>
              <a:xfrm>
                <a:off x="-3319416" y="2553360"/>
                <a:ext cx="3126341" cy="462795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Klik met de rechter muisknop op de miniatuurweergave van de dia aan de linkerkant van het scherm en kies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‘Dia herstellen’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</a:t>
                </a:r>
              </a:p>
            </p:txBody>
          </p:sp>
          <p:sp>
            <p:nvSpPr>
              <p:cNvPr id="27" name="Ovaal 26">
                <a:extLst>
                  <a:ext uri="{FF2B5EF4-FFF2-40B4-BE49-F238E27FC236}">
                    <a16:creationId xmlns:a16="http://schemas.microsoft.com/office/drawing/2014/main" id="{9A9CC50A-14A3-44BF-9AB4-80C6BD264718}"/>
                  </a:ext>
                </a:extLst>
              </p:cNvPr>
              <p:cNvSpPr/>
              <p:nvPr userDrawn="1"/>
            </p:nvSpPr>
            <p:spPr>
              <a:xfrm>
                <a:off x="-3603587" y="4145789"/>
                <a:ext cx="180000" cy="180000"/>
              </a:xfrm>
              <a:prstGeom prst="ellipse">
                <a:avLst/>
              </a:prstGeom>
              <a:solidFill>
                <a:schemeClr val="accent1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wrap="none" lIns="0" tIns="0" rIns="0" bIns="0" rtlCol="0" anchor="ctr">
                <a:no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000" b="1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4</a:t>
                </a:r>
              </a:p>
            </p:txBody>
          </p:sp>
          <p:sp>
            <p:nvSpPr>
              <p:cNvPr id="28" name="Rechthoek 27">
                <a:extLst>
                  <a:ext uri="{FF2B5EF4-FFF2-40B4-BE49-F238E27FC236}">
                    <a16:creationId xmlns:a16="http://schemas.microsoft.com/office/drawing/2014/main" id="{EC8A3396-2F71-4CE5-9121-85DA05AAD249}"/>
                  </a:ext>
                </a:extLst>
              </p:cNvPr>
              <p:cNvSpPr/>
              <p:nvPr userDrawn="1"/>
            </p:nvSpPr>
            <p:spPr>
              <a:xfrm>
                <a:off x="-3319415" y="4145790"/>
                <a:ext cx="2944682" cy="979796"/>
              </a:xfrm>
              <a:prstGeom prst="rect">
                <a:avLst/>
              </a:prstGeom>
              <a:noFill/>
              <a:ln w="25400" cap="flat" cmpd="sng" algn="ctr">
                <a:noFill/>
                <a:prstDash val="solid"/>
              </a:ln>
              <a:effectLst/>
            </p:spPr>
            <p:txBody>
              <a:bodyPr lIns="0" tIns="0" rIns="0" bIns="0" rtlCol="0" anchor="t">
                <a:no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Om de afbeelding te schalen of bij te snijden, ga naar de tab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‘Hulpmiddelen voor afbeeldingen - Opmaak’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 en klik op de knop </a:t>
                </a:r>
                <a:r>
                  <a:rPr kumimoji="0" lang="nl-NL" sz="1200" b="1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‘Bijsnijden’</a:t>
                </a:r>
                <a:r>
                  <a:rPr kumimoji="0" lang="nl-NL" sz="12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 panose="020F0502020204030204" pitchFamily="34" charset="0"/>
                    <a:cs typeface="Calibri" panose="020F0502020204030204" pitchFamily="34" charset="0"/>
                  </a:rPr>
                  <a:t>. Schaal met de bolletjes de afbeelding en met de hoekjes het afbeeldingskader.</a:t>
                </a:r>
              </a:p>
            </p:txBody>
          </p:sp>
          <p:grpSp>
            <p:nvGrpSpPr>
              <p:cNvPr id="29" name="Groep 28">
                <a:extLst>
                  <a:ext uri="{FF2B5EF4-FFF2-40B4-BE49-F238E27FC236}">
                    <a16:creationId xmlns:a16="http://schemas.microsoft.com/office/drawing/2014/main" id="{41077E8D-0DCC-44ED-A9C1-07AEC2FBD0AB}"/>
                  </a:ext>
                </a:extLst>
              </p:cNvPr>
              <p:cNvGrpSpPr/>
              <p:nvPr userDrawn="1"/>
            </p:nvGrpSpPr>
            <p:grpSpPr>
              <a:xfrm>
                <a:off x="-3408294" y="5236167"/>
                <a:ext cx="622283" cy="612919"/>
                <a:chOff x="12617641" y="3403239"/>
                <a:chExt cx="752963" cy="741634"/>
              </a:xfrm>
            </p:grpSpPr>
            <p:grpSp>
              <p:nvGrpSpPr>
                <p:cNvPr id="53" name="Groep 52">
                  <a:extLst>
                    <a:ext uri="{FF2B5EF4-FFF2-40B4-BE49-F238E27FC236}">
                      <a16:creationId xmlns:a16="http://schemas.microsoft.com/office/drawing/2014/main" id="{C9284D49-B332-473E-9134-997A3C9752A8}"/>
                    </a:ext>
                  </a:extLst>
                </p:cNvPr>
                <p:cNvGrpSpPr/>
                <p:nvPr userDrawn="1"/>
              </p:nvGrpSpPr>
              <p:grpSpPr>
                <a:xfrm>
                  <a:off x="12771550" y="3403239"/>
                  <a:ext cx="467156" cy="448491"/>
                  <a:chOff x="12782177" y="3403239"/>
                  <a:chExt cx="467156" cy="448491"/>
                </a:xfrm>
              </p:grpSpPr>
              <p:grpSp>
                <p:nvGrpSpPr>
                  <p:cNvPr id="56" name="Groep 55">
                    <a:extLst>
                      <a:ext uri="{FF2B5EF4-FFF2-40B4-BE49-F238E27FC236}">
                        <a16:creationId xmlns:a16="http://schemas.microsoft.com/office/drawing/2014/main" id="{A984A4BE-1F67-477E-806D-F87F24A0B7E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2782177" y="3403239"/>
                    <a:ext cx="412972" cy="396132"/>
                    <a:chOff x="13554906" y="3320109"/>
                    <a:chExt cx="443912" cy="425811"/>
                  </a:xfrm>
                </p:grpSpPr>
                <p:grpSp>
                  <p:nvGrpSpPr>
                    <p:cNvPr id="63" name="Groep 62">
                      <a:extLst>
                        <a:ext uri="{FF2B5EF4-FFF2-40B4-BE49-F238E27FC236}">
                          <a16:creationId xmlns:a16="http://schemas.microsoft.com/office/drawing/2014/main" id="{BA3D605E-BBC8-420E-8F02-2BED89A81D98}"/>
                        </a:ext>
                      </a:extLst>
                    </p:cNvPr>
                    <p:cNvGrpSpPr/>
                    <p:nvPr userDrawn="1"/>
                  </p:nvGrpSpPr>
                  <p:grpSpPr>
                    <a:xfrm>
                      <a:off x="13554906" y="3320109"/>
                      <a:ext cx="443912" cy="425811"/>
                      <a:chOff x="12909684" y="1276143"/>
                      <a:chExt cx="443912" cy="425811"/>
                    </a:xfrm>
                  </p:grpSpPr>
                  <p:sp>
                    <p:nvSpPr>
                      <p:cNvPr id="66" name="Rechthoek 65">
                        <a:extLst>
                          <a:ext uri="{FF2B5EF4-FFF2-40B4-BE49-F238E27FC236}">
                            <a16:creationId xmlns:a16="http://schemas.microsoft.com/office/drawing/2014/main" id="{52AE838F-44B2-4FEE-80BC-A69404A36A62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443912" cy="425811"/>
                      </a:xfrm>
                      <a:prstGeom prst="rect">
                        <a:avLst/>
                      </a:prstGeom>
                      <a:noFill/>
                      <a:ln w="12700">
                        <a:solidFill>
                          <a:srgbClr val="818181"/>
                        </a:solidFill>
                        <a:prstDash val="dash"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7" name="Rechthoek 66">
                        <a:extLst>
                          <a:ext uri="{FF2B5EF4-FFF2-40B4-BE49-F238E27FC236}">
                            <a16:creationId xmlns:a16="http://schemas.microsoft.com/office/drawing/2014/main" id="{38B7ECA0-3A28-4568-A135-21C21CE0C80C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2909684" y="1276143"/>
                        <a:ext cx="261629" cy="257807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  <a:ln w="12700">
                        <a:solidFill>
                          <a:srgbClr val="81818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lvl="0">
                          <a:lnSpc>
                            <a:spcPct val="90000"/>
                          </a:lnSpc>
                          <a:spcBef>
                            <a:spcPts val="600"/>
                          </a:spcBef>
                          <a:spcAft>
                            <a:spcPts val="600"/>
                          </a:spcAft>
                        </a:pPr>
                        <a:endParaRPr lang="nl-NL" sz="800" b="0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  <p:sp>
                    <p:nvSpPr>
                      <p:cNvPr id="68" name="Ovaal 67">
                        <a:extLst>
                          <a:ext uri="{FF2B5EF4-FFF2-40B4-BE49-F238E27FC236}">
                            <a16:creationId xmlns:a16="http://schemas.microsoft.com/office/drawing/2014/main" id="{04A54ED3-7151-4838-86EB-FA08306CADD1}"/>
                          </a:ext>
                        </a:extLst>
                      </p:cNvPr>
                      <p:cNvSpPr/>
                      <p:nvPr userDrawn="1"/>
                    </p:nvSpPr>
                    <p:spPr>
                      <a:xfrm>
                        <a:off x="13069071" y="1308711"/>
                        <a:ext cx="72188" cy="72188"/>
                      </a:xfrm>
                      <a:prstGeom prst="ellipse">
                        <a:avLst/>
                      </a:prstGeom>
                      <a:solidFill>
                        <a:srgbClr val="ECC679"/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rot="0" spcFirstLastPara="0" vert="horz" wrap="square" lIns="0" tIns="0" rIns="0" bIns="0" numCol="1" spcCol="0" rtlCol="0" fromWordArt="0" anchor="ctr" anchorCtr="0" forceAA="0" compatLnSpc="1">
                        <a:prstTxWarp prst="textNoShape">
                          <a:avLst/>
                        </a:prstTxWarp>
                        <a:noAutofit/>
                      </a:bodyPr>
                      <a:lstStyle/>
                      <a:p>
                        <a:pPr algn="l"/>
                        <a:endParaRPr lang="nl-NL" sz="1000" b="1" noProof="0">
                          <a:solidFill>
                            <a:srgbClr val="211F26"/>
                          </a:solidFill>
                          <a:latin typeface="Calibri" panose="020F0502020204030204" pitchFamily="34" charset="0"/>
                          <a:cs typeface="Calibri" panose="020F0502020204030204" pitchFamily="34" charset="0"/>
                        </a:endParaRPr>
                      </a:p>
                    </p:txBody>
                  </p:sp>
                </p:grpSp>
                <p:pic>
                  <p:nvPicPr>
                    <p:cNvPr id="64" name="Afbeelding 63">
                      <a:extLst>
                        <a:ext uri="{FF2B5EF4-FFF2-40B4-BE49-F238E27FC236}">
                          <a16:creationId xmlns:a16="http://schemas.microsoft.com/office/drawing/2014/main" id="{715DF986-D915-4826-82C9-30DE3BC4844F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>
                      <a:off x="13567296" y="3424992"/>
                      <a:ext cx="173367" cy="140220"/>
                    </a:xfrm>
                    <a:prstGeom prst="rect">
                      <a:avLst/>
                    </a:prstGeom>
                  </p:spPr>
                </p:pic>
                <p:pic>
                  <p:nvPicPr>
                    <p:cNvPr id="65" name="Afbeelding 64">
                      <a:extLst>
                        <a:ext uri="{FF2B5EF4-FFF2-40B4-BE49-F238E27FC236}">
                          <a16:creationId xmlns:a16="http://schemas.microsoft.com/office/drawing/2014/main" id="{31FFB009-2654-461A-8DC2-AE99FD0963E6}"/>
                        </a:ext>
                      </a:extLst>
                    </p:cNvPr>
                    <p:cNvPicPr>
                      <a:picLocks noChangeAspect="1"/>
                    </p:cNvPicPr>
                    <p:nvPr userDrawn="1"/>
                  </p:nvPicPr>
                  <p:blipFill>
                    <a:blip r:embed="rId2">
                      <a:duotone>
                        <a:prstClr val="black"/>
                        <a:srgbClr val="4D82B8">
                          <a:tint val="45000"/>
                          <a:satMod val="400000"/>
                        </a:srgbClr>
                      </a:duotone>
                      <a:extLst>
                        <a:ext uri="{BEBA8EAE-BF5A-486C-A8C5-ECC9F3942E4B}">
                          <a14:imgProps xmlns:a14="http://schemas.microsoft.com/office/drawing/2010/main">
                            <a14:imgLayer r:embed="rId3">
                              <a14:imgEffect>
                                <a14:brightnessContrast contrast="-40000"/>
                              </a14:imgEffect>
                            </a14:imgLayer>
                          </a14:imgProps>
                        </a:ext>
                      </a:extLst>
                    </a:blip>
                    <a:stretch>
                      <a:fillRect/>
                    </a:stretch>
                  </p:blipFill>
                  <p:spPr>
                    <a:xfrm flipH="1">
                      <a:off x="13635599" y="3453788"/>
                      <a:ext cx="173367" cy="111424"/>
                    </a:xfrm>
                    <a:prstGeom prst="rect">
                      <a:avLst/>
                    </a:prstGeom>
                  </p:spPr>
                </p:pic>
              </p:grpSp>
              <p:grpSp>
                <p:nvGrpSpPr>
                  <p:cNvPr id="57" name="Groep 56">
                    <a:extLst>
                      <a:ext uri="{FF2B5EF4-FFF2-40B4-BE49-F238E27FC236}">
                        <a16:creationId xmlns:a16="http://schemas.microsoft.com/office/drawing/2014/main" id="{A7461B90-9AAF-4633-8C79-C80CFAD7FCAF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103513" y="3705268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61" name="Rechthoek 60">
                      <a:extLst>
                        <a:ext uri="{FF2B5EF4-FFF2-40B4-BE49-F238E27FC236}">
                          <a16:creationId xmlns:a16="http://schemas.microsoft.com/office/drawing/2014/main" id="{F26EFF51-C900-46B8-AA28-E8B80B778C78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2" name="Rechthoek 61">
                      <a:extLst>
                        <a:ext uri="{FF2B5EF4-FFF2-40B4-BE49-F238E27FC236}">
                          <a16:creationId xmlns:a16="http://schemas.microsoft.com/office/drawing/2014/main" id="{3D43E40B-A7BF-44FF-A6A1-C3C15646E77F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grpSp>
                <p:nvGrpSpPr>
                  <p:cNvPr id="58" name="Groep 57">
                    <a:extLst>
                      <a:ext uri="{FF2B5EF4-FFF2-40B4-BE49-F238E27FC236}">
                        <a16:creationId xmlns:a16="http://schemas.microsoft.com/office/drawing/2014/main" id="{01A889B8-9DD3-4285-9753-9EE5F76E8885}"/>
                      </a:ext>
                    </a:extLst>
                  </p:cNvPr>
                  <p:cNvGrpSpPr/>
                  <p:nvPr userDrawn="1"/>
                </p:nvGrpSpPr>
                <p:grpSpPr>
                  <a:xfrm rot="10800000">
                    <a:off x="13061402" y="3665637"/>
                    <a:ext cx="145820" cy="146462"/>
                    <a:chOff x="13096169" y="3602278"/>
                    <a:chExt cx="145820" cy="146462"/>
                  </a:xfrm>
                </p:grpSpPr>
                <p:sp>
                  <p:nvSpPr>
                    <p:cNvPr id="59" name="Rechthoek 58">
                      <a:extLst>
                        <a:ext uri="{FF2B5EF4-FFF2-40B4-BE49-F238E27FC236}">
                          <a16:creationId xmlns:a16="http://schemas.microsoft.com/office/drawing/2014/main" id="{B03E1C3A-9160-47A5-B1C8-7BE7A6E7018A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96169" y="3602278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60" name="Rechthoek 59">
                      <a:extLst>
                        <a:ext uri="{FF2B5EF4-FFF2-40B4-BE49-F238E27FC236}">
                          <a16:creationId xmlns:a16="http://schemas.microsoft.com/office/drawing/2014/main" id="{60A023B6-44B5-4717-ABD8-0DCAF030A963}"/>
                        </a:ext>
                      </a:extLst>
                    </p:cNvPr>
                    <p:cNvSpPr/>
                    <p:nvPr userDrawn="1"/>
                  </p:nvSpPr>
                  <p:spPr>
                    <a:xfrm rot="5400000">
                      <a:off x="13037453" y="3661636"/>
                      <a:ext cx="145820" cy="28388"/>
                    </a:xfrm>
                    <a:prstGeom prst="rect">
                      <a:avLst/>
                    </a:prstGeom>
                    <a:solidFill>
                      <a:srgbClr val="81818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</p:grpSp>
            <p:sp>
              <p:nvSpPr>
                <p:cNvPr id="54" name="Rechthoek 53">
                  <a:extLst>
                    <a:ext uri="{FF2B5EF4-FFF2-40B4-BE49-F238E27FC236}">
                      <a16:creationId xmlns:a16="http://schemas.microsoft.com/office/drawing/2014/main" id="{C4FDDA64-CEA8-40A8-9299-7672A333AA34}"/>
                    </a:ext>
                  </a:extLst>
                </p:cNvPr>
                <p:cNvSpPr/>
                <p:nvPr userDrawn="1"/>
              </p:nvSpPr>
              <p:spPr>
                <a:xfrm>
                  <a:off x="12617641" y="3889890"/>
                  <a:ext cx="752963" cy="161170"/>
                </a:xfrm>
                <a:prstGeom prst="rect">
                  <a:avLst/>
                </a:prstGeom>
                <a:noFill/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rPr>
                    <a:t>Bijsnijden</a:t>
                  </a:r>
                </a:p>
              </p:txBody>
            </p:sp>
            <p:sp>
              <p:nvSpPr>
                <p:cNvPr id="55" name="Gelijkbenige driehoek 54">
                  <a:extLst>
                    <a:ext uri="{FF2B5EF4-FFF2-40B4-BE49-F238E27FC236}">
                      <a16:creationId xmlns:a16="http://schemas.microsoft.com/office/drawing/2014/main" id="{373457A2-D3D8-40AD-AB50-A5F271526092}"/>
                    </a:ext>
                  </a:extLst>
                </p:cNvPr>
                <p:cNvSpPr/>
                <p:nvPr userDrawn="1"/>
              </p:nvSpPr>
              <p:spPr>
                <a:xfrm rot="10800000">
                  <a:off x="12950688" y="4093726"/>
                  <a:ext cx="86866" cy="51147"/>
                </a:xfrm>
                <a:prstGeom prst="triangle">
                  <a:avLst/>
                </a:prstGeom>
                <a:solidFill>
                  <a:srgbClr val="81818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sp>
            <p:nvSpPr>
              <p:cNvPr id="30" name="Rechthoek 29">
                <a:extLst>
                  <a:ext uri="{FF2B5EF4-FFF2-40B4-BE49-F238E27FC236}">
                    <a16:creationId xmlns:a16="http://schemas.microsoft.com/office/drawing/2014/main" id="{B7CD744F-69CC-4C4E-B505-E1E5F479A052}"/>
                  </a:ext>
                </a:extLst>
              </p:cNvPr>
              <p:cNvSpPr/>
              <p:nvPr userDrawn="1"/>
            </p:nvSpPr>
            <p:spPr>
              <a:xfrm>
                <a:off x="-3316836" y="3119689"/>
                <a:ext cx="1239216" cy="719917"/>
              </a:xfrm>
              <a:prstGeom prst="rect">
                <a:avLst/>
              </a:prstGeom>
              <a:pattFill prst="wdUpDiag">
                <a:fgClr>
                  <a:srgbClr val="E0E0E0"/>
                </a:fgClr>
                <a:bgClr>
                  <a:srgbClr val="ECECEC"/>
                </a:bgClr>
              </a:pattFill>
              <a:ln w="12700">
                <a:solidFill>
                  <a:srgbClr val="D3D3D3"/>
                </a:solidFill>
                <a:prstDash val="solid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72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0" i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31" name="Groep 30">
                <a:extLst>
                  <a:ext uri="{FF2B5EF4-FFF2-40B4-BE49-F238E27FC236}">
                    <a16:creationId xmlns:a16="http://schemas.microsoft.com/office/drawing/2014/main" id="{9B9A08DF-27D4-40E9-B2FB-A14E276252B3}"/>
                  </a:ext>
                </a:extLst>
              </p:cNvPr>
              <p:cNvGrpSpPr/>
              <p:nvPr userDrawn="1"/>
            </p:nvGrpSpPr>
            <p:grpSpPr>
              <a:xfrm>
                <a:off x="-2485819" y="3399207"/>
                <a:ext cx="1222990" cy="563933"/>
                <a:chOff x="-2485819" y="3399207"/>
                <a:chExt cx="1222990" cy="563933"/>
              </a:xfrm>
            </p:grpSpPr>
            <p:sp>
              <p:nvSpPr>
                <p:cNvPr id="32" name="Rechthoek 31">
                  <a:extLst>
                    <a:ext uri="{FF2B5EF4-FFF2-40B4-BE49-F238E27FC236}">
                      <a16:creationId xmlns:a16="http://schemas.microsoft.com/office/drawing/2014/main" id="{3A2F65FD-3D76-47C4-8A48-2524333851CA}"/>
                    </a:ext>
                  </a:extLst>
                </p:cNvPr>
                <p:cNvSpPr/>
                <p:nvPr userDrawn="1"/>
              </p:nvSpPr>
              <p:spPr>
                <a:xfrm>
                  <a:off x="-2485819" y="3399207"/>
                  <a:ext cx="1176476" cy="504851"/>
                </a:xfrm>
                <a:prstGeom prst="rect">
                  <a:avLst/>
                </a:prstGeom>
                <a:solidFill>
                  <a:schemeClr val="bg1"/>
                </a:solidFill>
                <a:ln w="12700">
                  <a:solidFill>
                    <a:srgbClr val="D1D1D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10800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8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33" name="Rechthoek 32">
                  <a:extLst>
                    <a:ext uri="{FF2B5EF4-FFF2-40B4-BE49-F238E27FC236}">
                      <a16:creationId xmlns:a16="http://schemas.microsoft.com/office/drawing/2014/main" id="{81164451-A454-45F5-A334-BF4F8C2F0634}"/>
                    </a:ext>
                  </a:extLst>
                </p:cNvPr>
                <p:cNvSpPr/>
                <p:nvPr userDrawn="1"/>
              </p:nvSpPr>
              <p:spPr>
                <a:xfrm>
                  <a:off x="-2479584" y="3652838"/>
                  <a:ext cx="1164007" cy="246701"/>
                </a:xfrm>
                <a:prstGeom prst="rect">
                  <a:avLst/>
                </a:prstGeom>
                <a:solidFill>
                  <a:srgbClr val="FCE4DC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grpSp>
              <p:nvGrpSpPr>
                <p:cNvPr id="34" name="Groep 33">
                  <a:extLst>
                    <a:ext uri="{FF2B5EF4-FFF2-40B4-BE49-F238E27FC236}">
                      <a16:creationId xmlns:a16="http://schemas.microsoft.com/office/drawing/2014/main" id="{455EE2C9-BAB6-4E48-BC99-EC7081EC95EA}"/>
                    </a:ext>
                  </a:extLst>
                </p:cNvPr>
                <p:cNvGrpSpPr/>
                <p:nvPr userDrawn="1"/>
              </p:nvGrpSpPr>
              <p:grpSpPr>
                <a:xfrm>
                  <a:off x="-2403869" y="3460544"/>
                  <a:ext cx="155951" cy="131922"/>
                  <a:chOff x="12968836" y="3354170"/>
                  <a:chExt cx="404806" cy="342433"/>
                </a:xfrm>
              </p:grpSpPr>
              <p:sp>
                <p:nvSpPr>
                  <p:cNvPr id="47" name="Rechthoek: afgeronde hoeken 46">
                    <a:extLst>
                      <a:ext uri="{FF2B5EF4-FFF2-40B4-BE49-F238E27FC236}">
                        <a16:creationId xmlns:a16="http://schemas.microsoft.com/office/drawing/2014/main" id="{07768A69-5C07-483B-B3CE-8CDDD4FC2521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2968836" y="3354170"/>
                    <a:ext cx="404806" cy="342433"/>
                  </a:xfrm>
                  <a:prstGeom prst="roundRect">
                    <a:avLst>
                      <a:gd name="adj" fmla="val 2911"/>
                    </a:avLst>
                  </a:prstGeom>
                  <a:solidFill>
                    <a:schemeClr val="bg1"/>
                  </a:solidFill>
                  <a:ln w="12700">
                    <a:solidFill>
                      <a:srgbClr val="81818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lvl="0">
                      <a:lnSpc>
                        <a:spcPct val="90000"/>
                      </a:lnSpc>
                      <a:spcBef>
                        <a:spcPts val="600"/>
                      </a:spcBef>
                      <a:spcAft>
                        <a:spcPts val="600"/>
                      </a:spcAft>
                    </a:pPr>
                    <a:endParaRPr lang="nl-NL" sz="800" b="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8" name="Rechthoek 47">
                    <a:extLst>
                      <a:ext uri="{FF2B5EF4-FFF2-40B4-BE49-F238E27FC236}">
                        <a16:creationId xmlns:a16="http://schemas.microsoft.com/office/drawing/2014/main" id="{5237B45C-5025-4FFF-894C-0C8388E779E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0" y="3401181"/>
                    <a:ext cx="305213" cy="41563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49" name="Rechthoek 48">
                    <a:extLst>
                      <a:ext uri="{FF2B5EF4-FFF2-40B4-BE49-F238E27FC236}">
                        <a16:creationId xmlns:a16="http://schemas.microsoft.com/office/drawing/2014/main" id="{401517AB-315A-4657-B767-0CB1643014FD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25181" y="3471575"/>
                    <a:ext cx="118778" cy="181691"/>
                  </a:xfrm>
                  <a:prstGeom prst="rect">
                    <a:avLst/>
                  </a:prstGeom>
                  <a:solidFill>
                    <a:srgbClr val="D1D1D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0" name="Rechthoek 49">
                    <a:extLst>
                      <a:ext uri="{FF2B5EF4-FFF2-40B4-BE49-F238E27FC236}">
                        <a16:creationId xmlns:a16="http://schemas.microsoft.com/office/drawing/2014/main" id="{FEC6A17E-E77D-4DCC-89BA-ADE7D7B8097F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481982"/>
                    <a:ext cx="13527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1" name="Rechthoek 50">
                    <a:extLst>
                      <a:ext uri="{FF2B5EF4-FFF2-40B4-BE49-F238E27FC236}">
                        <a16:creationId xmlns:a16="http://schemas.microsoft.com/office/drawing/2014/main" id="{AC38F537-EEDB-4DC8-8BAF-76AC635FFF36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554800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52" name="Rechthoek 51">
                    <a:extLst>
                      <a:ext uri="{FF2B5EF4-FFF2-40B4-BE49-F238E27FC236}">
                        <a16:creationId xmlns:a16="http://schemas.microsoft.com/office/drawing/2014/main" id="{CF1C01C8-727F-4BFD-96D9-7F282CD8F9AA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180812" y="3627618"/>
                    <a:ext cx="69418" cy="21328"/>
                  </a:xfrm>
                  <a:prstGeom prst="rect">
                    <a:avLst/>
                  </a:prstGeom>
                  <a:solidFill>
                    <a:srgbClr val="B2B2B2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35" name="Groep 34">
                  <a:extLst>
                    <a:ext uri="{FF2B5EF4-FFF2-40B4-BE49-F238E27FC236}">
                      <a16:creationId xmlns:a16="http://schemas.microsoft.com/office/drawing/2014/main" id="{EEA33EC2-A072-41B0-A974-348D34F0CF42}"/>
                    </a:ext>
                  </a:extLst>
                </p:cNvPr>
                <p:cNvGrpSpPr/>
                <p:nvPr userDrawn="1"/>
              </p:nvGrpSpPr>
              <p:grpSpPr>
                <a:xfrm>
                  <a:off x="-2423424" y="3690208"/>
                  <a:ext cx="166739" cy="218963"/>
                  <a:chOff x="12940828" y="3950597"/>
                  <a:chExt cx="432813" cy="568367"/>
                </a:xfrm>
              </p:grpSpPr>
              <p:grpSp>
                <p:nvGrpSpPr>
                  <p:cNvPr id="39" name="Groep 38">
                    <a:extLst>
                      <a:ext uri="{FF2B5EF4-FFF2-40B4-BE49-F238E27FC236}">
                        <a16:creationId xmlns:a16="http://schemas.microsoft.com/office/drawing/2014/main" id="{E691013F-BD98-40F5-83AA-C8DAF318036B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000382" y="4006891"/>
                    <a:ext cx="373259" cy="315747"/>
                    <a:chOff x="12968836" y="3354170"/>
                    <a:chExt cx="404806" cy="342433"/>
                  </a:xfrm>
                </p:grpSpPr>
                <p:sp>
                  <p:nvSpPr>
                    <p:cNvPr id="41" name="Rechthoek: afgeronde hoeken 40">
                      <a:extLst>
                        <a:ext uri="{FF2B5EF4-FFF2-40B4-BE49-F238E27FC236}">
                          <a16:creationId xmlns:a16="http://schemas.microsoft.com/office/drawing/2014/main" id="{D9337548-6F64-4938-A394-67B337240E1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68836" y="3354170"/>
                      <a:ext cx="404806" cy="342433"/>
                    </a:xfrm>
                    <a:prstGeom prst="roundRect">
                      <a:avLst>
                        <a:gd name="adj" fmla="val 2911"/>
                      </a:avLst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2" name="Rechthoek 41">
                      <a:extLst>
                        <a:ext uri="{FF2B5EF4-FFF2-40B4-BE49-F238E27FC236}">
                          <a16:creationId xmlns:a16="http://schemas.microsoft.com/office/drawing/2014/main" id="{A666F617-A37D-4F63-953F-F09ECCCE1BF1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0" y="3401181"/>
                      <a:ext cx="305213" cy="41563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3" name="Rechthoek 42">
                      <a:extLst>
                        <a:ext uri="{FF2B5EF4-FFF2-40B4-BE49-F238E27FC236}">
                          <a16:creationId xmlns:a16="http://schemas.microsoft.com/office/drawing/2014/main" id="{EA0C8B8E-AAB6-45C7-BF8E-2FADDFCE811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25181" y="3471575"/>
                      <a:ext cx="118778" cy="181691"/>
                    </a:xfrm>
                    <a:prstGeom prst="rect">
                      <a:avLst/>
                    </a:prstGeom>
                    <a:solidFill>
                      <a:srgbClr val="D1D1D1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4" name="Rechthoek 43">
                      <a:extLst>
                        <a:ext uri="{FF2B5EF4-FFF2-40B4-BE49-F238E27FC236}">
                          <a16:creationId xmlns:a16="http://schemas.microsoft.com/office/drawing/2014/main" id="{235E2ABC-3A45-44D9-93E3-E5DFBEB24E26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481982"/>
                      <a:ext cx="13527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5" name="Rechthoek 44">
                      <a:extLst>
                        <a:ext uri="{FF2B5EF4-FFF2-40B4-BE49-F238E27FC236}">
                          <a16:creationId xmlns:a16="http://schemas.microsoft.com/office/drawing/2014/main" id="{292AF878-63D6-420F-A60F-B63F8B344C37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554800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46" name="Rechthoek 45">
                      <a:extLst>
                        <a:ext uri="{FF2B5EF4-FFF2-40B4-BE49-F238E27FC236}">
                          <a16:creationId xmlns:a16="http://schemas.microsoft.com/office/drawing/2014/main" id="{7BBA0777-A3C1-4840-A60E-DA8745A155CF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180812" y="3627618"/>
                      <a:ext cx="69418" cy="21328"/>
                    </a:xfrm>
                    <a:prstGeom prst="rect">
                      <a:avLst/>
                    </a:prstGeom>
                    <a:solidFill>
                      <a:srgbClr val="B2B2B2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sp>
                <p:nvSpPr>
                  <p:cNvPr id="40" name="Boog 39">
                    <a:extLst>
                      <a:ext uri="{FF2B5EF4-FFF2-40B4-BE49-F238E27FC236}">
                        <a16:creationId xmlns:a16="http://schemas.microsoft.com/office/drawing/2014/main" id="{90A59869-0C58-4C17-BCF2-E9FE4A504612}"/>
                      </a:ext>
                    </a:extLst>
                  </p:cNvPr>
                  <p:cNvSpPr/>
                  <p:nvPr userDrawn="1"/>
                </p:nvSpPr>
                <p:spPr>
                  <a:xfrm rot="17637075">
                    <a:off x="12776155" y="4115270"/>
                    <a:ext cx="568367" cy="239021"/>
                  </a:xfrm>
                  <a:prstGeom prst="arc">
                    <a:avLst>
                      <a:gd name="adj1" fmla="val 15959368"/>
                      <a:gd name="adj2" fmla="val 1354623"/>
                    </a:avLst>
                  </a:prstGeom>
                  <a:noFill/>
                  <a:ln w="19050" cap="flat" cmpd="sng" algn="ctr">
                    <a:solidFill>
                      <a:srgbClr val="4D82B8"/>
                    </a:solidFill>
                    <a:prstDash val="solid"/>
                    <a:headEnd type="arrow" w="med" len="sm"/>
                  </a:ln>
                  <a:effectLst/>
                </p:spPr>
                <p:txBody>
                  <a:bodyPr rtlCol="0" anchor="ctr">
                    <a:noAutofit/>
                  </a:bodyPr>
                  <a:lstStyle/>
                  <a:p>
                    <a:pPr algn="ctr"/>
                    <a:endParaRPr lang="nl-NL" sz="2400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sp>
              <p:nvSpPr>
                <p:cNvPr id="36" name="Tekstvak 35">
                  <a:extLst>
                    <a:ext uri="{FF2B5EF4-FFF2-40B4-BE49-F238E27FC236}">
                      <a16:creationId xmlns:a16="http://schemas.microsoft.com/office/drawing/2014/main" id="{35970E88-F735-4E22-830F-2DFF68BEA482}"/>
                    </a:ext>
                  </a:extLst>
                </p:cNvPr>
                <p:cNvSpPr txBox="1"/>
                <p:nvPr userDrawn="1"/>
              </p:nvSpPr>
              <p:spPr>
                <a:xfrm>
                  <a:off x="-2245455" y="3460544"/>
                  <a:ext cx="896116" cy="134709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Indeling</a:t>
                  </a:r>
                </a:p>
              </p:txBody>
            </p:sp>
            <p:sp>
              <p:nvSpPr>
                <p:cNvPr id="37" name="Tekstvak 36">
                  <a:extLst>
                    <a:ext uri="{FF2B5EF4-FFF2-40B4-BE49-F238E27FC236}">
                      <a16:creationId xmlns:a16="http://schemas.microsoft.com/office/drawing/2014/main" id="{675BC97C-1F3A-4207-B3DC-C5C8733302F0}"/>
                    </a:ext>
                  </a:extLst>
                </p:cNvPr>
                <p:cNvSpPr txBox="1"/>
                <p:nvPr userDrawn="1"/>
              </p:nvSpPr>
              <p:spPr>
                <a:xfrm>
                  <a:off x="-2258884" y="3712980"/>
                  <a:ext cx="909545" cy="126416"/>
                </a:xfrm>
                <a:prstGeom prst="rect">
                  <a:avLst/>
                </a:prstGeom>
                <a:noFill/>
              </p:spPr>
              <p:txBody>
                <a:bodyPr wrap="square" rtlCol="0" anchor="ctr">
                  <a:noAutofit/>
                </a:bodyPr>
                <a:lstStyle/>
                <a:p>
                  <a:pPr marL="0" algn="l" defTabSz="1217512" rtl="0" eaLnBrk="1" latinLnBrk="0" hangingPunct="1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r>
                    <a:rPr lang="nl-NL" sz="900" b="0" kern="1200" noProof="0">
                      <a:solidFill>
                        <a:srgbClr val="211F26"/>
                      </a:solidFill>
                      <a:latin typeface="Calibri" panose="020F0502020204030204" pitchFamily="34" charset="0"/>
                      <a:ea typeface="+mn-ea"/>
                      <a:cs typeface="Calibri" panose="020F0502020204030204" pitchFamily="34" charset="0"/>
                    </a:rPr>
                    <a:t>Dia Herstellen</a:t>
                  </a:r>
                </a:p>
              </p:txBody>
            </p:sp>
            <p:sp>
              <p:nvSpPr>
                <p:cNvPr id="38" name="Vrije vorm: vorm 37">
                  <a:extLst>
                    <a:ext uri="{FF2B5EF4-FFF2-40B4-BE49-F238E27FC236}">
                      <a16:creationId xmlns:a16="http://schemas.microsoft.com/office/drawing/2014/main" id="{76C332CA-0BFF-4232-A00B-1D8EBD1F9E4F}"/>
                    </a:ext>
                  </a:extLst>
                </p:cNvPr>
                <p:cNvSpPr/>
                <p:nvPr userDrawn="1"/>
              </p:nvSpPr>
              <p:spPr>
                <a:xfrm>
                  <a:off x="-1360391" y="3783140"/>
                  <a:ext cx="97562" cy="180000"/>
                </a:xfrm>
                <a:custGeom>
                  <a:avLst/>
                  <a:gdLst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41194 w 880280"/>
                    <a:gd name="connsiteY2" fmla="*/ 96899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27546 w 880280"/>
                    <a:gd name="connsiteY2" fmla="*/ 975815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00250 w 880280"/>
                    <a:gd name="connsiteY2" fmla="*/ 1003111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25438 w 880280"/>
                    <a:gd name="connsiteY5" fmla="*/ 928048 h 1624084"/>
                    <a:gd name="connsiteX6" fmla="*/ 511791 w 880280"/>
                    <a:gd name="connsiteY6" fmla="*/ 900753 h 1624084"/>
                    <a:gd name="connsiteX7" fmla="*/ 880280 w 880280"/>
                    <a:gd name="connsiteY7" fmla="*/ 893929 h 1624084"/>
                    <a:gd name="connsiteX8" fmla="*/ 0 w 880280"/>
                    <a:gd name="connsiteY8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511791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  <a:gd name="connsiteX0" fmla="*/ 0 w 880280"/>
                    <a:gd name="connsiteY0" fmla="*/ 0 h 1624084"/>
                    <a:gd name="connsiteX1" fmla="*/ 0 w 880280"/>
                    <a:gd name="connsiteY1" fmla="*/ 1262418 h 1624084"/>
                    <a:gd name="connsiteX2" fmla="*/ 313898 w 880280"/>
                    <a:gd name="connsiteY2" fmla="*/ 996287 h 1624084"/>
                    <a:gd name="connsiteX3" fmla="*/ 620973 w 880280"/>
                    <a:gd name="connsiteY3" fmla="*/ 1624084 h 1624084"/>
                    <a:gd name="connsiteX4" fmla="*/ 839337 w 880280"/>
                    <a:gd name="connsiteY4" fmla="*/ 1480782 h 1624084"/>
                    <a:gd name="connsiteX5" fmla="*/ 498144 w 880280"/>
                    <a:gd name="connsiteY5" fmla="*/ 900753 h 1624084"/>
                    <a:gd name="connsiteX6" fmla="*/ 880280 w 880280"/>
                    <a:gd name="connsiteY6" fmla="*/ 893929 h 1624084"/>
                    <a:gd name="connsiteX7" fmla="*/ 0 w 880280"/>
                    <a:gd name="connsiteY7" fmla="*/ 0 h 162408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80280" h="1624084">
                      <a:moveTo>
                        <a:pt x="0" y="0"/>
                      </a:moveTo>
                      <a:lnTo>
                        <a:pt x="0" y="1262418"/>
                      </a:lnTo>
                      <a:lnTo>
                        <a:pt x="313898" y="996287"/>
                      </a:lnTo>
                      <a:lnTo>
                        <a:pt x="620973" y="1624084"/>
                      </a:lnTo>
                      <a:lnTo>
                        <a:pt x="839337" y="1480782"/>
                      </a:lnTo>
                      <a:lnTo>
                        <a:pt x="498144" y="900753"/>
                      </a:lnTo>
                      <a:lnTo>
                        <a:pt x="880280" y="89392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solidFill>
                    <a:srgbClr val="00000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>
                    <a:lnSpc>
                      <a:spcPct val="90000"/>
                    </a:lnSpc>
                    <a:spcBef>
                      <a:spcPts val="600"/>
                    </a:spcBef>
                    <a:spcAft>
                      <a:spcPts val="600"/>
                    </a:spcAft>
                  </a:pPr>
                  <a:endParaRPr lang="nl-NL" sz="1600" cap="all" baseline="0" noProof="0"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  <p:sp>
          <p:nvSpPr>
            <p:cNvPr id="17" name="Gelijkbenige driehoek 16">
              <a:extLst>
                <a:ext uri="{FF2B5EF4-FFF2-40B4-BE49-F238E27FC236}">
                  <a16:creationId xmlns:a16="http://schemas.microsoft.com/office/drawing/2014/main" id="{24BADE38-945C-4ED0-8697-119D31A3AE6B}"/>
                </a:ext>
              </a:extLst>
            </p:cNvPr>
            <p:cNvSpPr/>
            <p:nvPr userDrawn="1"/>
          </p:nvSpPr>
          <p:spPr>
            <a:xfrm rot="16200000" flipH="1">
              <a:off x="12932218" y="489499"/>
              <a:ext cx="175255" cy="102879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endParaRPr lang="nl-NL" sz="1600" cap="all" baseline="0" noProof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0" name="INSTRUCTIES">
            <a:extLst>
              <a:ext uri="{FF2B5EF4-FFF2-40B4-BE49-F238E27FC236}">
                <a16:creationId xmlns:a16="http://schemas.microsoft.com/office/drawing/2014/main" id="{43A14427-EC0B-4184-A3C3-ADA767239BAB}"/>
              </a:ext>
            </a:extLst>
          </p:cNvPr>
          <p:cNvGrpSpPr/>
          <p:nvPr userDrawn="1"/>
        </p:nvGrpSpPr>
        <p:grpSpPr>
          <a:xfrm>
            <a:off x="-3759179" y="0"/>
            <a:ext cx="3593091" cy="5936662"/>
            <a:chOff x="-3786437" y="0"/>
            <a:chExt cx="3593091" cy="5936662"/>
          </a:xfrm>
        </p:grpSpPr>
        <p:sp>
          <p:nvSpPr>
            <p:cNvPr id="81" name="Rechthoek 80">
              <a:extLst>
                <a:ext uri="{FF2B5EF4-FFF2-40B4-BE49-F238E27FC236}">
                  <a16:creationId xmlns:a16="http://schemas.microsoft.com/office/drawing/2014/main" id="{B7A57B4F-A10B-4832-B244-FD2FD721F20D}"/>
                </a:ext>
              </a:extLst>
            </p:cNvPr>
            <p:cNvSpPr/>
            <p:nvPr userDrawn="1"/>
          </p:nvSpPr>
          <p:spPr>
            <a:xfrm>
              <a:off x="-3786437" y="0"/>
              <a:ext cx="3593091" cy="5936662"/>
            </a:xfrm>
            <a:prstGeom prst="rect">
              <a:avLst/>
            </a:prstGeom>
            <a:solidFill>
              <a:srgbClr val="FFFFFF"/>
            </a:solidFill>
            <a:ln w="6350">
              <a:solidFill>
                <a:srgbClr val="ECECEC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80000" tIns="144000" rIns="180000" bIns="144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</a:pPr>
              <a:r>
                <a:rPr lang="nl-NL" sz="1400" b="1" cap="all" baseline="0" noProof="0">
                  <a:solidFill>
                    <a:schemeClr val="accent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Logo invoegen/opmaken</a:t>
              </a:r>
            </a:p>
          </p:txBody>
        </p:sp>
        <p:sp>
          <p:nvSpPr>
            <p:cNvPr id="82" name="Ovaal 81">
              <a:extLst>
                <a:ext uri="{FF2B5EF4-FFF2-40B4-BE49-F238E27FC236}">
                  <a16:creationId xmlns:a16="http://schemas.microsoft.com/office/drawing/2014/main" id="{27F09725-F673-4AE3-9C42-DCAFE1ACF366}"/>
                </a:ext>
              </a:extLst>
            </p:cNvPr>
            <p:cNvSpPr/>
            <p:nvPr userDrawn="1"/>
          </p:nvSpPr>
          <p:spPr>
            <a:xfrm>
              <a:off x="-3603587" y="465324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</a:p>
          </p:txBody>
        </p:sp>
        <p:sp>
          <p:nvSpPr>
            <p:cNvPr id="83" name="Rechthoek 82">
              <a:extLst>
                <a:ext uri="{FF2B5EF4-FFF2-40B4-BE49-F238E27FC236}">
                  <a16:creationId xmlns:a16="http://schemas.microsoft.com/office/drawing/2014/main" id="{EE10CCC5-AA3D-4265-8BC0-920EB829421A}"/>
                </a:ext>
              </a:extLst>
            </p:cNvPr>
            <p:cNvSpPr/>
            <p:nvPr userDrawn="1"/>
          </p:nvSpPr>
          <p:spPr>
            <a:xfrm>
              <a:off x="-3319415" y="465324"/>
              <a:ext cx="2944682" cy="658026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Wanneer nodig, verwijder het bestaande logo d.m.v. de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‘Backspace toets’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Klik op het pictogram om een nieuw logo in te voegen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(zie onderstaand voorbeeld)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4" name="Groep 83">
              <a:extLst>
                <a:ext uri="{FF2B5EF4-FFF2-40B4-BE49-F238E27FC236}">
                  <a16:creationId xmlns:a16="http://schemas.microsoft.com/office/drawing/2014/main" id="{F822DB9F-F7E0-4B24-9DCE-0E2FCB4B063B}"/>
                </a:ext>
              </a:extLst>
            </p:cNvPr>
            <p:cNvGrpSpPr/>
            <p:nvPr userDrawn="1"/>
          </p:nvGrpSpPr>
          <p:grpSpPr>
            <a:xfrm>
              <a:off x="-3316179" y="1231351"/>
              <a:ext cx="294789" cy="318834"/>
              <a:chOff x="14466489" y="1001522"/>
              <a:chExt cx="290627" cy="314333"/>
            </a:xfrm>
          </p:grpSpPr>
          <p:sp>
            <p:nvSpPr>
              <p:cNvPr id="131" name="Rechthoek 130">
                <a:extLst>
                  <a:ext uri="{FF2B5EF4-FFF2-40B4-BE49-F238E27FC236}">
                    <a16:creationId xmlns:a16="http://schemas.microsoft.com/office/drawing/2014/main" id="{EF56E251-CDC6-460D-8058-EE12B727F341}"/>
                  </a:ext>
                </a:extLst>
              </p:cNvPr>
              <p:cNvSpPr/>
              <p:nvPr userDrawn="1"/>
            </p:nvSpPr>
            <p:spPr>
              <a:xfrm>
                <a:off x="14466489" y="1001522"/>
                <a:ext cx="257935" cy="254168"/>
              </a:xfrm>
              <a:prstGeom prst="rect">
                <a:avLst/>
              </a:prstGeom>
              <a:solidFill>
                <a:schemeClr val="bg1"/>
              </a:solidFill>
              <a:ln w="12700">
                <a:solidFill>
                  <a:srgbClr val="81818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2" name="Ovaal 131">
                <a:extLst>
                  <a:ext uri="{FF2B5EF4-FFF2-40B4-BE49-F238E27FC236}">
                    <a16:creationId xmlns:a16="http://schemas.microsoft.com/office/drawing/2014/main" id="{B5BCF45F-33F3-4A6E-BEC7-3B45A7662D55}"/>
                  </a:ext>
                </a:extLst>
              </p:cNvPr>
              <p:cNvSpPr/>
              <p:nvPr userDrawn="1"/>
            </p:nvSpPr>
            <p:spPr>
              <a:xfrm>
                <a:off x="14623626" y="1033630"/>
                <a:ext cx="71169" cy="71169"/>
              </a:xfrm>
              <a:prstGeom prst="ellipse">
                <a:avLst/>
              </a:prstGeom>
              <a:solidFill>
                <a:srgbClr val="F1D8A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3" name="Vrije vorm: vorm 132">
                <a:extLst>
                  <a:ext uri="{FF2B5EF4-FFF2-40B4-BE49-F238E27FC236}">
                    <a16:creationId xmlns:a16="http://schemas.microsoft.com/office/drawing/2014/main" id="{307E6EE9-2C0D-43B5-BEA4-B01FE3CFF4F3}"/>
                  </a:ext>
                </a:extLst>
              </p:cNvPr>
              <p:cNvSpPr/>
              <p:nvPr userDrawn="1"/>
            </p:nvSpPr>
            <p:spPr>
              <a:xfrm rot="2700000">
                <a:off x="14498877" y="1157846"/>
                <a:ext cx="168558" cy="147459"/>
              </a:xfrm>
              <a:custGeom>
                <a:avLst/>
                <a:gdLst>
                  <a:gd name="connsiteX0" fmla="*/ 12837 w 168558"/>
                  <a:gd name="connsiteY0" fmla="*/ 12836 h 147459"/>
                  <a:gd name="connsiteX1" fmla="*/ 43826 w 168558"/>
                  <a:gd name="connsiteY1" fmla="*/ 0 h 147459"/>
                  <a:gd name="connsiteX2" fmla="*/ 168558 w 168558"/>
                  <a:gd name="connsiteY2" fmla="*/ 0 h 147459"/>
                  <a:gd name="connsiteX3" fmla="*/ 21099 w 168558"/>
                  <a:gd name="connsiteY3" fmla="*/ 147459 h 147459"/>
                  <a:gd name="connsiteX4" fmla="*/ 0 w 168558"/>
                  <a:gd name="connsiteY4" fmla="*/ 126361 h 147459"/>
                  <a:gd name="connsiteX5" fmla="*/ 0 w 168558"/>
                  <a:gd name="connsiteY5" fmla="*/ 43826 h 147459"/>
                  <a:gd name="connsiteX6" fmla="*/ 12837 w 168558"/>
                  <a:gd name="connsiteY6" fmla="*/ 12836 h 1474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</a:cxnLst>
                <a:rect l="l" t="t" r="r" b="b"/>
                <a:pathLst>
                  <a:path w="168558" h="147459">
                    <a:moveTo>
                      <a:pt x="12837" y="12836"/>
                    </a:moveTo>
                    <a:cubicBezTo>
                      <a:pt x="20768" y="4905"/>
                      <a:pt x="31724" y="0"/>
                      <a:pt x="43826" y="0"/>
                    </a:cubicBezTo>
                    <a:lnTo>
                      <a:pt x="168558" y="0"/>
                    </a:lnTo>
                    <a:lnTo>
                      <a:pt x="21099" y="147459"/>
                    </a:lnTo>
                    <a:lnTo>
                      <a:pt x="0" y="126361"/>
                    </a:lnTo>
                    <a:lnTo>
                      <a:pt x="0" y="43826"/>
                    </a:lnTo>
                    <a:cubicBezTo>
                      <a:pt x="1" y="31723"/>
                      <a:pt x="4906" y="20767"/>
                      <a:pt x="12837" y="12836"/>
                    </a:cubicBezTo>
                    <a:close/>
                  </a:path>
                </a:pathLst>
              </a:custGeom>
              <a:solidFill>
                <a:srgbClr val="C9D8E9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8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134" name="Rechthoek: afgeronde hoeken 133">
                <a:extLst>
                  <a:ext uri="{FF2B5EF4-FFF2-40B4-BE49-F238E27FC236}">
                    <a16:creationId xmlns:a16="http://schemas.microsoft.com/office/drawing/2014/main" id="{F1663C55-7609-4118-96E6-ADB16532147F}"/>
                  </a:ext>
                </a:extLst>
              </p:cNvPr>
              <p:cNvSpPr/>
              <p:nvPr userDrawn="1"/>
            </p:nvSpPr>
            <p:spPr>
              <a:xfrm>
                <a:off x="14601150" y="1145314"/>
                <a:ext cx="155966" cy="116816"/>
              </a:xfrm>
              <a:prstGeom prst="roundRect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lvl="0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cxnSp>
            <p:nvCxnSpPr>
              <p:cNvPr id="135" name="Rechte verbindingslijn 134">
                <a:extLst>
                  <a:ext uri="{FF2B5EF4-FFF2-40B4-BE49-F238E27FC236}">
                    <a16:creationId xmlns:a16="http://schemas.microsoft.com/office/drawing/2014/main" id="{2F16D248-B134-40DE-9435-AC96B235533E}"/>
                  </a:ext>
                </a:extLst>
              </p:cNvPr>
              <p:cNvCxnSpPr>
                <a:cxnSpLocks/>
              </p:cNvCxnSpPr>
              <p:nvPr userDrawn="1"/>
            </p:nvCxnSpPr>
            <p:spPr>
              <a:xfrm>
                <a:off x="14637490" y="1308665"/>
                <a:ext cx="83286" cy="0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cxnSp>
            <p:nvCxnSpPr>
              <p:cNvPr id="136" name="Rechte verbindingslijn 135">
                <a:extLst>
                  <a:ext uri="{FF2B5EF4-FFF2-40B4-BE49-F238E27FC236}">
                    <a16:creationId xmlns:a16="http://schemas.microsoft.com/office/drawing/2014/main" id="{2CD2E5AF-B334-402C-B706-657289907630}"/>
                  </a:ext>
                </a:extLst>
              </p:cNvPr>
              <p:cNvCxnSpPr>
                <a:cxnSpLocks/>
                <a:stCxn id="134" idx="2"/>
              </p:cNvCxnSpPr>
              <p:nvPr userDrawn="1"/>
            </p:nvCxnSpPr>
            <p:spPr>
              <a:xfrm flipH="1">
                <a:off x="14678717" y="1262130"/>
                <a:ext cx="416" cy="43573"/>
              </a:xfrm>
              <a:prstGeom prst="line">
                <a:avLst/>
              </a:prstGeom>
              <a:solidFill>
                <a:schemeClr val="bg1"/>
              </a:solidFill>
              <a:ln w="19050">
                <a:solidFill>
                  <a:srgbClr val="8AADD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  <p:sp>
          <p:nvSpPr>
            <p:cNvPr id="85" name="Ovaal 84">
              <a:extLst>
                <a:ext uri="{FF2B5EF4-FFF2-40B4-BE49-F238E27FC236}">
                  <a16:creationId xmlns:a16="http://schemas.microsoft.com/office/drawing/2014/main" id="{F88E5345-BCEB-4448-9158-01595CA3C508}"/>
                </a:ext>
              </a:extLst>
            </p:cNvPr>
            <p:cNvSpPr/>
            <p:nvPr userDrawn="1"/>
          </p:nvSpPr>
          <p:spPr>
            <a:xfrm>
              <a:off x="-3603587" y="172970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</a:p>
          </p:txBody>
        </p:sp>
        <p:sp>
          <p:nvSpPr>
            <p:cNvPr id="86" name="Rechthoek 85">
              <a:extLst>
                <a:ext uri="{FF2B5EF4-FFF2-40B4-BE49-F238E27FC236}">
                  <a16:creationId xmlns:a16="http://schemas.microsoft.com/office/drawing/2014/main" id="{1F44191B-36A7-4E16-BD1C-DE5ACCD0C358}"/>
                </a:ext>
              </a:extLst>
            </p:cNvPr>
            <p:cNvSpPr/>
            <p:nvPr userDrawn="1"/>
          </p:nvSpPr>
          <p:spPr>
            <a:xfrm>
              <a:off x="-3319415" y="1729710"/>
              <a:ext cx="2944682" cy="326338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Selecteer het gewenste logo</a:t>
              </a:r>
              <a:b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</a:b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en klik 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‘Invoegen’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87" name="Groep 86">
              <a:extLst>
                <a:ext uri="{FF2B5EF4-FFF2-40B4-BE49-F238E27FC236}">
                  <a16:creationId xmlns:a16="http://schemas.microsoft.com/office/drawing/2014/main" id="{B91572B5-FA95-48CC-AD71-F81ADB4B9475}"/>
                </a:ext>
              </a:extLst>
            </p:cNvPr>
            <p:cNvGrpSpPr/>
            <p:nvPr userDrawn="1"/>
          </p:nvGrpSpPr>
          <p:grpSpPr>
            <a:xfrm>
              <a:off x="-3311319" y="2164285"/>
              <a:ext cx="825500" cy="209550"/>
              <a:chOff x="13504624" y="2482850"/>
              <a:chExt cx="825500" cy="209550"/>
            </a:xfrm>
          </p:grpSpPr>
          <p:sp>
            <p:nvSpPr>
              <p:cNvPr id="128" name="Rechthoek 127">
                <a:extLst>
                  <a:ext uri="{FF2B5EF4-FFF2-40B4-BE49-F238E27FC236}">
                    <a16:creationId xmlns:a16="http://schemas.microsoft.com/office/drawing/2014/main" id="{96AA81DF-C78F-4AFD-9376-2DAB2813F553}"/>
                  </a:ext>
                </a:extLst>
              </p:cNvPr>
              <p:cNvSpPr/>
              <p:nvPr userDrawn="1"/>
            </p:nvSpPr>
            <p:spPr>
              <a:xfrm>
                <a:off x="13504624" y="2482850"/>
                <a:ext cx="825500" cy="209550"/>
              </a:xfrm>
              <a:prstGeom prst="rect">
                <a:avLst/>
              </a:prstGeom>
              <a:solidFill>
                <a:srgbClr val="E5F1FB"/>
              </a:solidFill>
              <a:ln w="12700">
                <a:solidFill>
                  <a:srgbClr val="0B7ED9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Invoegen</a:t>
                </a:r>
              </a:p>
            </p:txBody>
          </p:sp>
          <p:cxnSp>
            <p:nvCxnSpPr>
              <p:cNvPr id="129" name="Rechte verbindingslijn 128">
                <a:extLst>
                  <a:ext uri="{FF2B5EF4-FFF2-40B4-BE49-F238E27FC236}">
                    <a16:creationId xmlns:a16="http://schemas.microsoft.com/office/drawing/2014/main" id="{9290F458-4A27-4241-8D90-E72B79DA16E5}"/>
                  </a:ext>
                </a:extLst>
              </p:cNvPr>
              <p:cNvCxnSpPr/>
              <p:nvPr userDrawn="1"/>
            </p:nvCxnSpPr>
            <p:spPr>
              <a:xfrm>
                <a:off x="14155269" y="2515250"/>
                <a:ext cx="0" cy="142717"/>
              </a:xfrm>
              <a:prstGeom prst="line">
                <a:avLst/>
              </a:prstGeom>
              <a:noFill/>
              <a:ln w="3175" cap="flat" cmpd="sng" algn="ctr">
                <a:solidFill>
                  <a:srgbClr val="44546A"/>
                </a:solidFill>
                <a:prstDash val="solid"/>
              </a:ln>
              <a:effectLst/>
            </p:spPr>
          </p:cxnSp>
          <p:sp>
            <p:nvSpPr>
              <p:cNvPr id="130" name="Gelijkbenige driehoek 129">
                <a:extLst>
                  <a:ext uri="{FF2B5EF4-FFF2-40B4-BE49-F238E27FC236}">
                    <a16:creationId xmlns:a16="http://schemas.microsoft.com/office/drawing/2014/main" id="{2B307412-41AC-4FBF-88AA-DB975DA9E121}"/>
                  </a:ext>
                </a:extLst>
              </p:cNvPr>
              <p:cNvSpPr/>
              <p:nvPr userDrawn="1"/>
            </p:nvSpPr>
            <p:spPr>
              <a:xfrm rot="10800000">
                <a:off x="14196089" y="2566904"/>
                <a:ext cx="86866" cy="51147"/>
              </a:xfrm>
              <a:prstGeom prst="triangle">
                <a:avLst/>
              </a:prstGeom>
              <a:solidFill>
                <a:srgbClr val="0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9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88" name="Ovaal 87">
              <a:extLst>
                <a:ext uri="{FF2B5EF4-FFF2-40B4-BE49-F238E27FC236}">
                  <a16:creationId xmlns:a16="http://schemas.microsoft.com/office/drawing/2014/main" id="{A9FABD88-8454-4670-A84E-AB6EE0CF0146}"/>
                </a:ext>
              </a:extLst>
            </p:cNvPr>
            <p:cNvSpPr/>
            <p:nvPr userDrawn="1"/>
          </p:nvSpPr>
          <p:spPr>
            <a:xfrm>
              <a:off x="-3603587" y="2553359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</a:p>
          </p:txBody>
        </p:sp>
        <p:sp>
          <p:nvSpPr>
            <p:cNvPr id="89" name="Rechthoek 88">
              <a:extLst>
                <a:ext uri="{FF2B5EF4-FFF2-40B4-BE49-F238E27FC236}">
                  <a16:creationId xmlns:a16="http://schemas.microsoft.com/office/drawing/2014/main" id="{1101EA0E-9C39-47EE-8ED0-FB6494E0F47B}"/>
                </a:ext>
              </a:extLst>
            </p:cNvPr>
            <p:cNvSpPr/>
            <p:nvPr userDrawn="1"/>
          </p:nvSpPr>
          <p:spPr>
            <a:xfrm>
              <a:off x="-3319415" y="2553360"/>
              <a:ext cx="2944682" cy="808965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/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het logo te schalen of bij te snijden, ga naar de tab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 - Opmaak’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de knop </a:t>
              </a:r>
              <a:r>
                <a:rPr kumimoji="0" lang="nl-NL" sz="12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Schaal met de bolletjes het logo en met de hoekjes het logokader.</a:t>
              </a:r>
            </a:p>
          </p:txBody>
        </p:sp>
        <p:grpSp>
          <p:nvGrpSpPr>
            <p:cNvPr id="90" name="Groep 89">
              <a:extLst>
                <a:ext uri="{FF2B5EF4-FFF2-40B4-BE49-F238E27FC236}">
                  <a16:creationId xmlns:a16="http://schemas.microsoft.com/office/drawing/2014/main" id="{5AF7AB48-1125-4269-BBF3-82070441C040}"/>
                </a:ext>
              </a:extLst>
            </p:cNvPr>
            <p:cNvGrpSpPr/>
            <p:nvPr userDrawn="1"/>
          </p:nvGrpSpPr>
          <p:grpSpPr>
            <a:xfrm>
              <a:off x="-3408294" y="3470504"/>
              <a:ext cx="622283" cy="612920"/>
              <a:chOff x="12617641" y="3403239"/>
              <a:chExt cx="752963" cy="741634"/>
            </a:xfrm>
          </p:grpSpPr>
          <p:grpSp>
            <p:nvGrpSpPr>
              <p:cNvPr id="112" name="Groep 111">
                <a:extLst>
                  <a:ext uri="{FF2B5EF4-FFF2-40B4-BE49-F238E27FC236}">
                    <a16:creationId xmlns:a16="http://schemas.microsoft.com/office/drawing/2014/main" id="{F0CBE976-6EA8-4933-A943-A3ECA220BA95}"/>
                  </a:ext>
                </a:extLst>
              </p:cNvPr>
              <p:cNvGrpSpPr/>
              <p:nvPr userDrawn="1"/>
            </p:nvGrpSpPr>
            <p:grpSpPr>
              <a:xfrm>
                <a:off x="12771530" y="3403239"/>
                <a:ext cx="467176" cy="448491"/>
                <a:chOff x="12782157" y="3403239"/>
                <a:chExt cx="467176" cy="448491"/>
              </a:xfrm>
            </p:grpSpPr>
            <p:grpSp>
              <p:nvGrpSpPr>
                <p:cNvPr id="115" name="Groep 114">
                  <a:extLst>
                    <a:ext uri="{FF2B5EF4-FFF2-40B4-BE49-F238E27FC236}">
                      <a16:creationId xmlns:a16="http://schemas.microsoft.com/office/drawing/2014/main" id="{E8D41E19-8B50-4863-90F4-3FFAF7AA7AE2}"/>
                    </a:ext>
                  </a:extLst>
                </p:cNvPr>
                <p:cNvGrpSpPr/>
                <p:nvPr userDrawn="1"/>
              </p:nvGrpSpPr>
              <p:grpSpPr>
                <a:xfrm>
                  <a:off x="12782157" y="3403239"/>
                  <a:ext cx="412976" cy="396132"/>
                  <a:chOff x="13554906" y="3320109"/>
                  <a:chExt cx="443917" cy="425811"/>
                </a:xfrm>
              </p:grpSpPr>
              <p:grpSp>
                <p:nvGrpSpPr>
                  <p:cNvPr id="122" name="Groep 121">
                    <a:extLst>
                      <a:ext uri="{FF2B5EF4-FFF2-40B4-BE49-F238E27FC236}">
                        <a16:creationId xmlns:a16="http://schemas.microsoft.com/office/drawing/2014/main" id="{63C9C02D-B740-4890-A6BB-B7F1F4CA08AA}"/>
                      </a:ext>
                    </a:extLst>
                  </p:cNvPr>
                  <p:cNvGrpSpPr/>
                  <p:nvPr userDrawn="1"/>
                </p:nvGrpSpPr>
                <p:grpSpPr>
                  <a:xfrm>
                    <a:off x="13554906" y="3320109"/>
                    <a:ext cx="443917" cy="425811"/>
                    <a:chOff x="12909684" y="1276143"/>
                    <a:chExt cx="443917" cy="425811"/>
                  </a:xfrm>
                </p:grpSpPr>
                <p:sp>
                  <p:nvSpPr>
                    <p:cNvPr id="125" name="Rechthoek 124">
                      <a:extLst>
                        <a:ext uri="{FF2B5EF4-FFF2-40B4-BE49-F238E27FC236}">
                          <a16:creationId xmlns:a16="http://schemas.microsoft.com/office/drawing/2014/main" id="{C9D91C47-FDE2-42E3-A4FF-F1CED36BB4D5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9" y="1276143"/>
                      <a:ext cx="443912" cy="425811"/>
                    </a:xfrm>
                    <a:prstGeom prst="rect">
                      <a:avLst/>
                    </a:prstGeom>
                    <a:noFill/>
                    <a:ln w="12700">
                      <a:solidFill>
                        <a:srgbClr val="818181"/>
                      </a:solidFill>
                      <a:prstDash val="dash"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6" name="Rechthoek 125">
                      <a:extLst>
                        <a:ext uri="{FF2B5EF4-FFF2-40B4-BE49-F238E27FC236}">
                          <a16:creationId xmlns:a16="http://schemas.microsoft.com/office/drawing/2014/main" id="{749B2EEE-B56C-4F38-A09A-331FFE78431C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2909684" y="1276143"/>
                      <a:ext cx="261629" cy="257807"/>
                    </a:xfrm>
                    <a:prstGeom prst="rect">
                      <a:avLst/>
                    </a:prstGeom>
                    <a:solidFill>
                      <a:schemeClr val="bg1"/>
                    </a:solidFill>
                    <a:ln w="12700">
                      <a:solidFill>
                        <a:srgbClr val="81818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Overflow="overflow" horzOverflow="overflow" vert="horz" wrap="square" lIns="10800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lvl="0">
                        <a:lnSpc>
                          <a:spcPct val="90000"/>
                        </a:lnSpc>
                        <a:spcBef>
                          <a:spcPts val="600"/>
                        </a:spcBef>
                        <a:spcAft>
                          <a:spcPts val="600"/>
                        </a:spcAft>
                      </a:pPr>
                      <a:endParaRPr lang="nl-NL" sz="800" b="0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  <p:sp>
                  <p:nvSpPr>
                    <p:cNvPr id="127" name="Ovaal 126">
                      <a:extLst>
                        <a:ext uri="{FF2B5EF4-FFF2-40B4-BE49-F238E27FC236}">
                          <a16:creationId xmlns:a16="http://schemas.microsoft.com/office/drawing/2014/main" id="{9F5681DC-C357-4CB2-9DCA-68128B8C0A79}"/>
                        </a:ext>
                      </a:extLst>
                    </p:cNvPr>
                    <p:cNvSpPr/>
                    <p:nvPr userDrawn="1"/>
                  </p:nvSpPr>
                  <p:spPr>
                    <a:xfrm>
                      <a:off x="13069071" y="1308711"/>
                      <a:ext cx="72188" cy="72188"/>
                    </a:xfrm>
                    <a:prstGeom prst="ellipse">
                      <a:avLst/>
                    </a:prstGeom>
                    <a:solidFill>
                      <a:srgbClr val="ECC679"/>
                    </a:solidFill>
                    <a:ln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ot="0" spcFirstLastPara="0" vert="horz" wrap="square" lIns="0" tIns="0" rIns="0" bIns="0" numCol="1" spcCol="0" rtlCol="0" fromWordArt="0" anchor="ctr" anchorCtr="0" forceAA="0" compatLnSpc="1">
                      <a:prstTxWarp prst="textNoShape">
                        <a:avLst/>
                      </a:prstTxWarp>
                      <a:noAutofit/>
                    </a:bodyPr>
                    <a:lstStyle/>
                    <a:p>
                      <a:pPr algn="l"/>
                      <a:endParaRPr lang="nl-NL" sz="1000" b="1" noProof="0">
                        <a:solidFill>
                          <a:srgbClr val="211F26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p:txBody>
                </p:sp>
              </p:grpSp>
              <p:pic>
                <p:nvPicPr>
                  <p:cNvPr id="123" name="Afbeelding 122">
                    <a:extLst>
                      <a:ext uri="{FF2B5EF4-FFF2-40B4-BE49-F238E27FC236}">
                        <a16:creationId xmlns:a16="http://schemas.microsoft.com/office/drawing/2014/main" id="{98D76F27-08E9-4DEC-B386-774466ABAF66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>
                    <a:off x="13567296" y="3424991"/>
                    <a:ext cx="173367" cy="140220"/>
                  </a:xfrm>
                  <a:prstGeom prst="rect">
                    <a:avLst/>
                  </a:prstGeom>
                </p:spPr>
              </p:pic>
              <p:pic>
                <p:nvPicPr>
                  <p:cNvPr id="124" name="Afbeelding 123">
                    <a:extLst>
                      <a:ext uri="{FF2B5EF4-FFF2-40B4-BE49-F238E27FC236}">
                        <a16:creationId xmlns:a16="http://schemas.microsoft.com/office/drawing/2014/main" id="{5D05495E-67D2-4DBB-B26E-8AFE0D9346C5}"/>
                      </a:ext>
                    </a:extLst>
                  </p:cNvPr>
                  <p:cNvPicPr>
                    <a:picLocks noChangeAspect="1"/>
                  </p:cNvPicPr>
                  <p:nvPr userDrawn="1"/>
                </p:nvPicPr>
                <p:blipFill>
                  <a:blip r:embed="rId2">
                    <a:duotone>
                      <a:prstClr val="black"/>
                      <a:srgbClr val="4D82B8">
                        <a:tint val="45000"/>
                        <a:satMod val="400000"/>
                      </a:srgbClr>
                    </a:duotone>
                    <a:extLst>
                      <a:ext uri="{BEBA8EAE-BF5A-486C-A8C5-ECC9F3942E4B}">
                        <a14:imgProps xmlns:a14="http://schemas.microsoft.com/office/drawing/2010/main">
                          <a14:imgLayer r:embed="rId3">
                            <a14:imgEffect>
                              <a14:brightnessContrast contrast="-40000"/>
                            </a14:imgEffect>
                          </a14:imgLayer>
                        </a14:imgProps>
                      </a:ext>
                    </a:extLst>
                  </a:blip>
                  <a:stretch>
                    <a:fillRect/>
                  </a:stretch>
                </p:blipFill>
                <p:spPr>
                  <a:xfrm flipH="1">
                    <a:off x="13635599" y="3449265"/>
                    <a:ext cx="173367" cy="111424"/>
                  </a:xfrm>
                  <a:prstGeom prst="rect">
                    <a:avLst/>
                  </a:prstGeom>
                </p:spPr>
              </p:pic>
            </p:grpSp>
            <p:grpSp>
              <p:nvGrpSpPr>
                <p:cNvPr id="116" name="Groep 115">
                  <a:extLst>
                    <a:ext uri="{FF2B5EF4-FFF2-40B4-BE49-F238E27FC236}">
                      <a16:creationId xmlns:a16="http://schemas.microsoft.com/office/drawing/2014/main" id="{887A42B0-5410-4317-9BDC-1C18092CBDE9}"/>
                    </a:ext>
                  </a:extLst>
                </p:cNvPr>
                <p:cNvGrpSpPr/>
                <p:nvPr userDrawn="1"/>
              </p:nvGrpSpPr>
              <p:grpSpPr>
                <a:xfrm>
                  <a:off x="13103513" y="3705268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20" name="Rechthoek 119">
                    <a:extLst>
                      <a:ext uri="{FF2B5EF4-FFF2-40B4-BE49-F238E27FC236}">
                        <a16:creationId xmlns:a16="http://schemas.microsoft.com/office/drawing/2014/main" id="{0DECD518-7AE3-4673-BC81-9A97C13B02C7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21" name="Rechthoek 120">
                    <a:extLst>
                      <a:ext uri="{FF2B5EF4-FFF2-40B4-BE49-F238E27FC236}">
                        <a16:creationId xmlns:a16="http://schemas.microsoft.com/office/drawing/2014/main" id="{0F6F0C84-1A6B-40E7-B1E9-B9B9A34E6AA6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  <p:grpSp>
              <p:nvGrpSpPr>
                <p:cNvPr id="117" name="Groep 116">
                  <a:extLst>
                    <a:ext uri="{FF2B5EF4-FFF2-40B4-BE49-F238E27FC236}">
                      <a16:creationId xmlns:a16="http://schemas.microsoft.com/office/drawing/2014/main" id="{1F1C1B71-F484-414F-81B5-FAC8D2D3BD97}"/>
                    </a:ext>
                  </a:extLst>
                </p:cNvPr>
                <p:cNvGrpSpPr/>
                <p:nvPr userDrawn="1"/>
              </p:nvGrpSpPr>
              <p:grpSpPr>
                <a:xfrm rot="10800000">
                  <a:off x="13061402" y="3665637"/>
                  <a:ext cx="145820" cy="146462"/>
                  <a:chOff x="13096169" y="3602278"/>
                  <a:chExt cx="145820" cy="146462"/>
                </a:xfrm>
              </p:grpSpPr>
              <p:sp>
                <p:nvSpPr>
                  <p:cNvPr id="118" name="Rechthoek 117">
                    <a:extLst>
                      <a:ext uri="{FF2B5EF4-FFF2-40B4-BE49-F238E27FC236}">
                        <a16:creationId xmlns:a16="http://schemas.microsoft.com/office/drawing/2014/main" id="{57B3CC1F-32E7-4E2D-8E7C-BEE54566F9E4}"/>
                      </a:ext>
                    </a:extLst>
                  </p:cNvPr>
                  <p:cNvSpPr/>
                  <p:nvPr userDrawn="1"/>
                </p:nvSpPr>
                <p:spPr>
                  <a:xfrm>
                    <a:off x="13096169" y="3602278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  <p:sp>
                <p:nvSpPr>
                  <p:cNvPr id="119" name="Rechthoek 118">
                    <a:extLst>
                      <a:ext uri="{FF2B5EF4-FFF2-40B4-BE49-F238E27FC236}">
                        <a16:creationId xmlns:a16="http://schemas.microsoft.com/office/drawing/2014/main" id="{758ED275-A554-451D-B250-CFBC895FFA27}"/>
                      </a:ext>
                    </a:extLst>
                  </p:cNvPr>
                  <p:cNvSpPr/>
                  <p:nvPr userDrawn="1"/>
                </p:nvSpPr>
                <p:spPr>
                  <a:xfrm rot="5400000">
                    <a:off x="13037453" y="3661636"/>
                    <a:ext cx="145820" cy="28388"/>
                  </a:xfrm>
                  <a:prstGeom prst="rect">
                    <a:avLst/>
                  </a:prstGeom>
                  <a:solidFill>
                    <a:srgbClr val="818181"/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ot="0" spcFirstLastPara="0" vert="horz" wrap="square" lIns="0" tIns="0" rIns="0" bIns="0" numCol="1" spcCol="0" rtlCol="0" fromWordArt="0" anchor="ctr" anchorCtr="0" forceAA="0" compatLnSpc="1">
                    <a:prstTxWarp prst="textNoShape">
                      <a:avLst/>
                    </a:prstTxWarp>
                    <a:noAutofit/>
                  </a:bodyPr>
                  <a:lstStyle/>
                  <a:p>
                    <a:pPr algn="l"/>
                    <a:endParaRPr lang="nl-NL" sz="1000" b="1" noProof="0">
                      <a:solidFill>
                        <a:srgbClr val="211F26"/>
                      </a:solidFill>
                      <a:latin typeface="Calibri" panose="020F0502020204030204" pitchFamily="34" charset="0"/>
                      <a:cs typeface="Calibri" panose="020F0502020204030204" pitchFamily="34" charset="0"/>
                    </a:endParaRPr>
                  </a:p>
                </p:txBody>
              </p:sp>
            </p:grpSp>
          </p:grpSp>
          <p:sp>
            <p:nvSpPr>
              <p:cNvPr id="113" name="Rechthoek 112">
                <a:extLst>
                  <a:ext uri="{FF2B5EF4-FFF2-40B4-BE49-F238E27FC236}">
                    <a16:creationId xmlns:a16="http://schemas.microsoft.com/office/drawing/2014/main" id="{203D3512-71DD-4737-A531-1D424711AFF6}"/>
                  </a:ext>
                </a:extLst>
              </p:cNvPr>
              <p:cNvSpPr/>
              <p:nvPr userDrawn="1"/>
            </p:nvSpPr>
            <p:spPr>
              <a:xfrm>
                <a:off x="12617641" y="3889890"/>
                <a:ext cx="752963" cy="161170"/>
              </a:xfrm>
              <a:prstGeom prst="rect">
                <a:avLst/>
              </a:prstGeom>
              <a:noFill/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rPr>
                  <a:t>Bijsnijden</a:t>
                </a:r>
              </a:p>
            </p:txBody>
          </p:sp>
          <p:sp>
            <p:nvSpPr>
              <p:cNvPr id="114" name="Gelijkbenige driehoek 113">
                <a:extLst>
                  <a:ext uri="{FF2B5EF4-FFF2-40B4-BE49-F238E27FC236}">
                    <a16:creationId xmlns:a16="http://schemas.microsoft.com/office/drawing/2014/main" id="{EC1C14AC-3F36-4A0B-831C-D2FDD6E82F0C}"/>
                  </a:ext>
                </a:extLst>
              </p:cNvPr>
              <p:cNvSpPr/>
              <p:nvPr userDrawn="1"/>
            </p:nvSpPr>
            <p:spPr>
              <a:xfrm rot="10800000">
                <a:off x="12950688" y="4093726"/>
                <a:ext cx="86866" cy="51147"/>
              </a:xfrm>
              <a:prstGeom prst="triangle">
                <a:avLst/>
              </a:prstGeom>
              <a:solidFill>
                <a:srgbClr val="81818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</p:grpSp>
        <p:sp>
          <p:nvSpPr>
            <p:cNvPr id="92" name="Ovaal 91">
              <a:extLst>
                <a:ext uri="{FF2B5EF4-FFF2-40B4-BE49-F238E27FC236}">
                  <a16:creationId xmlns:a16="http://schemas.microsoft.com/office/drawing/2014/main" id="{564E29B7-C136-4EF4-9C35-9FB737BC3B8F}"/>
                </a:ext>
              </a:extLst>
            </p:cNvPr>
            <p:cNvSpPr/>
            <p:nvPr userDrawn="1"/>
          </p:nvSpPr>
          <p:spPr>
            <a:xfrm>
              <a:off x="-3603587" y="4267791"/>
              <a:ext cx="180000" cy="180000"/>
            </a:xfrm>
            <a:prstGeom prst="ellipse">
              <a:avLst/>
            </a:prstGeom>
            <a:solidFill>
              <a:schemeClr val="accent1"/>
            </a:solidFill>
            <a:ln w="25400" cap="flat" cmpd="sng" algn="ctr">
              <a:noFill/>
              <a:prstDash val="solid"/>
            </a:ln>
            <a:effectLst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000" b="1" i="0" u="none" strike="noStrike" kern="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4</a:t>
              </a:r>
            </a:p>
          </p:txBody>
        </p:sp>
        <p:sp>
          <p:nvSpPr>
            <p:cNvPr id="93" name="Rechthoek 92">
              <a:extLst>
                <a:ext uri="{FF2B5EF4-FFF2-40B4-BE49-F238E27FC236}">
                  <a16:creationId xmlns:a16="http://schemas.microsoft.com/office/drawing/2014/main" id="{86CBC69C-18E3-45FD-A5F1-E775C8EDD7E8}"/>
                </a:ext>
              </a:extLst>
            </p:cNvPr>
            <p:cNvSpPr/>
            <p:nvPr userDrawn="1"/>
          </p:nvSpPr>
          <p:spPr>
            <a:xfrm>
              <a:off x="-3319415" y="4267792"/>
              <a:ext cx="2944682" cy="812719"/>
            </a:xfrm>
            <a:prstGeom prst="rect">
              <a:avLst/>
            </a:prstGeom>
            <a:noFill/>
            <a:ln w="25400" cap="flat" cmpd="sng" algn="ctr">
              <a:noFill/>
              <a:prstDash val="solid"/>
            </a:ln>
            <a:effectLst/>
          </p:spPr>
          <p:txBody>
            <a:bodyPr lIns="0" tIns="0" rIns="0" bIns="0" rtlCol="0" anchor="t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9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Om er voor te zorgen dat het logo in zijn originele verhouding staat, ga naar de tab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‘Hulpmiddelen voor afbeeldingen’ – ‘Opmaak’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 en klik op het pijltje onder de knop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‘Bijsnijden’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 Kies </a:t>
              </a:r>
              <a:r>
                <a:rPr kumimoji="0" lang="nl-NL" sz="12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‘Aanpassen’</a:t>
              </a:r>
              <a:r>
                <a:rPr kumimoji="0" lang="nl-NL" sz="12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 pitchFamily="34" charset="0"/>
                  <a:cs typeface="Calibri" panose="020F0502020204030204" pitchFamily="34" charset="0"/>
                </a:rPr>
                <a:t>.</a:t>
              </a:r>
            </a:p>
          </p:txBody>
        </p:sp>
        <p:grpSp>
          <p:nvGrpSpPr>
            <p:cNvPr id="94" name="Groep 93">
              <a:extLst>
                <a:ext uri="{FF2B5EF4-FFF2-40B4-BE49-F238E27FC236}">
                  <a16:creationId xmlns:a16="http://schemas.microsoft.com/office/drawing/2014/main" id="{F687A484-F751-4C7B-BB11-EADFD51BBB74}"/>
                </a:ext>
              </a:extLst>
            </p:cNvPr>
            <p:cNvGrpSpPr/>
            <p:nvPr userDrawn="1"/>
          </p:nvGrpSpPr>
          <p:grpSpPr>
            <a:xfrm>
              <a:off x="-3314821" y="5192208"/>
              <a:ext cx="1108877" cy="563933"/>
              <a:chOff x="-3314821" y="3885197"/>
              <a:chExt cx="1108877" cy="563933"/>
            </a:xfrm>
          </p:grpSpPr>
          <p:sp>
            <p:nvSpPr>
              <p:cNvPr id="95" name="Rechthoek 94">
                <a:extLst>
                  <a:ext uri="{FF2B5EF4-FFF2-40B4-BE49-F238E27FC236}">
                    <a16:creationId xmlns:a16="http://schemas.microsoft.com/office/drawing/2014/main" id="{8962224B-E3B3-4B06-A736-8B38EBDA52DE}"/>
                  </a:ext>
                </a:extLst>
              </p:cNvPr>
              <p:cNvSpPr/>
              <p:nvPr userDrawn="1"/>
            </p:nvSpPr>
            <p:spPr>
              <a:xfrm>
                <a:off x="-3314821" y="3885197"/>
                <a:ext cx="1055607" cy="504851"/>
              </a:xfrm>
              <a:prstGeom prst="rect">
                <a:avLst/>
              </a:prstGeom>
              <a:solidFill>
                <a:srgbClr val="FFFFFF"/>
              </a:solidFill>
              <a:ln w="12700">
                <a:solidFill>
                  <a:srgbClr val="D1D1D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10800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800" b="0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6" name="Rechthoek 95">
                <a:extLst>
                  <a:ext uri="{FF2B5EF4-FFF2-40B4-BE49-F238E27FC236}">
                    <a16:creationId xmlns:a16="http://schemas.microsoft.com/office/drawing/2014/main" id="{D262D128-F294-4B20-944F-3331D10024C1}"/>
                  </a:ext>
                </a:extLst>
              </p:cNvPr>
              <p:cNvSpPr/>
              <p:nvPr userDrawn="1"/>
            </p:nvSpPr>
            <p:spPr>
              <a:xfrm>
                <a:off x="-3304718" y="4138922"/>
                <a:ext cx="1043588" cy="246608"/>
              </a:xfrm>
              <a:prstGeom prst="rect">
                <a:avLst/>
              </a:prstGeom>
              <a:solidFill>
                <a:srgbClr val="FCE4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="horz" wrap="square" lIns="0" tIns="0" rIns="0" bIns="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l"/>
                <a:endParaRPr lang="nl-NL" sz="1000" b="1" noProof="0">
                  <a:solidFill>
                    <a:srgbClr val="211F26"/>
                  </a:solidFill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sp>
            <p:nvSpPr>
              <p:cNvPr id="97" name="Tekstvak 96">
                <a:extLst>
                  <a:ext uri="{FF2B5EF4-FFF2-40B4-BE49-F238E27FC236}">
                    <a16:creationId xmlns:a16="http://schemas.microsoft.com/office/drawing/2014/main" id="{88E64F4B-9DF9-4A5D-ABB3-EC6DF51105F0}"/>
                  </a:ext>
                </a:extLst>
              </p:cNvPr>
              <p:cNvSpPr txBox="1"/>
              <p:nvPr userDrawn="1"/>
            </p:nvSpPr>
            <p:spPr>
              <a:xfrm>
                <a:off x="-3069820" y="3949098"/>
                <a:ext cx="794156" cy="137495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Opvullen</a:t>
                </a:r>
              </a:p>
            </p:txBody>
          </p:sp>
          <p:sp>
            <p:nvSpPr>
              <p:cNvPr id="98" name="Tekstvak 97">
                <a:extLst>
                  <a:ext uri="{FF2B5EF4-FFF2-40B4-BE49-F238E27FC236}">
                    <a16:creationId xmlns:a16="http://schemas.microsoft.com/office/drawing/2014/main" id="{717E16FB-57ED-4D3F-9D31-49380E81FCC2}"/>
                  </a:ext>
                </a:extLst>
              </p:cNvPr>
              <p:cNvSpPr txBox="1"/>
              <p:nvPr userDrawn="1"/>
            </p:nvSpPr>
            <p:spPr>
              <a:xfrm>
                <a:off x="-3069819" y="4199018"/>
                <a:ext cx="800912" cy="126416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pPr marL="0" algn="l" defTabSz="1217512" rtl="0" eaLnBrk="1" latinLnBrk="0" hangingPunct="1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r>
                  <a:rPr lang="nl-NL" sz="900" b="0" kern="1200" noProof="0">
                    <a:solidFill>
                      <a:srgbClr val="211F26"/>
                    </a:solidFill>
                    <a:latin typeface="Calibri" panose="020F0502020204030204" pitchFamily="34" charset="0"/>
                    <a:ea typeface="+mn-ea"/>
                    <a:cs typeface="Calibri" panose="020F0502020204030204" pitchFamily="34" charset="0"/>
                  </a:rPr>
                  <a:t>Aanpassen</a:t>
                </a:r>
              </a:p>
            </p:txBody>
          </p:sp>
          <p:sp>
            <p:nvSpPr>
              <p:cNvPr id="99" name="Vrije vorm: vorm 98">
                <a:extLst>
                  <a:ext uri="{FF2B5EF4-FFF2-40B4-BE49-F238E27FC236}">
                    <a16:creationId xmlns:a16="http://schemas.microsoft.com/office/drawing/2014/main" id="{5D93C474-4AA2-4A79-93CB-0272E3C32330}"/>
                  </a:ext>
                </a:extLst>
              </p:cNvPr>
              <p:cNvSpPr/>
              <p:nvPr userDrawn="1"/>
            </p:nvSpPr>
            <p:spPr>
              <a:xfrm>
                <a:off x="-2303506" y="4269130"/>
                <a:ext cx="97562" cy="180000"/>
              </a:xfrm>
              <a:custGeom>
                <a:avLst/>
                <a:gdLst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41194 w 880280"/>
                  <a:gd name="connsiteY2" fmla="*/ 96899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27546 w 880280"/>
                  <a:gd name="connsiteY2" fmla="*/ 975815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00250 w 880280"/>
                  <a:gd name="connsiteY2" fmla="*/ 1003111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25438 w 880280"/>
                  <a:gd name="connsiteY5" fmla="*/ 928048 h 1624084"/>
                  <a:gd name="connsiteX6" fmla="*/ 511791 w 880280"/>
                  <a:gd name="connsiteY6" fmla="*/ 900753 h 1624084"/>
                  <a:gd name="connsiteX7" fmla="*/ 880280 w 880280"/>
                  <a:gd name="connsiteY7" fmla="*/ 893929 h 1624084"/>
                  <a:gd name="connsiteX8" fmla="*/ 0 w 880280"/>
                  <a:gd name="connsiteY8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511791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  <a:gd name="connsiteX0" fmla="*/ 0 w 880280"/>
                  <a:gd name="connsiteY0" fmla="*/ 0 h 1624084"/>
                  <a:gd name="connsiteX1" fmla="*/ 0 w 880280"/>
                  <a:gd name="connsiteY1" fmla="*/ 1262418 h 1624084"/>
                  <a:gd name="connsiteX2" fmla="*/ 313898 w 880280"/>
                  <a:gd name="connsiteY2" fmla="*/ 996287 h 1624084"/>
                  <a:gd name="connsiteX3" fmla="*/ 620973 w 880280"/>
                  <a:gd name="connsiteY3" fmla="*/ 1624084 h 1624084"/>
                  <a:gd name="connsiteX4" fmla="*/ 839337 w 880280"/>
                  <a:gd name="connsiteY4" fmla="*/ 1480782 h 1624084"/>
                  <a:gd name="connsiteX5" fmla="*/ 498144 w 880280"/>
                  <a:gd name="connsiteY5" fmla="*/ 900753 h 1624084"/>
                  <a:gd name="connsiteX6" fmla="*/ 880280 w 880280"/>
                  <a:gd name="connsiteY6" fmla="*/ 893929 h 1624084"/>
                  <a:gd name="connsiteX7" fmla="*/ 0 w 880280"/>
                  <a:gd name="connsiteY7" fmla="*/ 0 h 16240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80280" h="1624084">
                    <a:moveTo>
                      <a:pt x="0" y="0"/>
                    </a:moveTo>
                    <a:lnTo>
                      <a:pt x="0" y="1262418"/>
                    </a:lnTo>
                    <a:lnTo>
                      <a:pt x="313898" y="996287"/>
                    </a:lnTo>
                    <a:lnTo>
                      <a:pt x="620973" y="1624084"/>
                    </a:lnTo>
                    <a:lnTo>
                      <a:pt x="839337" y="1480782"/>
                    </a:lnTo>
                    <a:lnTo>
                      <a:pt x="498144" y="900753"/>
                    </a:lnTo>
                    <a:lnTo>
                      <a:pt x="880280" y="89392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solidFill>
                  <a:srgbClr val="0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80000" tIns="180000" rIns="180000" bIns="18000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>
                  <a:lnSpc>
                    <a:spcPct val="90000"/>
                  </a:lnSpc>
                  <a:spcBef>
                    <a:spcPts val="600"/>
                  </a:spcBef>
                  <a:spcAft>
                    <a:spcPts val="600"/>
                  </a:spcAft>
                </a:pPr>
                <a:endParaRPr lang="nl-NL" sz="1600" cap="all" baseline="0" noProof="0">
                  <a:latin typeface="Calibri" panose="020F0502020204030204" pitchFamily="34" charset="0"/>
                  <a:cs typeface="Calibri" panose="020F0502020204030204" pitchFamily="34" charset="0"/>
                </a:endParaRPr>
              </a:p>
            </p:txBody>
          </p:sp>
          <p:grpSp>
            <p:nvGrpSpPr>
              <p:cNvPr id="100" name="Groep 99">
                <a:extLst>
                  <a:ext uri="{FF2B5EF4-FFF2-40B4-BE49-F238E27FC236}">
                    <a16:creationId xmlns:a16="http://schemas.microsoft.com/office/drawing/2014/main" id="{FC8058B7-AADD-4585-9108-E8B3A3BE2C78}"/>
                  </a:ext>
                </a:extLst>
              </p:cNvPr>
              <p:cNvGrpSpPr/>
              <p:nvPr userDrawn="1"/>
            </p:nvGrpSpPr>
            <p:grpSpPr>
              <a:xfrm>
                <a:off x="-3254609" y="3946178"/>
                <a:ext cx="184194" cy="143334"/>
                <a:chOff x="6218544" y="2402421"/>
                <a:chExt cx="144156" cy="112178"/>
              </a:xfrm>
            </p:grpSpPr>
            <p:sp>
              <p:nvSpPr>
                <p:cNvPr id="106" name="Rechthoek 105">
                  <a:extLst>
                    <a:ext uri="{FF2B5EF4-FFF2-40B4-BE49-F238E27FC236}">
                      <a16:creationId xmlns:a16="http://schemas.microsoft.com/office/drawing/2014/main" id="{7D248A2F-2DBC-4292-976A-5A7AB0238FA6}"/>
                    </a:ext>
                  </a:extLst>
                </p:cNvPr>
                <p:cNvSpPr/>
                <p:nvPr userDrawn="1"/>
              </p:nvSpPr>
              <p:spPr>
                <a:xfrm>
                  <a:off x="6218544" y="2414588"/>
                  <a:ext cx="144156" cy="100011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7" name="Rechthoek 47">
                  <a:extLst>
                    <a:ext uri="{FF2B5EF4-FFF2-40B4-BE49-F238E27FC236}">
                      <a16:creationId xmlns:a16="http://schemas.microsoft.com/office/drawing/2014/main" id="{E1BE6305-527D-47A8-9DA5-8CDC49EAE5A0}"/>
                    </a:ext>
                  </a:extLst>
                </p:cNvPr>
                <p:cNvSpPr/>
                <p:nvPr userDrawn="1"/>
              </p:nvSpPr>
              <p:spPr>
                <a:xfrm>
                  <a:off x="6224587" y="2445544"/>
                  <a:ext cx="95251" cy="6480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8" name="Rechthoek 47">
                  <a:extLst>
                    <a:ext uri="{FF2B5EF4-FFF2-40B4-BE49-F238E27FC236}">
                      <a16:creationId xmlns:a16="http://schemas.microsoft.com/office/drawing/2014/main" id="{4BA460F6-22B5-4C9D-9126-8A164C1E9542}"/>
                    </a:ext>
                  </a:extLst>
                </p:cNvPr>
                <p:cNvSpPr/>
                <p:nvPr userDrawn="1"/>
              </p:nvSpPr>
              <p:spPr>
                <a:xfrm>
                  <a:off x="6296025" y="2457450"/>
                  <a:ext cx="64294" cy="52388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9" name="Koorde 108">
                  <a:extLst>
                    <a:ext uri="{FF2B5EF4-FFF2-40B4-BE49-F238E27FC236}">
                      <a16:creationId xmlns:a16="http://schemas.microsoft.com/office/drawing/2014/main" id="{EACCE3FD-9FE0-4029-9F3A-2037B35AE27A}"/>
                    </a:ext>
                  </a:extLst>
                </p:cNvPr>
                <p:cNvSpPr/>
                <p:nvPr userDrawn="1"/>
              </p:nvSpPr>
              <p:spPr>
                <a:xfrm>
                  <a:off x="6290536" y="2402421"/>
                  <a:ext cx="37785" cy="37785"/>
                </a:xfrm>
                <a:prstGeom prst="chord">
                  <a:avLst>
                    <a:gd name="adj1" fmla="val 21457318"/>
                    <a:gd name="adj2" fmla="val 11002272"/>
                  </a:avLst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  <p:grpSp>
            <p:nvGrpSpPr>
              <p:cNvPr id="101" name="Groep 100">
                <a:extLst>
                  <a:ext uri="{FF2B5EF4-FFF2-40B4-BE49-F238E27FC236}">
                    <a16:creationId xmlns:a16="http://schemas.microsoft.com/office/drawing/2014/main" id="{542727B3-6F32-49BB-A7D3-94CA3D30199D}"/>
                  </a:ext>
                </a:extLst>
              </p:cNvPr>
              <p:cNvGrpSpPr/>
              <p:nvPr userDrawn="1"/>
            </p:nvGrpSpPr>
            <p:grpSpPr>
              <a:xfrm>
                <a:off x="-3254609" y="4199853"/>
                <a:ext cx="184194" cy="124747"/>
                <a:chOff x="6218544" y="2636044"/>
                <a:chExt cx="144156" cy="97631"/>
              </a:xfrm>
            </p:grpSpPr>
            <p:sp>
              <p:nvSpPr>
                <p:cNvPr id="102" name="Rechthoek 101">
                  <a:extLst>
                    <a:ext uri="{FF2B5EF4-FFF2-40B4-BE49-F238E27FC236}">
                      <a16:creationId xmlns:a16="http://schemas.microsoft.com/office/drawing/2014/main" id="{567DE4B3-0CCB-4A3C-88AE-5A5318BFE916}"/>
                    </a:ext>
                  </a:extLst>
                </p:cNvPr>
                <p:cNvSpPr/>
                <p:nvPr userDrawn="1"/>
              </p:nvSpPr>
              <p:spPr>
                <a:xfrm>
                  <a:off x="6218544" y="2636044"/>
                  <a:ext cx="144156" cy="92869"/>
                </a:xfrm>
                <a:prstGeom prst="rect">
                  <a:avLst/>
                </a:prstGeom>
                <a:solidFill>
                  <a:schemeClr val="bg1"/>
                </a:solidFill>
                <a:ln w="12700" cap="rnd" cmpd="sng" algn="ctr">
                  <a:solidFill>
                    <a:srgbClr val="818181"/>
                  </a:solidFill>
                  <a:prstDash val="sysDash"/>
                </a:ln>
                <a:effectLst/>
              </p:spPr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3" name="Rechthoek 102">
                  <a:extLst>
                    <a:ext uri="{FF2B5EF4-FFF2-40B4-BE49-F238E27FC236}">
                      <a16:creationId xmlns:a16="http://schemas.microsoft.com/office/drawing/2014/main" id="{9D7BAAFD-C120-478D-ABD7-312BC658C621}"/>
                    </a:ext>
                  </a:extLst>
                </p:cNvPr>
                <p:cNvSpPr/>
                <p:nvPr userDrawn="1"/>
              </p:nvSpPr>
              <p:spPr>
                <a:xfrm>
                  <a:off x="6249409" y="2636045"/>
                  <a:ext cx="85725" cy="97630"/>
                </a:xfrm>
                <a:prstGeom prst="rect">
                  <a:avLst/>
                </a:prstGeom>
                <a:solidFill>
                  <a:srgbClr val="F0F0F0"/>
                </a:solidFill>
                <a:ln w="9525">
                  <a:solidFill>
                    <a:srgbClr val="B7B4B3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4" name="Ovaal 103">
                  <a:extLst>
                    <a:ext uri="{FF2B5EF4-FFF2-40B4-BE49-F238E27FC236}">
                      <a16:creationId xmlns:a16="http://schemas.microsoft.com/office/drawing/2014/main" id="{B2103F92-ACD6-42F1-AE2B-43638AB07D33}"/>
                    </a:ext>
                  </a:extLst>
                </p:cNvPr>
                <p:cNvSpPr/>
                <p:nvPr userDrawn="1"/>
              </p:nvSpPr>
              <p:spPr>
                <a:xfrm>
                  <a:off x="6297938" y="2655636"/>
                  <a:ext cx="21328" cy="21328"/>
                </a:xfrm>
                <a:prstGeom prst="ellipse">
                  <a:avLst/>
                </a:prstGeom>
                <a:solidFill>
                  <a:srgbClr val="E9C07D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  <p:sp>
              <p:nvSpPr>
                <p:cNvPr id="105" name="Rechthoek 47">
                  <a:extLst>
                    <a:ext uri="{FF2B5EF4-FFF2-40B4-BE49-F238E27FC236}">
                      <a16:creationId xmlns:a16="http://schemas.microsoft.com/office/drawing/2014/main" id="{6CF60F3F-5095-400D-8111-8D4098D789AA}"/>
                    </a:ext>
                  </a:extLst>
                </p:cNvPr>
                <p:cNvSpPr/>
                <p:nvPr userDrawn="1"/>
              </p:nvSpPr>
              <p:spPr>
                <a:xfrm>
                  <a:off x="6261434" y="2675670"/>
                  <a:ext cx="45896" cy="37785"/>
                </a:xfrm>
                <a:custGeom>
                  <a:avLst/>
                  <a:gdLst>
                    <a:gd name="connsiteX0" fmla="*/ 0 w 148606"/>
                    <a:gd name="connsiteY0" fmla="*/ 0 h 148606"/>
                    <a:gd name="connsiteX1" fmla="*/ 148606 w 148606"/>
                    <a:gd name="connsiteY1" fmla="*/ 0 h 148606"/>
                    <a:gd name="connsiteX2" fmla="*/ 148606 w 148606"/>
                    <a:gd name="connsiteY2" fmla="*/ 148606 h 148606"/>
                    <a:gd name="connsiteX3" fmla="*/ 0 w 148606"/>
                    <a:gd name="connsiteY3" fmla="*/ 148606 h 148606"/>
                    <a:gd name="connsiteX4" fmla="*/ 0 w 148606"/>
                    <a:gd name="connsiteY4" fmla="*/ 0 h 148606"/>
                    <a:gd name="connsiteX0" fmla="*/ 0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0 w 148606"/>
                    <a:gd name="connsiteY3" fmla="*/ 0 h 148606"/>
                    <a:gd name="connsiteX0" fmla="*/ 66675 w 148606"/>
                    <a:gd name="connsiteY0" fmla="*/ 0 h 148606"/>
                    <a:gd name="connsiteX1" fmla="*/ 148606 w 148606"/>
                    <a:gd name="connsiteY1" fmla="*/ 148606 h 148606"/>
                    <a:gd name="connsiteX2" fmla="*/ 0 w 148606"/>
                    <a:gd name="connsiteY2" fmla="*/ 148606 h 148606"/>
                    <a:gd name="connsiteX3" fmla="*/ 66675 w 148606"/>
                    <a:gd name="connsiteY3" fmla="*/ 0 h 148606"/>
                    <a:gd name="connsiteX0" fmla="*/ 71437 w 148606"/>
                    <a:gd name="connsiteY0" fmla="*/ 0 h 120031"/>
                    <a:gd name="connsiteX1" fmla="*/ 148606 w 148606"/>
                    <a:gd name="connsiteY1" fmla="*/ 120031 h 120031"/>
                    <a:gd name="connsiteX2" fmla="*/ 0 w 148606"/>
                    <a:gd name="connsiteY2" fmla="*/ 120031 h 120031"/>
                    <a:gd name="connsiteX3" fmla="*/ 71437 w 148606"/>
                    <a:gd name="connsiteY3" fmla="*/ 0 h 120031"/>
                    <a:gd name="connsiteX0" fmla="*/ 73234 w 151858"/>
                    <a:gd name="connsiteY0" fmla="*/ 0 h 120031"/>
                    <a:gd name="connsiteX1" fmla="*/ 150403 w 151858"/>
                    <a:gd name="connsiteY1" fmla="*/ 120031 h 120031"/>
                    <a:gd name="connsiteX2" fmla="*/ 1797 w 151858"/>
                    <a:gd name="connsiteY2" fmla="*/ 120031 h 120031"/>
                    <a:gd name="connsiteX3" fmla="*/ 73234 w 151858"/>
                    <a:gd name="connsiteY3" fmla="*/ 0 h 120031"/>
                    <a:gd name="connsiteX0" fmla="*/ 73583 w 152474"/>
                    <a:gd name="connsiteY0" fmla="*/ 40 h 120071"/>
                    <a:gd name="connsiteX1" fmla="*/ 150752 w 152474"/>
                    <a:gd name="connsiteY1" fmla="*/ 120071 h 120071"/>
                    <a:gd name="connsiteX2" fmla="*/ 2146 w 152474"/>
                    <a:gd name="connsiteY2" fmla="*/ 120071 h 120071"/>
                    <a:gd name="connsiteX3" fmla="*/ 73583 w 152474"/>
                    <a:gd name="connsiteY3" fmla="*/ 40 h 120071"/>
                    <a:gd name="connsiteX0" fmla="*/ 73583 w 152474"/>
                    <a:gd name="connsiteY0" fmla="*/ 35 h 136734"/>
                    <a:gd name="connsiteX1" fmla="*/ 150752 w 152474"/>
                    <a:gd name="connsiteY1" fmla="*/ 136734 h 136734"/>
                    <a:gd name="connsiteX2" fmla="*/ 2146 w 152474"/>
                    <a:gd name="connsiteY2" fmla="*/ 136734 h 136734"/>
                    <a:gd name="connsiteX3" fmla="*/ 73583 w 152474"/>
                    <a:gd name="connsiteY3" fmla="*/ 35 h 13673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152474" h="136734">
                      <a:moveTo>
                        <a:pt x="73583" y="35"/>
                      </a:moveTo>
                      <a:cubicBezTo>
                        <a:pt x="110257" y="-2347"/>
                        <a:pt x="162658" y="116729"/>
                        <a:pt x="150752" y="136734"/>
                      </a:cubicBezTo>
                      <a:lnTo>
                        <a:pt x="2146" y="136734"/>
                      </a:lnTo>
                      <a:cubicBezTo>
                        <a:pt x="-10716" y="116729"/>
                        <a:pt x="36909" y="2417"/>
                        <a:pt x="73583" y="35"/>
                      </a:cubicBezTo>
                      <a:close/>
                    </a:path>
                  </a:pathLst>
                </a:custGeom>
                <a:solidFill>
                  <a:srgbClr val="4D82B8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0" tIns="0" rIns="0" bIns="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l"/>
                  <a:endParaRPr lang="nl-NL" sz="1000" b="1" noProof="0">
                    <a:solidFill>
                      <a:srgbClr val="211F26"/>
                    </a:solidFill>
                    <a:latin typeface="Calibri" panose="020F0502020204030204" pitchFamily="34" charset="0"/>
                    <a:cs typeface="Calibri" panose="020F0502020204030204" pitchFamily="34" charset="0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4073493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18667" decel="8133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8667" decel="81333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accel="11000" decel="89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>
        <p:tmplLst>
          <p:tmpl>
            <p:tnLst>
              <p:par>
                <p:cTn presetID="2" presetClass="entr" presetSubtype="2" accel="18667" decel="81333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animBg="1">
        <p:tmplLst>
          <p:tmpl>
            <p:tnLst>
              <p:par>
                <p:cTn presetID="2" presetClass="entr" presetSubtype="2" accel="18667" decel="81333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4" accel="11000" decel="89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animBg="1">
        <p:tmplLst>
          <p:tmpl>
            <p:tnLst>
              <p:par>
                <p:cTn presetID="22" presetClass="entr" presetSubtype="8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10" presetClass="entr" presetSubtype="0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7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ogo animat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hoek 5">
            <a:extLst>
              <a:ext uri="{FF2B5EF4-FFF2-40B4-BE49-F238E27FC236}">
                <a16:creationId xmlns:a16="http://schemas.microsoft.com/office/drawing/2014/main" id="{7C19C873-C177-4D6F-A3F6-02C75724C33A}"/>
              </a:ext>
            </a:extLst>
          </p:cNvPr>
          <p:cNvSpPr/>
          <p:nvPr userDrawn="1"/>
        </p:nvSpPr>
        <p:spPr>
          <a:xfrm>
            <a:off x="1" y="-531440"/>
            <a:ext cx="1904999" cy="5314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Logo animatie</a:t>
            </a:r>
          </a:p>
        </p:txBody>
      </p:sp>
      <p:sp>
        <p:nvSpPr>
          <p:cNvPr id="7" name="Rechthoek 6">
            <a:extLst>
              <a:ext uri="{FF2B5EF4-FFF2-40B4-BE49-F238E27FC236}">
                <a16:creationId xmlns:a16="http://schemas.microsoft.com/office/drawing/2014/main" id="{305D6C03-69D0-4997-8F2F-FF7E3B789CD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nl-NL" sz="2000" dirty="0" err="1">
              <a:solidFill>
                <a:schemeClr val="bg1"/>
              </a:solidFill>
            </a:endParaRPr>
          </a:p>
        </p:txBody>
      </p:sp>
      <p:sp>
        <p:nvSpPr>
          <p:cNvPr id="8" name="Vrije vorm: vorm 7">
            <a:extLst>
              <a:ext uri="{FF2B5EF4-FFF2-40B4-BE49-F238E27FC236}">
                <a16:creationId xmlns:a16="http://schemas.microsoft.com/office/drawing/2014/main" id="{48E5CDDC-1A79-42F3-A58B-DE58DCA1DD5C}"/>
              </a:ext>
            </a:extLst>
          </p:cNvPr>
          <p:cNvSpPr/>
          <p:nvPr userDrawn="1"/>
        </p:nvSpPr>
        <p:spPr>
          <a:xfrm>
            <a:off x="558800" y="332953"/>
            <a:ext cx="11069637" cy="6192094"/>
          </a:xfrm>
          <a:custGeom>
            <a:avLst/>
            <a:gdLst>
              <a:gd name="connsiteX0" fmla="*/ 69473 w 4392487"/>
              <a:gd name="connsiteY0" fmla="*/ 0 h 6480720"/>
              <a:gd name="connsiteX1" fmla="*/ 4392487 w 4392487"/>
              <a:gd name="connsiteY1" fmla="*/ 0 h 6480720"/>
              <a:gd name="connsiteX2" fmla="*/ 4392487 w 4392487"/>
              <a:gd name="connsiteY2" fmla="*/ 6480720 h 6480720"/>
              <a:gd name="connsiteX3" fmla="*/ 69473 w 4392487"/>
              <a:gd name="connsiteY3" fmla="*/ 6480720 h 6480720"/>
              <a:gd name="connsiteX4" fmla="*/ 0 w 4392487"/>
              <a:gd name="connsiteY4" fmla="*/ 6411247 h 6480720"/>
              <a:gd name="connsiteX5" fmla="*/ 0 w 4392487"/>
              <a:gd name="connsiteY5" fmla="*/ 69473 h 6480720"/>
              <a:gd name="connsiteX6" fmla="*/ 69473 w 4392487"/>
              <a:gd name="connsiteY6" fmla="*/ 0 h 648072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2487" h="6480720">
                <a:moveTo>
                  <a:pt x="69473" y="0"/>
                </a:moveTo>
                <a:lnTo>
                  <a:pt x="4392487" y="0"/>
                </a:lnTo>
                <a:lnTo>
                  <a:pt x="4392487" y="6480720"/>
                </a:lnTo>
                <a:lnTo>
                  <a:pt x="69473" y="6480720"/>
                </a:lnTo>
                <a:cubicBezTo>
                  <a:pt x="31104" y="6480720"/>
                  <a:pt x="0" y="6449616"/>
                  <a:pt x="0" y="6411247"/>
                </a:cubicBezTo>
                <a:lnTo>
                  <a:pt x="0" y="69473"/>
                </a:lnTo>
                <a:cubicBezTo>
                  <a:pt x="0" y="31104"/>
                  <a:pt x="31104" y="0"/>
                  <a:pt x="69473" y="0"/>
                </a:cubicBezTo>
                <a:close/>
              </a:path>
            </a:pathLst>
          </a:custGeom>
          <a:pattFill prst="wdUpDiag">
            <a:fgClr>
              <a:srgbClr val="211F26"/>
            </a:fgClr>
            <a:bgClr>
              <a:srgbClr val="36323E"/>
            </a:bgClr>
          </a:pattFill>
          <a:ln>
            <a:noFill/>
          </a:ln>
          <a:effectLst>
            <a:outerShdw blurRad="177800" dist="38100" dir="5400000" sx="101000" sy="101000" algn="tl" rotWithShape="0">
              <a:prstClr val="black">
                <a:alpha val="2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nl-NL" sz="1600" dirty="0" err="1"/>
          </a:p>
        </p:txBody>
      </p:sp>
      <p:sp>
        <p:nvSpPr>
          <p:cNvPr id="9" name="Tagline">
            <a:extLst>
              <a:ext uri="{FF2B5EF4-FFF2-40B4-BE49-F238E27FC236}">
                <a16:creationId xmlns:a16="http://schemas.microsoft.com/office/drawing/2014/main" id="{13CCF1B7-C135-4FA7-B1B9-CACE929C815A}"/>
              </a:ext>
            </a:extLst>
          </p:cNvPr>
          <p:cNvSpPr/>
          <p:nvPr userDrawn="1"/>
        </p:nvSpPr>
        <p:spPr>
          <a:xfrm>
            <a:off x="3569476" y="3847321"/>
            <a:ext cx="6015846" cy="557760"/>
          </a:xfrm>
          <a:custGeom>
            <a:avLst/>
            <a:gdLst>
              <a:gd name="connsiteX0" fmla="*/ 107662 w 4194060"/>
              <a:gd name="connsiteY0" fmla="*/ 382637 h 388853"/>
              <a:gd name="connsiteX1" fmla="*/ 107662 w 4194060"/>
              <a:gd name="connsiteY1" fmla="*/ 270610 h 388853"/>
              <a:gd name="connsiteX2" fmla="*/ 167842 w 4194060"/>
              <a:gd name="connsiteY2" fmla="*/ 270610 h 388853"/>
              <a:gd name="connsiteX3" fmla="*/ 216911 w 4194060"/>
              <a:gd name="connsiteY3" fmla="*/ 260426 h 388853"/>
              <a:gd name="connsiteX4" fmla="*/ 254871 w 4194060"/>
              <a:gd name="connsiteY4" fmla="*/ 231725 h 388853"/>
              <a:gd name="connsiteX5" fmla="*/ 278943 w 4194060"/>
              <a:gd name="connsiteY5" fmla="*/ 190988 h 388853"/>
              <a:gd name="connsiteX6" fmla="*/ 287275 w 4194060"/>
              <a:gd name="connsiteY6" fmla="*/ 143770 h 388853"/>
              <a:gd name="connsiteX7" fmla="*/ 278017 w 4194060"/>
              <a:gd name="connsiteY7" fmla="*/ 97478 h 388853"/>
              <a:gd name="connsiteX8" fmla="*/ 252093 w 4194060"/>
              <a:gd name="connsiteY8" fmla="*/ 56741 h 388853"/>
              <a:gd name="connsiteX9" fmla="*/ 213208 w 4194060"/>
              <a:gd name="connsiteY9" fmla="*/ 28040 h 388853"/>
              <a:gd name="connsiteX10" fmla="*/ 164138 w 4194060"/>
              <a:gd name="connsiteY10" fmla="*/ 16930 h 388853"/>
              <a:gd name="connsiteX11" fmla="*/ 6745 w 4194060"/>
              <a:gd name="connsiteY11" fmla="*/ 16930 h 388853"/>
              <a:gd name="connsiteX12" fmla="*/ 6745 w 4194060"/>
              <a:gd name="connsiteY12" fmla="*/ 382637 h 388853"/>
              <a:gd name="connsiteX13" fmla="*/ 107662 w 4194060"/>
              <a:gd name="connsiteY13" fmla="*/ 382637 h 388853"/>
              <a:gd name="connsiteX14" fmla="*/ 107662 w 4194060"/>
              <a:gd name="connsiteY14" fmla="*/ 382637 h 388853"/>
              <a:gd name="connsiteX15" fmla="*/ 107662 w 4194060"/>
              <a:gd name="connsiteY15" fmla="*/ 103959 h 388853"/>
              <a:gd name="connsiteX16" fmla="*/ 158583 w 4194060"/>
              <a:gd name="connsiteY16" fmla="*/ 103959 h 388853"/>
              <a:gd name="connsiteX17" fmla="*/ 177100 w 4194060"/>
              <a:gd name="connsiteY17" fmla="*/ 112291 h 388853"/>
              <a:gd name="connsiteX18" fmla="*/ 186359 w 4194060"/>
              <a:gd name="connsiteY18" fmla="*/ 142844 h 388853"/>
              <a:gd name="connsiteX19" fmla="*/ 178026 w 4194060"/>
              <a:gd name="connsiteY19" fmla="*/ 173397 h 388853"/>
              <a:gd name="connsiteX20" fmla="*/ 160435 w 4194060"/>
              <a:gd name="connsiteY20" fmla="*/ 181729 h 388853"/>
              <a:gd name="connsiteX21" fmla="*/ 107662 w 4194060"/>
              <a:gd name="connsiteY21" fmla="*/ 181729 h 388853"/>
              <a:gd name="connsiteX22" fmla="*/ 107662 w 4194060"/>
              <a:gd name="connsiteY22" fmla="*/ 103959 h 388853"/>
              <a:gd name="connsiteX23" fmla="*/ 107662 w 4194060"/>
              <a:gd name="connsiteY23" fmla="*/ 103959 h 388853"/>
              <a:gd name="connsiteX24" fmla="*/ 490034 w 4194060"/>
              <a:gd name="connsiteY24" fmla="*/ 382637 h 388853"/>
              <a:gd name="connsiteX25" fmla="*/ 490034 w 4194060"/>
              <a:gd name="connsiteY25" fmla="*/ 270610 h 388853"/>
              <a:gd name="connsiteX26" fmla="*/ 550214 w 4194060"/>
              <a:gd name="connsiteY26" fmla="*/ 270610 h 388853"/>
              <a:gd name="connsiteX27" fmla="*/ 599284 w 4194060"/>
              <a:gd name="connsiteY27" fmla="*/ 260426 h 388853"/>
              <a:gd name="connsiteX28" fmla="*/ 637243 w 4194060"/>
              <a:gd name="connsiteY28" fmla="*/ 231725 h 388853"/>
              <a:gd name="connsiteX29" fmla="*/ 661315 w 4194060"/>
              <a:gd name="connsiteY29" fmla="*/ 190988 h 388853"/>
              <a:gd name="connsiteX30" fmla="*/ 669648 w 4194060"/>
              <a:gd name="connsiteY30" fmla="*/ 143770 h 388853"/>
              <a:gd name="connsiteX31" fmla="*/ 660389 w 4194060"/>
              <a:gd name="connsiteY31" fmla="*/ 97478 h 388853"/>
              <a:gd name="connsiteX32" fmla="*/ 634466 w 4194060"/>
              <a:gd name="connsiteY32" fmla="*/ 56741 h 388853"/>
              <a:gd name="connsiteX33" fmla="*/ 595580 w 4194060"/>
              <a:gd name="connsiteY33" fmla="*/ 28040 h 388853"/>
              <a:gd name="connsiteX34" fmla="*/ 546511 w 4194060"/>
              <a:gd name="connsiteY34" fmla="*/ 16930 h 388853"/>
              <a:gd name="connsiteX35" fmla="*/ 389118 w 4194060"/>
              <a:gd name="connsiteY35" fmla="*/ 16930 h 388853"/>
              <a:gd name="connsiteX36" fmla="*/ 389118 w 4194060"/>
              <a:gd name="connsiteY36" fmla="*/ 382637 h 388853"/>
              <a:gd name="connsiteX37" fmla="*/ 490034 w 4194060"/>
              <a:gd name="connsiteY37" fmla="*/ 382637 h 388853"/>
              <a:gd name="connsiteX38" fmla="*/ 490034 w 4194060"/>
              <a:gd name="connsiteY38" fmla="*/ 382637 h 388853"/>
              <a:gd name="connsiteX39" fmla="*/ 490034 w 4194060"/>
              <a:gd name="connsiteY39" fmla="*/ 103959 h 388853"/>
              <a:gd name="connsiteX40" fmla="*/ 540956 w 4194060"/>
              <a:gd name="connsiteY40" fmla="*/ 103959 h 388853"/>
              <a:gd name="connsiteX41" fmla="*/ 559473 w 4194060"/>
              <a:gd name="connsiteY41" fmla="*/ 112291 h 388853"/>
              <a:gd name="connsiteX42" fmla="*/ 568731 w 4194060"/>
              <a:gd name="connsiteY42" fmla="*/ 142844 h 388853"/>
              <a:gd name="connsiteX43" fmla="*/ 560398 w 4194060"/>
              <a:gd name="connsiteY43" fmla="*/ 173397 h 388853"/>
              <a:gd name="connsiteX44" fmla="*/ 542807 w 4194060"/>
              <a:gd name="connsiteY44" fmla="*/ 181729 h 388853"/>
              <a:gd name="connsiteX45" fmla="*/ 490034 w 4194060"/>
              <a:gd name="connsiteY45" fmla="*/ 181729 h 388853"/>
              <a:gd name="connsiteX46" fmla="*/ 490034 w 4194060"/>
              <a:gd name="connsiteY46" fmla="*/ 103959 h 388853"/>
              <a:gd name="connsiteX47" fmla="*/ 490034 w 4194060"/>
              <a:gd name="connsiteY47" fmla="*/ 103959 h 388853"/>
              <a:gd name="connsiteX48" fmla="*/ 1056649 w 4194060"/>
              <a:gd name="connsiteY48" fmla="*/ 16930 h 388853"/>
              <a:gd name="connsiteX49" fmla="*/ 745567 w 4194060"/>
              <a:gd name="connsiteY49" fmla="*/ 16930 h 388853"/>
              <a:gd name="connsiteX50" fmla="*/ 745567 w 4194060"/>
              <a:gd name="connsiteY50" fmla="*/ 104884 h 388853"/>
              <a:gd name="connsiteX51" fmla="*/ 851113 w 4194060"/>
              <a:gd name="connsiteY51" fmla="*/ 104884 h 388853"/>
              <a:gd name="connsiteX52" fmla="*/ 851113 w 4194060"/>
              <a:gd name="connsiteY52" fmla="*/ 382637 h 388853"/>
              <a:gd name="connsiteX53" fmla="*/ 951103 w 4194060"/>
              <a:gd name="connsiteY53" fmla="*/ 382637 h 388853"/>
              <a:gd name="connsiteX54" fmla="*/ 951103 w 4194060"/>
              <a:gd name="connsiteY54" fmla="*/ 104884 h 388853"/>
              <a:gd name="connsiteX55" fmla="*/ 1055724 w 4194060"/>
              <a:gd name="connsiteY55" fmla="*/ 104884 h 388853"/>
              <a:gd name="connsiteX56" fmla="*/ 1055724 w 4194060"/>
              <a:gd name="connsiteY56" fmla="*/ 16930 h 388853"/>
              <a:gd name="connsiteX57" fmla="*/ 1056649 w 4194060"/>
              <a:gd name="connsiteY57" fmla="*/ 16930 h 388853"/>
              <a:gd name="connsiteX58" fmla="*/ 1560307 w 4194060"/>
              <a:gd name="connsiteY58" fmla="*/ 53037 h 388853"/>
              <a:gd name="connsiteX59" fmla="*/ 1532532 w 4194060"/>
              <a:gd name="connsiteY59" fmla="*/ 40076 h 388853"/>
              <a:gd name="connsiteX60" fmla="*/ 1499201 w 4194060"/>
              <a:gd name="connsiteY60" fmla="*/ 27114 h 388853"/>
              <a:gd name="connsiteX61" fmla="*/ 1462168 w 4194060"/>
              <a:gd name="connsiteY61" fmla="*/ 16930 h 388853"/>
              <a:gd name="connsiteX62" fmla="*/ 1423282 w 4194060"/>
              <a:gd name="connsiteY62" fmla="*/ 13226 h 388853"/>
              <a:gd name="connsiteX63" fmla="*/ 1371435 w 4194060"/>
              <a:gd name="connsiteY63" fmla="*/ 21559 h 388853"/>
              <a:gd name="connsiteX64" fmla="*/ 1327921 w 4194060"/>
              <a:gd name="connsiteY64" fmla="*/ 44705 h 388853"/>
              <a:gd name="connsiteX65" fmla="*/ 1297368 w 4194060"/>
              <a:gd name="connsiteY65" fmla="*/ 83590 h 388853"/>
              <a:gd name="connsiteX66" fmla="*/ 1286258 w 4194060"/>
              <a:gd name="connsiteY66" fmla="*/ 137289 h 388853"/>
              <a:gd name="connsiteX67" fmla="*/ 1291813 w 4194060"/>
              <a:gd name="connsiteY67" fmla="*/ 172471 h 388853"/>
              <a:gd name="connsiteX68" fmla="*/ 1308478 w 4194060"/>
              <a:gd name="connsiteY68" fmla="*/ 200246 h 388853"/>
              <a:gd name="connsiteX69" fmla="*/ 1337179 w 4194060"/>
              <a:gd name="connsiteY69" fmla="*/ 221541 h 388853"/>
              <a:gd name="connsiteX70" fmla="*/ 1378842 w 4194060"/>
              <a:gd name="connsiteY70" fmla="*/ 239131 h 388853"/>
              <a:gd name="connsiteX71" fmla="*/ 1410321 w 4194060"/>
              <a:gd name="connsiteY71" fmla="*/ 249316 h 388853"/>
              <a:gd name="connsiteX72" fmla="*/ 1436244 w 4194060"/>
              <a:gd name="connsiteY72" fmla="*/ 257648 h 388853"/>
              <a:gd name="connsiteX73" fmla="*/ 1453835 w 4194060"/>
              <a:gd name="connsiteY73" fmla="*/ 266907 h 388853"/>
              <a:gd name="connsiteX74" fmla="*/ 1460316 w 4194060"/>
              <a:gd name="connsiteY74" fmla="*/ 279869 h 388853"/>
              <a:gd name="connsiteX75" fmla="*/ 1453835 w 4194060"/>
              <a:gd name="connsiteY75" fmla="*/ 291905 h 388853"/>
              <a:gd name="connsiteX76" fmla="*/ 1430689 w 4194060"/>
              <a:gd name="connsiteY76" fmla="*/ 296534 h 388853"/>
              <a:gd name="connsiteX77" fmla="*/ 1388100 w 4194060"/>
              <a:gd name="connsiteY77" fmla="*/ 290053 h 388853"/>
              <a:gd name="connsiteX78" fmla="*/ 1351067 w 4194060"/>
              <a:gd name="connsiteY78" fmla="*/ 276165 h 388853"/>
              <a:gd name="connsiteX79" fmla="*/ 1313107 w 4194060"/>
              <a:gd name="connsiteY79" fmla="*/ 255797 h 388853"/>
              <a:gd name="connsiteX80" fmla="*/ 1269593 w 4194060"/>
              <a:gd name="connsiteY80" fmla="*/ 343752 h 388853"/>
              <a:gd name="connsiteX81" fmla="*/ 1305701 w 4194060"/>
              <a:gd name="connsiteY81" fmla="*/ 361343 h 388853"/>
              <a:gd name="connsiteX82" fmla="*/ 1345512 w 4194060"/>
              <a:gd name="connsiteY82" fmla="*/ 374304 h 388853"/>
              <a:gd name="connsiteX83" fmla="*/ 1387175 w 4194060"/>
              <a:gd name="connsiteY83" fmla="*/ 382637 h 388853"/>
              <a:gd name="connsiteX84" fmla="*/ 1427912 w 4194060"/>
              <a:gd name="connsiteY84" fmla="*/ 385414 h 388853"/>
              <a:gd name="connsiteX85" fmla="*/ 1477907 w 4194060"/>
              <a:gd name="connsiteY85" fmla="*/ 379859 h 388853"/>
              <a:gd name="connsiteX86" fmla="*/ 1522347 w 4194060"/>
              <a:gd name="connsiteY86" fmla="*/ 360417 h 388853"/>
              <a:gd name="connsiteX87" fmla="*/ 1553826 w 4194060"/>
              <a:gd name="connsiteY87" fmla="*/ 324309 h 388853"/>
              <a:gd name="connsiteX88" fmla="*/ 1565862 w 4194060"/>
              <a:gd name="connsiteY88" fmla="*/ 268758 h 388853"/>
              <a:gd name="connsiteX89" fmla="*/ 1558455 w 4194060"/>
              <a:gd name="connsiteY89" fmla="*/ 225244 h 388853"/>
              <a:gd name="connsiteX90" fmla="*/ 1536235 w 4194060"/>
              <a:gd name="connsiteY90" fmla="*/ 194691 h 388853"/>
              <a:gd name="connsiteX91" fmla="*/ 1501053 w 4194060"/>
              <a:gd name="connsiteY91" fmla="*/ 172471 h 388853"/>
              <a:gd name="connsiteX92" fmla="*/ 1455687 w 4194060"/>
              <a:gd name="connsiteY92" fmla="*/ 155806 h 388853"/>
              <a:gd name="connsiteX93" fmla="*/ 1426986 w 4194060"/>
              <a:gd name="connsiteY93" fmla="*/ 147473 h 388853"/>
              <a:gd name="connsiteX94" fmla="*/ 1405691 w 4194060"/>
              <a:gd name="connsiteY94" fmla="*/ 140066 h 388853"/>
              <a:gd name="connsiteX95" fmla="*/ 1392730 w 4194060"/>
              <a:gd name="connsiteY95" fmla="*/ 131734 h 388853"/>
              <a:gd name="connsiteX96" fmla="*/ 1388100 w 4194060"/>
              <a:gd name="connsiteY96" fmla="*/ 119698 h 388853"/>
              <a:gd name="connsiteX97" fmla="*/ 1396433 w 4194060"/>
              <a:gd name="connsiteY97" fmla="*/ 105810 h 388853"/>
              <a:gd name="connsiteX98" fmla="*/ 1417727 w 4194060"/>
              <a:gd name="connsiteY98" fmla="*/ 102107 h 388853"/>
              <a:gd name="connsiteX99" fmla="*/ 1451058 w 4194060"/>
              <a:gd name="connsiteY99" fmla="*/ 107662 h 388853"/>
              <a:gd name="connsiteX100" fmla="*/ 1482536 w 4194060"/>
              <a:gd name="connsiteY100" fmla="*/ 119698 h 388853"/>
              <a:gd name="connsiteX101" fmla="*/ 1514015 w 4194060"/>
              <a:gd name="connsiteY101" fmla="*/ 136363 h 388853"/>
              <a:gd name="connsiteX102" fmla="*/ 1560307 w 4194060"/>
              <a:gd name="connsiteY102" fmla="*/ 53037 h 388853"/>
              <a:gd name="connsiteX103" fmla="*/ 1560307 w 4194060"/>
              <a:gd name="connsiteY103" fmla="*/ 53037 h 388853"/>
              <a:gd name="connsiteX104" fmla="*/ 1864909 w 4194060"/>
              <a:gd name="connsiteY104" fmla="*/ 376156 h 388853"/>
              <a:gd name="connsiteX105" fmla="*/ 1911201 w 4194060"/>
              <a:gd name="connsiteY105" fmla="*/ 345603 h 388853"/>
              <a:gd name="connsiteX106" fmla="*/ 1939902 w 4194060"/>
              <a:gd name="connsiteY106" fmla="*/ 301163 h 388853"/>
              <a:gd name="connsiteX107" fmla="*/ 1949160 w 4194060"/>
              <a:gd name="connsiteY107" fmla="*/ 247464 h 388853"/>
              <a:gd name="connsiteX108" fmla="*/ 1939902 w 4194060"/>
              <a:gd name="connsiteY108" fmla="*/ 193765 h 388853"/>
              <a:gd name="connsiteX109" fmla="*/ 1911201 w 4194060"/>
              <a:gd name="connsiteY109" fmla="*/ 149325 h 388853"/>
              <a:gd name="connsiteX110" fmla="*/ 1864909 w 4194060"/>
              <a:gd name="connsiteY110" fmla="*/ 118772 h 388853"/>
              <a:gd name="connsiteX111" fmla="*/ 1801025 w 4194060"/>
              <a:gd name="connsiteY111" fmla="*/ 106736 h 388853"/>
              <a:gd name="connsiteX112" fmla="*/ 1737143 w 4194060"/>
              <a:gd name="connsiteY112" fmla="*/ 118772 h 388853"/>
              <a:gd name="connsiteX113" fmla="*/ 1690850 w 4194060"/>
              <a:gd name="connsiteY113" fmla="*/ 149325 h 388853"/>
              <a:gd name="connsiteX114" fmla="*/ 1662149 w 4194060"/>
              <a:gd name="connsiteY114" fmla="*/ 193765 h 388853"/>
              <a:gd name="connsiteX115" fmla="*/ 1652891 w 4194060"/>
              <a:gd name="connsiteY115" fmla="*/ 247464 h 388853"/>
              <a:gd name="connsiteX116" fmla="*/ 1662149 w 4194060"/>
              <a:gd name="connsiteY116" fmla="*/ 301163 h 388853"/>
              <a:gd name="connsiteX117" fmla="*/ 1690850 w 4194060"/>
              <a:gd name="connsiteY117" fmla="*/ 345603 h 388853"/>
              <a:gd name="connsiteX118" fmla="*/ 1737143 w 4194060"/>
              <a:gd name="connsiteY118" fmla="*/ 376156 h 388853"/>
              <a:gd name="connsiteX119" fmla="*/ 1801025 w 4194060"/>
              <a:gd name="connsiteY119" fmla="*/ 388192 h 388853"/>
              <a:gd name="connsiteX120" fmla="*/ 1864909 w 4194060"/>
              <a:gd name="connsiteY120" fmla="*/ 376156 h 388853"/>
              <a:gd name="connsiteX121" fmla="*/ 1864909 w 4194060"/>
              <a:gd name="connsiteY121" fmla="*/ 376156 h 388853"/>
              <a:gd name="connsiteX122" fmla="*/ 1766770 w 4194060"/>
              <a:gd name="connsiteY122" fmla="*/ 203950 h 388853"/>
              <a:gd name="connsiteX123" fmla="*/ 1801025 w 4194060"/>
              <a:gd name="connsiteY123" fmla="*/ 188210 h 388853"/>
              <a:gd name="connsiteX124" fmla="*/ 1835282 w 4194060"/>
              <a:gd name="connsiteY124" fmla="*/ 203950 h 388853"/>
              <a:gd name="connsiteX125" fmla="*/ 1848243 w 4194060"/>
              <a:gd name="connsiteY125" fmla="*/ 246538 h 388853"/>
              <a:gd name="connsiteX126" fmla="*/ 1835282 w 4194060"/>
              <a:gd name="connsiteY126" fmla="*/ 289127 h 388853"/>
              <a:gd name="connsiteX127" fmla="*/ 1801025 w 4194060"/>
              <a:gd name="connsiteY127" fmla="*/ 304866 h 388853"/>
              <a:gd name="connsiteX128" fmla="*/ 1766770 w 4194060"/>
              <a:gd name="connsiteY128" fmla="*/ 289127 h 388853"/>
              <a:gd name="connsiteX129" fmla="*/ 1753808 w 4194060"/>
              <a:gd name="connsiteY129" fmla="*/ 246538 h 388853"/>
              <a:gd name="connsiteX130" fmla="*/ 1766770 w 4194060"/>
              <a:gd name="connsiteY130" fmla="*/ 203950 h 388853"/>
              <a:gd name="connsiteX131" fmla="*/ 1766770 w 4194060"/>
              <a:gd name="connsiteY131" fmla="*/ 203950 h 388853"/>
              <a:gd name="connsiteX132" fmla="*/ 2044522 w 4194060"/>
              <a:gd name="connsiteY132" fmla="*/ 309495 h 388853"/>
              <a:gd name="connsiteX133" fmla="*/ 2065816 w 4194060"/>
              <a:gd name="connsiteY133" fmla="*/ 367823 h 388853"/>
              <a:gd name="connsiteX134" fmla="*/ 2125996 w 4194060"/>
              <a:gd name="connsiteY134" fmla="*/ 388192 h 388853"/>
              <a:gd name="connsiteX135" fmla="*/ 2167659 w 4194060"/>
              <a:gd name="connsiteY135" fmla="*/ 383563 h 388853"/>
              <a:gd name="connsiteX136" fmla="*/ 2207470 w 4194060"/>
              <a:gd name="connsiteY136" fmla="*/ 370601 h 388853"/>
              <a:gd name="connsiteX137" fmla="*/ 2195434 w 4194060"/>
              <a:gd name="connsiteY137" fmla="*/ 298385 h 388853"/>
              <a:gd name="connsiteX138" fmla="*/ 2182472 w 4194060"/>
              <a:gd name="connsiteY138" fmla="*/ 303940 h 388853"/>
              <a:gd name="connsiteX139" fmla="*/ 2169511 w 4194060"/>
              <a:gd name="connsiteY139" fmla="*/ 305792 h 388853"/>
              <a:gd name="connsiteX140" fmla="*/ 2144513 w 4194060"/>
              <a:gd name="connsiteY140" fmla="*/ 275239 h 388853"/>
              <a:gd name="connsiteX141" fmla="*/ 2144513 w 4194060"/>
              <a:gd name="connsiteY141" fmla="*/ 6745 h 388853"/>
              <a:gd name="connsiteX142" fmla="*/ 2046373 w 4194060"/>
              <a:gd name="connsiteY142" fmla="*/ 6745 h 388853"/>
              <a:gd name="connsiteX143" fmla="*/ 2046373 w 4194060"/>
              <a:gd name="connsiteY143" fmla="*/ 309495 h 388853"/>
              <a:gd name="connsiteX144" fmla="*/ 2044522 w 4194060"/>
              <a:gd name="connsiteY144" fmla="*/ 309495 h 388853"/>
              <a:gd name="connsiteX145" fmla="*/ 2452818 w 4194060"/>
              <a:gd name="connsiteY145" fmla="*/ 376156 h 388853"/>
              <a:gd name="connsiteX146" fmla="*/ 2498184 w 4194060"/>
              <a:gd name="connsiteY146" fmla="*/ 340048 h 388853"/>
              <a:gd name="connsiteX147" fmla="*/ 2500036 w 4194060"/>
              <a:gd name="connsiteY147" fmla="*/ 350232 h 388853"/>
              <a:gd name="connsiteX148" fmla="*/ 2557438 w 4194060"/>
              <a:gd name="connsiteY148" fmla="*/ 388192 h 388853"/>
              <a:gd name="connsiteX149" fmla="*/ 2599101 w 4194060"/>
              <a:gd name="connsiteY149" fmla="*/ 382637 h 388853"/>
              <a:gd name="connsiteX150" fmla="*/ 2599101 w 4194060"/>
              <a:gd name="connsiteY150" fmla="*/ 300237 h 388853"/>
              <a:gd name="connsiteX151" fmla="*/ 2584287 w 4194060"/>
              <a:gd name="connsiteY151" fmla="*/ 293756 h 388853"/>
              <a:gd name="connsiteX152" fmla="*/ 2580584 w 4194060"/>
              <a:gd name="connsiteY152" fmla="*/ 274313 h 388853"/>
              <a:gd name="connsiteX153" fmla="*/ 2580584 w 4194060"/>
              <a:gd name="connsiteY153" fmla="*/ 111365 h 388853"/>
              <a:gd name="connsiteX154" fmla="*/ 2482445 w 4194060"/>
              <a:gd name="connsiteY154" fmla="*/ 111365 h 388853"/>
              <a:gd name="connsiteX155" fmla="*/ 2482445 w 4194060"/>
              <a:gd name="connsiteY155" fmla="*/ 277091 h 388853"/>
              <a:gd name="connsiteX156" fmla="*/ 2458373 w 4194060"/>
              <a:gd name="connsiteY156" fmla="*/ 299311 h 388853"/>
              <a:gd name="connsiteX157" fmla="*/ 2435227 w 4194060"/>
              <a:gd name="connsiteY157" fmla="*/ 304866 h 388853"/>
              <a:gd name="connsiteX158" fmla="*/ 2413007 w 4194060"/>
              <a:gd name="connsiteY158" fmla="*/ 294682 h 388853"/>
              <a:gd name="connsiteX159" fmla="*/ 2404674 w 4194060"/>
              <a:gd name="connsiteY159" fmla="*/ 266907 h 388853"/>
              <a:gd name="connsiteX160" fmla="*/ 2404674 w 4194060"/>
              <a:gd name="connsiteY160" fmla="*/ 110440 h 388853"/>
              <a:gd name="connsiteX161" fmla="*/ 2307461 w 4194060"/>
              <a:gd name="connsiteY161" fmla="*/ 110440 h 388853"/>
              <a:gd name="connsiteX162" fmla="*/ 2307461 w 4194060"/>
              <a:gd name="connsiteY162" fmla="*/ 288201 h 388853"/>
              <a:gd name="connsiteX163" fmla="*/ 2328755 w 4194060"/>
              <a:gd name="connsiteY163" fmla="*/ 361343 h 388853"/>
              <a:gd name="connsiteX164" fmla="*/ 2391712 w 4194060"/>
              <a:gd name="connsiteY164" fmla="*/ 386340 h 388853"/>
              <a:gd name="connsiteX165" fmla="*/ 2452818 w 4194060"/>
              <a:gd name="connsiteY165" fmla="*/ 376156 h 388853"/>
              <a:gd name="connsiteX166" fmla="*/ 2452818 w 4194060"/>
              <a:gd name="connsiteY166" fmla="*/ 376156 h 388853"/>
              <a:gd name="connsiteX167" fmla="*/ 2884260 w 4194060"/>
              <a:gd name="connsiteY167" fmla="*/ 290053 h 388853"/>
              <a:gd name="connsiteX168" fmla="*/ 2865743 w 4194060"/>
              <a:gd name="connsiteY168" fmla="*/ 296534 h 388853"/>
              <a:gd name="connsiteX169" fmla="*/ 2849078 w 4194060"/>
              <a:gd name="connsiteY169" fmla="*/ 298385 h 388853"/>
              <a:gd name="connsiteX170" fmla="*/ 2833338 w 4194060"/>
              <a:gd name="connsiteY170" fmla="*/ 292830 h 388853"/>
              <a:gd name="connsiteX171" fmla="*/ 2827784 w 4194060"/>
              <a:gd name="connsiteY171" fmla="*/ 274313 h 388853"/>
              <a:gd name="connsiteX172" fmla="*/ 2827784 w 4194060"/>
              <a:gd name="connsiteY172" fmla="*/ 184507 h 388853"/>
              <a:gd name="connsiteX173" fmla="*/ 2880556 w 4194060"/>
              <a:gd name="connsiteY173" fmla="*/ 184507 h 388853"/>
              <a:gd name="connsiteX174" fmla="*/ 2880556 w 4194060"/>
              <a:gd name="connsiteY174" fmla="*/ 110440 h 388853"/>
              <a:gd name="connsiteX175" fmla="*/ 2827784 w 4194060"/>
              <a:gd name="connsiteY175" fmla="*/ 110440 h 388853"/>
              <a:gd name="connsiteX176" fmla="*/ 2827784 w 4194060"/>
              <a:gd name="connsiteY176" fmla="*/ 25262 h 388853"/>
              <a:gd name="connsiteX177" fmla="*/ 2729644 w 4194060"/>
              <a:gd name="connsiteY177" fmla="*/ 25262 h 388853"/>
              <a:gd name="connsiteX178" fmla="*/ 2729644 w 4194060"/>
              <a:gd name="connsiteY178" fmla="*/ 110440 h 388853"/>
              <a:gd name="connsiteX179" fmla="*/ 2696314 w 4194060"/>
              <a:gd name="connsiteY179" fmla="*/ 110440 h 388853"/>
              <a:gd name="connsiteX180" fmla="*/ 2696314 w 4194060"/>
              <a:gd name="connsiteY180" fmla="*/ 184507 h 388853"/>
              <a:gd name="connsiteX181" fmla="*/ 2729644 w 4194060"/>
              <a:gd name="connsiteY181" fmla="*/ 184507 h 388853"/>
              <a:gd name="connsiteX182" fmla="*/ 2729644 w 4194060"/>
              <a:gd name="connsiteY182" fmla="*/ 308570 h 388853"/>
              <a:gd name="connsiteX183" fmla="*/ 2736125 w 4194060"/>
              <a:gd name="connsiteY183" fmla="*/ 345603 h 388853"/>
              <a:gd name="connsiteX184" fmla="*/ 2753716 w 4194060"/>
              <a:gd name="connsiteY184" fmla="*/ 369675 h 388853"/>
              <a:gd name="connsiteX185" fmla="*/ 2779640 w 4194060"/>
              <a:gd name="connsiteY185" fmla="*/ 382637 h 388853"/>
              <a:gd name="connsiteX186" fmla="*/ 2811118 w 4194060"/>
              <a:gd name="connsiteY186" fmla="*/ 386340 h 388853"/>
              <a:gd name="connsiteX187" fmla="*/ 2857410 w 4194060"/>
              <a:gd name="connsiteY187" fmla="*/ 380785 h 388853"/>
              <a:gd name="connsiteX188" fmla="*/ 2901851 w 4194060"/>
              <a:gd name="connsiteY188" fmla="*/ 365972 h 388853"/>
              <a:gd name="connsiteX189" fmla="*/ 2884260 w 4194060"/>
              <a:gd name="connsiteY189" fmla="*/ 290053 h 388853"/>
              <a:gd name="connsiteX190" fmla="*/ 2884260 w 4194060"/>
              <a:gd name="connsiteY190" fmla="*/ 290053 h 388853"/>
              <a:gd name="connsiteX191" fmla="*/ 3115720 w 4194060"/>
              <a:gd name="connsiteY191" fmla="*/ 382637 h 388853"/>
              <a:gd name="connsiteX192" fmla="*/ 3115720 w 4194060"/>
              <a:gd name="connsiteY192" fmla="*/ 111365 h 388853"/>
              <a:gd name="connsiteX193" fmla="*/ 3017581 w 4194060"/>
              <a:gd name="connsiteY193" fmla="*/ 111365 h 388853"/>
              <a:gd name="connsiteX194" fmla="*/ 3017581 w 4194060"/>
              <a:gd name="connsiteY194" fmla="*/ 382637 h 388853"/>
              <a:gd name="connsiteX195" fmla="*/ 3115720 w 4194060"/>
              <a:gd name="connsiteY195" fmla="*/ 382637 h 388853"/>
              <a:gd name="connsiteX196" fmla="*/ 3115720 w 4194060"/>
              <a:gd name="connsiteY196" fmla="*/ 382637 h 388853"/>
              <a:gd name="connsiteX197" fmla="*/ 3115720 w 4194060"/>
              <a:gd name="connsiteY197" fmla="*/ 89145 h 388853"/>
              <a:gd name="connsiteX198" fmla="*/ 3115720 w 4194060"/>
              <a:gd name="connsiteY198" fmla="*/ 6745 h 388853"/>
              <a:gd name="connsiteX199" fmla="*/ 3017581 w 4194060"/>
              <a:gd name="connsiteY199" fmla="*/ 6745 h 388853"/>
              <a:gd name="connsiteX200" fmla="*/ 3017581 w 4194060"/>
              <a:gd name="connsiteY200" fmla="*/ 89145 h 388853"/>
              <a:gd name="connsiteX201" fmla="*/ 3115720 w 4194060"/>
              <a:gd name="connsiteY201" fmla="*/ 89145 h 388853"/>
              <a:gd name="connsiteX202" fmla="*/ 3115720 w 4194060"/>
              <a:gd name="connsiteY202" fmla="*/ 89145 h 388853"/>
              <a:gd name="connsiteX203" fmla="*/ 3424025 w 4194060"/>
              <a:gd name="connsiteY203" fmla="*/ 376156 h 388853"/>
              <a:gd name="connsiteX204" fmla="*/ 3470317 w 4194060"/>
              <a:gd name="connsiteY204" fmla="*/ 345603 h 388853"/>
              <a:gd name="connsiteX205" fmla="*/ 3499018 w 4194060"/>
              <a:gd name="connsiteY205" fmla="*/ 301163 h 388853"/>
              <a:gd name="connsiteX206" fmla="*/ 3508277 w 4194060"/>
              <a:gd name="connsiteY206" fmla="*/ 247464 h 388853"/>
              <a:gd name="connsiteX207" fmla="*/ 3499018 w 4194060"/>
              <a:gd name="connsiteY207" fmla="*/ 193765 h 388853"/>
              <a:gd name="connsiteX208" fmla="*/ 3470317 w 4194060"/>
              <a:gd name="connsiteY208" fmla="*/ 149325 h 388853"/>
              <a:gd name="connsiteX209" fmla="*/ 3424025 w 4194060"/>
              <a:gd name="connsiteY209" fmla="*/ 118772 h 388853"/>
              <a:gd name="connsiteX210" fmla="*/ 3360142 w 4194060"/>
              <a:gd name="connsiteY210" fmla="*/ 106736 h 388853"/>
              <a:gd name="connsiteX211" fmla="*/ 3296259 w 4194060"/>
              <a:gd name="connsiteY211" fmla="*/ 118772 h 388853"/>
              <a:gd name="connsiteX212" fmla="*/ 3249967 w 4194060"/>
              <a:gd name="connsiteY212" fmla="*/ 149325 h 388853"/>
              <a:gd name="connsiteX213" fmla="*/ 3221266 w 4194060"/>
              <a:gd name="connsiteY213" fmla="*/ 193765 h 388853"/>
              <a:gd name="connsiteX214" fmla="*/ 3212008 w 4194060"/>
              <a:gd name="connsiteY214" fmla="*/ 247464 h 388853"/>
              <a:gd name="connsiteX215" fmla="*/ 3221266 w 4194060"/>
              <a:gd name="connsiteY215" fmla="*/ 301163 h 388853"/>
              <a:gd name="connsiteX216" fmla="*/ 3249967 w 4194060"/>
              <a:gd name="connsiteY216" fmla="*/ 345603 h 388853"/>
              <a:gd name="connsiteX217" fmla="*/ 3296259 w 4194060"/>
              <a:gd name="connsiteY217" fmla="*/ 376156 h 388853"/>
              <a:gd name="connsiteX218" fmla="*/ 3360142 w 4194060"/>
              <a:gd name="connsiteY218" fmla="*/ 388192 h 388853"/>
              <a:gd name="connsiteX219" fmla="*/ 3424025 w 4194060"/>
              <a:gd name="connsiteY219" fmla="*/ 376156 h 388853"/>
              <a:gd name="connsiteX220" fmla="*/ 3424025 w 4194060"/>
              <a:gd name="connsiteY220" fmla="*/ 376156 h 388853"/>
              <a:gd name="connsiteX221" fmla="*/ 3325886 w 4194060"/>
              <a:gd name="connsiteY221" fmla="*/ 203950 h 388853"/>
              <a:gd name="connsiteX222" fmla="*/ 3360142 w 4194060"/>
              <a:gd name="connsiteY222" fmla="*/ 188210 h 388853"/>
              <a:gd name="connsiteX223" fmla="*/ 3394398 w 4194060"/>
              <a:gd name="connsiteY223" fmla="*/ 203950 h 388853"/>
              <a:gd name="connsiteX224" fmla="*/ 3407360 w 4194060"/>
              <a:gd name="connsiteY224" fmla="*/ 246538 h 388853"/>
              <a:gd name="connsiteX225" fmla="*/ 3394398 w 4194060"/>
              <a:gd name="connsiteY225" fmla="*/ 289127 h 388853"/>
              <a:gd name="connsiteX226" fmla="*/ 3360142 w 4194060"/>
              <a:gd name="connsiteY226" fmla="*/ 304866 h 388853"/>
              <a:gd name="connsiteX227" fmla="*/ 3325886 w 4194060"/>
              <a:gd name="connsiteY227" fmla="*/ 289127 h 388853"/>
              <a:gd name="connsiteX228" fmla="*/ 3312924 w 4194060"/>
              <a:gd name="connsiteY228" fmla="*/ 246538 h 388853"/>
              <a:gd name="connsiteX229" fmla="*/ 3325886 w 4194060"/>
              <a:gd name="connsiteY229" fmla="*/ 203950 h 388853"/>
              <a:gd name="connsiteX230" fmla="*/ 3325886 w 4194060"/>
              <a:gd name="connsiteY230" fmla="*/ 203950 h 388853"/>
              <a:gd name="connsiteX231" fmla="*/ 3864726 w 4194060"/>
              <a:gd name="connsiteY231" fmla="*/ 203950 h 388853"/>
              <a:gd name="connsiteX232" fmla="*/ 3861948 w 4194060"/>
              <a:gd name="connsiteY232" fmla="*/ 173397 h 388853"/>
              <a:gd name="connsiteX233" fmla="*/ 3850838 w 4194060"/>
              <a:gd name="connsiteY233" fmla="*/ 141918 h 388853"/>
              <a:gd name="connsiteX234" fmla="*/ 3825840 w 4194060"/>
              <a:gd name="connsiteY234" fmla="*/ 116920 h 388853"/>
              <a:gd name="connsiteX235" fmla="*/ 3781400 w 4194060"/>
              <a:gd name="connsiteY235" fmla="*/ 106736 h 388853"/>
              <a:gd name="connsiteX236" fmla="*/ 3720294 w 4194060"/>
              <a:gd name="connsiteY236" fmla="*/ 118772 h 388853"/>
              <a:gd name="connsiteX237" fmla="*/ 3679557 w 4194060"/>
              <a:gd name="connsiteY237" fmla="*/ 152102 h 388853"/>
              <a:gd name="connsiteX238" fmla="*/ 3679557 w 4194060"/>
              <a:gd name="connsiteY238" fmla="*/ 112291 h 388853"/>
              <a:gd name="connsiteX239" fmla="*/ 3591603 w 4194060"/>
              <a:gd name="connsiteY239" fmla="*/ 112291 h 388853"/>
              <a:gd name="connsiteX240" fmla="*/ 3591603 w 4194060"/>
              <a:gd name="connsiteY240" fmla="*/ 383563 h 388853"/>
              <a:gd name="connsiteX241" fmla="*/ 3689741 w 4194060"/>
              <a:gd name="connsiteY241" fmla="*/ 383563 h 388853"/>
              <a:gd name="connsiteX242" fmla="*/ 3689741 w 4194060"/>
              <a:gd name="connsiteY242" fmla="*/ 230799 h 388853"/>
              <a:gd name="connsiteX243" fmla="*/ 3710110 w 4194060"/>
              <a:gd name="connsiteY243" fmla="*/ 203024 h 388853"/>
              <a:gd name="connsiteX244" fmla="*/ 3736034 w 4194060"/>
              <a:gd name="connsiteY244" fmla="*/ 191914 h 388853"/>
              <a:gd name="connsiteX245" fmla="*/ 3757328 w 4194060"/>
              <a:gd name="connsiteY245" fmla="*/ 201172 h 388853"/>
              <a:gd name="connsiteX246" fmla="*/ 3766586 w 4194060"/>
              <a:gd name="connsiteY246" fmla="*/ 229873 h 388853"/>
              <a:gd name="connsiteX247" fmla="*/ 3766586 w 4194060"/>
              <a:gd name="connsiteY247" fmla="*/ 382637 h 388853"/>
              <a:gd name="connsiteX248" fmla="*/ 3864726 w 4194060"/>
              <a:gd name="connsiteY248" fmla="*/ 382637 h 388853"/>
              <a:gd name="connsiteX249" fmla="*/ 3864726 w 4194060"/>
              <a:gd name="connsiteY249" fmla="*/ 203950 h 388853"/>
              <a:gd name="connsiteX250" fmla="*/ 3864726 w 4194060"/>
              <a:gd name="connsiteY250" fmla="*/ 203950 h 388853"/>
              <a:gd name="connsiteX251" fmla="*/ 4125813 w 4194060"/>
              <a:gd name="connsiteY251" fmla="*/ 381711 h 388853"/>
              <a:gd name="connsiteX252" fmla="*/ 4160995 w 4194060"/>
              <a:gd name="connsiteY252" fmla="*/ 364120 h 388853"/>
              <a:gd name="connsiteX253" fmla="*/ 4183215 w 4194060"/>
              <a:gd name="connsiteY253" fmla="*/ 335419 h 388853"/>
              <a:gd name="connsiteX254" fmla="*/ 4190622 w 4194060"/>
              <a:gd name="connsiteY254" fmla="*/ 297459 h 388853"/>
              <a:gd name="connsiteX255" fmla="*/ 4185067 w 4194060"/>
              <a:gd name="connsiteY255" fmla="*/ 268758 h 388853"/>
              <a:gd name="connsiteX256" fmla="*/ 4167476 w 4194060"/>
              <a:gd name="connsiteY256" fmla="*/ 246538 h 388853"/>
              <a:gd name="connsiteX257" fmla="*/ 4135071 w 4194060"/>
              <a:gd name="connsiteY257" fmla="*/ 228021 h 388853"/>
              <a:gd name="connsiteX258" fmla="*/ 4086001 w 4194060"/>
              <a:gd name="connsiteY258" fmla="*/ 211356 h 388853"/>
              <a:gd name="connsiteX259" fmla="*/ 4053597 w 4194060"/>
              <a:gd name="connsiteY259" fmla="*/ 200246 h 388853"/>
              <a:gd name="connsiteX260" fmla="*/ 4045265 w 4194060"/>
              <a:gd name="connsiteY260" fmla="*/ 187284 h 388853"/>
              <a:gd name="connsiteX261" fmla="*/ 4050820 w 4194060"/>
              <a:gd name="connsiteY261" fmla="*/ 177100 h 388853"/>
              <a:gd name="connsiteX262" fmla="*/ 4065633 w 4194060"/>
              <a:gd name="connsiteY262" fmla="*/ 173397 h 388853"/>
              <a:gd name="connsiteX263" fmla="*/ 4098038 w 4194060"/>
              <a:gd name="connsiteY263" fmla="*/ 180804 h 388853"/>
              <a:gd name="connsiteX264" fmla="*/ 4140626 w 4194060"/>
              <a:gd name="connsiteY264" fmla="*/ 203950 h 388853"/>
              <a:gd name="connsiteX265" fmla="*/ 4177660 w 4194060"/>
              <a:gd name="connsiteY265" fmla="*/ 145622 h 388853"/>
              <a:gd name="connsiteX266" fmla="*/ 4123035 w 4194060"/>
              <a:gd name="connsiteY266" fmla="*/ 114143 h 388853"/>
              <a:gd name="connsiteX267" fmla="*/ 4066559 w 4194060"/>
              <a:gd name="connsiteY267" fmla="*/ 106736 h 388853"/>
              <a:gd name="connsiteX268" fmla="*/ 4022119 w 4194060"/>
              <a:gd name="connsiteY268" fmla="*/ 114143 h 388853"/>
              <a:gd name="connsiteX269" fmla="*/ 3986937 w 4194060"/>
              <a:gd name="connsiteY269" fmla="*/ 133586 h 388853"/>
              <a:gd name="connsiteX270" fmla="*/ 3963791 w 4194060"/>
              <a:gd name="connsiteY270" fmla="*/ 164138 h 388853"/>
              <a:gd name="connsiteX271" fmla="*/ 3955458 w 4194060"/>
              <a:gd name="connsiteY271" fmla="*/ 202098 h 388853"/>
              <a:gd name="connsiteX272" fmla="*/ 3961013 w 4194060"/>
              <a:gd name="connsiteY272" fmla="*/ 228947 h 388853"/>
              <a:gd name="connsiteX273" fmla="*/ 3978604 w 4194060"/>
              <a:gd name="connsiteY273" fmla="*/ 249316 h 388853"/>
              <a:gd name="connsiteX274" fmla="*/ 4010083 w 4194060"/>
              <a:gd name="connsiteY274" fmla="*/ 266907 h 388853"/>
              <a:gd name="connsiteX275" fmla="*/ 4058226 w 4194060"/>
              <a:gd name="connsiteY275" fmla="*/ 283572 h 388853"/>
              <a:gd name="connsiteX276" fmla="*/ 4089705 w 4194060"/>
              <a:gd name="connsiteY276" fmla="*/ 295608 h 388853"/>
              <a:gd name="connsiteX277" fmla="*/ 4098038 w 4194060"/>
              <a:gd name="connsiteY277" fmla="*/ 307644 h 388853"/>
              <a:gd name="connsiteX278" fmla="*/ 4077669 w 4194060"/>
              <a:gd name="connsiteY278" fmla="*/ 320605 h 388853"/>
              <a:gd name="connsiteX279" fmla="*/ 4035080 w 4194060"/>
              <a:gd name="connsiteY279" fmla="*/ 311347 h 388853"/>
              <a:gd name="connsiteX280" fmla="*/ 3986011 w 4194060"/>
              <a:gd name="connsiteY280" fmla="*/ 285424 h 388853"/>
              <a:gd name="connsiteX281" fmla="*/ 3952681 w 4194060"/>
              <a:gd name="connsiteY281" fmla="*/ 343752 h 388853"/>
              <a:gd name="connsiteX282" fmla="*/ 4010083 w 4194060"/>
              <a:gd name="connsiteY282" fmla="*/ 377082 h 388853"/>
              <a:gd name="connsiteX283" fmla="*/ 4079521 w 4194060"/>
              <a:gd name="connsiteY283" fmla="*/ 389118 h 388853"/>
              <a:gd name="connsiteX284" fmla="*/ 4125813 w 4194060"/>
              <a:gd name="connsiteY284" fmla="*/ 381711 h 388853"/>
              <a:gd name="connsiteX285" fmla="*/ 4125813 w 4194060"/>
              <a:gd name="connsiteY285" fmla="*/ 381711 h 388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</a:cxnLst>
            <a:rect l="l" t="t" r="r" b="b"/>
            <a:pathLst>
              <a:path w="4194060" h="388853">
                <a:moveTo>
                  <a:pt x="107662" y="382637"/>
                </a:moveTo>
                <a:lnTo>
                  <a:pt x="107662" y="270610"/>
                </a:lnTo>
                <a:lnTo>
                  <a:pt x="167842" y="270610"/>
                </a:lnTo>
                <a:cubicBezTo>
                  <a:pt x="185433" y="270610"/>
                  <a:pt x="202098" y="266907"/>
                  <a:pt x="216911" y="260426"/>
                </a:cubicBezTo>
                <a:cubicBezTo>
                  <a:pt x="231725" y="253019"/>
                  <a:pt x="244687" y="243761"/>
                  <a:pt x="254871" y="231725"/>
                </a:cubicBezTo>
                <a:cubicBezTo>
                  <a:pt x="265055" y="219689"/>
                  <a:pt x="273388" y="206727"/>
                  <a:pt x="278943" y="190988"/>
                </a:cubicBezTo>
                <a:cubicBezTo>
                  <a:pt x="284498" y="176174"/>
                  <a:pt x="287275" y="160435"/>
                  <a:pt x="287275" y="143770"/>
                </a:cubicBezTo>
                <a:cubicBezTo>
                  <a:pt x="287275" y="128031"/>
                  <a:pt x="284498" y="113217"/>
                  <a:pt x="278017" y="97478"/>
                </a:cubicBezTo>
                <a:cubicBezTo>
                  <a:pt x="271536" y="82664"/>
                  <a:pt x="263203" y="68777"/>
                  <a:pt x="252093" y="56741"/>
                </a:cubicBezTo>
                <a:cubicBezTo>
                  <a:pt x="240983" y="44705"/>
                  <a:pt x="228021" y="35446"/>
                  <a:pt x="213208" y="28040"/>
                </a:cubicBezTo>
                <a:cubicBezTo>
                  <a:pt x="198395" y="20633"/>
                  <a:pt x="181729" y="16930"/>
                  <a:pt x="164138" y="16930"/>
                </a:cubicBezTo>
                <a:lnTo>
                  <a:pt x="6745" y="16930"/>
                </a:lnTo>
                <a:lnTo>
                  <a:pt x="6745" y="382637"/>
                </a:lnTo>
                <a:lnTo>
                  <a:pt x="107662" y="382637"/>
                </a:lnTo>
                <a:lnTo>
                  <a:pt x="107662" y="382637"/>
                </a:lnTo>
                <a:close/>
                <a:moveTo>
                  <a:pt x="107662" y="103959"/>
                </a:moveTo>
                <a:lnTo>
                  <a:pt x="158583" y="103959"/>
                </a:lnTo>
                <a:cubicBezTo>
                  <a:pt x="165064" y="103959"/>
                  <a:pt x="170619" y="106736"/>
                  <a:pt x="177100" y="112291"/>
                </a:cubicBezTo>
                <a:cubicBezTo>
                  <a:pt x="183581" y="117846"/>
                  <a:pt x="186359" y="128031"/>
                  <a:pt x="186359" y="142844"/>
                </a:cubicBezTo>
                <a:cubicBezTo>
                  <a:pt x="186359" y="157658"/>
                  <a:pt x="183581" y="167842"/>
                  <a:pt x="178026" y="173397"/>
                </a:cubicBezTo>
                <a:cubicBezTo>
                  <a:pt x="172471" y="178952"/>
                  <a:pt x="166916" y="181729"/>
                  <a:pt x="160435" y="181729"/>
                </a:cubicBezTo>
                <a:lnTo>
                  <a:pt x="107662" y="181729"/>
                </a:lnTo>
                <a:lnTo>
                  <a:pt x="107662" y="103959"/>
                </a:lnTo>
                <a:lnTo>
                  <a:pt x="107662" y="103959"/>
                </a:lnTo>
                <a:close/>
                <a:moveTo>
                  <a:pt x="490034" y="382637"/>
                </a:moveTo>
                <a:lnTo>
                  <a:pt x="490034" y="270610"/>
                </a:lnTo>
                <a:lnTo>
                  <a:pt x="550214" y="270610"/>
                </a:lnTo>
                <a:cubicBezTo>
                  <a:pt x="567805" y="270610"/>
                  <a:pt x="584470" y="266907"/>
                  <a:pt x="599284" y="260426"/>
                </a:cubicBezTo>
                <a:cubicBezTo>
                  <a:pt x="614097" y="253019"/>
                  <a:pt x="627059" y="243761"/>
                  <a:pt x="637243" y="231725"/>
                </a:cubicBezTo>
                <a:cubicBezTo>
                  <a:pt x="647427" y="219689"/>
                  <a:pt x="655760" y="206727"/>
                  <a:pt x="661315" y="190988"/>
                </a:cubicBezTo>
                <a:cubicBezTo>
                  <a:pt x="666870" y="176174"/>
                  <a:pt x="669648" y="160435"/>
                  <a:pt x="669648" y="143770"/>
                </a:cubicBezTo>
                <a:cubicBezTo>
                  <a:pt x="669648" y="128031"/>
                  <a:pt x="666870" y="113217"/>
                  <a:pt x="660389" y="97478"/>
                </a:cubicBezTo>
                <a:cubicBezTo>
                  <a:pt x="653908" y="82664"/>
                  <a:pt x="645576" y="68777"/>
                  <a:pt x="634466" y="56741"/>
                </a:cubicBezTo>
                <a:cubicBezTo>
                  <a:pt x="623356" y="44705"/>
                  <a:pt x="610394" y="35446"/>
                  <a:pt x="595580" y="28040"/>
                </a:cubicBezTo>
                <a:cubicBezTo>
                  <a:pt x="580767" y="20633"/>
                  <a:pt x="564102" y="16930"/>
                  <a:pt x="546511" y="16930"/>
                </a:cubicBezTo>
                <a:lnTo>
                  <a:pt x="389118" y="16930"/>
                </a:lnTo>
                <a:lnTo>
                  <a:pt x="389118" y="382637"/>
                </a:lnTo>
                <a:lnTo>
                  <a:pt x="490034" y="382637"/>
                </a:lnTo>
                <a:lnTo>
                  <a:pt x="490034" y="382637"/>
                </a:lnTo>
                <a:close/>
                <a:moveTo>
                  <a:pt x="490034" y="103959"/>
                </a:moveTo>
                <a:lnTo>
                  <a:pt x="540956" y="103959"/>
                </a:lnTo>
                <a:cubicBezTo>
                  <a:pt x="547437" y="103959"/>
                  <a:pt x="552992" y="106736"/>
                  <a:pt x="559473" y="112291"/>
                </a:cubicBezTo>
                <a:cubicBezTo>
                  <a:pt x="565953" y="117846"/>
                  <a:pt x="568731" y="128031"/>
                  <a:pt x="568731" y="142844"/>
                </a:cubicBezTo>
                <a:cubicBezTo>
                  <a:pt x="568731" y="157658"/>
                  <a:pt x="565953" y="167842"/>
                  <a:pt x="560398" y="173397"/>
                </a:cubicBezTo>
                <a:cubicBezTo>
                  <a:pt x="554843" y="178952"/>
                  <a:pt x="549288" y="181729"/>
                  <a:pt x="542807" y="181729"/>
                </a:cubicBezTo>
                <a:lnTo>
                  <a:pt x="490034" y="181729"/>
                </a:lnTo>
                <a:lnTo>
                  <a:pt x="490034" y="103959"/>
                </a:lnTo>
                <a:lnTo>
                  <a:pt x="490034" y="103959"/>
                </a:lnTo>
                <a:close/>
                <a:moveTo>
                  <a:pt x="1056649" y="16930"/>
                </a:moveTo>
                <a:lnTo>
                  <a:pt x="745567" y="16930"/>
                </a:lnTo>
                <a:lnTo>
                  <a:pt x="745567" y="104884"/>
                </a:lnTo>
                <a:lnTo>
                  <a:pt x="851113" y="104884"/>
                </a:lnTo>
                <a:lnTo>
                  <a:pt x="851113" y="382637"/>
                </a:lnTo>
                <a:lnTo>
                  <a:pt x="951103" y="382637"/>
                </a:lnTo>
                <a:lnTo>
                  <a:pt x="951103" y="104884"/>
                </a:lnTo>
                <a:lnTo>
                  <a:pt x="1055724" y="104884"/>
                </a:lnTo>
                <a:lnTo>
                  <a:pt x="1055724" y="16930"/>
                </a:lnTo>
                <a:lnTo>
                  <a:pt x="1056649" y="16930"/>
                </a:lnTo>
                <a:close/>
                <a:moveTo>
                  <a:pt x="1560307" y="53037"/>
                </a:moveTo>
                <a:cubicBezTo>
                  <a:pt x="1551974" y="49334"/>
                  <a:pt x="1542716" y="44705"/>
                  <a:pt x="1532532" y="40076"/>
                </a:cubicBezTo>
                <a:cubicBezTo>
                  <a:pt x="1522347" y="35446"/>
                  <a:pt x="1511237" y="30817"/>
                  <a:pt x="1499201" y="27114"/>
                </a:cubicBezTo>
                <a:cubicBezTo>
                  <a:pt x="1487165" y="23411"/>
                  <a:pt x="1475130" y="19707"/>
                  <a:pt x="1462168" y="16930"/>
                </a:cubicBezTo>
                <a:cubicBezTo>
                  <a:pt x="1449206" y="14152"/>
                  <a:pt x="1436244" y="13226"/>
                  <a:pt x="1423282" y="13226"/>
                </a:cubicBezTo>
                <a:cubicBezTo>
                  <a:pt x="1404766" y="13226"/>
                  <a:pt x="1388100" y="16004"/>
                  <a:pt x="1371435" y="21559"/>
                </a:cubicBezTo>
                <a:cubicBezTo>
                  <a:pt x="1354770" y="27114"/>
                  <a:pt x="1340883" y="34521"/>
                  <a:pt x="1327921" y="44705"/>
                </a:cubicBezTo>
                <a:cubicBezTo>
                  <a:pt x="1314959" y="54889"/>
                  <a:pt x="1304775" y="67851"/>
                  <a:pt x="1297368" y="83590"/>
                </a:cubicBezTo>
                <a:cubicBezTo>
                  <a:pt x="1289961" y="99330"/>
                  <a:pt x="1286258" y="116920"/>
                  <a:pt x="1286258" y="137289"/>
                </a:cubicBezTo>
                <a:cubicBezTo>
                  <a:pt x="1286258" y="150251"/>
                  <a:pt x="1288110" y="162287"/>
                  <a:pt x="1291813" y="172471"/>
                </a:cubicBezTo>
                <a:cubicBezTo>
                  <a:pt x="1295516" y="182655"/>
                  <a:pt x="1301071" y="191914"/>
                  <a:pt x="1308478" y="200246"/>
                </a:cubicBezTo>
                <a:cubicBezTo>
                  <a:pt x="1315885" y="208579"/>
                  <a:pt x="1326069" y="215060"/>
                  <a:pt x="1337179" y="221541"/>
                </a:cubicBezTo>
                <a:cubicBezTo>
                  <a:pt x="1349215" y="228021"/>
                  <a:pt x="1363103" y="233576"/>
                  <a:pt x="1378842" y="239131"/>
                </a:cubicBezTo>
                <a:cubicBezTo>
                  <a:pt x="1389952" y="242835"/>
                  <a:pt x="1400136" y="246538"/>
                  <a:pt x="1410321" y="249316"/>
                </a:cubicBezTo>
                <a:cubicBezTo>
                  <a:pt x="1420505" y="252093"/>
                  <a:pt x="1428838" y="254871"/>
                  <a:pt x="1436244" y="257648"/>
                </a:cubicBezTo>
                <a:cubicBezTo>
                  <a:pt x="1443651" y="260426"/>
                  <a:pt x="1450132" y="263203"/>
                  <a:pt x="1453835" y="266907"/>
                </a:cubicBezTo>
                <a:cubicBezTo>
                  <a:pt x="1458464" y="270610"/>
                  <a:pt x="1460316" y="275239"/>
                  <a:pt x="1460316" y="279869"/>
                </a:cubicBezTo>
                <a:cubicBezTo>
                  <a:pt x="1460316" y="284498"/>
                  <a:pt x="1458464" y="288201"/>
                  <a:pt x="1453835" y="291905"/>
                </a:cubicBezTo>
                <a:cubicBezTo>
                  <a:pt x="1449206" y="294682"/>
                  <a:pt x="1441799" y="296534"/>
                  <a:pt x="1430689" y="296534"/>
                </a:cubicBezTo>
                <a:cubicBezTo>
                  <a:pt x="1415876" y="296534"/>
                  <a:pt x="1401988" y="294682"/>
                  <a:pt x="1388100" y="290053"/>
                </a:cubicBezTo>
                <a:cubicBezTo>
                  <a:pt x="1374213" y="285424"/>
                  <a:pt x="1362177" y="281720"/>
                  <a:pt x="1351067" y="276165"/>
                </a:cubicBezTo>
                <a:cubicBezTo>
                  <a:pt x="1338105" y="270610"/>
                  <a:pt x="1325143" y="263203"/>
                  <a:pt x="1313107" y="255797"/>
                </a:cubicBezTo>
                <a:lnTo>
                  <a:pt x="1269593" y="343752"/>
                </a:lnTo>
                <a:cubicBezTo>
                  <a:pt x="1280703" y="350232"/>
                  <a:pt x="1292739" y="355787"/>
                  <a:pt x="1305701" y="361343"/>
                </a:cubicBezTo>
                <a:cubicBezTo>
                  <a:pt x="1318662" y="366898"/>
                  <a:pt x="1331624" y="370601"/>
                  <a:pt x="1345512" y="374304"/>
                </a:cubicBezTo>
                <a:cubicBezTo>
                  <a:pt x="1359399" y="378008"/>
                  <a:pt x="1373287" y="380785"/>
                  <a:pt x="1387175" y="382637"/>
                </a:cubicBezTo>
                <a:cubicBezTo>
                  <a:pt x="1401062" y="384489"/>
                  <a:pt x="1414950" y="385414"/>
                  <a:pt x="1427912" y="385414"/>
                </a:cubicBezTo>
                <a:cubicBezTo>
                  <a:pt x="1444577" y="385414"/>
                  <a:pt x="1461242" y="383563"/>
                  <a:pt x="1477907" y="379859"/>
                </a:cubicBezTo>
                <a:cubicBezTo>
                  <a:pt x="1494572" y="376156"/>
                  <a:pt x="1509386" y="369675"/>
                  <a:pt x="1522347" y="360417"/>
                </a:cubicBezTo>
                <a:cubicBezTo>
                  <a:pt x="1535309" y="351158"/>
                  <a:pt x="1546419" y="339122"/>
                  <a:pt x="1553826" y="324309"/>
                </a:cubicBezTo>
                <a:cubicBezTo>
                  <a:pt x="1562159" y="309495"/>
                  <a:pt x="1565862" y="290979"/>
                  <a:pt x="1565862" y="268758"/>
                </a:cubicBezTo>
                <a:cubicBezTo>
                  <a:pt x="1565862" y="251167"/>
                  <a:pt x="1563084" y="237280"/>
                  <a:pt x="1558455" y="225244"/>
                </a:cubicBezTo>
                <a:cubicBezTo>
                  <a:pt x="1552900" y="213208"/>
                  <a:pt x="1545493" y="203024"/>
                  <a:pt x="1536235" y="194691"/>
                </a:cubicBezTo>
                <a:cubicBezTo>
                  <a:pt x="1526977" y="186359"/>
                  <a:pt x="1514941" y="178952"/>
                  <a:pt x="1501053" y="172471"/>
                </a:cubicBezTo>
                <a:cubicBezTo>
                  <a:pt x="1487165" y="165990"/>
                  <a:pt x="1472352" y="160435"/>
                  <a:pt x="1455687" y="155806"/>
                </a:cubicBezTo>
                <a:cubicBezTo>
                  <a:pt x="1445503" y="152102"/>
                  <a:pt x="1435318" y="149325"/>
                  <a:pt x="1426986" y="147473"/>
                </a:cubicBezTo>
                <a:cubicBezTo>
                  <a:pt x="1418653" y="144696"/>
                  <a:pt x="1411246" y="142844"/>
                  <a:pt x="1405691" y="140066"/>
                </a:cubicBezTo>
                <a:cubicBezTo>
                  <a:pt x="1400136" y="137289"/>
                  <a:pt x="1395507" y="134512"/>
                  <a:pt x="1392730" y="131734"/>
                </a:cubicBezTo>
                <a:cubicBezTo>
                  <a:pt x="1389952" y="128956"/>
                  <a:pt x="1388100" y="124327"/>
                  <a:pt x="1388100" y="119698"/>
                </a:cubicBezTo>
                <a:cubicBezTo>
                  <a:pt x="1388100" y="113217"/>
                  <a:pt x="1390878" y="108588"/>
                  <a:pt x="1396433" y="105810"/>
                </a:cubicBezTo>
                <a:cubicBezTo>
                  <a:pt x="1401988" y="103033"/>
                  <a:pt x="1408469" y="102107"/>
                  <a:pt x="1417727" y="102107"/>
                </a:cubicBezTo>
                <a:cubicBezTo>
                  <a:pt x="1428838" y="102107"/>
                  <a:pt x="1439948" y="103959"/>
                  <a:pt x="1451058" y="107662"/>
                </a:cubicBezTo>
                <a:cubicBezTo>
                  <a:pt x="1462168" y="111365"/>
                  <a:pt x="1473278" y="115069"/>
                  <a:pt x="1482536" y="119698"/>
                </a:cubicBezTo>
                <a:cubicBezTo>
                  <a:pt x="1493646" y="124327"/>
                  <a:pt x="1503831" y="129882"/>
                  <a:pt x="1514015" y="136363"/>
                </a:cubicBezTo>
                <a:lnTo>
                  <a:pt x="1560307" y="53037"/>
                </a:lnTo>
                <a:lnTo>
                  <a:pt x="1560307" y="53037"/>
                </a:lnTo>
                <a:close/>
                <a:moveTo>
                  <a:pt x="1864909" y="376156"/>
                </a:moveTo>
                <a:cubicBezTo>
                  <a:pt x="1883426" y="368749"/>
                  <a:pt x="1899165" y="358565"/>
                  <a:pt x="1911201" y="345603"/>
                </a:cubicBezTo>
                <a:cubicBezTo>
                  <a:pt x="1924163" y="332641"/>
                  <a:pt x="1933421" y="317828"/>
                  <a:pt x="1939902" y="301163"/>
                </a:cubicBezTo>
                <a:cubicBezTo>
                  <a:pt x="1946383" y="284498"/>
                  <a:pt x="1949160" y="265981"/>
                  <a:pt x="1949160" y="247464"/>
                </a:cubicBezTo>
                <a:cubicBezTo>
                  <a:pt x="1949160" y="228947"/>
                  <a:pt x="1946383" y="211356"/>
                  <a:pt x="1939902" y="193765"/>
                </a:cubicBezTo>
                <a:cubicBezTo>
                  <a:pt x="1933421" y="177100"/>
                  <a:pt x="1924163" y="162287"/>
                  <a:pt x="1911201" y="149325"/>
                </a:cubicBezTo>
                <a:cubicBezTo>
                  <a:pt x="1898239" y="136363"/>
                  <a:pt x="1883426" y="126179"/>
                  <a:pt x="1864909" y="118772"/>
                </a:cubicBezTo>
                <a:cubicBezTo>
                  <a:pt x="1846392" y="111365"/>
                  <a:pt x="1825097" y="106736"/>
                  <a:pt x="1801025" y="106736"/>
                </a:cubicBezTo>
                <a:cubicBezTo>
                  <a:pt x="1776954" y="106736"/>
                  <a:pt x="1755659" y="110440"/>
                  <a:pt x="1737143" y="118772"/>
                </a:cubicBezTo>
                <a:cubicBezTo>
                  <a:pt x="1718626" y="126179"/>
                  <a:pt x="1702886" y="136363"/>
                  <a:pt x="1690850" y="149325"/>
                </a:cubicBezTo>
                <a:cubicBezTo>
                  <a:pt x="1677889" y="162287"/>
                  <a:pt x="1668630" y="177100"/>
                  <a:pt x="1662149" y="193765"/>
                </a:cubicBezTo>
                <a:cubicBezTo>
                  <a:pt x="1655669" y="210430"/>
                  <a:pt x="1652891" y="228947"/>
                  <a:pt x="1652891" y="247464"/>
                </a:cubicBezTo>
                <a:cubicBezTo>
                  <a:pt x="1652891" y="265981"/>
                  <a:pt x="1655669" y="283572"/>
                  <a:pt x="1662149" y="301163"/>
                </a:cubicBezTo>
                <a:cubicBezTo>
                  <a:pt x="1668630" y="317828"/>
                  <a:pt x="1677889" y="332641"/>
                  <a:pt x="1690850" y="345603"/>
                </a:cubicBezTo>
                <a:cubicBezTo>
                  <a:pt x="1703812" y="358565"/>
                  <a:pt x="1718626" y="368749"/>
                  <a:pt x="1737143" y="376156"/>
                </a:cubicBezTo>
                <a:cubicBezTo>
                  <a:pt x="1755659" y="383563"/>
                  <a:pt x="1776954" y="388192"/>
                  <a:pt x="1801025" y="388192"/>
                </a:cubicBezTo>
                <a:cubicBezTo>
                  <a:pt x="1825097" y="387266"/>
                  <a:pt x="1846392" y="383563"/>
                  <a:pt x="1864909" y="376156"/>
                </a:cubicBezTo>
                <a:lnTo>
                  <a:pt x="1864909" y="376156"/>
                </a:lnTo>
                <a:close/>
                <a:moveTo>
                  <a:pt x="1766770" y="203950"/>
                </a:moveTo>
                <a:cubicBezTo>
                  <a:pt x="1776028" y="193765"/>
                  <a:pt x="1787138" y="188210"/>
                  <a:pt x="1801025" y="188210"/>
                </a:cubicBezTo>
                <a:cubicBezTo>
                  <a:pt x="1814913" y="188210"/>
                  <a:pt x="1826949" y="193765"/>
                  <a:pt x="1835282" y="203950"/>
                </a:cubicBezTo>
                <a:cubicBezTo>
                  <a:pt x="1844540" y="214134"/>
                  <a:pt x="1848243" y="228947"/>
                  <a:pt x="1848243" y="246538"/>
                </a:cubicBezTo>
                <a:cubicBezTo>
                  <a:pt x="1848243" y="265055"/>
                  <a:pt x="1843614" y="278943"/>
                  <a:pt x="1835282" y="289127"/>
                </a:cubicBezTo>
                <a:cubicBezTo>
                  <a:pt x="1826023" y="299311"/>
                  <a:pt x="1814913" y="304866"/>
                  <a:pt x="1801025" y="304866"/>
                </a:cubicBezTo>
                <a:cubicBezTo>
                  <a:pt x="1787138" y="304866"/>
                  <a:pt x="1775102" y="299311"/>
                  <a:pt x="1766770" y="289127"/>
                </a:cubicBezTo>
                <a:cubicBezTo>
                  <a:pt x="1757511" y="278943"/>
                  <a:pt x="1753808" y="264129"/>
                  <a:pt x="1753808" y="246538"/>
                </a:cubicBezTo>
                <a:cubicBezTo>
                  <a:pt x="1753808" y="228947"/>
                  <a:pt x="1758437" y="214134"/>
                  <a:pt x="1766770" y="203950"/>
                </a:cubicBezTo>
                <a:lnTo>
                  <a:pt x="1766770" y="203950"/>
                </a:lnTo>
                <a:close/>
                <a:moveTo>
                  <a:pt x="2044522" y="309495"/>
                </a:moveTo>
                <a:cubicBezTo>
                  <a:pt x="2044522" y="334493"/>
                  <a:pt x="2051929" y="353936"/>
                  <a:pt x="2065816" y="367823"/>
                </a:cubicBezTo>
                <a:cubicBezTo>
                  <a:pt x="2079704" y="380785"/>
                  <a:pt x="2100072" y="388192"/>
                  <a:pt x="2125996" y="388192"/>
                </a:cubicBezTo>
                <a:cubicBezTo>
                  <a:pt x="2138958" y="388192"/>
                  <a:pt x="2152845" y="386340"/>
                  <a:pt x="2167659" y="383563"/>
                </a:cubicBezTo>
                <a:cubicBezTo>
                  <a:pt x="2182472" y="380785"/>
                  <a:pt x="2195434" y="376156"/>
                  <a:pt x="2207470" y="370601"/>
                </a:cubicBezTo>
                <a:lnTo>
                  <a:pt x="2195434" y="298385"/>
                </a:lnTo>
                <a:cubicBezTo>
                  <a:pt x="2191731" y="301163"/>
                  <a:pt x="2187101" y="303015"/>
                  <a:pt x="2182472" y="303940"/>
                </a:cubicBezTo>
                <a:cubicBezTo>
                  <a:pt x="2177843" y="304866"/>
                  <a:pt x="2173214" y="305792"/>
                  <a:pt x="2169511" y="305792"/>
                </a:cubicBezTo>
                <a:cubicBezTo>
                  <a:pt x="2152845" y="305792"/>
                  <a:pt x="2144513" y="295608"/>
                  <a:pt x="2144513" y="275239"/>
                </a:cubicBezTo>
                <a:lnTo>
                  <a:pt x="2144513" y="6745"/>
                </a:lnTo>
                <a:lnTo>
                  <a:pt x="2046373" y="6745"/>
                </a:lnTo>
                <a:lnTo>
                  <a:pt x="2046373" y="309495"/>
                </a:lnTo>
                <a:lnTo>
                  <a:pt x="2044522" y="309495"/>
                </a:lnTo>
                <a:close/>
                <a:moveTo>
                  <a:pt x="2452818" y="376156"/>
                </a:moveTo>
                <a:cubicBezTo>
                  <a:pt x="2470409" y="368749"/>
                  <a:pt x="2485222" y="356713"/>
                  <a:pt x="2498184" y="340048"/>
                </a:cubicBezTo>
                <a:lnTo>
                  <a:pt x="2500036" y="350232"/>
                </a:lnTo>
                <a:cubicBezTo>
                  <a:pt x="2505591" y="375230"/>
                  <a:pt x="2524108" y="388192"/>
                  <a:pt x="2557438" y="388192"/>
                </a:cubicBezTo>
                <a:cubicBezTo>
                  <a:pt x="2567622" y="388192"/>
                  <a:pt x="2581510" y="386340"/>
                  <a:pt x="2599101" y="382637"/>
                </a:cubicBezTo>
                <a:lnTo>
                  <a:pt x="2599101" y="300237"/>
                </a:lnTo>
                <a:cubicBezTo>
                  <a:pt x="2592620" y="299311"/>
                  <a:pt x="2587065" y="297459"/>
                  <a:pt x="2584287" y="293756"/>
                </a:cubicBezTo>
                <a:cubicBezTo>
                  <a:pt x="2581510" y="290053"/>
                  <a:pt x="2580584" y="283572"/>
                  <a:pt x="2580584" y="274313"/>
                </a:cubicBezTo>
                <a:lnTo>
                  <a:pt x="2580584" y="111365"/>
                </a:lnTo>
                <a:lnTo>
                  <a:pt x="2482445" y="111365"/>
                </a:lnTo>
                <a:lnTo>
                  <a:pt x="2482445" y="277091"/>
                </a:lnTo>
                <a:cubicBezTo>
                  <a:pt x="2474112" y="289127"/>
                  <a:pt x="2466706" y="296534"/>
                  <a:pt x="2458373" y="299311"/>
                </a:cubicBezTo>
                <a:cubicBezTo>
                  <a:pt x="2450040" y="303015"/>
                  <a:pt x="2442634" y="304866"/>
                  <a:pt x="2435227" y="304866"/>
                </a:cubicBezTo>
                <a:cubicBezTo>
                  <a:pt x="2425968" y="304866"/>
                  <a:pt x="2418562" y="301163"/>
                  <a:pt x="2413007" y="294682"/>
                </a:cubicBezTo>
                <a:cubicBezTo>
                  <a:pt x="2407452" y="288201"/>
                  <a:pt x="2404674" y="278943"/>
                  <a:pt x="2404674" y="266907"/>
                </a:cubicBezTo>
                <a:lnTo>
                  <a:pt x="2404674" y="110440"/>
                </a:lnTo>
                <a:lnTo>
                  <a:pt x="2307461" y="110440"/>
                </a:lnTo>
                <a:lnTo>
                  <a:pt x="2307461" y="288201"/>
                </a:lnTo>
                <a:cubicBezTo>
                  <a:pt x="2307461" y="319680"/>
                  <a:pt x="2314867" y="344677"/>
                  <a:pt x="2328755" y="361343"/>
                </a:cubicBezTo>
                <a:cubicBezTo>
                  <a:pt x="2343569" y="378008"/>
                  <a:pt x="2363937" y="386340"/>
                  <a:pt x="2391712" y="386340"/>
                </a:cubicBezTo>
                <a:cubicBezTo>
                  <a:pt x="2414858" y="387266"/>
                  <a:pt x="2435227" y="383563"/>
                  <a:pt x="2452818" y="376156"/>
                </a:cubicBezTo>
                <a:lnTo>
                  <a:pt x="2452818" y="376156"/>
                </a:lnTo>
                <a:close/>
                <a:moveTo>
                  <a:pt x="2884260" y="290053"/>
                </a:moveTo>
                <a:cubicBezTo>
                  <a:pt x="2877779" y="292830"/>
                  <a:pt x="2872224" y="294682"/>
                  <a:pt x="2865743" y="296534"/>
                </a:cubicBezTo>
                <a:cubicBezTo>
                  <a:pt x="2859262" y="298385"/>
                  <a:pt x="2853707" y="298385"/>
                  <a:pt x="2849078" y="298385"/>
                </a:cubicBezTo>
                <a:cubicBezTo>
                  <a:pt x="2842597" y="298385"/>
                  <a:pt x="2837042" y="296534"/>
                  <a:pt x="2833338" y="292830"/>
                </a:cubicBezTo>
                <a:cubicBezTo>
                  <a:pt x="2829635" y="289127"/>
                  <a:pt x="2827784" y="282646"/>
                  <a:pt x="2827784" y="274313"/>
                </a:cubicBezTo>
                <a:lnTo>
                  <a:pt x="2827784" y="184507"/>
                </a:lnTo>
                <a:lnTo>
                  <a:pt x="2880556" y="184507"/>
                </a:lnTo>
                <a:lnTo>
                  <a:pt x="2880556" y="110440"/>
                </a:lnTo>
                <a:lnTo>
                  <a:pt x="2827784" y="110440"/>
                </a:lnTo>
                <a:lnTo>
                  <a:pt x="2827784" y="25262"/>
                </a:lnTo>
                <a:lnTo>
                  <a:pt x="2729644" y="25262"/>
                </a:lnTo>
                <a:lnTo>
                  <a:pt x="2729644" y="110440"/>
                </a:lnTo>
                <a:lnTo>
                  <a:pt x="2696314" y="110440"/>
                </a:lnTo>
                <a:lnTo>
                  <a:pt x="2696314" y="184507"/>
                </a:lnTo>
                <a:lnTo>
                  <a:pt x="2729644" y="184507"/>
                </a:lnTo>
                <a:lnTo>
                  <a:pt x="2729644" y="308570"/>
                </a:lnTo>
                <a:cubicBezTo>
                  <a:pt x="2729644" y="323383"/>
                  <a:pt x="2731496" y="335419"/>
                  <a:pt x="2736125" y="345603"/>
                </a:cubicBezTo>
                <a:cubicBezTo>
                  <a:pt x="2740754" y="355787"/>
                  <a:pt x="2746309" y="363194"/>
                  <a:pt x="2753716" y="369675"/>
                </a:cubicBezTo>
                <a:cubicBezTo>
                  <a:pt x="2761123" y="376156"/>
                  <a:pt x="2769455" y="379859"/>
                  <a:pt x="2779640" y="382637"/>
                </a:cubicBezTo>
                <a:cubicBezTo>
                  <a:pt x="2789824" y="385414"/>
                  <a:pt x="2800008" y="386340"/>
                  <a:pt x="2811118" y="386340"/>
                </a:cubicBezTo>
                <a:cubicBezTo>
                  <a:pt x="2825932" y="386340"/>
                  <a:pt x="2841671" y="384489"/>
                  <a:pt x="2857410" y="380785"/>
                </a:cubicBezTo>
                <a:cubicBezTo>
                  <a:pt x="2873150" y="377082"/>
                  <a:pt x="2887963" y="371527"/>
                  <a:pt x="2901851" y="365972"/>
                </a:cubicBezTo>
                <a:lnTo>
                  <a:pt x="2884260" y="290053"/>
                </a:lnTo>
                <a:lnTo>
                  <a:pt x="2884260" y="290053"/>
                </a:lnTo>
                <a:close/>
                <a:moveTo>
                  <a:pt x="3115720" y="382637"/>
                </a:moveTo>
                <a:lnTo>
                  <a:pt x="3115720" y="111365"/>
                </a:lnTo>
                <a:lnTo>
                  <a:pt x="3017581" y="111365"/>
                </a:lnTo>
                <a:lnTo>
                  <a:pt x="3017581" y="382637"/>
                </a:lnTo>
                <a:lnTo>
                  <a:pt x="3115720" y="382637"/>
                </a:lnTo>
                <a:lnTo>
                  <a:pt x="3115720" y="382637"/>
                </a:lnTo>
                <a:close/>
                <a:moveTo>
                  <a:pt x="3115720" y="89145"/>
                </a:moveTo>
                <a:lnTo>
                  <a:pt x="3115720" y="6745"/>
                </a:lnTo>
                <a:lnTo>
                  <a:pt x="3017581" y="6745"/>
                </a:lnTo>
                <a:lnTo>
                  <a:pt x="3017581" y="89145"/>
                </a:lnTo>
                <a:lnTo>
                  <a:pt x="3115720" y="89145"/>
                </a:lnTo>
                <a:lnTo>
                  <a:pt x="3115720" y="89145"/>
                </a:lnTo>
                <a:close/>
                <a:moveTo>
                  <a:pt x="3424025" y="376156"/>
                </a:moveTo>
                <a:cubicBezTo>
                  <a:pt x="3442542" y="368749"/>
                  <a:pt x="3458281" y="358565"/>
                  <a:pt x="3470317" y="345603"/>
                </a:cubicBezTo>
                <a:cubicBezTo>
                  <a:pt x="3483279" y="332641"/>
                  <a:pt x="3492537" y="317828"/>
                  <a:pt x="3499018" y="301163"/>
                </a:cubicBezTo>
                <a:cubicBezTo>
                  <a:pt x="3505499" y="284498"/>
                  <a:pt x="3508277" y="265981"/>
                  <a:pt x="3508277" y="247464"/>
                </a:cubicBezTo>
                <a:cubicBezTo>
                  <a:pt x="3508277" y="228947"/>
                  <a:pt x="3505499" y="211356"/>
                  <a:pt x="3499018" y="193765"/>
                </a:cubicBezTo>
                <a:cubicBezTo>
                  <a:pt x="3492537" y="177100"/>
                  <a:pt x="3483279" y="162287"/>
                  <a:pt x="3470317" y="149325"/>
                </a:cubicBezTo>
                <a:cubicBezTo>
                  <a:pt x="3457356" y="136363"/>
                  <a:pt x="3442542" y="126179"/>
                  <a:pt x="3424025" y="118772"/>
                </a:cubicBezTo>
                <a:cubicBezTo>
                  <a:pt x="3405508" y="111365"/>
                  <a:pt x="3384214" y="106736"/>
                  <a:pt x="3360142" y="106736"/>
                </a:cubicBezTo>
                <a:cubicBezTo>
                  <a:pt x="3336070" y="106736"/>
                  <a:pt x="3314776" y="110440"/>
                  <a:pt x="3296259" y="118772"/>
                </a:cubicBezTo>
                <a:cubicBezTo>
                  <a:pt x="3277742" y="126179"/>
                  <a:pt x="3262003" y="136363"/>
                  <a:pt x="3249967" y="149325"/>
                </a:cubicBezTo>
                <a:cubicBezTo>
                  <a:pt x="3237005" y="162287"/>
                  <a:pt x="3227747" y="177100"/>
                  <a:pt x="3221266" y="193765"/>
                </a:cubicBezTo>
                <a:cubicBezTo>
                  <a:pt x="3214785" y="210430"/>
                  <a:pt x="3212008" y="228947"/>
                  <a:pt x="3212008" y="247464"/>
                </a:cubicBezTo>
                <a:cubicBezTo>
                  <a:pt x="3212008" y="265981"/>
                  <a:pt x="3214785" y="283572"/>
                  <a:pt x="3221266" y="301163"/>
                </a:cubicBezTo>
                <a:cubicBezTo>
                  <a:pt x="3227747" y="317828"/>
                  <a:pt x="3237005" y="332641"/>
                  <a:pt x="3249967" y="345603"/>
                </a:cubicBezTo>
                <a:cubicBezTo>
                  <a:pt x="3262929" y="358565"/>
                  <a:pt x="3277742" y="368749"/>
                  <a:pt x="3296259" y="376156"/>
                </a:cubicBezTo>
                <a:cubicBezTo>
                  <a:pt x="3314776" y="383563"/>
                  <a:pt x="3336070" y="388192"/>
                  <a:pt x="3360142" y="388192"/>
                </a:cubicBezTo>
                <a:cubicBezTo>
                  <a:pt x="3384214" y="387266"/>
                  <a:pt x="3405508" y="383563"/>
                  <a:pt x="3424025" y="376156"/>
                </a:cubicBezTo>
                <a:lnTo>
                  <a:pt x="3424025" y="376156"/>
                </a:lnTo>
                <a:close/>
                <a:moveTo>
                  <a:pt x="3325886" y="203950"/>
                </a:moveTo>
                <a:cubicBezTo>
                  <a:pt x="3335144" y="193765"/>
                  <a:pt x="3346255" y="188210"/>
                  <a:pt x="3360142" y="188210"/>
                </a:cubicBezTo>
                <a:cubicBezTo>
                  <a:pt x="3374030" y="188210"/>
                  <a:pt x="3386066" y="193765"/>
                  <a:pt x="3394398" y="203950"/>
                </a:cubicBezTo>
                <a:cubicBezTo>
                  <a:pt x="3403657" y="214134"/>
                  <a:pt x="3407360" y="228947"/>
                  <a:pt x="3407360" y="246538"/>
                </a:cubicBezTo>
                <a:cubicBezTo>
                  <a:pt x="3407360" y="265055"/>
                  <a:pt x="3402731" y="278943"/>
                  <a:pt x="3394398" y="289127"/>
                </a:cubicBezTo>
                <a:cubicBezTo>
                  <a:pt x="3385140" y="299311"/>
                  <a:pt x="3374030" y="304866"/>
                  <a:pt x="3360142" y="304866"/>
                </a:cubicBezTo>
                <a:cubicBezTo>
                  <a:pt x="3346255" y="304866"/>
                  <a:pt x="3334219" y="299311"/>
                  <a:pt x="3325886" y="289127"/>
                </a:cubicBezTo>
                <a:cubicBezTo>
                  <a:pt x="3316628" y="278943"/>
                  <a:pt x="3312924" y="264129"/>
                  <a:pt x="3312924" y="246538"/>
                </a:cubicBezTo>
                <a:cubicBezTo>
                  <a:pt x="3311998" y="228947"/>
                  <a:pt x="3316628" y="214134"/>
                  <a:pt x="3325886" y="203950"/>
                </a:cubicBezTo>
                <a:lnTo>
                  <a:pt x="3325886" y="203950"/>
                </a:lnTo>
                <a:close/>
                <a:moveTo>
                  <a:pt x="3864726" y="203950"/>
                </a:moveTo>
                <a:cubicBezTo>
                  <a:pt x="3864726" y="194691"/>
                  <a:pt x="3863800" y="184507"/>
                  <a:pt x="3861948" y="173397"/>
                </a:cubicBezTo>
                <a:cubicBezTo>
                  <a:pt x="3860096" y="162287"/>
                  <a:pt x="3856393" y="151177"/>
                  <a:pt x="3850838" y="141918"/>
                </a:cubicBezTo>
                <a:cubicBezTo>
                  <a:pt x="3845283" y="131734"/>
                  <a:pt x="3836950" y="123401"/>
                  <a:pt x="3825840" y="116920"/>
                </a:cubicBezTo>
                <a:cubicBezTo>
                  <a:pt x="3814730" y="110440"/>
                  <a:pt x="3799917" y="106736"/>
                  <a:pt x="3781400" y="106736"/>
                </a:cubicBezTo>
                <a:cubicBezTo>
                  <a:pt x="3757328" y="106736"/>
                  <a:pt x="3736959" y="110440"/>
                  <a:pt x="3720294" y="118772"/>
                </a:cubicBezTo>
                <a:cubicBezTo>
                  <a:pt x="3702703" y="126179"/>
                  <a:pt x="3689741" y="137289"/>
                  <a:pt x="3679557" y="152102"/>
                </a:cubicBezTo>
                <a:lnTo>
                  <a:pt x="3679557" y="112291"/>
                </a:lnTo>
                <a:lnTo>
                  <a:pt x="3591603" y="112291"/>
                </a:lnTo>
                <a:lnTo>
                  <a:pt x="3591603" y="383563"/>
                </a:lnTo>
                <a:lnTo>
                  <a:pt x="3689741" y="383563"/>
                </a:lnTo>
                <a:lnTo>
                  <a:pt x="3689741" y="230799"/>
                </a:lnTo>
                <a:cubicBezTo>
                  <a:pt x="3694371" y="219689"/>
                  <a:pt x="3700852" y="210430"/>
                  <a:pt x="3710110" y="203024"/>
                </a:cubicBezTo>
                <a:cubicBezTo>
                  <a:pt x="3719369" y="195617"/>
                  <a:pt x="3727701" y="191914"/>
                  <a:pt x="3736034" y="191914"/>
                </a:cubicBezTo>
                <a:cubicBezTo>
                  <a:pt x="3744366" y="191914"/>
                  <a:pt x="3750847" y="194691"/>
                  <a:pt x="3757328" y="201172"/>
                </a:cubicBezTo>
                <a:cubicBezTo>
                  <a:pt x="3762883" y="207653"/>
                  <a:pt x="3766586" y="216911"/>
                  <a:pt x="3766586" y="229873"/>
                </a:cubicBezTo>
                <a:lnTo>
                  <a:pt x="3766586" y="382637"/>
                </a:lnTo>
                <a:lnTo>
                  <a:pt x="3864726" y="382637"/>
                </a:lnTo>
                <a:lnTo>
                  <a:pt x="3864726" y="203950"/>
                </a:lnTo>
                <a:lnTo>
                  <a:pt x="3864726" y="203950"/>
                </a:lnTo>
                <a:close/>
                <a:moveTo>
                  <a:pt x="4125813" y="381711"/>
                </a:moveTo>
                <a:cubicBezTo>
                  <a:pt x="4139701" y="378008"/>
                  <a:pt x="4151736" y="371527"/>
                  <a:pt x="4160995" y="364120"/>
                </a:cubicBezTo>
                <a:cubicBezTo>
                  <a:pt x="4171179" y="355787"/>
                  <a:pt x="4178586" y="346529"/>
                  <a:pt x="4183215" y="335419"/>
                </a:cubicBezTo>
                <a:cubicBezTo>
                  <a:pt x="4188770" y="324309"/>
                  <a:pt x="4190622" y="312273"/>
                  <a:pt x="4190622" y="297459"/>
                </a:cubicBezTo>
                <a:cubicBezTo>
                  <a:pt x="4190622" y="286349"/>
                  <a:pt x="4188770" y="277091"/>
                  <a:pt x="4185067" y="268758"/>
                </a:cubicBezTo>
                <a:cubicBezTo>
                  <a:pt x="4181363" y="260426"/>
                  <a:pt x="4175808" y="253019"/>
                  <a:pt x="4167476" y="246538"/>
                </a:cubicBezTo>
                <a:cubicBezTo>
                  <a:pt x="4159143" y="240057"/>
                  <a:pt x="4148959" y="233576"/>
                  <a:pt x="4135071" y="228021"/>
                </a:cubicBezTo>
                <a:cubicBezTo>
                  <a:pt x="4122109" y="222466"/>
                  <a:pt x="4105444" y="216911"/>
                  <a:pt x="4086001" y="211356"/>
                </a:cubicBezTo>
                <a:cubicBezTo>
                  <a:pt x="4070262" y="207653"/>
                  <a:pt x="4059152" y="203950"/>
                  <a:pt x="4053597" y="200246"/>
                </a:cubicBezTo>
                <a:cubicBezTo>
                  <a:pt x="4048042" y="196543"/>
                  <a:pt x="4045265" y="192839"/>
                  <a:pt x="4045265" y="187284"/>
                </a:cubicBezTo>
                <a:cubicBezTo>
                  <a:pt x="4045265" y="182655"/>
                  <a:pt x="4047116" y="178952"/>
                  <a:pt x="4050820" y="177100"/>
                </a:cubicBezTo>
                <a:cubicBezTo>
                  <a:pt x="4054523" y="175248"/>
                  <a:pt x="4059152" y="173397"/>
                  <a:pt x="4065633" y="173397"/>
                </a:cubicBezTo>
                <a:cubicBezTo>
                  <a:pt x="4075817" y="173397"/>
                  <a:pt x="4086001" y="175248"/>
                  <a:pt x="4098038" y="180804"/>
                </a:cubicBezTo>
                <a:cubicBezTo>
                  <a:pt x="4109147" y="185433"/>
                  <a:pt x="4123035" y="192839"/>
                  <a:pt x="4140626" y="203950"/>
                </a:cubicBezTo>
                <a:lnTo>
                  <a:pt x="4177660" y="145622"/>
                </a:lnTo>
                <a:cubicBezTo>
                  <a:pt x="4159143" y="129882"/>
                  <a:pt x="4141552" y="119698"/>
                  <a:pt x="4123035" y="114143"/>
                </a:cubicBezTo>
                <a:cubicBezTo>
                  <a:pt x="4105444" y="108588"/>
                  <a:pt x="4086001" y="106736"/>
                  <a:pt x="4066559" y="106736"/>
                </a:cubicBezTo>
                <a:cubicBezTo>
                  <a:pt x="4050820" y="106736"/>
                  <a:pt x="4036006" y="109514"/>
                  <a:pt x="4022119" y="114143"/>
                </a:cubicBezTo>
                <a:cubicBezTo>
                  <a:pt x="4008231" y="118772"/>
                  <a:pt x="3997121" y="125253"/>
                  <a:pt x="3986937" y="133586"/>
                </a:cubicBezTo>
                <a:cubicBezTo>
                  <a:pt x="3976752" y="141918"/>
                  <a:pt x="3969346" y="152102"/>
                  <a:pt x="3963791" y="164138"/>
                </a:cubicBezTo>
                <a:cubicBezTo>
                  <a:pt x="3958235" y="176174"/>
                  <a:pt x="3955458" y="188210"/>
                  <a:pt x="3955458" y="202098"/>
                </a:cubicBezTo>
                <a:cubicBezTo>
                  <a:pt x="3955458" y="212282"/>
                  <a:pt x="3957310" y="221541"/>
                  <a:pt x="3961013" y="228947"/>
                </a:cubicBezTo>
                <a:cubicBezTo>
                  <a:pt x="3964716" y="236354"/>
                  <a:pt x="3970272" y="243761"/>
                  <a:pt x="3978604" y="249316"/>
                </a:cubicBezTo>
                <a:cubicBezTo>
                  <a:pt x="3986937" y="255797"/>
                  <a:pt x="3997121" y="261352"/>
                  <a:pt x="4010083" y="266907"/>
                </a:cubicBezTo>
                <a:cubicBezTo>
                  <a:pt x="4023044" y="272462"/>
                  <a:pt x="4038784" y="278017"/>
                  <a:pt x="4058226" y="283572"/>
                </a:cubicBezTo>
                <a:cubicBezTo>
                  <a:pt x="4073966" y="288201"/>
                  <a:pt x="4084150" y="291905"/>
                  <a:pt x="4089705" y="295608"/>
                </a:cubicBezTo>
                <a:cubicBezTo>
                  <a:pt x="4095260" y="299311"/>
                  <a:pt x="4098038" y="303015"/>
                  <a:pt x="4098038" y="307644"/>
                </a:cubicBezTo>
                <a:cubicBezTo>
                  <a:pt x="4098038" y="315976"/>
                  <a:pt x="4091557" y="320605"/>
                  <a:pt x="4077669" y="320605"/>
                </a:cubicBezTo>
                <a:cubicBezTo>
                  <a:pt x="4064707" y="320605"/>
                  <a:pt x="4049894" y="317828"/>
                  <a:pt x="4035080" y="311347"/>
                </a:cubicBezTo>
                <a:cubicBezTo>
                  <a:pt x="4019341" y="304866"/>
                  <a:pt x="4003602" y="296534"/>
                  <a:pt x="3986011" y="285424"/>
                </a:cubicBezTo>
                <a:lnTo>
                  <a:pt x="3952681" y="343752"/>
                </a:lnTo>
                <a:cubicBezTo>
                  <a:pt x="3968420" y="358565"/>
                  <a:pt x="3987862" y="369675"/>
                  <a:pt x="4010083" y="377082"/>
                </a:cubicBezTo>
                <a:cubicBezTo>
                  <a:pt x="4032303" y="384489"/>
                  <a:pt x="4056375" y="389118"/>
                  <a:pt x="4079521" y="389118"/>
                </a:cubicBezTo>
                <a:cubicBezTo>
                  <a:pt x="4096186" y="387266"/>
                  <a:pt x="4111925" y="385414"/>
                  <a:pt x="4125813" y="381711"/>
                </a:cubicBezTo>
                <a:lnTo>
                  <a:pt x="4125813" y="381711"/>
                </a:lnTo>
                <a:close/>
              </a:path>
            </a:pathLst>
          </a:custGeom>
          <a:solidFill>
            <a:schemeClr val="bg1"/>
          </a:solidFill>
          <a:ln w="38100" cap="flat" cmpd="sng" algn="ctr">
            <a:noFill/>
            <a:prstDash val="solid"/>
            <a:miter lim="800000"/>
          </a:ln>
          <a:effectLst>
            <a:outerShdw blurRad="177800" dist="1143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63273"/>
            <a:endParaRPr lang="nl-NL" sz="1306" kern="0" dirty="0">
              <a:solidFill>
                <a:schemeClr val="bg1"/>
              </a:solidFill>
              <a:latin typeface="Segoe UI Light"/>
            </a:endParaRPr>
          </a:p>
        </p:txBody>
      </p:sp>
      <p:sp>
        <p:nvSpPr>
          <p:cNvPr id="10" name="Vrije vorm: vorm 9">
            <a:extLst>
              <a:ext uri="{FF2B5EF4-FFF2-40B4-BE49-F238E27FC236}">
                <a16:creationId xmlns:a16="http://schemas.microsoft.com/office/drawing/2014/main" id="{EFD06DD9-97AF-4382-9E3C-6A03FAC58373}"/>
              </a:ext>
            </a:extLst>
          </p:cNvPr>
          <p:cNvSpPr/>
          <p:nvPr userDrawn="1"/>
        </p:nvSpPr>
        <p:spPr>
          <a:xfrm>
            <a:off x="5398135" y="4654745"/>
            <a:ext cx="4183205" cy="265600"/>
          </a:xfrm>
          <a:custGeom>
            <a:avLst/>
            <a:gdLst>
              <a:gd name="connsiteX0" fmla="*/ 43779 w 2916399"/>
              <a:gd name="connsiteY0" fmla="*/ 144696 h 185168"/>
              <a:gd name="connsiteX1" fmla="*/ 43779 w 2916399"/>
              <a:gd name="connsiteY1" fmla="*/ 10449 h 185168"/>
              <a:gd name="connsiteX2" fmla="*/ 6745 w 2916399"/>
              <a:gd name="connsiteY2" fmla="*/ 10449 h 185168"/>
              <a:gd name="connsiteX3" fmla="*/ 6745 w 2916399"/>
              <a:gd name="connsiteY3" fmla="*/ 144696 h 185168"/>
              <a:gd name="connsiteX4" fmla="*/ 43779 w 2916399"/>
              <a:gd name="connsiteY4" fmla="*/ 144696 h 185168"/>
              <a:gd name="connsiteX5" fmla="*/ 43779 w 2916399"/>
              <a:gd name="connsiteY5" fmla="*/ 144696 h 185168"/>
              <a:gd name="connsiteX6" fmla="*/ 187284 w 2916399"/>
              <a:gd name="connsiteY6" fmla="*/ 79887 h 185168"/>
              <a:gd name="connsiteX7" fmla="*/ 186359 w 2916399"/>
              <a:gd name="connsiteY7" fmla="*/ 68777 h 185168"/>
              <a:gd name="connsiteX8" fmla="*/ 182655 w 2916399"/>
              <a:gd name="connsiteY8" fmla="*/ 56741 h 185168"/>
              <a:gd name="connsiteX9" fmla="*/ 173397 w 2916399"/>
              <a:gd name="connsiteY9" fmla="*/ 47482 h 185168"/>
              <a:gd name="connsiteX10" fmla="*/ 157658 w 2916399"/>
              <a:gd name="connsiteY10" fmla="*/ 43779 h 185168"/>
              <a:gd name="connsiteX11" fmla="*/ 135437 w 2916399"/>
              <a:gd name="connsiteY11" fmla="*/ 48408 h 185168"/>
              <a:gd name="connsiteX12" fmla="*/ 120624 w 2916399"/>
              <a:gd name="connsiteY12" fmla="*/ 60444 h 185168"/>
              <a:gd name="connsiteX13" fmla="*/ 120624 w 2916399"/>
              <a:gd name="connsiteY13" fmla="*/ 45631 h 185168"/>
              <a:gd name="connsiteX14" fmla="*/ 88219 w 2916399"/>
              <a:gd name="connsiteY14" fmla="*/ 45631 h 185168"/>
              <a:gd name="connsiteX15" fmla="*/ 88219 w 2916399"/>
              <a:gd name="connsiteY15" fmla="*/ 144696 h 185168"/>
              <a:gd name="connsiteX16" fmla="*/ 124327 w 2916399"/>
              <a:gd name="connsiteY16" fmla="*/ 144696 h 185168"/>
              <a:gd name="connsiteX17" fmla="*/ 124327 w 2916399"/>
              <a:gd name="connsiteY17" fmla="*/ 89145 h 185168"/>
              <a:gd name="connsiteX18" fmla="*/ 131734 w 2916399"/>
              <a:gd name="connsiteY18" fmla="*/ 78961 h 185168"/>
              <a:gd name="connsiteX19" fmla="*/ 140992 w 2916399"/>
              <a:gd name="connsiteY19" fmla="*/ 75258 h 185168"/>
              <a:gd name="connsiteX20" fmla="*/ 148399 w 2916399"/>
              <a:gd name="connsiteY20" fmla="*/ 78961 h 185168"/>
              <a:gd name="connsiteX21" fmla="*/ 152102 w 2916399"/>
              <a:gd name="connsiteY21" fmla="*/ 90071 h 185168"/>
              <a:gd name="connsiteX22" fmla="*/ 152102 w 2916399"/>
              <a:gd name="connsiteY22" fmla="*/ 145622 h 185168"/>
              <a:gd name="connsiteX23" fmla="*/ 188210 w 2916399"/>
              <a:gd name="connsiteY23" fmla="*/ 145622 h 185168"/>
              <a:gd name="connsiteX24" fmla="*/ 188210 w 2916399"/>
              <a:gd name="connsiteY24" fmla="*/ 79887 h 185168"/>
              <a:gd name="connsiteX25" fmla="*/ 187284 w 2916399"/>
              <a:gd name="connsiteY25" fmla="*/ 79887 h 185168"/>
              <a:gd name="connsiteX26" fmla="*/ 285424 w 2916399"/>
              <a:gd name="connsiteY26" fmla="*/ 144696 h 185168"/>
              <a:gd name="connsiteX27" fmla="*/ 298385 w 2916399"/>
              <a:gd name="connsiteY27" fmla="*/ 138215 h 185168"/>
              <a:gd name="connsiteX28" fmla="*/ 306718 w 2916399"/>
              <a:gd name="connsiteY28" fmla="*/ 128031 h 185168"/>
              <a:gd name="connsiteX29" fmla="*/ 309495 w 2916399"/>
              <a:gd name="connsiteY29" fmla="*/ 114143 h 185168"/>
              <a:gd name="connsiteX30" fmla="*/ 307644 w 2916399"/>
              <a:gd name="connsiteY30" fmla="*/ 103033 h 185168"/>
              <a:gd name="connsiteX31" fmla="*/ 301163 w 2916399"/>
              <a:gd name="connsiteY31" fmla="*/ 94700 h 185168"/>
              <a:gd name="connsiteX32" fmla="*/ 289127 w 2916399"/>
              <a:gd name="connsiteY32" fmla="*/ 88219 h 185168"/>
              <a:gd name="connsiteX33" fmla="*/ 270610 w 2916399"/>
              <a:gd name="connsiteY33" fmla="*/ 82664 h 185168"/>
              <a:gd name="connsiteX34" fmla="*/ 258574 w 2916399"/>
              <a:gd name="connsiteY34" fmla="*/ 78961 h 185168"/>
              <a:gd name="connsiteX35" fmla="*/ 255797 w 2916399"/>
              <a:gd name="connsiteY35" fmla="*/ 74332 h 185168"/>
              <a:gd name="connsiteX36" fmla="*/ 257648 w 2916399"/>
              <a:gd name="connsiteY36" fmla="*/ 70628 h 185168"/>
              <a:gd name="connsiteX37" fmla="*/ 263203 w 2916399"/>
              <a:gd name="connsiteY37" fmla="*/ 69702 h 185168"/>
              <a:gd name="connsiteX38" fmla="*/ 275239 w 2916399"/>
              <a:gd name="connsiteY38" fmla="*/ 72480 h 185168"/>
              <a:gd name="connsiteX39" fmla="*/ 290979 w 2916399"/>
              <a:gd name="connsiteY39" fmla="*/ 80813 h 185168"/>
              <a:gd name="connsiteX40" fmla="*/ 304866 w 2916399"/>
              <a:gd name="connsiteY40" fmla="*/ 59518 h 185168"/>
              <a:gd name="connsiteX41" fmla="*/ 285424 w 2916399"/>
              <a:gd name="connsiteY41" fmla="*/ 48408 h 185168"/>
              <a:gd name="connsiteX42" fmla="*/ 264129 w 2916399"/>
              <a:gd name="connsiteY42" fmla="*/ 45631 h 185168"/>
              <a:gd name="connsiteX43" fmla="*/ 247464 w 2916399"/>
              <a:gd name="connsiteY43" fmla="*/ 48408 h 185168"/>
              <a:gd name="connsiteX44" fmla="*/ 234502 w 2916399"/>
              <a:gd name="connsiteY44" fmla="*/ 55815 h 185168"/>
              <a:gd name="connsiteX45" fmla="*/ 226170 w 2916399"/>
              <a:gd name="connsiteY45" fmla="*/ 66925 h 185168"/>
              <a:gd name="connsiteX46" fmla="*/ 223392 w 2916399"/>
              <a:gd name="connsiteY46" fmla="*/ 80813 h 185168"/>
              <a:gd name="connsiteX47" fmla="*/ 225244 w 2916399"/>
              <a:gd name="connsiteY47" fmla="*/ 90997 h 185168"/>
              <a:gd name="connsiteX48" fmla="*/ 231725 w 2916399"/>
              <a:gd name="connsiteY48" fmla="*/ 98404 h 185168"/>
              <a:gd name="connsiteX49" fmla="*/ 242835 w 2916399"/>
              <a:gd name="connsiteY49" fmla="*/ 104884 h 185168"/>
              <a:gd name="connsiteX50" fmla="*/ 260426 w 2916399"/>
              <a:gd name="connsiteY50" fmla="*/ 110440 h 185168"/>
              <a:gd name="connsiteX51" fmla="*/ 271536 w 2916399"/>
              <a:gd name="connsiteY51" fmla="*/ 115069 h 185168"/>
              <a:gd name="connsiteX52" fmla="*/ 274314 w 2916399"/>
              <a:gd name="connsiteY52" fmla="*/ 119698 h 185168"/>
              <a:gd name="connsiteX53" fmla="*/ 266907 w 2916399"/>
              <a:gd name="connsiteY53" fmla="*/ 124327 h 185168"/>
              <a:gd name="connsiteX54" fmla="*/ 251168 w 2916399"/>
              <a:gd name="connsiteY54" fmla="*/ 120624 h 185168"/>
              <a:gd name="connsiteX55" fmla="*/ 233577 w 2916399"/>
              <a:gd name="connsiteY55" fmla="*/ 111365 h 185168"/>
              <a:gd name="connsiteX56" fmla="*/ 221541 w 2916399"/>
              <a:gd name="connsiteY56" fmla="*/ 132660 h 185168"/>
              <a:gd name="connsiteX57" fmla="*/ 242835 w 2916399"/>
              <a:gd name="connsiteY57" fmla="*/ 144696 h 185168"/>
              <a:gd name="connsiteX58" fmla="*/ 268759 w 2916399"/>
              <a:gd name="connsiteY58" fmla="*/ 149325 h 185168"/>
              <a:gd name="connsiteX59" fmla="*/ 285424 w 2916399"/>
              <a:gd name="connsiteY59" fmla="*/ 144696 h 185168"/>
              <a:gd name="connsiteX60" fmla="*/ 285424 w 2916399"/>
              <a:gd name="connsiteY60" fmla="*/ 144696 h 185168"/>
              <a:gd name="connsiteX61" fmla="*/ 428003 w 2916399"/>
              <a:gd name="connsiteY61" fmla="*/ 142844 h 185168"/>
              <a:gd name="connsiteX62" fmla="*/ 440965 w 2916399"/>
              <a:gd name="connsiteY62" fmla="*/ 131734 h 185168"/>
              <a:gd name="connsiteX63" fmla="*/ 450223 w 2916399"/>
              <a:gd name="connsiteY63" fmla="*/ 115069 h 185168"/>
              <a:gd name="connsiteX64" fmla="*/ 453001 w 2916399"/>
              <a:gd name="connsiteY64" fmla="*/ 94700 h 185168"/>
              <a:gd name="connsiteX65" fmla="*/ 449298 w 2916399"/>
              <a:gd name="connsiteY65" fmla="*/ 74332 h 185168"/>
              <a:gd name="connsiteX66" fmla="*/ 440039 w 2916399"/>
              <a:gd name="connsiteY66" fmla="*/ 57667 h 185168"/>
              <a:gd name="connsiteX67" fmla="*/ 425226 w 2916399"/>
              <a:gd name="connsiteY67" fmla="*/ 46556 h 185168"/>
              <a:gd name="connsiteX68" fmla="*/ 406709 w 2916399"/>
              <a:gd name="connsiteY68" fmla="*/ 42853 h 185168"/>
              <a:gd name="connsiteX69" fmla="*/ 387266 w 2916399"/>
              <a:gd name="connsiteY69" fmla="*/ 47482 h 185168"/>
              <a:gd name="connsiteX70" fmla="*/ 374304 w 2916399"/>
              <a:gd name="connsiteY70" fmla="*/ 59518 h 185168"/>
              <a:gd name="connsiteX71" fmla="*/ 374304 w 2916399"/>
              <a:gd name="connsiteY71" fmla="*/ 44705 h 185168"/>
              <a:gd name="connsiteX72" fmla="*/ 342826 w 2916399"/>
              <a:gd name="connsiteY72" fmla="*/ 44705 h 185168"/>
              <a:gd name="connsiteX73" fmla="*/ 342826 w 2916399"/>
              <a:gd name="connsiteY73" fmla="*/ 184507 h 185168"/>
              <a:gd name="connsiteX74" fmla="*/ 378934 w 2916399"/>
              <a:gd name="connsiteY74" fmla="*/ 184507 h 185168"/>
              <a:gd name="connsiteX75" fmla="*/ 378934 w 2916399"/>
              <a:gd name="connsiteY75" fmla="*/ 129882 h 185168"/>
              <a:gd name="connsiteX76" fmla="*/ 390970 w 2916399"/>
              <a:gd name="connsiteY76" fmla="*/ 141918 h 185168"/>
              <a:gd name="connsiteX77" fmla="*/ 409486 w 2916399"/>
              <a:gd name="connsiteY77" fmla="*/ 146547 h 185168"/>
              <a:gd name="connsiteX78" fmla="*/ 428003 w 2916399"/>
              <a:gd name="connsiteY78" fmla="*/ 142844 h 185168"/>
              <a:gd name="connsiteX79" fmla="*/ 428003 w 2916399"/>
              <a:gd name="connsiteY79" fmla="*/ 142844 h 185168"/>
              <a:gd name="connsiteX80" fmla="*/ 388192 w 2916399"/>
              <a:gd name="connsiteY80" fmla="*/ 112291 h 185168"/>
              <a:gd name="connsiteX81" fmla="*/ 380785 w 2916399"/>
              <a:gd name="connsiteY81" fmla="*/ 101181 h 185168"/>
              <a:gd name="connsiteX82" fmla="*/ 380785 w 2916399"/>
              <a:gd name="connsiteY82" fmla="*/ 84516 h 185168"/>
              <a:gd name="connsiteX83" fmla="*/ 397450 w 2916399"/>
              <a:gd name="connsiteY83" fmla="*/ 74332 h 185168"/>
              <a:gd name="connsiteX84" fmla="*/ 411338 w 2916399"/>
              <a:gd name="connsiteY84" fmla="*/ 79887 h 185168"/>
              <a:gd name="connsiteX85" fmla="*/ 416893 w 2916399"/>
              <a:gd name="connsiteY85" fmla="*/ 94700 h 185168"/>
              <a:gd name="connsiteX86" fmla="*/ 415041 w 2916399"/>
              <a:gd name="connsiteY86" fmla="*/ 103033 h 185168"/>
              <a:gd name="connsiteX87" fmla="*/ 411338 w 2916399"/>
              <a:gd name="connsiteY87" fmla="*/ 110440 h 185168"/>
              <a:gd name="connsiteX88" fmla="*/ 405783 w 2916399"/>
              <a:gd name="connsiteY88" fmla="*/ 115069 h 185168"/>
              <a:gd name="connsiteX89" fmla="*/ 398376 w 2916399"/>
              <a:gd name="connsiteY89" fmla="*/ 116920 h 185168"/>
              <a:gd name="connsiteX90" fmla="*/ 388192 w 2916399"/>
              <a:gd name="connsiteY90" fmla="*/ 112291 h 185168"/>
              <a:gd name="connsiteX91" fmla="*/ 388192 w 2916399"/>
              <a:gd name="connsiteY91" fmla="*/ 112291 h 185168"/>
              <a:gd name="connsiteX92" fmla="*/ 525217 w 2916399"/>
              <a:gd name="connsiteY92" fmla="*/ 144696 h 185168"/>
              <a:gd name="connsiteX93" fmla="*/ 525217 w 2916399"/>
              <a:gd name="connsiteY93" fmla="*/ 45631 h 185168"/>
              <a:gd name="connsiteX94" fmla="*/ 489109 w 2916399"/>
              <a:gd name="connsiteY94" fmla="*/ 45631 h 185168"/>
              <a:gd name="connsiteX95" fmla="*/ 489109 w 2916399"/>
              <a:gd name="connsiteY95" fmla="*/ 144696 h 185168"/>
              <a:gd name="connsiteX96" fmla="*/ 525217 w 2916399"/>
              <a:gd name="connsiteY96" fmla="*/ 144696 h 185168"/>
              <a:gd name="connsiteX97" fmla="*/ 525217 w 2916399"/>
              <a:gd name="connsiteY97" fmla="*/ 144696 h 185168"/>
              <a:gd name="connsiteX98" fmla="*/ 525217 w 2916399"/>
              <a:gd name="connsiteY98" fmla="*/ 37298 h 185168"/>
              <a:gd name="connsiteX99" fmla="*/ 525217 w 2916399"/>
              <a:gd name="connsiteY99" fmla="*/ 6745 h 185168"/>
              <a:gd name="connsiteX100" fmla="*/ 489109 w 2916399"/>
              <a:gd name="connsiteY100" fmla="*/ 6745 h 185168"/>
              <a:gd name="connsiteX101" fmla="*/ 489109 w 2916399"/>
              <a:gd name="connsiteY101" fmla="*/ 37298 h 185168"/>
              <a:gd name="connsiteX102" fmla="*/ 525217 w 2916399"/>
              <a:gd name="connsiteY102" fmla="*/ 37298 h 185168"/>
              <a:gd name="connsiteX103" fmla="*/ 525217 w 2916399"/>
              <a:gd name="connsiteY103" fmla="*/ 37298 h 185168"/>
              <a:gd name="connsiteX104" fmla="*/ 632614 w 2916399"/>
              <a:gd name="connsiteY104" fmla="*/ 43779 h 185168"/>
              <a:gd name="connsiteX105" fmla="*/ 627985 w 2916399"/>
              <a:gd name="connsiteY105" fmla="*/ 43779 h 185168"/>
              <a:gd name="connsiteX106" fmla="*/ 611320 w 2916399"/>
              <a:gd name="connsiteY106" fmla="*/ 49334 h 185168"/>
              <a:gd name="connsiteX107" fmla="*/ 598358 w 2916399"/>
              <a:gd name="connsiteY107" fmla="*/ 65073 h 185168"/>
              <a:gd name="connsiteX108" fmla="*/ 598358 w 2916399"/>
              <a:gd name="connsiteY108" fmla="*/ 46556 h 185168"/>
              <a:gd name="connsiteX109" fmla="*/ 565954 w 2916399"/>
              <a:gd name="connsiteY109" fmla="*/ 46556 h 185168"/>
              <a:gd name="connsiteX110" fmla="*/ 565954 w 2916399"/>
              <a:gd name="connsiteY110" fmla="*/ 145622 h 185168"/>
              <a:gd name="connsiteX111" fmla="*/ 602061 w 2916399"/>
              <a:gd name="connsiteY111" fmla="*/ 145622 h 185168"/>
              <a:gd name="connsiteX112" fmla="*/ 602061 w 2916399"/>
              <a:gd name="connsiteY112" fmla="*/ 86368 h 185168"/>
              <a:gd name="connsiteX113" fmla="*/ 615023 w 2916399"/>
              <a:gd name="connsiteY113" fmla="*/ 78961 h 185168"/>
              <a:gd name="connsiteX114" fmla="*/ 633540 w 2916399"/>
              <a:gd name="connsiteY114" fmla="*/ 77109 h 185168"/>
              <a:gd name="connsiteX115" fmla="*/ 633540 w 2916399"/>
              <a:gd name="connsiteY115" fmla="*/ 43779 h 185168"/>
              <a:gd name="connsiteX116" fmla="*/ 632614 w 2916399"/>
              <a:gd name="connsiteY116" fmla="*/ 43779 h 185168"/>
              <a:gd name="connsiteX117" fmla="*/ 746493 w 2916399"/>
              <a:gd name="connsiteY117" fmla="*/ 139141 h 185168"/>
              <a:gd name="connsiteX118" fmla="*/ 765009 w 2916399"/>
              <a:gd name="connsiteY118" fmla="*/ 119698 h 185168"/>
              <a:gd name="connsiteX119" fmla="*/ 734456 w 2916399"/>
              <a:gd name="connsiteY119" fmla="*/ 111365 h 185168"/>
              <a:gd name="connsiteX120" fmla="*/ 727976 w 2916399"/>
              <a:gd name="connsiteY120" fmla="*/ 118772 h 185168"/>
              <a:gd name="connsiteX121" fmla="*/ 716866 w 2916399"/>
              <a:gd name="connsiteY121" fmla="*/ 121550 h 185168"/>
              <a:gd name="connsiteX122" fmla="*/ 705756 w 2916399"/>
              <a:gd name="connsiteY122" fmla="*/ 117846 h 185168"/>
              <a:gd name="connsiteX123" fmla="*/ 700201 w 2916399"/>
              <a:gd name="connsiteY123" fmla="*/ 106736 h 185168"/>
              <a:gd name="connsiteX124" fmla="*/ 769639 w 2916399"/>
              <a:gd name="connsiteY124" fmla="*/ 106736 h 185168"/>
              <a:gd name="connsiteX125" fmla="*/ 770565 w 2916399"/>
              <a:gd name="connsiteY125" fmla="*/ 101181 h 185168"/>
              <a:gd name="connsiteX126" fmla="*/ 770565 w 2916399"/>
              <a:gd name="connsiteY126" fmla="*/ 95626 h 185168"/>
              <a:gd name="connsiteX127" fmla="*/ 766861 w 2916399"/>
              <a:gd name="connsiteY127" fmla="*/ 76183 h 185168"/>
              <a:gd name="connsiteX128" fmla="*/ 756677 w 2916399"/>
              <a:gd name="connsiteY128" fmla="*/ 59518 h 185168"/>
              <a:gd name="connsiteX129" fmla="*/ 740012 w 2916399"/>
              <a:gd name="connsiteY129" fmla="*/ 48408 h 185168"/>
              <a:gd name="connsiteX130" fmla="*/ 716866 w 2916399"/>
              <a:gd name="connsiteY130" fmla="*/ 43779 h 185168"/>
              <a:gd name="connsiteX131" fmla="*/ 693720 w 2916399"/>
              <a:gd name="connsiteY131" fmla="*/ 48408 h 185168"/>
              <a:gd name="connsiteX132" fmla="*/ 677055 w 2916399"/>
              <a:gd name="connsiteY132" fmla="*/ 59518 h 185168"/>
              <a:gd name="connsiteX133" fmla="*/ 666870 w 2916399"/>
              <a:gd name="connsiteY133" fmla="*/ 76183 h 185168"/>
              <a:gd name="connsiteX134" fmla="*/ 663167 w 2916399"/>
              <a:gd name="connsiteY134" fmla="*/ 96552 h 185168"/>
              <a:gd name="connsiteX135" fmla="*/ 666870 w 2916399"/>
              <a:gd name="connsiteY135" fmla="*/ 115995 h 185168"/>
              <a:gd name="connsiteX136" fmla="*/ 677055 w 2916399"/>
              <a:gd name="connsiteY136" fmla="*/ 131734 h 185168"/>
              <a:gd name="connsiteX137" fmla="*/ 693720 w 2916399"/>
              <a:gd name="connsiteY137" fmla="*/ 142844 h 185168"/>
              <a:gd name="connsiteX138" fmla="*/ 716866 w 2916399"/>
              <a:gd name="connsiteY138" fmla="*/ 146547 h 185168"/>
              <a:gd name="connsiteX139" fmla="*/ 746493 w 2916399"/>
              <a:gd name="connsiteY139" fmla="*/ 139141 h 185168"/>
              <a:gd name="connsiteX140" fmla="*/ 746493 w 2916399"/>
              <a:gd name="connsiteY140" fmla="*/ 139141 h 185168"/>
              <a:gd name="connsiteX141" fmla="*/ 698349 w 2916399"/>
              <a:gd name="connsiteY141" fmla="*/ 84516 h 185168"/>
              <a:gd name="connsiteX142" fmla="*/ 703904 w 2916399"/>
              <a:gd name="connsiteY142" fmla="*/ 73406 h 185168"/>
              <a:gd name="connsiteX143" fmla="*/ 715014 w 2916399"/>
              <a:gd name="connsiteY143" fmla="*/ 69702 h 185168"/>
              <a:gd name="connsiteX144" fmla="*/ 726124 w 2916399"/>
              <a:gd name="connsiteY144" fmla="*/ 73406 h 185168"/>
              <a:gd name="connsiteX145" fmla="*/ 731679 w 2916399"/>
              <a:gd name="connsiteY145" fmla="*/ 84516 h 185168"/>
              <a:gd name="connsiteX146" fmla="*/ 698349 w 2916399"/>
              <a:gd name="connsiteY146" fmla="*/ 84516 h 185168"/>
              <a:gd name="connsiteX147" fmla="*/ 698349 w 2916399"/>
              <a:gd name="connsiteY147" fmla="*/ 84516 h 185168"/>
              <a:gd name="connsiteX148" fmla="*/ 871481 w 2916399"/>
              <a:gd name="connsiteY148" fmla="*/ 43779 h 185168"/>
              <a:gd name="connsiteX149" fmla="*/ 866852 w 2916399"/>
              <a:gd name="connsiteY149" fmla="*/ 43779 h 185168"/>
              <a:gd name="connsiteX150" fmla="*/ 850187 w 2916399"/>
              <a:gd name="connsiteY150" fmla="*/ 49334 h 185168"/>
              <a:gd name="connsiteX151" fmla="*/ 837225 w 2916399"/>
              <a:gd name="connsiteY151" fmla="*/ 65073 h 185168"/>
              <a:gd name="connsiteX152" fmla="*/ 837225 w 2916399"/>
              <a:gd name="connsiteY152" fmla="*/ 46556 h 185168"/>
              <a:gd name="connsiteX153" fmla="*/ 804820 w 2916399"/>
              <a:gd name="connsiteY153" fmla="*/ 46556 h 185168"/>
              <a:gd name="connsiteX154" fmla="*/ 804820 w 2916399"/>
              <a:gd name="connsiteY154" fmla="*/ 145622 h 185168"/>
              <a:gd name="connsiteX155" fmla="*/ 840928 w 2916399"/>
              <a:gd name="connsiteY155" fmla="*/ 145622 h 185168"/>
              <a:gd name="connsiteX156" fmla="*/ 840928 w 2916399"/>
              <a:gd name="connsiteY156" fmla="*/ 86368 h 185168"/>
              <a:gd name="connsiteX157" fmla="*/ 853890 w 2916399"/>
              <a:gd name="connsiteY157" fmla="*/ 78961 h 185168"/>
              <a:gd name="connsiteX158" fmla="*/ 872407 w 2916399"/>
              <a:gd name="connsiteY158" fmla="*/ 77109 h 185168"/>
              <a:gd name="connsiteX159" fmla="*/ 872407 w 2916399"/>
              <a:gd name="connsiteY159" fmla="*/ 43779 h 185168"/>
              <a:gd name="connsiteX160" fmla="*/ 871481 w 2916399"/>
              <a:gd name="connsiteY160" fmla="*/ 43779 h 185168"/>
              <a:gd name="connsiteX161" fmla="*/ 985360 w 2916399"/>
              <a:gd name="connsiteY161" fmla="*/ 139141 h 185168"/>
              <a:gd name="connsiteX162" fmla="*/ 1003876 w 2916399"/>
              <a:gd name="connsiteY162" fmla="*/ 119698 h 185168"/>
              <a:gd name="connsiteX163" fmla="*/ 973324 w 2916399"/>
              <a:gd name="connsiteY163" fmla="*/ 111365 h 185168"/>
              <a:gd name="connsiteX164" fmla="*/ 966843 w 2916399"/>
              <a:gd name="connsiteY164" fmla="*/ 118772 h 185168"/>
              <a:gd name="connsiteX165" fmla="*/ 955733 w 2916399"/>
              <a:gd name="connsiteY165" fmla="*/ 121550 h 185168"/>
              <a:gd name="connsiteX166" fmla="*/ 944623 w 2916399"/>
              <a:gd name="connsiteY166" fmla="*/ 117846 h 185168"/>
              <a:gd name="connsiteX167" fmla="*/ 939067 w 2916399"/>
              <a:gd name="connsiteY167" fmla="*/ 106736 h 185168"/>
              <a:gd name="connsiteX168" fmla="*/ 1008506 w 2916399"/>
              <a:gd name="connsiteY168" fmla="*/ 106736 h 185168"/>
              <a:gd name="connsiteX169" fmla="*/ 1009431 w 2916399"/>
              <a:gd name="connsiteY169" fmla="*/ 101181 h 185168"/>
              <a:gd name="connsiteX170" fmla="*/ 1009431 w 2916399"/>
              <a:gd name="connsiteY170" fmla="*/ 95626 h 185168"/>
              <a:gd name="connsiteX171" fmla="*/ 1005728 w 2916399"/>
              <a:gd name="connsiteY171" fmla="*/ 76183 h 185168"/>
              <a:gd name="connsiteX172" fmla="*/ 995544 w 2916399"/>
              <a:gd name="connsiteY172" fmla="*/ 59518 h 185168"/>
              <a:gd name="connsiteX173" fmla="*/ 978879 w 2916399"/>
              <a:gd name="connsiteY173" fmla="*/ 48408 h 185168"/>
              <a:gd name="connsiteX174" fmla="*/ 955733 w 2916399"/>
              <a:gd name="connsiteY174" fmla="*/ 43779 h 185168"/>
              <a:gd name="connsiteX175" fmla="*/ 932587 w 2916399"/>
              <a:gd name="connsiteY175" fmla="*/ 48408 h 185168"/>
              <a:gd name="connsiteX176" fmla="*/ 915921 w 2916399"/>
              <a:gd name="connsiteY176" fmla="*/ 59518 h 185168"/>
              <a:gd name="connsiteX177" fmla="*/ 905737 w 2916399"/>
              <a:gd name="connsiteY177" fmla="*/ 76183 h 185168"/>
              <a:gd name="connsiteX178" fmla="*/ 902034 w 2916399"/>
              <a:gd name="connsiteY178" fmla="*/ 96552 h 185168"/>
              <a:gd name="connsiteX179" fmla="*/ 905737 w 2916399"/>
              <a:gd name="connsiteY179" fmla="*/ 115995 h 185168"/>
              <a:gd name="connsiteX180" fmla="*/ 915921 w 2916399"/>
              <a:gd name="connsiteY180" fmla="*/ 131734 h 185168"/>
              <a:gd name="connsiteX181" fmla="*/ 932587 w 2916399"/>
              <a:gd name="connsiteY181" fmla="*/ 142844 h 185168"/>
              <a:gd name="connsiteX182" fmla="*/ 955733 w 2916399"/>
              <a:gd name="connsiteY182" fmla="*/ 146547 h 185168"/>
              <a:gd name="connsiteX183" fmla="*/ 985360 w 2916399"/>
              <a:gd name="connsiteY183" fmla="*/ 139141 h 185168"/>
              <a:gd name="connsiteX184" fmla="*/ 985360 w 2916399"/>
              <a:gd name="connsiteY184" fmla="*/ 139141 h 185168"/>
              <a:gd name="connsiteX185" fmla="*/ 937216 w 2916399"/>
              <a:gd name="connsiteY185" fmla="*/ 84516 h 185168"/>
              <a:gd name="connsiteX186" fmla="*/ 942771 w 2916399"/>
              <a:gd name="connsiteY186" fmla="*/ 73406 h 185168"/>
              <a:gd name="connsiteX187" fmla="*/ 953881 w 2916399"/>
              <a:gd name="connsiteY187" fmla="*/ 69702 h 185168"/>
              <a:gd name="connsiteX188" fmla="*/ 964991 w 2916399"/>
              <a:gd name="connsiteY188" fmla="*/ 73406 h 185168"/>
              <a:gd name="connsiteX189" fmla="*/ 970546 w 2916399"/>
              <a:gd name="connsiteY189" fmla="*/ 84516 h 185168"/>
              <a:gd name="connsiteX190" fmla="*/ 937216 w 2916399"/>
              <a:gd name="connsiteY190" fmla="*/ 84516 h 185168"/>
              <a:gd name="connsiteX191" fmla="*/ 937216 w 2916399"/>
              <a:gd name="connsiteY191" fmla="*/ 84516 h 185168"/>
              <a:gd name="connsiteX192" fmla="*/ 1142753 w 2916399"/>
              <a:gd name="connsiteY192" fmla="*/ 79887 h 185168"/>
              <a:gd name="connsiteX193" fmla="*/ 1141827 w 2916399"/>
              <a:gd name="connsiteY193" fmla="*/ 68777 h 185168"/>
              <a:gd name="connsiteX194" fmla="*/ 1138123 w 2916399"/>
              <a:gd name="connsiteY194" fmla="*/ 56741 h 185168"/>
              <a:gd name="connsiteX195" fmla="*/ 1128865 w 2916399"/>
              <a:gd name="connsiteY195" fmla="*/ 47482 h 185168"/>
              <a:gd name="connsiteX196" fmla="*/ 1113126 w 2916399"/>
              <a:gd name="connsiteY196" fmla="*/ 43779 h 185168"/>
              <a:gd name="connsiteX197" fmla="*/ 1090905 w 2916399"/>
              <a:gd name="connsiteY197" fmla="*/ 48408 h 185168"/>
              <a:gd name="connsiteX198" fmla="*/ 1076092 w 2916399"/>
              <a:gd name="connsiteY198" fmla="*/ 60444 h 185168"/>
              <a:gd name="connsiteX199" fmla="*/ 1076092 w 2916399"/>
              <a:gd name="connsiteY199" fmla="*/ 45631 h 185168"/>
              <a:gd name="connsiteX200" fmla="*/ 1043688 w 2916399"/>
              <a:gd name="connsiteY200" fmla="*/ 45631 h 185168"/>
              <a:gd name="connsiteX201" fmla="*/ 1043688 w 2916399"/>
              <a:gd name="connsiteY201" fmla="*/ 144696 h 185168"/>
              <a:gd name="connsiteX202" fmla="*/ 1079795 w 2916399"/>
              <a:gd name="connsiteY202" fmla="*/ 144696 h 185168"/>
              <a:gd name="connsiteX203" fmla="*/ 1079795 w 2916399"/>
              <a:gd name="connsiteY203" fmla="*/ 89145 h 185168"/>
              <a:gd name="connsiteX204" fmla="*/ 1087202 w 2916399"/>
              <a:gd name="connsiteY204" fmla="*/ 78961 h 185168"/>
              <a:gd name="connsiteX205" fmla="*/ 1096460 w 2916399"/>
              <a:gd name="connsiteY205" fmla="*/ 75258 h 185168"/>
              <a:gd name="connsiteX206" fmla="*/ 1103867 w 2916399"/>
              <a:gd name="connsiteY206" fmla="*/ 78961 h 185168"/>
              <a:gd name="connsiteX207" fmla="*/ 1107571 w 2916399"/>
              <a:gd name="connsiteY207" fmla="*/ 90071 h 185168"/>
              <a:gd name="connsiteX208" fmla="*/ 1107571 w 2916399"/>
              <a:gd name="connsiteY208" fmla="*/ 145622 h 185168"/>
              <a:gd name="connsiteX209" fmla="*/ 1143678 w 2916399"/>
              <a:gd name="connsiteY209" fmla="*/ 145622 h 185168"/>
              <a:gd name="connsiteX210" fmla="*/ 1143678 w 2916399"/>
              <a:gd name="connsiteY210" fmla="*/ 79887 h 185168"/>
              <a:gd name="connsiteX211" fmla="*/ 1142753 w 2916399"/>
              <a:gd name="connsiteY211" fmla="*/ 79887 h 185168"/>
              <a:gd name="connsiteX212" fmla="*/ 1242744 w 2916399"/>
              <a:gd name="connsiteY212" fmla="*/ 142844 h 185168"/>
              <a:gd name="connsiteX213" fmla="*/ 1256631 w 2916399"/>
              <a:gd name="connsiteY213" fmla="*/ 129882 h 185168"/>
              <a:gd name="connsiteX214" fmla="*/ 1257557 w 2916399"/>
              <a:gd name="connsiteY214" fmla="*/ 133586 h 185168"/>
              <a:gd name="connsiteX215" fmla="*/ 1278851 w 2916399"/>
              <a:gd name="connsiteY215" fmla="*/ 147473 h 185168"/>
              <a:gd name="connsiteX216" fmla="*/ 1293665 w 2916399"/>
              <a:gd name="connsiteY216" fmla="*/ 145622 h 185168"/>
              <a:gd name="connsiteX217" fmla="*/ 1293665 w 2916399"/>
              <a:gd name="connsiteY217" fmla="*/ 115069 h 185168"/>
              <a:gd name="connsiteX218" fmla="*/ 1288110 w 2916399"/>
              <a:gd name="connsiteY218" fmla="*/ 112291 h 185168"/>
              <a:gd name="connsiteX219" fmla="*/ 1286258 w 2916399"/>
              <a:gd name="connsiteY219" fmla="*/ 104884 h 185168"/>
              <a:gd name="connsiteX220" fmla="*/ 1286258 w 2916399"/>
              <a:gd name="connsiteY220" fmla="*/ 6745 h 185168"/>
              <a:gd name="connsiteX221" fmla="*/ 1250150 w 2916399"/>
              <a:gd name="connsiteY221" fmla="*/ 6745 h 185168"/>
              <a:gd name="connsiteX222" fmla="*/ 1250150 w 2916399"/>
              <a:gd name="connsiteY222" fmla="*/ 59518 h 185168"/>
              <a:gd name="connsiteX223" fmla="*/ 1238114 w 2916399"/>
              <a:gd name="connsiteY223" fmla="*/ 47482 h 185168"/>
              <a:gd name="connsiteX224" fmla="*/ 1220523 w 2916399"/>
              <a:gd name="connsiteY224" fmla="*/ 42853 h 185168"/>
              <a:gd name="connsiteX225" fmla="*/ 1202932 w 2916399"/>
              <a:gd name="connsiteY225" fmla="*/ 46556 h 185168"/>
              <a:gd name="connsiteX226" fmla="*/ 1189045 w 2916399"/>
              <a:gd name="connsiteY226" fmla="*/ 57667 h 185168"/>
              <a:gd name="connsiteX227" fmla="*/ 1179786 w 2916399"/>
              <a:gd name="connsiteY227" fmla="*/ 74332 h 185168"/>
              <a:gd name="connsiteX228" fmla="*/ 1177009 w 2916399"/>
              <a:gd name="connsiteY228" fmla="*/ 94700 h 185168"/>
              <a:gd name="connsiteX229" fmla="*/ 1180712 w 2916399"/>
              <a:gd name="connsiteY229" fmla="*/ 115995 h 185168"/>
              <a:gd name="connsiteX230" fmla="*/ 1189970 w 2916399"/>
              <a:gd name="connsiteY230" fmla="*/ 132660 h 185168"/>
              <a:gd name="connsiteX231" fmla="*/ 1204784 w 2916399"/>
              <a:gd name="connsiteY231" fmla="*/ 143770 h 185168"/>
              <a:gd name="connsiteX232" fmla="*/ 1223301 w 2916399"/>
              <a:gd name="connsiteY232" fmla="*/ 147473 h 185168"/>
              <a:gd name="connsiteX233" fmla="*/ 1242744 w 2916399"/>
              <a:gd name="connsiteY233" fmla="*/ 142844 h 185168"/>
              <a:gd name="connsiteX234" fmla="*/ 1242744 w 2916399"/>
              <a:gd name="connsiteY234" fmla="*/ 142844 h 185168"/>
              <a:gd name="connsiteX235" fmla="*/ 1219598 w 2916399"/>
              <a:gd name="connsiteY235" fmla="*/ 111365 h 185168"/>
              <a:gd name="connsiteX236" fmla="*/ 1214042 w 2916399"/>
              <a:gd name="connsiteY236" fmla="*/ 96552 h 185168"/>
              <a:gd name="connsiteX237" fmla="*/ 1215894 w 2916399"/>
              <a:gd name="connsiteY237" fmla="*/ 88219 h 185168"/>
              <a:gd name="connsiteX238" fmla="*/ 1219598 w 2916399"/>
              <a:gd name="connsiteY238" fmla="*/ 80813 h 185168"/>
              <a:gd name="connsiteX239" fmla="*/ 1225152 w 2916399"/>
              <a:gd name="connsiteY239" fmla="*/ 76183 h 185168"/>
              <a:gd name="connsiteX240" fmla="*/ 1232559 w 2916399"/>
              <a:gd name="connsiteY240" fmla="*/ 74332 h 185168"/>
              <a:gd name="connsiteX241" fmla="*/ 1243669 w 2916399"/>
              <a:gd name="connsiteY241" fmla="*/ 78035 h 185168"/>
              <a:gd name="connsiteX242" fmla="*/ 1251076 w 2916399"/>
              <a:gd name="connsiteY242" fmla="*/ 89145 h 185168"/>
              <a:gd name="connsiteX243" fmla="*/ 1251076 w 2916399"/>
              <a:gd name="connsiteY243" fmla="*/ 106736 h 185168"/>
              <a:gd name="connsiteX244" fmla="*/ 1234411 w 2916399"/>
              <a:gd name="connsiteY244" fmla="*/ 116920 h 185168"/>
              <a:gd name="connsiteX245" fmla="*/ 1219598 w 2916399"/>
              <a:gd name="connsiteY245" fmla="*/ 111365 h 185168"/>
              <a:gd name="connsiteX246" fmla="*/ 1219598 w 2916399"/>
              <a:gd name="connsiteY246" fmla="*/ 111365 h 185168"/>
              <a:gd name="connsiteX247" fmla="*/ 1410321 w 2916399"/>
              <a:gd name="connsiteY247" fmla="*/ 139141 h 185168"/>
              <a:gd name="connsiteX248" fmla="*/ 1428837 w 2916399"/>
              <a:gd name="connsiteY248" fmla="*/ 119698 h 185168"/>
              <a:gd name="connsiteX249" fmla="*/ 1398285 w 2916399"/>
              <a:gd name="connsiteY249" fmla="*/ 111365 h 185168"/>
              <a:gd name="connsiteX250" fmla="*/ 1391804 w 2916399"/>
              <a:gd name="connsiteY250" fmla="*/ 118772 h 185168"/>
              <a:gd name="connsiteX251" fmla="*/ 1380694 w 2916399"/>
              <a:gd name="connsiteY251" fmla="*/ 121550 h 185168"/>
              <a:gd name="connsiteX252" fmla="*/ 1369584 w 2916399"/>
              <a:gd name="connsiteY252" fmla="*/ 117846 h 185168"/>
              <a:gd name="connsiteX253" fmla="*/ 1364029 w 2916399"/>
              <a:gd name="connsiteY253" fmla="*/ 106736 h 185168"/>
              <a:gd name="connsiteX254" fmla="*/ 1433467 w 2916399"/>
              <a:gd name="connsiteY254" fmla="*/ 106736 h 185168"/>
              <a:gd name="connsiteX255" fmla="*/ 1434392 w 2916399"/>
              <a:gd name="connsiteY255" fmla="*/ 101181 h 185168"/>
              <a:gd name="connsiteX256" fmla="*/ 1434392 w 2916399"/>
              <a:gd name="connsiteY256" fmla="*/ 95626 h 185168"/>
              <a:gd name="connsiteX257" fmla="*/ 1430689 w 2916399"/>
              <a:gd name="connsiteY257" fmla="*/ 76183 h 185168"/>
              <a:gd name="connsiteX258" fmla="*/ 1420505 w 2916399"/>
              <a:gd name="connsiteY258" fmla="*/ 59518 h 185168"/>
              <a:gd name="connsiteX259" fmla="*/ 1403840 w 2916399"/>
              <a:gd name="connsiteY259" fmla="*/ 48408 h 185168"/>
              <a:gd name="connsiteX260" fmla="*/ 1380694 w 2916399"/>
              <a:gd name="connsiteY260" fmla="*/ 43779 h 185168"/>
              <a:gd name="connsiteX261" fmla="*/ 1357548 w 2916399"/>
              <a:gd name="connsiteY261" fmla="*/ 48408 h 185168"/>
              <a:gd name="connsiteX262" fmla="*/ 1340882 w 2916399"/>
              <a:gd name="connsiteY262" fmla="*/ 59518 h 185168"/>
              <a:gd name="connsiteX263" fmla="*/ 1330698 w 2916399"/>
              <a:gd name="connsiteY263" fmla="*/ 76183 h 185168"/>
              <a:gd name="connsiteX264" fmla="*/ 1326995 w 2916399"/>
              <a:gd name="connsiteY264" fmla="*/ 96552 h 185168"/>
              <a:gd name="connsiteX265" fmla="*/ 1330698 w 2916399"/>
              <a:gd name="connsiteY265" fmla="*/ 115995 h 185168"/>
              <a:gd name="connsiteX266" fmla="*/ 1340882 w 2916399"/>
              <a:gd name="connsiteY266" fmla="*/ 131734 h 185168"/>
              <a:gd name="connsiteX267" fmla="*/ 1357548 w 2916399"/>
              <a:gd name="connsiteY267" fmla="*/ 142844 h 185168"/>
              <a:gd name="connsiteX268" fmla="*/ 1380694 w 2916399"/>
              <a:gd name="connsiteY268" fmla="*/ 146547 h 185168"/>
              <a:gd name="connsiteX269" fmla="*/ 1410321 w 2916399"/>
              <a:gd name="connsiteY269" fmla="*/ 139141 h 185168"/>
              <a:gd name="connsiteX270" fmla="*/ 1410321 w 2916399"/>
              <a:gd name="connsiteY270" fmla="*/ 139141 h 185168"/>
              <a:gd name="connsiteX271" fmla="*/ 1362177 w 2916399"/>
              <a:gd name="connsiteY271" fmla="*/ 84516 h 185168"/>
              <a:gd name="connsiteX272" fmla="*/ 1367732 w 2916399"/>
              <a:gd name="connsiteY272" fmla="*/ 73406 h 185168"/>
              <a:gd name="connsiteX273" fmla="*/ 1378842 w 2916399"/>
              <a:gd name="connsiteY273" fmla="*/ 69702 h 185168"/>
              <a:gd name="connsiteX274" fmla="*/ 1389952 w 2916399"/>
              <a:gd name="connsiteY274" fmla="*/ 73406 h 185168"/>
              <a:gd name="connsiteX275" fmla="*/ 1395507 w 2916399"/>
              <a:gd name="connsiteY275" fmla="*/ 84516 h 185168"/>
              <a:gd name="connsiteX276" fmla="*/ 1362177 w 2916399"/>
              <a:gd name="connsiteY276" fmla="*/ 84516 h 185168"/>
              <a:gd name="connsiteX277" fmla="*/ 1362177 w 2916399"/>
              <a:gd name="connsiteY277" fmla="*/ 84516 h 185168"/>
              <a:gd name="connsiteX278" fmla="*/ 1585305 w 2916399"/>
              <a:gd name="connsiteY278" fmla="*/ 144696 h 185168"/>
              <a:gd name="connsiteX279" fmla="*/ 1585305 w 2916399"/>
              <a:gd name="connsiteY279" fmla="*/ 103959 h 185168"/>
              <a:gd name="connsiteX280" fmla="*/ 1607525 w 2916399"/>
              <a:gd name="connsiteY280" fmla="*/ 103959 h 185168"/>
              <a:gd name="connsiteX281" fmla="*/ 1625116 w 2916399"/>
              <a:gd name="connsiteY281" fmla="*/ 100255 h 185168"/>
              <a:gd name="connsiteX282" fmla="*/ 1639003 w 2916399"/>
              <a:gd name="connsiteY282" fmla="*/ 90071 h 185168"/>
              <a:gd name="connsiteX283" fmla="*/ 1648262 w 2916399"/>
              <a:gd name="connsiteY283" fmla="*/ 75258 h 185168"/>
              <a:gd name="connsiteX284" fmla="*/ 1651039 w 2916399"/>
              <a:gd name="connsiteY284" fmla="*/ 57667 h 185168"/>
              <a:gd name="connsiteX285" fmla="*/ 1647336 w 2916399"/>
              <a:gd name="connsiteY285" fmla="*/ 41002 h 185168"/>
              <a:gd name="connsiteX286" fmla="*/ 1638078 w 2916399"/>
              <a:gd name="connsiteY286" fmla="*/ 26188 h 185168"/>
              <a:gd name="connsiteX287" fmla="*/ 1624190 w 2916399"/>
              <a:gd name="connsiteY287" fmla="*/ 16004 h 185168"/>
              <a:gd name="connsiteX288" fmla="*/ 1605673 w 2916399"/>
              <a:gd name="connsiteY288" fmla="*/ 12300 h 185168"/>
              <a:gd name="connsiteX289" fmla="*/ 1548271 w 2916399"/>
              <a:gd name="connsiteY289" fmla="*/ 12300 h 185168"/>
              <a:gd name="connsiteX290" fmla="*/ 1548271 w 2916399"/>
              <a:gd name="connsiteY290" fmla="*/ 146547 h 185168"/>
              <a:gd name="connsiteX291" fmla="*/ 1585305 w 2916399"/>
              <a:gd name="connsiteY291" fmla="*/ 146547 h 185168"/>
              <a:gd name="connsiteX292" fmla="*/ 1585305 w 2916399"/>
              <a:gd name="connsiteY292" fmla="*/ 144696 h 185168"/>
              <a:gd name="connsiteX293" fmla="*/ 1585305 w 2916399"/>
              <a:gd name="connsiteY293" fmla="*/ 42853 h 185168"/>
              <a:gd name="connsiteX294" fmla="*/ 1603822 w 2916399"/>
              <a:gd name="connsiteY294" fmla="*/ 42853 h 185168"/>
              <a:gd name="connsiteX295" fmla="*/ 1610302 w 2916399"/>
              <a:gd name="connsiteY295" fmla="*/ 45631 h 185168"/>
              <a:gd name="connsiteX296" fmla="*/ 1614006 w 2916399"/>
              <a:gd name="connsiteY296" fmla="*/ 56741 h 185168"/>
              <a:gd name="connsiteX297" fmla="*/ 1611228 w 2916399"/>
              <a:gd name="connsiteY297" fmla="*/ 67851 h 185168"/>
              <a:gd name="connsiteX298" fmla="*/ 1604747 w 2916399"/>
              <a:gd name="connsiteY298" fmla="*/ 70628 h 185168"/>
              <a:gd name="connsiteX299" fmla="*/ 1585305 w 2916399"/>
              <a:gd name="connsiteY299" fmla="*/ 70628 h 185168"/>
              <a:gd name="connsiteX300" fmla="*/ 1585305 w 2916399"/>
              <a:gd name="connsiteY300" fmla="*/ 42853 h 185168"/>
              <a:gd name="connsiteX301" fmla="*/ 1585305 w 2916399"/>
              <a:gd name="connsiteY301" fmla="*/ 42853 h 185168"/>
              <a:gd name="connsiteX302" fmla="*/ 1756585 w 2916399"/>
              <a:gd name="connsiteY302" fmla="*/ 142844 h 185168"/>
              <a:gd name="connsiteX303" fmla="*/ 1773250 w 2916399"/>
              <a:gd name="connsiteY303" fmla="*/ 131734 h 185168"/>
              <a:gd name="connsiteX304" fmla="*/ 1783435 w 2916399"/>
              <a:gd name="connsiteY304" fmla="*/ 115069 h 185168"/>
              <a:gd name="connsiteX305" fmla="*/ 1787138 w 2916399"/>
              <a:gd name="connsiteY305" fmla="*/ 95626 h 185168"/>
              <a:gd name="connsiteX306" fmla="*/ 1783435 w 2916399"/>
              <a:gd name="connsiteY306" fmla="*/ 76183 h 185168"/>
              <a:gd name="connsiteX307" fmla="*/ 1773250 w 2916399"/>
              <a:gd name="connsiteY307" fmla="*/ 59518 h 185168"/>
              <a:gd name="connsiteX308" fmla="*/ 1756585 w 2916399"/>
              <a:gd name="connsiteY308" fmla="*/ 48408 h 185168"/>
              <a:gd name="connsiteX309" fmla="*/ 1733439 w 2916399"/>
              <a:gd name="connsiteY309" fmla="*/ 43779 h 185168"/>
              <a:gd name="connsiteX310" fmla="*/ 1710293 w 2916399"/>
              <a:gd name="connsiteY310" fmla="*/ 48408 h 185168"/>
              <a:gd name="connsiteX311" fmla="*/ 1693628 w 2916399"/>
              <a:gd name="connsiteY311" fmla="*/ 59518 h 185168"/>
              <a:gd name="connsiteX312" fmla="*/ 1683444 w 2916399"/>
              <a:gd name="connsiteY312" fmla="*/ 76183 h 185168"/>
              <a:gd name="connsiteX313" fmla="*/ 1679740 w 2916399"/>
              <a:gd name="connsiteY313" fmla="*/ 95626 h 185168"/>
              <a:gd name="connsiteX314" fmla="*/ 1683444 w 2916399"/>
              <a:gd name="connsiteY314" fmla="*/ 115069 h 185168"/>
              <a:gd name="connsiteX315" fmla="*/ 1693628 w 2916399"/>
              <a:gd name="connsiteY315" fmla="*/ 131734 h 185168"/>
              <a:gd name="connsiteX316" fmla="*/ 1710293 w 2916399"/>
              <a:gd name="connsiteY316" fmla="*/ 142844 h 185168"/>
              <a:gd name="connsiteX317" fmla="*/ 1733439 w 2916399"/>
              <a:gd name="connsiteY317" fmla="*/ 147473 h 185168"/>
              <a:gd name="connsiteX318" fmla="*/ 1756585 w 2916399"/>
              <a:gd name="connsiteY318" fmla="*/ 142844 h 185168"/>
              <a:gd name="connsiteX319" fmla="*/ 1756585 w 2916399"/>
              <a:gd name="connsiteY319" fmla="*/ 142844 h 185168"/>
              <a:gd name="connsiteX320" fmla="*/ 1720477 w 2916399"/>
              <a:gd name="connsiteY320" fmla="*/ 79887 h 185168"/>
              <a:gd name="connsiteX321" fmla="*/ 1733439 w 2916399"/>
              <a:gd name="connsiteY321" fmla="*/ 74332 h 185168"/>
              <a:gd name="connsiteX322" fmla="*/ 1746401 w 2916399"/>
              <a:gd name="connsiteY322" fmla="*/ 79887 h 185168"/>
              <a:gd name="connsiteX323" fmla="*/ 1751030 w 2916399"/>
              <a:gd name="connsiteY323" fmla="*/ 95626 h 185168"/>
              <a:gd name="connsiteX324" fmla="*/ 1746401 w 2916399"/>
              <a:gd name="connsiteY324" fmla="*/ 111365 h 185168"/>
              <a:gd name="connsiteX325" fmla="*/ 1733439 w 2916399"/>
              <a:gd name="connsiteY325" fmla="*/ 116920 h 185168"/>
              <a:gd name="connsiteX326" fmla="*/ 1720477 w 2916399"/>
              <a:gd name="connsiteY326" fmla="*/ 111365 h 185168"/>
              <a:gd name="connsiteX327" fmla="*/ 1715848 w 2916399"/>
              <a:gd name="connsiteY327" fmla="*/ 95626 h 185168"/>
              <a:gd name="connsiteX328" fmla="*/ 1720477 w 2916399"/>
              <a:gd name="connsiteY328" fmla="*/ 79887 h 185168"/>
              <a:gd name="connsiteX329" fmla="*/ 1720477 w 2916399"/>
              <a:gd name="connsiteY329" fmla="*/ 79887 h 185168"/>
              <a:gd name="connsiteX330" fmla="*/ 1916756 w 2916399"/>
              <a:gd name="connsiteY330" fmla="*/ 112291 h 185168"/>
              <a:gd name="connsiteX331" fmla="*/ 1910275 w 2916399"/>
              <a:gd name="connsiteY331" fmla="*/ 90997 h 185168"/>
              <a:gd name="connsiteX332" fmla="*/ 1927866 w 2916399"/>
              <a:gd name="connsiteY332" fmla="*/ 45631 h 185168"/>
              <a:gd name="connsiteX333" fmla="*/ 1899165 w 2916399"/>
              <a:gd name="connsiteY333" fmla="*/ 45631 h 185168"/>
              <a:gd name="connsiteX334" fmla="*/ 1890832 w 2916399"/>
              <a:gd name="connsiteY334" fmla="*/ 74332 h 185168"/>
              <a:gd name="connsiteX335" fmla="*/ 1882500 w 2916399"/>
              <a:gd name="connsiteY335" fmla="*/ 45631 h 185168"/>
              <a:gd name="connsiteX336" fmla="*/ 1853799 w 2916399"/>
              <a:gd name="connsiteY336" fmla="*/ 45631 h 185168"/>
              <a:gd name="connsiteX337" fmla="*/ 1871390 w 2916399"/>
              <a:gd name="connsiteY337" fmla="*/ 90997 h 185168"/>
              <a:gd name="connsiteX338" fmla="*/ 1865835 w 2916399"/>
              <a:gd name="connsiteY338" fmla="*/ 112291 h 185168"/>
              <a:gd name="connsiteX339" fmla="*/ 1841763 w 2916399"/>
              <a:gd name="connsiteY339" fmla="*/ 45631 h 185168"/>
              <a:gd name="connsiteX340" fmla="*/ 1808432 w 2916399"/>
              <a:gd name="connsiteY340" fmla="*/ 45631 h 185168"/>
              <a:gd name="connsiteX341" fmla="*/ 1849169 w 2916399"/>
              <a:gd name="connsiteY341" fmla="*/ 144696 h 185168"/>
              <a:gd name="connsiteX342" fmla="*/ 1878796 w 2916399"/>
              <a:gd name="connsiteY342" fmla="*/ 144696 h 185168"/>
              <a:gd name="connsiteX343" fmla="*/ 1891758 w 2916399"/>
              <a:gd name="connsiteY343" fmla="*/ 106736 h 185168"/>
              <a:gd name="connsiteX344" fmla="*/ 1904720 w 2916399"/>
              <a:gd name="connsiteY344" fmla="*/ 144696 h 185168"/>
              <a:gd name="connsiteX345" fmla="*/ 1934347 w 2916399"/>
              <a:gd name="connsiteY345" fmla="*/ 144696 h 185168"/>
              <a:gd name="connsiteX346" fmla="*/ 1975084 w 2916399"/>
              <a:gd name="connsiteY346" fmla="*/ 45631 h 185168"/>
              <a:gd name="connsiteX347" fmla="*/ 1941754 w 2916399"/>
              <a:gd name="connsiteY347" fmla="*/ 45631 h 185168"/>
              <a:gd name="connsiteX348" fmla="*/ 1916756 w 2916399"/>
              <a:gd name="connsiteY348" fmla="*/ 112291 h 185168"/>
              <a:gd name="connsiteX349" fmla="*/ 1916756 w 2916399"/>
              <a:gd name="connsiteY349" fmla="*/ 112291 h 185168"/>
              <a:gd name="connsiteX350" fmla="*/ 2080630 w 2916399"/>
              <a:gd name="connsiteY350" fmla="*/ 139141 h 185168"/>
              <a:gd name="connsiteX351" fmla="*/ 2099147 w 2916399"/>
              <a:gd name="connsiteY351" fmla="*/ 119698 h 185168"/>
              <a:gd name="connsiteX352" fmla="*/ 2068594 w 2916399"/>
              <a:gd name="connsiteY352" fmla="*/ 111365 h 185168"/>
              <a:gd name="connsiteX353" fmla="*/ 2062113 w 2916399"/>
              <a:gd name="connsiteY353" fmla="*/ 118772 h 185168"/>
              <a:gd name="connsiteX354" fmla="*/ 2051003 w 2916399"/>
              <a:gd name="connsiteY354" fmla="*/ 121550 h 185168"/>
              <a:gd name="connsiteX355" fmla="*/ 2039893 w 2916399"/>
              <a:gd name="connsiteY355" fmla="*/ 117846 h 185168"/>
              <a:gd name="connsiteX356" fmla="*/ 2034338 w 2916399"/>
              <a:gd name="connsiteY356" fmla="*/ 106736 h 185168"/>
              <a:gd name="connsiteX357" fmla="*/ 2103776 w 2916399"/>
              <a:gd name="connsiteY357" fmla="*/ 106736 h 185168"/>
              <a:gd name="connsiteX358" fmla="*/ 2104701 w 2916399"/>
              <a:gd name="connsiteY358" fmla="*/ 101181 h 185168"/>
              <a:gd name="connsiteX359" fmla="*/ 2104701 w 2916399"/>
              <a:gd name="connsiteY359" fmla="*/ 95626 h 185168"/>
              <a:gd name="connsiteX360" fmla="*/ 2100998 w 2916399"/>
              <a:gd name="connsiteY360" fmla="*/ 76183 h 185168"/>
              <a:gd name="connsiteX361" fmla="*/ 2090814 w 2916399"/>
              <a:gd name="connsiteY361" fmla="*/ 59518 h 185168"/>
              <a:gd name="connsiteX362" fmla="*/ 2074149 w 2916399"/>
              <a:gd name="connsiteY362" fmla="*/ 48408 h 185168"/>
              <a:gd name="connsiteX363" fmla="*/ 2051003 w 2916399"/>
              <a:gd name="connsiteY363" fmla="*/ 43779 h 185168"/>
              <a:gd name="connsiteX364" fmla="*/ 2027857 w 2916399"/>
              <a:gd name="connsiteY364" fmla="*/ 48408 h 185168"/>
              <a:gd name="connsiteX365" fmla="*/ 2011192 w 2916399"/>
              <a:gd name="connsiteY365" fmla="*/ 59518 h 185168"/>
              <a:gd name="connsiteX366" fmla="*/ 2001007 w 2916399"/>
              <a:gd name="connsiteY366" fmla="*/ 76183 h 185168"/>
              <a:gd name="connsiteX367" fmla="*/ 1997304 w 2916399"/>
              <a:gd name="connsiteY367" fmla="*/ 96552 h 185168"/>
              <a:gd name="connsiteX368" fmla="*/ 2001007 w 2916399"/>
              <a:gd name="connsiteY368" fmla="*/ 115995 h 185168"/>
              <a:gd name="connsiteX369" fmla="*/ 2011192 w 2916399"/>
              <a:gd name="connsiteY369" fmla="*/ 131734 h 185168"/>
              <a:gd name="connsiteX370" fmla="*/ 2027857 w 2916399"/>
              <a:gd name="connsiteY370" fmla="*/ 142844 h 185168"/>
              <a:gd name="connsiteX371" fmla="*/ 2051003 w 2916399"/>
              <a:gd name="connsiteY371" fmla="*/ 146547 h 185168"/>
              <a:gd name="connsiteX372" fmla="*/ 2080630 w 2916399"/>
              <a:gd name="connsiteY372" fmla="*/ 139141 h 185168"/>
              <a:gd name="connsiteX373" fmla="*/ 2080630 w 2916399"/>
              <a:gd name="connsiteY373" fmla="*/ 139141 h 185168"/>
              <a:gd name="connsiteX374" fmla="*/ 2032486 w 2916399"/>
              <a:gd name="connsiteY374" fmla="*/ 84516 h 185168"/>
              <a:gd name="connsiteX375" fmla="*/ 2038041 w 2916399"/>
              <a:gd name="connsiteY375" fmla="*/ 73406 h 185168"/>
              <a:gd name="connsiteX376" fmla="*/ 2049151 w 2916399"/>
              <a:gd name="connsiteY376" fmla="*/ 69702 h 185168"/>
              <a:gd name="connsiteX377" fmla="*/ 2060261 w 2916399"/>
              <a:gd name="connsiteY377" fmla="*/ 73406 h 185168"/>
              <a:gd name="connsiteX378" fmla="*/ 2065816 w 2916399"/>
              <a:gd name="connsiteY378" fmla="*/ 84516 h 185168"/>
              <a:gd name="connsiteX379" fmla="*/ 2032486 w 2916399"/>
              <a:gd name="connsiteY379" fmla="*/ 84516 h 185168"/>
              <a:gd name="connsiteX380" fmla="*/ 2032486 w 2916399"/>
              <a:gd name="connsiteY380" fmla="*/ 84516 h 185168"/>
              <a:gd name="connsiteX381" fmla="*/ 2205618 w 2916399"/>
              <a:gd name="connsiteY381" fmla="*/ 43779 h 185168"/>
              <a:gd name="connsiteX382" fmla="*/ 2200989 w 2916399"/>
              <a:gd name="connsiteY382" fmla="*/ 43779 h 185168"/>
              <a:gd name="connsiteX383" fmla="*/ 2184324 w 2916399"/>
              <a:gd name="connsiteY383" fmla="*/ 49334 h 185168"/>
              <a:gd name="connsiteX384" fmla="*/ 2171362 w 2916399"/>
              <a:gd name="connsiteY384" fmla="*/ 65073 h 185168"/>
              <a:gd name="connsiteX385" fmla="*/ 2171362 w 2916399"/>
              <a:gd name="connsiteY385" fmla="*/ 46556 h 185168"/>
              <a:gd name="connsiteX386" fmla="*/ 2138958 w 2916399"/>
              <a:gd name="connsiteY386" fmla="*/ 46556 h 185168"/>
              <a:gd name="connsiteX387" fmla="*/ 2138958 w 2916399"/>
              <a:gd name="connsiteY387" fmla="*/ 145622 h 185168"/>
              <a:gd name="connsiteX388" fmla="*/ 2175065 w 2916399"/>
              <a:gd name="connsiteY388" fmla="*/ 145622 h 185168"/>
              <a:gd name="connsiteX389" fmla="*/ 2175065 w 2916399"/>
              <a:gd name="connsiteY389" fmla="*/ 86368 h 185168"/>
              <a:gd name="connsiteX390" fmla="*/ 2188027 w 2916399"/>
              <a:gd name="connsiteY390" fmla="*/ 78961 h 185168"/>
              <a:gd name="connsiteX391" fmla="*/ 2206544 w 2916399"/>
              <a:gd name="connsiteY391" fmla="*/ 77109 h 185168"/>
              <a:gd name="connsiteX392" fmla="*/ 2206544 w 2916399"/>
              <a:gd name="connsiteY392" fmla="*/ 43779 h 185168"/>
              <a:gd name="connsiteX393" fmla="*/ 2205618 w 2916399"/>
              <a:gd name="connsiteY393" fmla="*/ 43779 h 185168"/>
              <a:gd name="connsiteX394" fmla="*/ 2278760 w 2916399"/>
              <a:gd name="connsiteY394" fmla="*/ 144696 h 185168"/>
              <a:gd name="connsiteX395" fmla="*/ 2278760 w 2916399"/>
              <a:gd name="connsiteY395" fmla="*/ 103959 h 185168"/>
              <a:gd name="connsiteX396" fmla="*/ 2300980 w 2916399"/>
              <a:gd name="connsiteY396" fmla="*/ 103959 h 185168"/>
              <a:gd name="connsiteX397" fmla="*/ 2318571 w 2916399"/>
              <a:gd name="connsiteY397" fmla="*/ 100255 h 185168"/>
              <a:gd name="connsiteX398" fmla="*/ 2332458 w 2916399"/>
              <a:gd name="connsiteY398" fmla="*/ 90071 h 185168"/>
              <a:gd name="connsiteX399" fmla="*/ 2341717 w 2916399"/>
              <a:gd name="connsiteY399" fmla="*/ 75258 h 185168"/>
              <a:gd name="connsiteX400" fmla="*/ 2344495 w 2916399"/>
              <a:gd name="connsiteY400" fmla="*/ 57667 h 185168"/>
              <a:gd name="connsiteX401" fmla="*/ 2340791 w 2916399"/>
              <a:gd name="connsiteY401" fmla="*/ 41002 h 185168"/>
              <a:gd name="connsiteX402" fmla="*/ 2331533 w 2916399"/>
              <a:gd name="connsiteY402" fmla="*/ 26188 h 185168"/>
              <a:gd name="connsiteX403" fmla="*/ 2317645 w 2916399"/>
              <a:gd name="connsiteY403" fmla="*/ 16004 h 185168"/>
              <a:gd name="connsiteX404" fmla="*/ 2299128 w 2916399"/>
              <a:gd name="connsiteY404" fmla="*/ 12300 h 185168"/>
              <a:gd name="connsiteX405" fmla="*/ 2241726 w 2916399"/>
              <a:gd name="connsiteY405" fmla="*/ 12300 h 185168"/>
              <a:gd name="connsiteX406" fmla="*/ 2241726 w 2916399"/>
              <a:gd name="connsiteY406" fmla="*/ 146547 h 185168"/>
              <a:gd name="connsiteX407" fmla="*/ 2278760 w 2916399"/>
              <a:gd name="connsiteY407" fmla="*/ 146547 h 185168"/>
              <a:gd name="connsiteX408" fmla="*/ 2278760 w 2916399"/>
              <a:gd name="connsiteY408" fmla="*/ 144696 h 185168"/>
              <a:gd name="connsiteX409" fmla="*/ 2278760 w 2916399"/>
              <a:gd name="connsiteY409" fmla="*/ 42853 h 185168"/>
              <a:gd name="connsiteX410" fmla="*/ 2297277 w 2916399"/>
              <a:gd name="connsiteY410" fmla="*/ 42853 h 185168"/>
              <a:gd name="connsiteX411" fmla="*/ 2303757 w 2916399"/>
              <a:gd name="connsiteY411" fmla="*/ 45631 h 185168"/>
              <a:gd name="connsiteX412" fmla="*/ 2307461 w 2916399"/>
              <a:gd name="connsiteY412" fmla="*/ 56741 h 185168"/>
              <a:gd name="connsiteX413" fmla="*/ 2304683 w 2916399"/>
              <a:gd name="connsiteY413" fmla="*/ 67851 h 185168"/>
              <a:gd name="connsiteX414" fmla="*/ 2298203 w 2916399"/>
              <a:gd name="connsiteY414" fmla="*/ 70628 h 185168"/>
              <a:gd name="connsiteX415" fmla="*/ 2278760 w 2916399"/>
              <a:gd name="connsiteY415" fmla="*/ 70628 h 185168"/>
              <a:gd name="connsiteX416" fmla="*/ 2278760 w 2916399"/>
              <a:gd name="connsiteY416" fmla="*/ 42853 h 185168"/>
              <a:gd name="connsiteX417" fmla="*/ 2278760 w 2916399"/>
              <a:gd name="connsiteY417" fmla="*/ 42853 h 185168"/>
              <a:gd name="connsiteX418" fmla="*/ 2449115 w 2916399"/>
              <a:gd name="connsiteY418" fmla="*/ 142844 h 185168"/>
              <a:gd name="connsiteX419" fmla="*/ 2465780 w 2916399"/>
              <a:gd name="connsiteY419" fmla="*/ 131734 h 185168"/>
              <a:gd name="connsiteX420" fmla="*/ 2475964 w 2916399"/>
              <a:gd name="connsiteY420" fmla="*/ 115069 h 185168"/>
              <a:gd name="connsiteX421" fmla="*/ 2479667 w 2916399"/>
              <a:gd name="connsiteY421" fmla="*/ 95626 h 185168"/>
              <a:gd name="connsiteX422" fmla="*/ 2475964 w 2916399"/>
              <a:gd name="connsiteY422" fmla="*/ 76183 h 185168"/>
              <a:gd name="connsiteX423" fmla="*/ 2465780 w 2916399"/>
              <a:gd name="connsiteY423" fmla="*/ 59518 h 185168"/>
              <a:gd name="connsiteX424" fmla="*/ 2449115 w 2916399"/>
              <a:gd name="connsiteY424" fmla="*/ 48408 h 185168"/>
              <a:gd name="connsiteX425" fmla="*/ 2425968 w 2916399"/>
              <a:gd name="connsiteY425" fmla="*/ 43779 h 185168"/>
              <a:gd name="connsiteX426" fmla="*/ 2402822 w 2916399"/>
              <a:gd name="connsiteY426" fmla="*/ 48408 h 185168"/>
              <a:gd name="connsiteX427" fmla="*/ 2386157 w 2916399"/>
              <a:gd name="connsiteY427" fmla="*/ 59518 h 185168"/>
              <a:gd name="connsiteX428" fmla="*/ 2375973 w 2916399"/>
              <a:gd name="connsiteY428" fmla="*/ 76183 h 185168"/>
              <a:gd name="connsiteX429" fmla="*/ 2372270 w 2916399"/>
              <a:gd name="connsiteY429" fmla="*/ 95626 h 185168"/>
              <a:gd name="connsiteX430" fmla="*/ 2375973 w 2916399"/>
              <a:gd name="connsiteY430" fmla="*/ 115069 h 185168"/>
              <a:gd name="connsiteX431" fmla="*/ 2386157 w 2916399"/>
              <a:gd name="connsiteY431" fmla="*/ 131734 h 185168"/>
              <a:gd name="connsiteX432" fmla="*/ 2402822 w 2916399"/>
              <a:gd name="connsiteY432" fmla="*/ 142844 h 185168"/>
              <a:gd name="connsiteX433" fmla="*/ 2425968 w 2916399"/>
              <a:gd name="connsiteY433" fmla="*/ 147473 h 185168"/>
              <a:gd name="connsiteX434" fmla="*/ 2449115 w 2916399"/>
              <a:gd name="connsiteY434" fmla="*/ 142844 h 185168"/>
              <a:gd name="connsiteX435" fmla="*/ 2449115 w 2916399"/>
              <a:gd name="connsiteY435" fmla="*/ 142844 h 185168"/>
              <a:gd name="connsiteX436" fmla="*/ 2413933 w 2916399"/>
              <a:gd name="connsiteY436" fmla="*/ 79887 h 185168"/>
              <a:gd name="connsiteX437" fmla="*/ 2426894 w 2916399"/>
              <a:gd name="connsiteY437" fmla="*/ 74332 h 185168"/>
              <a:gd name="connsiteX438" fmla="*/ 2439856 w 2916399"/>
              <a:gd name="connsiteY438" fmla="*/ 79887 h 185168"/>
              <a:gd name="connsiteX439" fmla="*/ 2444485 w 2916399"/>
              <a:gd name="connsiteY439" fmla="*/ 95626 h 185168"/>
              <a:gd name="connsiteX440" fmla="*/ 2439856 w 2916399"/>
              <a:gd name="connsiteY440" fmla="*/ 111365 h 185168"/>
              <a:gd name="connsiteX441" fmla="*/ 2426894 w 2916399"/>
              <a:gd name="connsiteY441" fmla="*/ 116920 h 185168"/>
              <a:gd name="connsiteX442" fmla="*/ 2413933 w 2916399"/>
              <a:gd name="connsiteY442" fmla="*/ 111365 h 185168"/>
              <a:gd name="connsiteX443" fmla="*/ 2409303 w 2916399"/>
              <a:gd name="connsiteY443" fmla="*/ 95626 h 185168"/>
              <a:gd name="connsiteX444" fmla="*/ 2413933 w 2916399"/>
              <a:gd name="connsiteY444" fmla="*/ 79887 h 185168"/>
              <a:gd name="connsiteX445" fmla="*/ 2413933 w 2916399"/>
              <a:gd name="connsiteY445" fmla="*/ 79887 h 185168"/>
              <a:gd name="connsiteX446" fmla="*/ 2551883 w 2916399"/>
              <a:gd name="connsiteY446" fmla="*/ 144696 h 185168"/>
              <a:gd name="connsiteX447" fmla="*/ 2551883 w 2916399"/>
              <a:gd name="connsiteY447" fmla="*/ 45631 h 185168"/>
              <a:gd name="connsiteX448" fmla="*/ 2515775 w 2916399"/>
              <a:gd name="connsiteY448" fmla="*/ 45631 h 185168"/>
              <a:gd name="connsiteX449" fmla="*/ 2515775 w 2916399"/>
              <a:gd name="connsiteY449" fmla="*/ 144696 h 185168"/>
              <a:gd name="connsiteX450" fmla="*/ 2551883 w 2916399"/>
              <a:gd name="connsiteY450" fmla="*/ 144696 h 185168"/>
              <a:gd name="connsiteX451" fmla="*/ 2551883 w 2916399"/>
              <a:gd name="connsiteY451" fmla="*/ 144696 h 185168"/>
              <a:gd name="connsiteX452" fmla="*/ 2551883 w 2916399"/>
              <a:gd name="connsiteY452" fmla="*/ 37298 h 185168"/>
              <a:gd name="connsiteX453" fmla="*/ 2551883 w 2916399"/>
              <a:gd name="connsiteY453" fmla="*/ 6745 h 185168"/>
              <a:gd name="connsiteX454" fmla="*/ 2515775 w 2916399"/>
              <a:gd name="connsiteY454" fmla="*/ 6745 h 185168"/>
              <a:gd name="connsiteX455" fmla="*/ 2515775 w 2916399"/>
              <a:gd name="connsiteY455" fmla="*/ 37298 h 185168"/>
              <a:gd name="connsiteX456" fmla="*/ 2551883 w 2916399"/>
              <a:gd name="connsiteY456" fmla="*/ 37298 h 185168"/>
              <a:gd name="connsiteX457" fmla="*/ 2551883 w 2916399"/>
              <a:gd name="connsiteY457" fmla="*/ 37298 h 185168"/>
              <a:gd name="connsiteX458" fmla="*/ 2691685 w 2916399"/>
              <a:gd name="connsiteY458" fmla="*/ 79887 h 185168"/>
              <a:gd name="connsiteX459" fmla="*/ 2690759 w 2916399"/>
              <a:gd name="connsiteY459" fmla="*/ 68777 h 185168"/>
              <a:gd name="connsiteX460" fmla="*/ 2687056 w 2916399"/>
              <a:gd name="connsiteY460" fmla="*/ 56741 h 185168"/>
              <a:gd name="connsiteX461" fmla="*/ 2677797 w 2916399"/>
              <a:gd name="connsiteY461" fmla="*/ 47482 h 185168"/>
              <a:gd name="connsiteX462" fmla="*/ 2662058 w 2916399"/>
              <a:gd name="connsiteY462" fmla="*/ 43779 h 185168"/>
              <a:gd name="connsiteX463" fmla="*/ 2639838 w 2916399"/>
              <a:gd name="connsiteY463" fmla="*/ 48408 h 185168"/>
              <a:gd name="connsiteX464" fmla="*/ 2625024 w 2916399"/>
              <a:gd name="connsiteY464" fmla="*/ 60444 h 185168"/>
              <a:gd name="connsiteX465" fmla="*/ 2625024 w 2916399"/>
              <a:gd name="connsiteY465" fmla="*/ 45631 h 185168"/>
              <a:gd name="connsiteX466" fmla="*/ 2592620 w 2916399"/>
              <a:gd name="connsiteY466" fmla="*/ 45631 h 185168"/>
              <a:gd name="connsiteX467" fmla="*/ 2592620 w 2916399"/>
              <a:gd name="connsiteY467" fmla="*/ 144696 h 185168"/>
              <a:gd name="connsiteX468" fmla="*/ 2628728 w 2916399"/>
              <a:gd name="connsiteY468" fmla="*/ 144696 h 185168"/>
              <a:gd name="connsiteX469" fmla="*/ 2628728 w 2916399"/>
              <a:gd name="connsiteY469" fmla="*/ 89145 h 185168"/>
              <a:gd name="connsiteX470" fmla="*/ 2636135 w 2916399"/>
              <a:gd name="connsiteY470" fmla="*/ 78961 h 185168"/>
              <a:gd name="connsiteX471" fmla="*/ 2645393 w 2916399"/>
              <a:gd name="connsiteY471" fmla="*/ 75258 h 185168"/>
              <a:gd name="connsiteX472" fmla="*/ 2652800 w 2916399"/>
              <a:gd name="connsiteY472" fmla="*/ 78961 h 185168"/>
              <a:gd name="connsiteX473" fmla="*/ 2656503 w 2916399"/>
              <a:gd name="connsiteY473" fmla="*/ 90071 h 185168"/>
              <a:gd name="connsiteX474" fmla="*/ 2656503 w 2916399"/>
              <a:gd name="connsiteY474" fmla="*/ 145622 h 185168"/>
              <a:gd name="connsiteX475" fmla="*/ 2692611 w 2916399"/>
              <a:gd name="connsiteY475" fmla="*/ 145622 h 185168"/>
              <a:gd name="connsiteX476" fmla="*/ 2692611 w 2916399"/>
              <a:gd name="connsiteY476" fmla="*/ 79887 h 185168"/>
              <a:gd name="connsiteX477" fmla="*/ 2691685 w 2916399"/>
              <a:gd name="connsiteY477" fmla="*/ 79887 h 185168"/>
              <a:gd name="connsiteX478" fmla="*/ 2795379 w 2916399"/>
              <a:gd name="connsiteY478" fmla="*/ 111365 h 185168"/>
              <a:gd name="connsiteX479" fmla="*/ 2788898 w 2916399"/>
              <a:gd name="connsiteY479" fmla="*/ 114143 h 185168"/>
              <a:gd name="connsiteX480" fmla="*/ 2782417 w 2916399"/>
              <a:gd name="connsiteY480" fmla="*/ 115069 h 185168"/>
              <a:gd name="connsiteX481" fmla="*/ 2776862 w 2916399"/>
              <a:gd name="connsiteY481" fmla="*/ 113217 h 185168"/>
              <a:gd name="connsiteX482" fmla="*/ 2775011 w 2916399"/>
              <a:gd name="connsiteY482" fmla="*/ 106736 h 185168"/>
              <a:gd name="connsiteX483" fmla="*/ 2775011 w 2916399"/>
              <a:gd name="connsiteY483" fmla="*/ 74332 h 185168"/>
              <a:gd name="connsiteX484" fmla="*/ 2794453 w 2916399"/>
              <a:gd name="connsiteY484" fmla="*/ 74332 h 185168"/>
              <a:gd name="connsiteX485" fmla="*/ 2794453 w 2916399"/>
              <a:gd name="connsiteY485" fmla="*/ 47482 h 185168"/>
              <a:gd name="connsiteX486" fmla="*/ 2775011 w 2916399"/>
              <a:gd name="connsiteY486" fmla="*/ 47482 h 185168"/>
              <a:gd name="connsiteX487" fmla="*/ 2775011 w 2916399"/>
              <a:gd name="connsiteY487" fmla="*/ 16004 h 185168"/>
              <a:gd name="connsiteX488" fmla="*/ 2738903 w 2916399"/>
              <a:gd name="connsiteY488" fmla="*/ 16004 h 185168"/>
              <a:gd name="connsiteX489" fmla="*/ 2738903 w 2916399"/>
              <a:gd name="connsiteY489" fmla="*/ 47482 h 185168"/>
              <a:gd name="connsiteX490" fmla="*/ 2726867 w 2916399"/>
              <a:gd name="connsiteY490" fmla="*/ 47482 h 185168"/>
              <a:gd name="connsiteX491" fmla="*/ 2726867 w 2916399"/>
              <a:gd name="connsiteY491" fmla="*/ 74332 h 185168"/>
              <a:gd name="connsiteX492" fmla="*/ 2738903 w 2916399"/>
              <a:gd name="connsiteY492" fmla="*/ 74332 h 185168"/>
              <a:gd name="connsiteX493" fmla="*/ 2738903 w 2916399"/>
              <a:gd name="connsiteY493" fmla="*/ 119698 h 185168"/>
              <a:gd name="connsiteX494" fmla="*/ 2741680 w 2916399"/>
              <a:gd name="connsiteY494" fmla="*/ 133586 h 185168"/>
              <a:gd name="connsiteX495" fmla="*/ 2748161 w 2916399"/>
              <a:gd name="connsiteY495" fmla="*/ 142844 h 185168"/>
              <a:gd name="connsiteX496" fmla="*/ 2757419 w 2916399"/>
              <a:gd name="connsiteY496" fmla="*/ 147473 h 185168"/>
              <a:gd name="connsiteX497" fmla="*/ 2768530 w 2916399"/>
              <a:gd name="connsiteY497" fmla="*/ 149325 h 185168"/>
              <a:gd name="connsiteX498" fmla="*/ 2785195 w 2916399"/>
              <a:gd name="connsiteY498" fmla="*/ 147473 h 185168"/>
              <a:gd name="connsiteX499" fmla="*/ 2800934 w 2916399"/>
              <a:gd name="connsiteY499" fmla="*/ 141918 h 185168"/>
              <a:gd name="connsiteX500" fmla="*/ 2795379 w 2916399"/>
              <a:gd name="connsiteY500" fmla="*/ 111365 h 185168"/>
              <a:gd name="connsiteX501" fmla="*/ 2795379 w 2916399"/>
              <a:gd name="connsiteY501" fmla="*/ 111365 h 185168"/>
              <a:gd name="connsiteX502" fmla="*/ 2892593 w 2916399"/>
              <a:gd name="connsiteY502" fmla="*/ 144696 h 185168"/>
              <a:gd name="connsiteX503" fmla="*/ 2905554 w 2916399"/>
              <a:gd name="connsiteY503" fmla="*/ 138215 h 185168"/>
              <a:gd name="connsiteX504" fmla="*/ 2913887 w 2916399"/>
              <a:gd name="connsiteY504" fmla="*/ 128031 h 185168"/>
              <a:gd name="connsiteX505" fmla="*/ 2916664 w 2916399"/>
              <a:gd name="connsiteY505" fmla="*/ 114143 h 185168"/>
              <a:gd name="connsiteX506" fmla="*/ 2914812 w 2916399"/>
              <a:gd name="connsiteY506" fmla="*/ 103033 h 185168"/>
              <a:gd name="connsiteX507" fmla="*/ 2908331 w 2916399"/>
              <a:gd name="connsiteY507" fmla="*/ 94700 h 185168"/>
              <a:gd name="connsiteX508" fmla="*/ 2896296 w 2916399"/>
              <a:gd name="connsiteY508" fmla="*/ 88219 h 185168"/>
              <a:gd name="connsiteX509" fmla="*/ 2877779 w 2916399"/>
              <a:gd name="connsiteY509" fmla="*/ 82664 h 185168"/>
              <a:gd name="connsiteX510" fmla="*/ 2865743 w 2916399"/>
              <a:gd name="connsiteY510" fmla="*/ 78961 h 185168"/>
              <a:gd name="connsiteX511" fmla="*/ 2862966 w 2916399"/>
              <a:gd name="connsiteY511" fmla="*/ 74332 h 185168"/>
              <a:gd name="connsiteX512" fmla="*/ 2864817 w 2916399"/>
              <a:gd name="connsiteY512" fmla="*/ 70628 h 185168"/>
              <a:gd name="connsiteX513" fmla="*/ 2870372 w 2916399"/>
              <a:gd name="connsiteY513" fmla="*/ 69702 h 185168"/>
              <a:gd name="connsiteX514" fmla="*/ 2882408 w 2916399"/>
              <a:gd name="connsiteY514" fmla="*/ 72480 h 185168"/>
              <a:gd name="connsiteX515" fmla="*/ 2898147 w 2916399"/>
              <a:gd name="connsiteY515" fmla="*/ 80813 h 185168"/>
              <a:gd name="connsiteX516" fmla="*/ 2912035 w 2916399"/>
              <a:gd name="connsiteY516" fmla="*/ 59518 h 185168"/>
              <a:gd name="connsiteX517" fmla="*/ 2891666 w 2916399"/>
              <a:gd name="connsiteY517" fmla="*/ 48408 h 185168"/>
              <a:gd name="connsiteX518" fmla="*/ 2870372 w 2916399"/>
              <a:gd name="connsiteY518" fmla="*/ 45631 h 185168"/>
              <a:gd name="connsiteX519" fmla="*/ 2853707 w 2916399"/>
              <a:gd name="connsiteY519" fmla="*/ 48408 h 185168"/>
              <a:gd name="connsiteX520" fmla="*/ 2840745 w 2916399"/>
              <a:gd name="connsiteY520" fmla="*/ 55815 h 185168"/>
              <a:gd name="connsiteX521" fmla="*/ 2832413 w 2916399"/>
              <a:gd name="connsiteY521" fmla="*/ 66925 h 185168"/>
              <a:gd name="connsiteX522" fmla="*/ 2829635 w 2916399"/>
              <a:gd name="connsiteY522" fmla="*/ 80813 h 185168"/>
              <a:gd name="connsiteX523" fmla="*/ 2831487 w 2916399"/>
              <a:gd name="connsiteY523" fmla="*/ 90997 h 185168"/>
              <a:gd name="connsiteX524" fmla="*/ 2837968 w 2916399"/>
              <a:gd name="connsiteY524" fmla="*/ 98404 h 185168"/>
              <a:gd name="connsiteX525" fmla="*/ 2849078 w 2916399"/>
              <a:gd name="connsiteY525" fmla="*/ 104884 h 185168"/>
              <a:gd name="connsiteX526" fmla="*/ 2866669 w 2916399"/>
              <a:gd name="connsiteY526" fmla="*/ 110440 h 185168"/>
              <a:gd name="connsiteX527" fmla="*/ 2877779 w 2916399"/>
              <a:gd name="connsiteY527" fmla="*/ 115069 h 185168"/>
              <a:gd name="connsiteX528" fmla="*/ 2880556 w 2916399"/>
              <a:gd name="connsiteY528" fmla="*/ 119698 h 185168"/>
              <a:gd name="connsiteX529" fmla="*/ 2873150 w 2916399"/>
              <a:gd name="connsiteY529" fmla="*/ 124327 h 185168"/>
              <a:gd name="connsiteX530" fmla="*/ 2857410 w 2916399"/>
              <a:gd name="connsiteY530" fmla="*/ 120624 h 185168"/>
              <a:gd name="connsiteX531" fmla="*/ 2839820 w 2916399"/>
              <a:gd name="connsiteY531" fmla="*/ 111365 h 185168"/>
              <a:gd name="connsiteX532" fmla="*/ 2827784 w 2916399"/>
              <a:gd name="connsiteY532" fmla="*/ 132660 h 185168"/>
              <a:gd name="connsiteX533" fmla="*/ 2849078 w 2916399"/>
              <a:gd name="connsiteY533" fmla="*/ 144696 h 185168"/>
              <a:gd name="connsiteX534" fmla="*/ 2875001 w 2916399"/>
              <a:gd name="connsiteY534" fmla="*/ 149325 h 185168"/>
              <a:gd name="connsiteX535" fmla="*/ 2892593 w 2916399"/>
              <a:gd name="connsiteY535" fmla="*/ 144696 h 185168"/>
              <a:gd name="connsiteX536" fmla="*/ 2892593 w 2916399"/>
              <a:gd name="connsiteY536" fmla="*/ 144696 h 185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</a:cxnLst>
            <a:rect l="l" t="t" r="r" b="b"/>
            <a:pathLst>
              <a:path w="2916399" h="185168">
                <a:moveTo>
                  <a:pt x="43779" y="144696"/>
                </a:moveTo>
                <a:lnTo>
                  <a:pt x="43779" y="10449"/>
                </a:lnTo>
                <a:lnTo>
                  <a:pt x="6745" y="10449"/>
                </a:lnTo>
                <a:lnTo>
                  <a:pt x="6745" y="144696"/>
                </a:lnTo>
                <a:lnTo>
                  <a:pt x="43779" y="144696"/>
                </a:lnTo>
                <a:lnTo>
                  <a:pt x="43779" y="144696"/>
                </a:lnTo>
                <a:close/>
                <a:moveTo>
                  <a:pt x="187284" y="79887"/>
                </a:moveTo>
                <a:cubicBezTo>
                  <a:pt x="187284" y="76183"/>
                  <a:pt x="187284" y="72480"/>
                  <a:pt x="186359" y="68777"/>
                </a:cubicBezTo>
                <a:cubicBezTo>
                  <a:pt x="185433" y="65073"/>
                  <a:pt x="184507" y="60444"/>
                  <a:pt x="182655" y="56741"/>
                </a:cubicBezTo>
                <a:cubicBezTo>
                  <a:pt x="180804" y="53037"/>
                  <a:pt x="177100" y="50260"/>
                  <a:pt x="173397" y="47482"/>
                </a:cubicBezTo>
                <a:cubicBezTo>
                  <a:pt x="169694" y="44705"/>
                  <a:pt x="164138" y="43779"/>
                  <a:pt x="157658" y="43779"/>
                </a:cubicBezTo>
                <a:cubicBezTo>
                  <a:pt x="149325" y="43779"/>
                  <a:pt x="141918" y="45631"/>
                  <a:pt x="135437" y="48408"/>
                </a:cubicBezTo>
                <a:cubicBezTo>
                  <a:pt x="128956" y="51186"/>
                  <a:pt x="124327" y="55815"/>
                  <a:pt x="120624" y="60444"/>
                </a:cubicBezTo>
                <a:lnTo>
                  <a:pt x="120624" y="45631"/>
                </a:lnTo>
                <a:lnTo>
                  <a:pt x="88219" y="45631"/>
                </a:lnTo>
                <a:lnTo>
                  <a:pt x="88219" y="144696"/>
                </a:lnTo>
                <a:lnTo>
                  <a:pt x="124327" y="144696"/>
                </a:lnTo>
                <a:lnTo>
                  <a:pt x="124327" y="89145"/>
                </a:lnTo>
                <a:cubicBezTo>
                  <a:pt x="126179" y="85442"/>
                  <a:pt x="128031" y="81738"/>
                  <a:pt x="131734" y="78961"/>
                </a:cubicBezTo>
                <a:cubicBezTo>
                  <a:pt x="135437" y="76183"/>
                  <a:pt x="138215" y="75258"/>
                  <a:pt x="140992" y="75258"/>
                </a:cubicBezTo>
                <a:cubicBezTo>
                  <a:pt x="143770" y="75258"/>
                  <a:pt x="146547" y="76183"/>
                  <a:pt x="148399" y="78961"/>
                </a:cubicBezTo>
                <a:cubicBezTo>
                  <a:pt x="150251" y="80813"/>
                  <a:pt x="152102" y="84516"/>
                  <a:pt x="152102" y="90071"/>
                </a:cubicBezTo>
                <a:lnTo>
                  <a:pt x="152102" y="145622"/>
                </a:lnTo>
                <a:lnTo>
                  <a:pt x="188210" y="145622"/>
                </a:lnTo>
                <a:lnTo>
                  <a:pt x="188210" y="79887"/>
                </a:lnTo>
                <a:lnTo>
                  <a:pt x="187284" y="79887"/>
                </a:lnTo>
                <a:close/>
                <a:moveTo>
                  <a:pt x="285424" y="144696"/>
                </a:moveTo>
                <a:cubicBezTo>
                  <a:pt x="290053" y="142844"/>
                  <a:pt x="294682" y="140992"/>
                  <a:pt x="298385" y="138215"/>
                </a:cubicBezTo>
                <a:cubicBezTo>
                  <a:pt x="302089" y="135437"/>
                  <a:pt x="304866" y="131734"/>
                  <a:pt x="306718" y="128031"/>
                </a:cubicBezTo>
                <a:cubicBezTo>
                  <a:pt x="308570" y="124327"/>
                  <a:pt x="309495" y="119698"/>
                  <a:pt x="309495" y="114143"/>
                </a:cubicBezTo>
                <a:cubicBezTo>
                  <a:pt x="309495" y="110440"/>
                  <a:pt x="308570" y="106736"/>
                  <a:pt x="307644" y="103033"/>
                </a:cubicBezTo>
                <a:cubicBezTo>
                  <a:pt x="306718" y="100255"/>
                  <a:pt x="303940" y="97478"/>
                  <a:pt x="301163" y="94700"/>
                </a:cubicBezTo>
                <a:cubicBezTo>
                  <a:pt x="298385" y="91923"/>
                  <a:pt x="294682" y="90071"/>
                  <a:pt x="289127" y="88219"/>
                </a:cubicBezTo>
                <a:cubicBezTo>
                  <a:pt x="284498" y="86368"/>
                  <a:pt x="278017" y="84516"/>
                  <a:pt x="270610" y="82664"/>
                </a:cubicBezTo>
                <a:cubicBezTo>
                  <a:pt x="265055" y="80813"/>
                  <a:pt x="260426" y="79887"/>
                  <a:pt x="258574" y="78961"/>
                </a:cubicBezTo>
                <a:cubicBezTo>
                  <a:pt x="256723" y="78035"/>
                  <a:pt x="255797" y="76183"/>
                  <a:pt x="255797" y="74332"/>
                </a:cubicBezTo>
                <a:cubicBezTo>
                  <a:pt x="255797" y="72480"/>
                  <a:pt x="256723" y="71554"/>
                  <a:pt x="257648" y="70628"/>
                </a:cubicBezTo>
                <a:cubicBezTo>
                  <a:pt x="258574" y="69702"/>
                  <a:pt x="260426" y="69702"/>
                  <a:pt x="263203" y="69702"/>
                </a:cubicBezTo>
                <a:cubicBezTo>
                  <a:pt x="266907" y="69702"/>
                  <a:pt x="270610" y="70628"/>
                  <a:pt x="275239" y="72480"/>
                </a:cubicBezTo>
                <a:cubicBezTo>
                  <a:pt x="278943" y="74332"/>
                  <a:pt x="284498" y="77109"/>
                  <a:pt x="290979" y="80813"/>
                </a:cubicBezTo>
                <a:lnTo>
                  <a:pt x="304866" y="59518"/>
                </a:lnTo>
                <a:cubicBezTo>
                  <a:pt x="298385" y="53963"/>
                  <a:pt x="291905" y="50260"/>
                  <a:pt x="285424" y="48408"/>
                </a:cubicBezTo>
                <a:cubicBezTo>
                  <a:pt x="278943" y="46556"/>
                  <a:pt x="271536" y="45631"/>
                  <a:pt x="264129" y="45631"/>
                </a:cubicBezTo>
                <a:cubicBezTo>
                  <a:pt x="258574" y="45631"/>
                  <a:pt x="253019" y="46556"/>
                  <a:pt x="247464" y="48408"/>
                </a:cubicBezTo>
                <a:cubicBezTo>
                  <a:pt x="242835" y="50260"/>
                  <a:pt x="238206" y="52112"/>
                  <a:pt x="234502" y="55815"/>
                </a:cubicBezTo>
                <a:cubicBezTo>
                  <a:pt x="230799" y="58592"/>
                  <a:pt x="228022" y="62296"/>
                  <a:pt x="226170" y="66925"/>
                </a:cubicBezTo>
                <a:cubicBezTo>
                  <a:pt x="224318" y="71554"/>
                  <a:pt x="223392" y="76183"/>
                  <a:pt x="223392" y="80813"/>
                </a:cubicBezTo>
                <a:cubicBezTo>
                  <a:pt x="223392" y="84516"/>
                  <a:pt x="224318" y="88219"/>
                  <a:pt x="225244" y="90997"/>
                </a:cubicBezTo>
                <a:cubicBezTo>
                  <a:pt x="226170" y="93774"/>
                  <a:pt x="228947" y="96552"/>
                  <a:pt x="231725" y="98404"/>
                </a:cubicBezTo>
                <a:cubicBezTo>
                  <a:pt x="234502" y="100255"/>
                  <a:pt x="238206" y="103033"/>
                  <a:pt x="242835" y="104884"/>
                </a:cubicBezTo>
                <a:cubicBezTo>
                  <a:pt x="247464" y="106736"/>
                  <a:pt x="253019" y="108588"/>
                  <a:pt x="260426" y="110440"/>
                </a:cubicBezTo>
                <a:cubicBezTo>
                  <a:pt x="265981" y="112291"/>
                  <a:pt x="269684" y="113217"/>
                  <a:pt x="271536" y="115069"/>
                </a:cubicBezTo>
                <a:cubicBezTo>
                  <a:pt x="273388" y="115995"/>
                  <a:pt x="274314" y="117846"/>
                  <a:pt x="274314" y="119698"/>
                </a:cubicBezTo>
                <a:cubicBezTo>
                  <a:pt x="274314" y="122476"/>
                  <a:pt x="271536" y="124327"/>
                  <a:pt x="266907" y="124327"/>
                </a:cubicBezTo>
                <a:cubicBezTo>
                  <a:pt x="262278" y="124327"/>
                  <a:pt x="256723" y="123401"/>
                  <a:pt x="251168" y="120624"/>
                </a:cubicBezTo>
                <a:cubicBezTo>
                  <a:pt x="245612" y="118772"/>
                  <a:pt x="239132" y="115069"/>
                  <a:pt x="233577" y="111365"/>
                </a:cubicBezTo>
                <a:lnTo>
                  <a:pt x="221541" y="132660"/>
                </a:lnTo>
                <a:cubicBezTo>
                  <a:pt x="227096" y="138215"/>
                  <a:pt x="234502" y="141918"/>
                  <a:pt x="242835" y="144696"/>
                </a:cubicBezTo>
                <a:cubicBezTo>
                  <a:pt x="251168" y="147473"/>
                  <a:pt x="259500" y="149325"/>
                  <a:pt x="268759" y="149325"/>
                </a:cubicBezTo>
                <a:cubicBezTo>
                  <a:pt x="274314" y="146547"/>
                  <a:pt x="280794" y="145622"/>
                  <a:pt x="285424" y="144696"/>
                </a:cubicBezTo>
                <a:lnTo>
                  <a:pt x="285424" y="144696"/>
                </a:lnTo>
                <a:close/>
                <a:moveTo>
                  <a:pt x="428003" y="142844"/>
                </a:moveTo>
                <a:cubicBezTo>
                  <a:pt x="433558" y="140066"/>
                  <a:pt x="437262" y="136363"/>
                  <a:pt x="440965" y="131734"/>
                </a:cubicBezTo>
                <a:cubicBezTo>
                  <a:pt x="444668" y="127105"/>
                  <a:pt x="447446" y="121550"/>
                  <a:pt x="450223" y="115069"/>
                </a:cubicBezTo>
                <a:cubicBezTo>
                  <a:pt x="452075" y="108588"/>
                  <a:pt x="453001" y="102107"/>
                  <a:pt x="453001" y="94700"/>
                </a:cubicBezTo>
                <a:cubicBezTo>
                  <a:pt x="453001" y="87294"/>
                  <a:pt x="452075" y="80813"/>
                  <a:pt x="449298" y="74332"/>
                </a:cubicBezTo>
                <a:cubicBezTo>
                  <a:pt x="446520" y="67851"/>
                  <a:pt x="443742" y="62296"/>
                  <a:pt x="440039" y="57667"/>
                </a:cubicBezTo>
                <a:cubicBezTo>
                  <a:pt x="436336" y="53037"/>
                  <a:pt x="430781" y="49334"/>
                  <a:pt x="425226" y="46556"/>
                </a:cubicBezTo>
                <a:cubicBezTo>
                  <a:pt x="419671" y="43779"/>
                  <a:pt x="413190" y="42853"/>
                  <a:pt x="406709" y="42853"/>
                </a:cubicBezTo>
                <a:cubicBezTo>
                  <a:pt x="399302" y="42853"/>
                  <a:pt x="392821" y="44705"/>
                  <a:pt x="387266" y="47482"/>
                </a:cubicBezTo>
                <a:cubicBezTo>
                  <a:pt x="381711" y="50260"/>
                  <a:pt x="378008" y="54889"/>
                  <a:pt x="374304" y="59518"/>
                </a:cubicBezTo>
                <a:lnTo>
                  <a:pt x="374304" y="44705"/>
                </a:lnTo>
                <a:lnTo>
                  <a:pt x="342826" y="44705"/>
                </a:lnTo>
                <a:lnTo>
                  <a:pt x="342826" y="184507"/>
                </a:lnTo>
                <a:lnTo>
                  <a:pt x="378934" y="184507"/>
                </a:lnTo>
                <a:lnTo>
                  <a:pt x="378934" y="129882"/>
                </a:lnTo>
                <a:cubicBezTo>
                  <a:pt x="381711" y="135437"/>
                  <a:pt x="386340" y="139141"/>
                  <a:pt x="390970" y="141918"/>
                </a:cubicBezTo>
                <a:cubicBezTo>
                  <a:pt x="396525" y="144696"/>
                  <a:pt x="402080" y="146547"/>
                  <a:pt x="409486" y="146547"/>
                </a:cubicBezTo>
                <a:cubicBezTo>
                  <a:pt x="416893" y="146547"/>
                  <a:pt x="422448" y="145622"/>
                  <a:pt x="428003" y="142844"/>
                </a:cubicBezTo>
                <a:lnTo>
                  <a:pt x="428003" y="142844"/>
                </a:lnTo>
                <a:close/>
                <a:moveTo>
                  <a:pt x="388192" y="112291"/>
                </a:moveTo>
                <a:cubicBezTo>
                  <a:pt x="384489" y="109514"/>
                  <a:pt x="382637" y="105810"/>
                  <a:pt x="380785" y="101181"/>
                </a:cubicBezTo>
                <a:lnTo>
                  <a:pt x="380785" y="84516"/>
                </a:lnTo>
                <a:cubicBezTo>
                  <a:pt x="385415" y="78035"/>
                  <a:pt x="390970" y="74332"/>
                  <a:pt x="397450" y="74332"/>
                </a:cubicBezTo>
                <a:cubicBezTo>
                  <a:pt x="403005" y="74332"/>
                  <a:pt x="408561" y="76183"/>
                  <a:pt x="411338" y="79887"/>
                </a:cubicBezTo>
                <a:cubicBezTo>
                  <a:pt x="415041" y="83590"/>
                  <a:pt x="416893" y="89145"/>
                  <a:pt x="416893" y="94700"/>
                </a:cubicBezTo>
                <a:cubicBezTo>
                  <a:pt x="416893" y="97478"/>
                  <a:pt x="415967" y="100255"/>
                  <a:pt x="415041" y="103033"/>
                </a:cubicBezTo>
                <a:cubicBezTo>
                  <a:pt x="414116" y="105810"/>
                  <a:pt x="413190" y="107662"/>
                  <a:pt x="411338" y="110440"/>
                </a:cubicBezTo>
                <a:cubicBezTo>
                  <a:pt x="409486" y="112291"/>
                  <a:pt x="407635" y="114143"/>
                  <a:pt x="405783" y="115069"/>
                </a:cubicBezTo>
                <a:cubicBezTo>
                  <a:pt x="403931" y="115995"/>
                  <a:pt x="401154" y="116920"/>
                  <a:pt x="398376" y="116920"/>
                </a:cubicBezTo>
                <a:cubicBezTo>
                  <a:pt x="394673" y="116920"/>
                  <a:pt x="390970" y="115069"/>
                  <a:pt x="388192" y="112291"/>
                </a:cubicBezTo>
                <a:lnTo>
                  <a:pt x="388192" y="112291"/>
                </a:lnTo>
                <a:close/>
                <a:moveTo>
                  <a:pt x="525217" y="144696"/>
                </a:moveTo>
                <a:lnTo>
                  <a:pt x="525217" y="45631"/>
                </a:lnTo>
                <a:lnTo>
                  <a:pt x="489109" y="45631"/>
                </a:lnTo>
                <a:lnTo>
                  <a:pt x="489109" y="144696"/>
                </a:lnTo>
                <a:lnTo>
                  <a:pt x="525217" y="144696"/>
                </a:lnTo>
                <a:lnTo>
                  <a:pt x="525217" y="144696"/>
                </a:lnTo>
                <a:close/>
                <a:moveTo>
                  <a:pt x="525217" y="37298"/>
                </a:moveTo>
                <a:lnTo>
                  <a:pt x="525217" y="6745"/>
                </a:lnTo>
                <a:lnTo>
                  <a:pt x="489109" y="6745"/>
                </a:lnTo>
                <a:lnTo>
                  <a:pt x="489109" y="37298"/>
                </a:lnTo>
                <a:lnTo>
                  <a:pt x="525217" y="37298"/>
                </a:lnTo>
                <a:lnTo>
                  <a:pt x="525217" y="37298"/>
                </a:lnTo>
                <a:close/>
                <a:moveTo>
                  <a:pt x="632614" y="43779"/>
                </a:moveTo>
                <a:cubicBezTo>
                  <a:pt x="631688" y="43779"/>
                  <a:pt x="630762" y="43779"/>
                  <a:pt x="627985" y="43779"/>
                </a:cubicBezTo>
                <a:cubicBezTo>
                  <a:pt x="621504" y="43779"/>
                  <a:pt x="615949" y="45631"/>
                  <a:pt x="611320" y="49334"/>
                </a:cubicBezTo>
                <a:cubicBezTo>
                  <a:pt x="605765" y="53037"/>
                  <a:pt x="602061" y="57667"/>
                  <a:pt x="598358" y="65073"/>
                </a:cubicBezTo>
                <a:lnTo>
                  <a:pt x="598358" y="46556"/>
                </a:lnTo>
                <a:lnTo>
                  <a:pt x="565954" y="46556"/>
                </a:lnTo>
                <a:lnTo>
                  <a:pt x="565954" y="145622"/>
                </a:lnTo>
                <a:lnTo>
                  <a:pt x="602061" y="145622"/>
                </a:lnTo>
                <a:lnTo>
                  <a:pt x="602061" y="86368"/>
                </a:lnTo>
                <a:cubicBezTo>
                  <a:pt x="604839" y="82664"/>
                  <a:pt x="609468" y="79887"/>
                  <a:pt x="615023" y="78961"/>
                </a:cubicBezTo>
                <a:cubicBezTo>
                  <a:pt x="620578" y="77109"/>
                  <a:pt x="627059" y="77109"/>
                  <a:pt x="633540" y="77109"/>
                </a:cubicBezTo>
                <a:lnTo>
                  <a:pt x="633540" y="43779"/>
                </a:lnTo>
                <a:lnTo>
                  <a:pt x="632614" y="43779"/>
                </a:lnTo>
                <a:close/>
                <a:moveTo>
                  <a:pt x="746493" y="139141"/>
                </a:moveTo>
                <a:cubicBezTo>
                  <a:pt x="754825" y="134511"/>
                  <a:pt x="761306" y="128031"/>
                  <a:pt x="765009" y="119698"/>
                </a:cubicBezTo>
                <a:lnTo>
                  <a:pt x="734456" y="111365"/>
                </a:lnTo>
                <a:cubicBezTo>
                  <a:pt x="733531" y="114143"/>
                  <a:pt x="730753" y="116920"/>
                  <a:pt x="727976" y="118772"/>
                </a:cubicBezTo>
                <a:cubicBezTo>
                  <a:pt x="724272" y="120624"/>
                  <a:pt x="720569" y="121550"/>
                  <a:pt x="716866" y="121550"/>
                </a:cubicBezTo>
                <a:cubicBezTo>
                  <a:pt x="713162" y="121550"/>
                  <a:pt x="708533" y="120624"/>
                  <a:pt x="705756" y="117846"/>
                </a:cubicBezTo>
                <a:cubicBezTo>
                  <a:pt x="702052" y="115069"/>
                  <a:pt x="700201" y="111365"/>
                  <a:pt x="700201" y="106736"/>
                </a:cubicBezTo>
                <a:lnTo>
                  <a:pt x="769639" y="106736"/>
                </a:lnTo>
                <a:cubicBezTo>
                  <a:pt x="769639" y="104884"/>
                  <a:pt x="770565" y="103959"/>
                  <a:pt x="770565" y="101181"/>
                </a:cubicBezTo>
                <a:cubicBezTo>
                  <a:pt x="770565" y="99330"/>
                  <a:pt x="770565" y="97478"/>
                  <a:pt x="770565" y="95626"/>
                </a:cubicBezTo>
                <a:cubicBezTo>
                  <a:pt x="770565" y="89145"/>
                  <a:pt x="769639" y="82664"/>
                  <a:pt x="766861" y="76183"/>
                </a:cubicBezTo>
                <a:cubicBezTo>
                  <a:pt x="764084" y="69702"/>
                  <a:pt x="761306" y="64148"/>
                  <a:pt x="756677" y="59518"/>
                </a:cubicBezTo>
                <a:cubicBezTo>
                  <a:pt x="752048" y="54889"/>
                  <a:pt x="746493" y="51186"/>
                  <a:pt x="740012" y="48408"/>
                </a:cubicBezTo>
                <a:cubicBezTo>
                  <a:pt x="733531" y="45631"/>
                  <a:pt x="725198" y="43779"/>
                  <a:pt x="716866" y="43779"/>
                </a:cubicBezTo>
                <a:cubicBezTo>
                  <a:pt x="707607" y="43779"/>
                  <a:pt x="700201" y="45631"/>
                  <a:pt x="693720" y="48408"/>
                </a:cubicBezTo>
                <a:cubicBezTo>
                  <a:pt x="687239" y="51186"/>
                  <a:pt x="681684" y="54889"/>
                  <a:pt x="677055" y="59518"/>
                </a:cubicBezTo>
                <a:cubicBezTo>
                  <a:pt x="672425" y="64148"/>
                  <a:pt x="668722" y="69702"/>
                  <a:pt x="666870" y="76183"/>
                </a:cubicBezTo>
                <a:cubicBezTo>
                  <a:pt x="664093" y="82664"/>
                  <a:pt x="663167" y="89145"/>
                  <a:pt x="663167" y="96552"/>
                </a:cubicBezTo>
                <a:cubicBezTo>
                  <a:pt x="663167" y="103033"/>
                  <a:pt x="664093" y="109514"/>
                  <a:pt x="666870" y="115995"/>
                </a:cubicBezTo>
                <a:cubicBezTo>
                  <a:pt x="669648" y="122476"/>
                  <a:pt x="672425" y="127105"/>
                  <a:pt x="677055" y="131734"/>
                </a:cubicBezTo>
                <a:cubicBezTo>
                  <a:pt x="681684" y="136363"/>
                  <a:pt x="687239" y="140066"/>
                  <a:pt x="693720" y="142844"/>
                </a:cubicBezTo>
                <a:cubicBezTo>
                  <a:pt x="700201" y="145622"/>
                  <a:pt x="708533" y="146547"/>
                  <a:pt x="716866" y="146547"/>
                </a:cubicBezTo>
                <a:cubicBezTo>
                  <a:pt x="727976" y="146547"/>
                  <a:pt x="738160" y="144696"/>
                  <a:pt x="746493" y="139141"/>
                </a:cubicBezTo>
                <a:lnTo>
                  <a:pt x="746493" y="139141"/>
                </a:lnTo>
                <a:close/>
                <a:moveTo>
                  <a:pt x="698349" y="84516"/>
                </a:moveTo>
                <a:cubicBezTo>
                  <a:pt x="699275" y="79887"/>
                  <a:pt x="701126" y="76183"/>
                  <a:pt x="703904" y="73406"/>
                </a:cubicBezTo>
                <a:cubicBezTo>
                  <a:pt x="706681" y="70628"/>
                  <a:pt x="710385" y="69702"/>
                  <a:pt x="715014" y="69702"/>
                </a:cubicBezTo>
                <a:cubicBezTo>
                  <a:pt x="719643" y="69702"/>
                  <a:pt x="723347" y="70628"/>
                  <a:pt x="726124" y="73406"/>
                </a:cubicBezTo>
                <a:cubicBezTo>
                  <a:pt x="728902" y="76183"/>
                  <a:pt x="730753" y="79887"/>
                  <a:pt x="731679" y="84516"/>
                </a:cubicBezTo>
                <a:lnTo>
                  <a:pt x="698349" y="84516"/>
                </a:lnTo>
                <a:lnTo>
                  <a:pt x="698349" y="84516"/>
                </a:lnTo>
                <a:close/>
                <a:moveTo>
                  <a:pt x="871481" y="43779"/>
                </a:moveTo>
                <a:cubicBezTo>
                  <a:pt x="870555" y="43779"/>
                  <a:pt x="869629" y="43779"/>
                  <a:pt x="866852" y="43779"/>
                </a:cubicBezTo>
                <a:cubicBezTo>
                  <a:pt x="860371" y="43779"/>
                  <a:pt x="854816" y="45631"/>
                  <a:pt x="850187" y="49334"/>
                </a:cubicBezTo>
                <a:cubicBezTo>
                  <a:pt x="844632" y="53037"/>
                  <a:pt x="840928" y="57667"/>
                  <a:pt x="837225" y="65073"/>
                </a:cubicBezTo>
                <a:lnTo>
                  <a:pt x="837225" y="46556"/>
                </a:lnTo>
                <a:lnTo>
                  <a:pt x="804820" y="46556"/>
                </a:lnTo>
                <a:lnTo>
                  <a:pt x="804820" y="145622"/>
                </a:lnTo>
                <a:lnTo>
                  <a:pt x="840928" y="145622"/>
                </a:lnTo>
                <a:lnTo>
                  <a:pt x="840928" y="86368"/>
                </a:lnTo>
                <a:cubicBezTo>
                  <a:pt x="843706" y="82664"/>
                  <a:pt x="848335" y="79887"/>
                  <a:pt x="853890" y="78961"/>
                </a:cubicBezTo>
                <a:cubicBezTo>
                  <a:pt x="859445" y="77109"/>
                  <a:pt x="865926" y="77109"/>
                  <a:pt x="872407" y="77109"/>
                </a:cubicBezTo>
                <a:lnTo>
                  <a:pt x="872407" y="43779"/>
                </a:lnTo>
                <a:lnTo>
                  <a:pt x="871481" y="43779"/>
                </a:lnTo>
                <a:close/>
                <a:moveTo>
                  <a:pt x="985360" y="139141"/>
                </a:moveTo>
                <a:cubicBezTo>
                  <a:pt x="993692" y="134511"/>
                  <a:pt x="1000173" y="128031"/>
                  <a:pt x="1003876" y="119698"/>
                </a:cubicBezTo>
                <a:lnTo>
                  <a:pt x="973324" y="111365"/>
                </a:lnTo>
                <a:cubicBezTo>
                  <a:pt x="972398" y="114143"/>
                  <a:pt x="969620" y="116920"/>
                  <a:pt x="966843" y="118772"/>
                </a:cubicBezTo>
                <a:cubicBezTo>
                  <a:pt x="963139" y="120624"/>
                  <a:pt x="959436" y="121550"/>
                  <a:pt x="955733" y="121550"/>
                </a:cubicBezTo>
                <a:cubicBezTo>
                  <a:pt x="952029" y="121550"/>
                  <a:pt x="947400" y="120624"/>
                  <a:pt x="944623" y="117846"/>
                </a:cubicBezTo>
                <a:cubicBezTo>
                  <a:pt x="940919" y="115069"/>
                  <a:pt x="939067" y="111365"/>
                  <a:pt x="939067" y="106736"/>
                </a:cubicBezTo>
                <a:lnTo>
                  <a:pt x="1008506" y="106736"/>
                </a:lnTo>
                <a:cubicBezTo>
                  <a:pt x="1008506" y="104884"/>
                  <a:pt x="1009431" y="103959"/>
                  <a:pt x="1009431" y="101181"/>
                </a:cubicBezTo>
                <a:cubicBezTo>
                  <a:pt x="1009431" y="99330"/>
                  <a:pt x="1009431" y="97478"/>
                  <a:pt x="1009431" y="95626"/>
                </a:cubicBezTo>
                <a:cubicBezTo>
                  <a:pt x="1009431" y="89145"/>
                  <a:pt x="1008506" y="82664"/>
                  <a:pt x="1005728" y="76183"/>
                </a:cubicBezTo>
                <a:cubicBezTo>
                  <a:pt x="1002950" y="69702"/>
                  <a:pt x="1000173" y="64148"/>
                  <a:pt x="995544" y="59518"/>
                </a:cubicBezTo>
                <a:cubicBezTo>
                  <a:pt x="990915" y="54889"/>
                  <a:pt x="985360" y="51186"/>
                  <a:pt x="978879" y="48408"/>
                </a:cubicBezTo>
                <a:cubicBezTo>
                  <a:pt x="972398" y="45631"/>
                  <a:pt x="964065" y="43779"/>
                  <a:pt x="955733" y="43779"/>
                </a:cubicBezTo>
                <a:cubicBezTo>
                  <a:pt x="946474" y="43779"/>
                  <a:pt x="939067" y="45631"/>
                  <a:pt x="932587" y="48408"/>
                </a:cubicBezTo>
                <a:cubicBezTo>
                  <a:pt x="926106" y="51186"/>
                  <a:pt x="920551" y="54889"/>
                  <a:pt x="915921" y="59518"/>
                </a:cubicBezTo>
                <a:cubicBezTo>
                  <a:pt x="911292" y="64148"/>
                  <a:pt x="907589" y="69702"/>
                  <a:pt x="905737" y="76183"/>
                </a:cubicBezTo>
                <a:cubicBezTo>
                  <a:pt x="902960" y="82664"/>
                  <a:pt x="902034" y="89145"/>
                  <a:pt x="902034" y="96552"/>
                </a:cubicBezTo>
                <a:cubicBezTo>
                  <a:pt x="902034" y="103033"/>
                  <a:pt x="902960" y="109514"/>
                  <a:pt x="905737" y="115995"/>
                </a:cubicBezTo>
                <a:cubicBezTo>
                  <a:pt x="908515" y="122476"/>
                  <a:pt x="911292" y="127105"/>
                  <a:pt x="915921" y="131734"/>
                </a:cubicBezTo>
                <a:cubicBezTo>
                  <a:pt x="920551" y="136363"/>
                  <a:pt x="926106" y="140066"/>
                  <a:pt x="932587" y="142844"/>
                </a:cubicBezTo>
                <a:cubicBezTo>
                  <a:pt x="939067" y="145622"/>
                  <a:pt x="947400" y="146547"/>
                  <a:pt x="955733" y="146547"/>
                </a:cubicBezTo>
                <a:cubicBezTo>
                  <a:pt x="965917" y="146547"/>
                  <a:pt x="976101" y="144696"/>
                  <a:pt x="985360" y="139141"/>
                </a:cubicBezTo>
                <a:lnTo>
                  <a:pt x="985360" y="139141"/>
                </a:lnTo>
                <a:close/>
                <a:moveTo>
                  <a:pt x="937216" y="84516"/>
                </a:moveTo>
                <a:cubicBezTo>
                  <a:pt x="938142" y="79887"/>
                  <a:pt x="939993" y="76183"/>
                  <a:pt x="942771" y="73406"/>
                </a:cubicBezTo>
                <a:cubicBezTo>
                  <a:pt x="945548" y="70628"/>
                  <a:pt x="949252" y="69702"/>
                  <a:pt x="953881" y="69702"/>
                </a:cubicBezTo>
                <a:cubicBezTo>
                  <a:pt x="958510" y="69702"/>
                  <a:pt x="962213" y="70628"/>
                  <a:pt x="964991" y="73406"/>
                </a:cubicBezTo>
                <a:cubicBezTo>
                  <a:pt x="967769" y="76183"/>
                  <a:pt x="969620" y="79887"/>
                  <a:pt x="970546" y="84516"/>
                </a:cubicBezTo>
                <a:lnTo>
                  <a:pt x="937216" y="84516"/>
                </a:lnTo>
                <a:lnTo>
                  <a:pt x="937216" y="84516"/>
                </a:lnTo>
                <a:close/>
                <a:moveTo>
                  <a:pt x="1142753" y="79887"/>
                </a:moveTo>
                <a:cubicBezTo>
                  <a:pt x="1142753" y="76183"/>
                  <a:pt x="1142753" y="72480"/>
                  <a:pt x="1141827" y="68777"/>
                </a:cubicBezTo>
                <a:cubicBezTo>
                  <a:pt x="1140901" y="65073"/>
                  <a:pt x="1139975" y="60444"/>
                  <a:pt x="1138123" y="56741"/>
                </a:cubicBezTo>
                <a:cubicBezTo>
                  <a:pt x="1136272" y="53037"/>
                  <a:pt x="1132568" y="50260"/>
                  <a:pt x="1128865" y="47482"/>
                </a:cubicBezTo>
                <a:cubicBezTo>
                  <a:pt x="1125162" y="44705"/>
                  <a:pt x="1119607" y="43779"/>
                  <a:pt x="1113126" y="43779"/>
                </a:cubicBezTo>
                <a:cubicBezTo>
                  <a:pt x="1104793" y="43779"/>
                  <a:pt x="1097386" y="45631"/>
                  <a:pt x="1090905" y="48408"/>
                </a:cubicBezTo>
                <a:cubicBezTo>
                  <a:pt x="1084425" y="51186"/>
                  <a:pt x="1079795" y="55815"/>
                  <a:pt x="1076092" y="60444"/>
                </a:cubicBezTo>
                <a:lnTo>
                  <a:pt x="1076092" y="45631"/>
                </a:lnTo>
                <a:lnTo>
                  <a:pt x="1043688" y="45631"/>
                </a:lnTo>
                <a:lnTo>
                  <a:pt x="1043688" y="144696"/>
                </a:lnTo>
                <a:lnTo>
                  <a:pt x="1079795" y="144696"/>
                </a:lnTo>
                <a:lnTo>
                  <a:pt x="1079795" y="89145"/>
                </a:lnTo>
                <a:cubicBezTo>
                  <a:pt x="1081647" y="85442"/>
                  <a:pt x="1083499" y="81738"/>
                  <a:pt x="1087202" y="78961"/>
                </a:cubicBezTo>
                <a:cubicBezTo>
                  <a:pt x="1090905" y="76183"/>
                  <a:pt x="1093683" y="75258"/>
                  <a:pt x="1096460" y="75258"/>
                </a:cubicBezTo>
                <a:cubicBezTo>
                  <a:pt x="1099238" y="75258"/>
                  <a:pt x="1102016" y="76183"/>
                  <a:pt x="1103867" y="78961"/>
                </a:cubicBezTo>
                <a:cubicBezTo>
                  <a:pt x="1105719" y="80813"/>
                  <a:pt x="1107571" y="84516"/>
                  <a:pt x="1107571" y="90071"/>
                </a:cubicBezTo>
                <a:lnTo>
                  <a:pt x="1107571" y="145622"/>
                </a:lnTo>
                <a:lnTo>
                  <a:pt x="1143678" y="145622"/>
                </a:lnTo>
                <a:lnTo>
                  <a:pt x="1143678" y="79887"/>
                </a:lnTo>
                <a:lnTo>
                  <a:pt x="1142753" y="79887"/>
                </a:lnTo>
                <a:close/>
                <a:moveTo>
                  <a:pt x="1242744" y="142844"/>
                </a:moveTo>
                <a:cubicBezTo>
                  <a:pt x="1248298" y="140066"/>
                  <a:pt x="1252928" y="135437"/>
                  <a:pt x="1256631" y="129882"/>
                </a:cubicBezTo>
                <a:lnTo>
                  <a:pt x="1257557" y="133586"/>
                </a:lnTo>
                <a:cubicBezTo>
                  <a:pt x="1259409" y="142844"/>
                  <a:pt x="1266815" y="147473"/>
                  <a:pt x="1278851" y="147473"/>
                </a:cubicBezTo>
                <a:cubicBezTo>
                  <a:pt x="1282555" y="147473"/>
                  <a:pt x="1288110" y="146547"/>
                  <a:pt x="1293665" y="145622"/>
                </a:cubicBezTo>
                <a:lnTo>
                  <a:pt x="1293665" y="115069"/>
                </a:lnTo>
                <a:cubicBezTo>
                  <a:pt x="1290887" y="115069"/>
                  <a:pt x="1289036" y="114143"/>
                  <a:pt x="1288110" y="112291"/>
                </a:cubicBezTo>
                <a:cubicBezTo>
                  <a:pt x="1287184" y="111365"/>
                  <a:pt x="1286258" y="108588"/>
                  <a:pt x="1286258" y="104884"/>
                </a:cubicBezTo>
                <a:lnTo>
                  <a:pt x="1286258" y="6745"/>
                </a:lnTo>
                <a:lnTo>
                  <a:pt x="1250150" y="6745"/>
                </a:lnTo>
                <a:lnTo>
                  <a:pt x="1250150" y="59518"/>
                </a:lnTo>
                <a:cubicBezTo>
                  <a:pt x="1247373" y="53963"/>
                  <a:pt x="1242744" y="50260"/>
                  <a:pt x="1238114" y="47482"/>
                </a:cubicBezTo>
                <a:cubicBezTo>
                  <a:pt x="1232559" y="44705"/>
                  <a:pt x="1227004" y="42853"/>
                  <a:pt x="1220523" y="42853"/>
                </a:cubicBezTo>
                <a:cubicBezTo>
                  <a:pt x="1214042" y="42853"/>
                  <a:pt x="1208487" y="43779"/>
                  <a:pt x="1202932" y="46556"/>
                </a:cubicBezTo>
                <a:cubicBezTo>
                  <a:pt x="1197377" y="49334"/>
                  <a:pt x="1192748" y="53037"/>
                  <a:pt x="1189045" y="57667"/>
                </a:cubicBezTo>
                <a:cubicBezTo>
                  <a:pt x="1185341" y="62296"/>
                  <a:pt x="1182564" y="67851"/>
                  <a:pt x="1179786" y="74332"/>
                </a:cubicBezTo>
                <a:cubicBezTo>
                  <a:pt x="1177935" y="80813"/>
                  <a:pt x="1177009" y="87294"/>
                  <a:pt x="1177009" y="94700"/>
                </a:cubicBezTo>
                <a:cubicBezTo>
                  <a:pt x="1177009" y="102107"/>
                  <a:pt x="1177935" y="109514"/>
                  <a:pt x="1180712" y="115995"/>
                </a:cubicBezTo>
                <a:cubicBezTo>
                  <a:pt x="1183489" y="122476"/>
                  <a:pt x="1186267" y="128031"/>
                  <a:pt x="1189970" y="132660"/>
                </a:cubicBezTo>
                <a:cubicBezTo>
                  <a:pt x="1193674" y="137289"/>
                  <a:pt x="1199229" y="140992"/>
                  <a:pt x="1204784" y="143770"/>
                </a:cubicBezTo>
                <a:cubicBezTo>
                  <a:pt x="1210339" y="146547"/>
                  <a:pt x="1216820" y="147473"/>
                  <a:pt x="1223301" y="147473"/>
                </a:cubicBezTo>
                <a:cubicBezTo>
                  <a:pt x="1230707" y="146547"/>
                  <a:pt x="1236263" y="145622"/>
                  <a:pt x="1242744" y="142844"/>
                </a:cubicBezTo>
                <a:lnTo>
                  <a:pt x="1242744" y="142844"/>
                </a:lnTo>
                <a:close/>
                <a:moveTo>
                  <a:pt x="1219598" y="111365"/>
                </a:moveTo>
                <a:cubicBezTo>
                  <a:pt x="1215894" y="107662"/>
                  <a:pt x="1214042" y="102107"/>
                  <a:pt x="1214042" y="96552"/>
                </a:cubicBezTo>
                <a:cubicBezTo>
                  <a:pt x="1214042" y="93774"/>
                  <a:pt x="1214968" y="90997"/>
                  <a:pt x="1215894" y="88219"/>
                </a:cubicBezTo>
                <a:cubicBezTo>
                  <a:pt x="1216820" y="85442"/>
                  <a:pt x="1217746" y="83590"/>
                  <a:pt x="1219598" y="80813"/>
                </a:cubicBezTo>
                <a:cubicBezTo>
                  <a:pt x="1221449" y="78961"/>
                  <a:pt x="1223301" y="77109"/>
                  <a:pt x="1225152" y="76183"/>
                </a:cubicBezTo>
                <a:cubicBezTo>
                  <a:pt x="1227004" y="75258"/>
                  <a:pt x="1229782" y="74332"/>
                  <a:pt x="1232559" y="74332"/>
                </a:cubicBezTo>
                <a:cubicBezTo>
                  <a:pt x="1236263" y="74332"/>
                  <a:pt x="1239966" y="75258"/>
                  <a:pt x="1243669" y="78035"/>
                </a:cubicBezTo>
                <a:cubicBezTo>
                  <a:pt x="1247373" y="80813"/>
                  <a:pt x="1249224" y="84516"/>
                  <a:pt x="1251076" y="89145"/>
                </a:cubicBezTo>
                <a:lnTo>
                  <a:pt x="1251076" y="106736"/>
                </a:lnTo>
                <a:cubicBezTo>
                  <a:pt x="1246447" y="113217"/>
                  <a:pt x="1240892" y="116920"/>
                  <a:pt x="1234411" y="116920"/>
                </a:cubicBezTo>
                <a:cubicBezTo>
                  <a:pt x="1227930" y="116920"/>
                  <a:pt x="1223301" y="115069"/>
                  <a:pt x="1219598" y="111365"/>
                </a:cubicBezTo>
                <a:lnTo>
                  <a:pt x="1219598" y="111365"/>
                </a:lnTo>
                <a:close/>
                <a:moveTo>
                  <a:pt x="1410321" y="139141"/>
                </a:moveTo>
                <a:cubicBezTo>
                  <a:pt x="1418653" y="134511"/>
                  <a:pt x="1425134" y="128031"/>
                  <a:pt x="1428837" y="119698"/>
                </a:cubicBezTo>
                <a:lnTo>
                  <a:pt x="1398285" y="111365"/>
                </a:lnTo>
                <a:cubicBezTo>
                  <a:pt x="1397359" y="114143"/>
                  <a:pt x="1394581" y="116920"/>
                  <a:pt x="1391804" y="118772"/>
                </a:cubicBezTo>
                <a:cubicBezTo>
                  <a:pt x="1388100" y="120624"/>
                  <a:pt x="1384397" y="121550"/>
                  <a:pt x="1380694" y="121550"/>
                </a:cubicBezTo>
                <a:cubicBezTo>
                  <a:pt x="1376991" y="121550"/>
                  <a:pt x="1372361" y="120624"/>
                  <a:pt x="1369584" y="117846"/>
                </a:cubicBezTo>
                <a:cubicBezTo>
                  <a:pt x="1365880" y="115069"/>
                  <a:pt x="1364029" y="111365"/>
                  <a:pt x="1364029" y="106736"/>
                </a:cubicBezTo>
                <a:lnTo>
                  <a:pt x="1433467" y="106736"/>
                </a:lnTo>
                <a:cubicBezTo>
                  <a:pt x="1433467" y="104884"/>
                  <a:pt x="1434392" y="103959"/>
                  <a:pt x="1434392" y="101181"/>
                </a:cubicBezTo>
                <a:cubicBezTo>
                  <a:pt x="1434392" y="99330"/>
                  <a:pt x="1434392" y="97478"/>
                  <a:pt x="1434392" y="95626"/>
                </a:cubicBezTo>
                <a:cubicBezTo>
                  <a:pt x="1434392" y="89145"/>
                  <a:pt x="1433467" y="82664"/>
                  <a:pt x="1430689" y="76183"/>
                </a:cubicBezTo>
                <a:cubicBezTo>
                  <a:pt x="1427912" y="69702"/>
                  <a:pt x="1425134" y="64148"/>
                  <a:pt x="1420505" y="59518"/>
                </a:cubicBezTo>
                <a:cubicBezTo>
                  <a:pt x="1415876" y="54889"/>
                  <a:pt x="1410321" y="51186"/>
                  <a:pt x="1403840" y="48408"/>
                </a:cubicBezTo>
                <a:cubicBezTo>
                  <a:pt x="1397359" y="45631"/>
                  <a:pt x="1389026" y="43779"/>
                  <a:pt x="1380694" y="43779"/>
                </a:cubicBezTo>
                <a:cubicBezTo>
                  <a:pt x="1371435" y="43779"/>
                  <a:pt x="1364029" y="45631"/>
                  <a:pt x="1357548" y="48408"/>
                </a:cubicBezTo>
                <a:cubicBezTo>
                  <a:pt x="1351067" y="51186"/>
                  <a:pt x="1345512" y="54889"/>
                  <a:pt x="1340882" y="59518"/>
                </a:cubicBezTo>
                <a:cubicBezTo>
                  <a:pt x="1336253" y="64148"/>
                  <a:pt x="1332550" y="69702"/>
                  <a:pt x="1330698" y="76183"/>
                </a:cubicBezTo>
                <a:cubicBezTo>
                  <a:pt x="1327921" y="82664"/>
                  <a:pt x="1326995" y="89145"/>
                  <a:pt x="1326995" y="96552"/>
                </a:cubicBezTo>
                <a:cubicBezTo>
                  <a:pt x="1326995" y="103033"/>
                  <a:pt x="1327921" y="109514"/>
                  <a:pt x="1330698" y="115995"/>
                </a:cubicBezTo>
                <a:cubicBezTo>
                  <a:pt x="1333476" y="122476"/>
                  <a:pt x="1336253" y="127105"/>
                  <a:pt x="1340882" y="131734"/>
                </a:cubicBezTo>
                <a:cubicBezTo>
                  <a:pt x="1345512" y="136363"/>
                  <a:pt x="1351067" y="140066"/>
                  <a:pt x="1357548" y="142844"/>
                </a:cubicBezTo>
                <a:cubicBezTo>
                  <a:pt x="1364029" y="145622"/>
                  <a:pt x="1372361" y="146547"/>
                  <a:pt x="1380694" y="146547"/>
                </a:cubicBezTo>
                <a:cubicBezTo>
                  <a:pt x="1391804" y="146547"/>
                  <a:pt x="1401988" y="144696"/>
                  <a:pt x="1410321" y="139141"/>
                </a:cubicBezTo>
                <a:lnTo>
                  <a:pt x="1410321" y="139141"/>
                </a:lnTo>
                <a:close/>
                <a:moveTo>
                  <a:pt x="1362177" y="84516"/>
                </a:moveTo>
                <a:cubicBezTo>
                  <a:pt x="1363103" y="79887"/>
                  <a:pt x="1364954" y="76183"/>
                  <a:pt x="1367732" y="73406"/>
                </a:cubicBezTo>
                <a:cubicBezTo>
                  <a:pt x="1370510" y="70628"/>
                  <a:pt x="1374213" y="69702"/>
                  <a:pt x="1378842" y="69702"/>
                </a:cubicBezTo>
                <a:cubicBezTo>
                  <a:pt x="1383471" y="69702"/>
                  <a:pt x="1387175" y="70628"/>
                  <a:pt x="1389952" y="73406"/>
                </a:cubicBezTo>
                <a:cubicBezTo>
                  <a:pt x="1392730" y="76183"/>
                  <a:pt x="1394581" y="79887"/>
                  <a:pt x="1395507" y="84516"/>
                </a:cubicBezTo>
                <a:lnTo>
                  <a:pt x="1362177" y="84516"/>
                </a:lnTo>
                <a:lnTo>
                  <a:pt x="1362177" y="84516"/>
                </a:lnTo>
                <a:close/>
                <a:moveTo>
                  <a:pt x="1585305" y="144696"/>
                </a:moveTo>
                <a:lnTo>
                  <a:pt x="1585305" y="103959"/>
                </a:lnTo>
                <a:lnTo>
                  <a:pt x="1607525" y="103959"/>
                </a:lnTo>
                <a:cubicBezTo>
                  <a:pt x="1614006" y="103959"/>
                  <a:pt x="1620487" y="103033"/>
                  <a:pt x="1625116" y="100255"/>
                </a:cubicBezTo>
                <a:cubicBezTo>
                  <a:pt x="1630671" y="97478"/>
                  <a:pt x="1635300" y="93774"/>
                  <a:pt x="1639003" y="90071"/>
                </a:cubicBezTo>
                <a:cubicBezTo>
                  <a:pt x="1642707" y="85442"/>
                  <a:pt x="1645484" y="80813"/>
                  <a:pt x="1648262" y="75258"/>
                </a:cubicBezTo>
                <a:cubicBezTo>
                  <a:pt x="1650114" y="69702"/>
                  <a:pt x="1651039" y="64148"/>
                  <a:pt x="1651039" y="57667"/>
                </a:cubicBezTo>
                <a:cubicBezTo>
                  <a:pt x="1651039" y="52112"/>
                  <a:pt x="1650114" y="46556"/>
                  <a:pt x="1647336" y="41002"/>
                </a:cubicBezTo>
                <a:cubicBezTo>
                  <a:pt x="1645484" y="35446"/>
                  <a:pt x="1641781" y="30817"/>
                  <a:pt x="1638078" y="26188"/>
                </a:cubicBezTo>
                <a:cubicBezTo>
                  <a:pt x="1634374" y="21559"/>
                  <a:pt x="1629745" y="18781"/>
                  <a:pt x="1624190" y="16004"/>
                </a:cubicBezTo>
                <a:cubicBezTo>
                  <a:pt x="1618635" y="13226"/>
                  <a:pt x="1613080" y="12300"/>
                  <a:pt x="1605673" y="12300"/>
                </a:cubicBezTo>
                <a:lnTo>
                  <a:pt x="1548271" y="12300"/>
                </a:lnTo>
                <a:lnTo>
                  <a:pt x="1548271" y="146547"/>
                </a:lnTo>
                <a:lnTo>
                  <a:pt x="1585305" y="146547"/>
                </a:lnTo>
                <a:lnTo>
                  <a:pt x="1585305" y="144696"/>
                </a:lnTo>
                <a:close/>
                <a:moveTo>
                  <a:pt x="1585305" y="42853"/>
                </a:moveTo>
                <a:lnTo>
                  <a:pt x="1603822" y="42853"/>
                </a:lnTo>
                <a:cubicBezTo>
                  <a:pt x="1605673" y="42853"/>
                  <a:pt x="1608451" y="43779"/>
                  <a:pt x="1610302" y="45631"/>
                </a:cubicBezTo>
                <a:cubicBezTo>
                  <a:pt x="1612154" y="47482"/>
                  <a:pt x="1614006" y="51186"/>
                  <a:pt x="1614006" y="56741"/>
                </a:cubicBezTo>
                <a:cubicBezTo>
                  <a:pt x="1614006" y="62296"/>
                  <a:pt x="1613080" y="65999"/>
                  <a:pt x="1611228" y="67851"/>
                </a:cubicBezTo>
                <a:cubicBezTo>
                  <a:pt x="1609376" y="69702"/>
                  <a:pt x="1607525" y="70628"/>
                  <a:pt x="1604747" y="70628"/>
                </a:cubicBezTo>
                <a:lnTo>
                  <a:pt x="1585305" y="70628"/>
                </a:lnTo>
                <a:lnTo>
                  <a:pt x="1585305" y="42853"/>
                </a:lnTo>
                <a:lnTo>
                  <a:pt x="1585305" y="42853"/>
                </a:lnTo>
                <a:close/>
                <a:moveTo>
                  <a:pt x="1756585" y="142844"/>
                </a:moveTo>
                <a:cubicBezTo>
                  <a:pt x="1763066" y="140066"/>
                  <a:pt x="1768621" y="136363"/>
                  <a:pt x="1773250" y="131734"/>
                </a:cubicBezTo>
                <a:cubicBezTo>
                  <a:pt x="1777880" y="127105"/>
                  <a:pt x="1781583" y="121550"/>
                  <a:pt x="1783435" y="115069"/>
                </a:cubicBezTo>
                <a:cubicBezTo>
                  <a:pt x="1786212" y="108588"/>
                  <a:pt x="1787138" y="102107"/>
                  <a:pt x="1787138" y="95626"/>
                </a:cubicBezTo>
                <a:cubicBezTo>
                  <a:pt x="1787138" y="89145"/>
                  <a:pt x="1786212" y="82664"/>
                  <a:pt x="1783435" y="76183"/>
                </a:cubicBezTo>
                <a:cubicBezTo>
                  <a:pt x="1780657" y="69702"/>
                  <a:pt x="1777880" y="64148"/>
                  <a:pt x="1773250" y="59518"/>
                </a:cubicBezTo>
                <a:cubicBezTo>
                  <a:pt x="1768621" y="54889"/>
                  <a:pt x="1763066" y="51186"/>
                  <a:pt x="1756585" y="48408"/>
                </a:cubicBezTo>
                <a:cubicBezTo>
                  <a:pt x="1750104" y="45631"/>
                  <a:pt x="1741772" y="43779"/>
                  <a:pt x="1733439" y="43779"/>
                </a:cubicBezTo>
                <a:cubicBezTo>
                  <a:pt x="1724181" y="43779"/>
                  <a:pt x="1716774" y="45631"/>
                  <a:pt x="1710293" y="48408"/>
                </a:cubicBezTo>
                <a:cubicBezTo>
                  <a:pt x="1703812" y="51186"/>
                  <a:pt x="1698257" y="54889"/>
                  <a:pt x="1693628" y="59518"/>
                </a:cubicBezTo>
                <a:cubicBezTo>
                  <a:pt x="1688999" y="64148"/>
                  <a:pt x="1685295" y="69702"/>
                  <a:pt x="1683444" y="76183"/>
                </a:cubicBezTo>
                <a:cubicBezTo>
                  <a:pt x="1680666" y="82664"/>
                  <a:pt x="1679740" y="89145"/>
                  <a:pt x="1679740" y="95626"/>
                </a:cubicBezTo>
                <a:cubicBezTo>
                  <a:pt x="1679740" y="102107"/>
                  <a:pt x="1680666" y="108588"/>
                  <a:pt x="1683444" y="115069"/>
                </a:cubicBezTo>
                <a:cubicBezTo>
                  <a:pt x="1686221" y="121550"/>
                  <a:pt x="1688999" y="127105"/>
                  <a:pt x="1693628" y="131734"/>
                </a:cubicBezTo>
                <a:cubicBezTo>
                  <a:pt x="1698257" y="136363"/>
                  <a:pt x="1703812" y="140066"/>
                  <a:pt x="1710293" y="142844"/>
                </a:cubicBezTo>
                <a:cubicBezTo>
                  <a:pt x="1716774" y="145622"/>
                  <a:pt x="1725107" y="147473"/>
                  <a:pt x="1733439" y="147473"/>
                </a:cubicBezTo>
                <a:cubicBezTo>
                  <a:pt x="1741772" y="146547"/>
                  <a:pt x="1750104" y="145622"/>
                  <a:pt x="1756585" y="142844"/>
                </a:cubicBezTo>
                <a:lnTo>
                  <a:pt x="1756585" y="142844"/>
                </a:lnTo>
                <a:close/>
                <a:moveTo>
                  <a:pt x="1720477" y="79887"/>
                </a:moveTo>
                <a:cubicBezTo>
                  <a:pt x="1724181" y="76183"/>
                  <a:pt x="1727884" y="74332"/>
                  <a:pt x="1733439" y="74332"/>
                </a:cubicBezTo>
                <a:cubicBezTo>
                  <a:pt x="1738994" y="74332"/>
                  <a:pt x="1742698" y="76183"/>
                  <a:pt x="1746401" y="79887"/>
                </a:cubicBezTo>
                <a:cubicBezTo>
                  <a:pt x="1750104" y="83590"/>
                  <a:pt x="1751030" y="89145"/>
                  <a:pt x="1751030" y="95626"/>
                </a:cubicBezTo>
                <a:cubicBezTo>
                  <a:pt x="1751030" y="102107"/>
                  <a:pt x="1749178" y="107662"/>
                  <a:pt x="1746401" y="111365"/>
                </a:cubicBezTo>
                <a:cubicBezTo>
                  <a:pt x="1742698" y="115069"/>
                  <a:pt x="1738994" y="116920"/>
                  <a:pt x="1733439" y="116920"/>
                </a:cubicBezTo>
                <a:cubicBezTo>
                  <a:pt x="1727884" y="116920"/>
                  <a:pt x="1724181" y="115069"/>
                  <a:pt x="1720477" y="111365"/>
                </a:cubicBezTo>
                <a:cubicBezTo>
                  <a:pt x="1716774" y="107662"/>
                  <a:pt x="1715848" y="102107"/>
                  <a:pt x="1715848" y="95626"/>
                </a:cubicBezTo>
                <a:cubicBezTo>
                  <a:pt x="1715848" y="89145"/>
                  <a:pt x="1717700" y="83590"/>
                  <a:pt x="1720477" y="79887"/>
                </a:cubicBezTo>
                <a:lnTo>
                  <a:pt x="1720477" y="79887"/>
                </a:lnTo>
                <a:close/>
                <a:moveTo>
                  <a:pt x="1916756" y="112291"/>
                </a:moveTo>
                <a:lnTo>
                  <a:pt x="1910275" y="90997"/>
                </a:lnTo>
                <a:lnTo>
                  <a:pt x="1927866" y="45631"/>
                </a:lnTo>
                <a:lnTo>
                  <a:pt x="1899165" y="45631"/>
                </a:lnTo>
                <a:lnTo>
                  <a:pt x="1890832" y="74332"/>
                </a:lnTo>
                <a:lnTo>
                  <a:pt x="1882500" y="45631"/>
                </a:lnTo>
                <a:lnTo>
                  <a:pt x="1853799" y="45631"/>
                </a:lnTo>
                <a:lnTo>
                  <a:pt x="1871390" y="90997"/>
                </a:lnTo>
                <a:lnTo>
                  <a:pt x="1865835" y="112291"/>
                </a:lnTo>
                <a:lnTo>
                  <a:pt x="1841763" y="45631"/>
                </a:lnTo>
                <a:lnTo>
                  <a:pt x="1808432" y="45631"/>
                </a:lnTo>
                <a:lnTo>
                  <a:pt x="1849169" y="144696"/>
                </a:lnTo>
                <a:lnTo>
                  <a:pt x="1878796" y="144696"/>
                </a:lnTo>
                <a:lnTo>
                  <a:pt x="1891758" y="106736"/>
                </a:lnTo>
                <a:lnTo>
                  <a:pt x="1904720" y="144696"/>
                </a:lnTo>
                <a:lnTo>
                  <a:pt x="1934347" y="144696"/>
                </a:lnTo>
                <a:lnTo>
                  <a:pt x="1975084" y="45631"/>
                </a:lnTo>
                <a:lnTo>
                  <a:pt x="1941754" y="45631"/>
                </a:lnTo>
                <a:lnTo>
                  <a:pt x="1916756" y="112291"/>
                </a:lnTo>
                <a:lnTo>
                  <a:pt x="1916756" y="112291"/>
                </a:lnTo>
                <a:close/>
                <a:moveTo>
                  <a:pt x="2080630" y="139141"/>
                </a:moveTo>
                <a:cubicBezTo>
                  <a:pt x="2088962" y="134511"/>
                  <a:pt x="2095443" y="128031"/>
                  <a:pt x="2099147" y="119698"/>
                </a:cubicBezTo>
                <a:lnTo>
                  <a:pt x="2068594" y="111365"/>
                </a:lnTo>
                <a:cubicBezTo>
                  <a:pt x="2067668" y="114143"/>
                  <a:pt x="2064890" y="116920"/>
                  <a:pt x="2062113" y="118772"/>
                </a:cubicBezTo>
                <a:cubicBezTo>
                  <a:pt x="2058409" y="120624"/>
                  <a:pt x="2054706" y="121550"/>
                  <a:pt x="2051003" y="121550"/>
                </a:cubicBezTo>
                <a:cubicBezTo>
                  <a:pt x="2047299" y="121550"/>
                  <a:pt x="2042670" y="120624"/>
                  <a:pt x="2039893" y="117846"/>
                </a:cubicBezTo>
                <a:cubicBezTo>
                  <a:pt x="2036189" y="115069"/>
                  <a:pt x="2034338" y="111365"/>
                  <a:pt x="2034338" y="106736"/>
                </a:cubicBezTo>
                <a:lnTo>
                  <a:pt x="2103776" y="106736"/>
                </a:lnTo>
                <a:cubicBezTo>
                  <a:pt x="2103776" y="104884"/>
                  <a:pt x="2104701" y="103959"/>
                  <a:pt x="2104701" y="101181"/>
                </a:cubicBezTo>
                <a:cubicBezTo>
                  <a:pt x="2104701" y="99330"/>
                  <a:pt x="2104701" y="97478"/>
                  <a:pt x="2104701" y="95626"/>
                </a:cubicBezTo>
                <a:cubicBezTo>
                  <a:pt x="2104701" y="89145"/>
                  <a:pt x="2103776" y="82664"/>
                  <a:pt x="2100998" y="76183"/>
                </a:cubicBezTo>
                <a:cubicBezTo>
                  <a:pt x="2098221" y="69702"/>
                  <a:pt x="2095443" y="64148"/>
                  <a:pt x="2090814" y="59518"/>
                </a:cubicBezTo>
                <a:cubicBezTo>
                  <a:pt x="2086185" y="54889"/>
                  <a:pt x="2080630" y="51186"/>
                  <a:pt x="2074149" y="48408"/>
                </a:cubicBezTo>
                <a:cubicBezTo>
                  <a:pt x="2067668" y="45631"/>
                  <a:pt x="2059335" y="43779"/>
                  <a:pt x="2051003" y="43779"/>
                </a:cubicBezTo>
                <a:cubicBezTo>
                  <a:pt x="2041744" y="43779"/>
                  <a:pt x="2034338" y="45631"/>
                  <a:pt x="2027857" y="48408"/>
                </a:cubicBezTo>
                <a:cubicBezTo>
                  <a:pt x="2021376" y="51186"/>
                  <a:pt x="2015821" y="54889"/>
                  <a:pt x="2011192" y="59518"/>
                </a:cubicBezTo>
                <a:cubicBezTo>
                  <a:pt x="2006562" y="64148"/>
                  <a:pt x="2002859" y="69702"/>
                  <a:pt x="2001007" y="76183"/>
                </a:cubicBezTo>
                <a:cubicBezTo>
                  <a:pt x="1998230" y="82664"/>
                  <a:pt x="1997304" y="89145"/>
                  <a:pt x="1997304" y="96552"/>
                </a:cubicBezTo>
                <a:cubicBezTo>
                  <a:pt x="1997304" y="103033"/>
                  <a:pt x="1998230" y="109514"/>
                  <a:pt x="2001007" y="115995"/>
                </a:cubicBezTo>
                <a:cubicBezTo>
                  <a:pt x="2003785" y="122476"/>
                  <a:pt x="2006562" y="127105"/>
                  <a:pt x="2011192" y="131734"/>
                </a:cubicBezTo>
                <a:cubicBezTo>
                  <a:pt x="2015821" y="136363"/>
                  <a:pt x="2021376" y="140066"/>
                  <a:pt x="2027857" y="142844"/>
                </a:cubicBezTo>
                <a:cubicBezTo>
                  <a:pt x="2034338" y="145622"/>
                  <a:pt x="2042670" y="146547"/>
                  <a:pt x="2051003" y="146547"/>
                </a:cubicBezTo>
                <a:cubicBezTo>
                  <a:pt x="2062113" y="146547"/>
                  <a:pt x="2072297" y="144696"/>
                  <a:pt x="2080630" y="139141"/>
                </a:cubicBezTo>
                <a:lnTo>
                  <a:pt x="2080630" y="139141"/>
                </a:lnTo>
                <a:close/>
                <a:moveTo>
                  <a:pt x="2032486" y="84516"/>
                </a:moveTo>
                <a:cubicBezTo>
                  <a:pt x="2033412" y="79887"/>
                  <a:pt x="2035263" y="76183"/>
                  <a:pt x="2038041" y="73406"/>
                </a:cubicBezTo>
                <a:cubicBezTo>
                  <a:pt x="2040818" y="70628"/>
                  <a:pt x="2044522" y="69702"/>
                  <a:pt x="2049151" y="69702"/>
                </a:cubicBezTo>
                <a:cubicBezTo>
                  <a:pt x="2053780" y="69702"/>
                  <a:pt x="2057484" y="70628"/>
                  <a:pt x="2060261" y="73406"/>
                </a:cubicBezTo>
                <a:cubicBezTo>
                  <a:pt x="2063039" y="76183"/>
                  <a:pt x="2064890" y="79887"/>
                  <a:pt x="2065816" y="84516"/>
                </a:cubicBezTo>
                <a:lnTo>
                  <a:pt x="2032486" y="84516"/>
                </a:lnTo>
                <a:lnTo>
                  <a:pt x="2032486" y="84516"/>
                </a:lnTo>
                <a:close/>
                <a:moveTo>
                  <a:pt x="2205618" y="43779"/>
                </a:moveTo>
                <a:cubicBezTo>
                  <a:pt x="2204692" y="43779"/>
                  <a:pt x="2203767" y="43779"/>
                  <a:pt x="2200989" y="43779"/>
                </a:cubicBezTo>
                <a:cubicBezTo>
                  <a:pt x="2194508" y="43779"/>
                  <a:pt x="2188953" y="45631"/>
                  <a:pt x="2184324" y="49334"/>
                </a:cubicBezTo>
                <a:cubicBezTo>
                  <a:pt x="2178769" y="53037"/>
                  <a:pt x="2175065" y="57667"/>
                  <a:pt x="2171362" y="65073"/>
                </a:cubicBezTo>
                <a:lnTo>
                  <a:pt x="2171362" y="46556"/>
                </a:lnTo>
                <a:lnTo>
                  <a:pt x="2138958" y="46556"/>
                </a:lnTo>
                <a:lnTo>
                  <a:pt x="2138958" y="145622"/>
                </a:lnTo>
                <a:lnTo>
                  <a:pt x="2175065" y="145622"/>
                </a:lnTo>
                <a:lnTo>
                  <a:pt x="2175065" y="86368"/>
                </a:lnTo>
                <a:cubicBezTo>
                  <a:pt x="2177843" y="82664"/>
                  <a:pt x="2182472" y="79887"/>
                  <a:pt x="2188027" y="78961"/>
                </a:cubicBezTo>
                <a:cubicBezTo>
                  <a:pt x="2193582" y="77109"/>
                  <a:pt x="2200063" y="77109"/>
                  <a:pt x="2206544" y="77109"/>
                </a:cubicBezTo>
                <a:lnTo>
                  <a:pt x="2206544" y="43779"/>
                </a:lnTo>
                <a:lnTo>
                  <a:pt x="2205618" y="43779"/>
                </a:lnTo>
                <a:close/>
                <a:moveTo>
                  <a:pt x="2278760" y="144696"/>
                </a:moveTo>
                <a:lnTo>
                  <a:pt x="2278760" y="103959"/>
                </a:lnTo>
                <a:lnTo>
                  <a:pt x="2300980" y="103959"/>
                </a:lnTo>
                <a:cubicBezTo>
                  <a:pt x="2307461" y="103959"/>
                  <a:pt x="2313942" y="103033"/>
                  <a:pt x="2318571" y="100255"/>
                </a:cubicBezTo>
                <a:cubicBezTo>
                  <a:pt x="2324126" y="97478"/>
                  <a:pt x="2328755" y="93774"/>
                  <a:pt x="2332458" y="90071"/>
                </a:cubicBezTo>
                <a:cubicBezTo>
                  <a:pt x="2336162" y="85442"/>
                  <a:pt x="2338939" y="80813"/>
                  <a:pt x="2341717" y="75258"/>
                </a:cubicBezTo>
                <a:cubicBezTo>
                  <a:pt x="2343569" y="69702"/>
                  <a:pt x="2344495" y="64148"/>
                  <a:pt x="2344495" y="57667"/>
                </a:cubicBezTo>
                <a:cubicBezTo>
                  <a:pt x="2344495" y="52112"/>
                  <a:pt x="2343569" y="46556"/>
                  <a:pt x="2340791" y="41002"/>
                </a:cubicBezTo>
                <a:cubicBezTo>
                  <a:pt x="2338939" y="35446"/>
                  <a:pt x="2335236" y="30817"/>
                  <a:pt x="2331533" y="26188"/>
                </a:cubicBezTo>
                <a:cubicBezTo>
                  <a:pt x="2327829" y="21559"/>
                  <a:pt x="2323200" y="18781"/>
                  <a:pt x="2317645" y="16004"/>
                </a:cubicBezTo>
                <a:cubicBezTo>
                  <a:pt x="2312090" y="13226"/>
                  <a:pt x="2306535" y="12300"/>
                  <a:pt x="2299128" y="12300"/>
                </a:cubicBezTo>
                <a:lnTo>
                  <a:pt x="2241726" y="12300"/>
                </a:lnTo>
                <a:lnTo>
                  <a:pt x="2241726" y="146547"/>
                </a:lnTo>
                <a:lnTo>
                  <a:pt x="2278760" y="146547"/>
                </a:lnTo>
                <a:lnTo>
                  <a:pt x="2278760" y="144696"/>
                </a:lnTo>
                <a:close/>
                <a:moveTo>
                  <a:pt x="2278760" y="42853"/>
                </a:moveTo>
                <a:lnTo>
                  <a:pt x="2297277" y="42853"/>
                </a:lnTo>
                <a:cubicBezTo>
                  <a:pt x="2299128" y="42853"/>
                  <a:pt x="2301906" y="43779"/>
                  <a:pt x="2303757" y="45631"/>
                </a:cubicBezTo>
                <a:cubicBezTo>
                  <a:pt x="2305609" y="47482"/>
                  <a:pt x="2307461" y="51186"/>
                  <a:pt x="2307461" y="56741"/>
                </a:cubicBezTo>
                <a:cubicBezTo>
                  <a:pt x="2307461" y="62296"/>
                  <a:pt x="2306535" y="65999"/>
                  <a:pt x="2304683" y="67851"/>
                </a:cubicBezTo>
                <a:cubicBezTo>
                  <a:pt x="2302832" y="69702"/>
                  <a:pt x="2300980" y="70628"/>
                  <a:pt x="2298203" y="70628"/>
                </a:cubicBezTo>
                <a:lnTo>
                  <a:pt x="2278760" y="70628"/>
                </a:lnTo>
                <a:lnTo>
                  <a:pt x="2278760" y="42853"/>
                </a:lnTo>
                <a:lnTo>
                  <a:pt x="2278760" y="42853"/>
                </a:lnTo>
                <a:close/>
                <a:moveTo>
                  <a:pt x="2449115" y="142844"/>
                </a:moveTo>
                <a:cubicBezTo>
                  <a:pt x="2455596" y="140066"/>
                  <a:pt x="2461150" y="136363"/>
                  <a:pt x="2465780" y="131734"/>
                </a:cubicBezTo>
                <a:cubicBezTo>
                  <a:pt x="2470409" y="127105"/>
                  <a:pt x="2474112" y="121550"/>
                  <a:pt x="2475964" y="115069"/>
                </a:cubicBezTo>
                <a:cubicBezTo>
                  <a:pt x="2478742" y="108588"/>
                  <a:pt x="2479667" y="102107"/>
                  <a:pt x="2479667" y="95626"/>
                </a:cubicBezTo>
                <a:cubicBezTo>
                  <a:pt x="2479667" y="89145"/>
                  <a:pt x="2478742" y="82664"/>
                  <a:pt x="2475964" y="76183"/>
                </a:cubicBezTo>
                <a:cubicBezTo>
                  <a:pt x="2473186" y="69702"/>
                  <a:pt x="2470409" y="64148"/>
                  <a:pt x="2465780" y="59518"/>
                </a:cubicBezTo>
                <a:cubicBezTo>
                  <a:pt x="2461150" y="54889"/>
                  <a:pt x="2455596" y="51186"/>
                  <a:pt x="2449115" y="48408"/>
                </a:cubicBezTo>
                <a:cubicBezTo>
                  <a:pt x="2442634" y="45631"/>
                  <a:pt x="2434301" y="43779"/>
                  <a:pt x="2425968" y="43779"/>
                </a:cubicBezTo>
                <a:cubicBezTo>
                  <a:pt x="2416710" y="43779"/>
                  <a:pt x="2409303" y="45631"/>
                  <a:pt x="2402822" y="48408"/>
                </a:cubicBezTo>
                <a:cubicBezTo>
                  <a:pt x="2396341" y="51186"/>
                  <a:pt x="2390787" y="54889"/>
                  <a:pt x="2386157" y="59518"/>
                </a:cubicBezTo>
                <a:cubicBezTo>
                  <a:pt x="2381528" y="64148"/>
                  <a:pt x="2377825" y="69702"/>
                  <a:pt x="2375973" y="76183"/>
                </a:cubicBezTo>
                <a:cubicBezTo>
                  <a:pt x="2373195" y="82664"/>
                  <a:pt x="2372270" y="89145"/>
                  <a:pt x="2372270" y="95626"/>
                </a:cubicBezTo>
                <a:cubicBezTo>
                  <a:pt x="2372270" y="102107"/>
                  <a:pt x="2373195" y="108588"/>
                  <a:pt x="2375973" y="115069"/>
                </a:cubicBezTo>
                <a:cubicBezTo>
                  <a:pt x="2378751" y="121550"/>
                  <a:pt x="2381528" y="127105"/>
                  <a:pt x="2386157" y="131734"/>
                </a:cubicBezTo>
                <a:cubicBezTo>
                  <a:pt x="2390787" y="136363"/>
                  <a:pt x="2396341" y="140066"/>
                  <a:pt x="2402822" y="142844"/>
                </a:cubicBezTo>
                <a:cubicBezTo>
                  <a:pt x="2409303" y="145622"/>
                  <a:pt x="2417636" y="147473"/>
                  <a:pt x="2425968" y="147473"/>
                </a:cubicBezTo>
                <a:cubicBezTo>
                  <a:pt x="2435227" y="146547"/>
                  <a:pt x="2442634" y="145622"/>
                  <a:pt x="2449115" y="142844"/>
                </a:cubicBezTo>
                <a:lnTo>
                  <a:pt x="2449115" y="142844"/>
                </a:lnTo>
                <a:close/>
                <a:moveTo>
                  <a:pt x="2413933" y="79887"/>
                </a:moveTo>
                <a:cubicBezTo>
                  <a:pt x="2417636" y="76183"/>
                  <a:pt x="2421339" y="74332"/>
                  <a:pt x="2426894" y="74332"/>
                </a:cubicBezTo>
                <a:cubicBezTo>
                  <a:pt x="2432449" y="74332"/>
                  <a:pt x="2436153" y="76183"/>
                  <a:pt x="2439856" y="79887"/>
                </a:cubicBezTo>
                <a:cubicBezTo>
                  <a:pt x="2443559" y="83590"/>
                  <a:pt x="2444485" y="89145"/>
                  <a:pt x="2444485" y="95626"/>
                </a:cubicBezTo>
                <a:cubicBezTo>
                  <a:pt x="2444485" y="102107"/>
                  <a:pt x="2442634" y="107662"/>
                  <a:pt x="2439856" y="111365"/>
                </a:cubicBezTo>
                <a:cubicBezTo>
                  <a:pt x="2436153" y="115069"/>
                  <a:pt x="2432449" y="116920"/>
                  <a:pt x="2426894" y="116920"/>
                </a:cubicBezTo>
                <a:cubicBezTo>
                  <a:pt x="2421339" y="116920"/>
                  <a:pt x="2417636" y="115069"/>
                  <a:pt x="2413933" y="111365"/>
                </a:cubicBezTo>
                <a:cubicBezTo>
                  <a:pt x="2410229" y="107662"/>
                  <a:pt x="2409303" y="102107"/>
                  <a:pt x="2409303" y="95626"/>
                </a:cubicBezTo>
                <a:cubicBezTo>
                  <a:pt x="2409303" y="89145"/>
                  <a:pt x="2410229" y="83590"/>
                  <a:pt x="2413933" y="79887"/>
                </a:cubicBezTo>
                <a:lnTo>
                  <a:pt x="2413933" y="79887"/>
                </a:lnTo>
                <a:close/>
                <a:moveTo>
                  <a:pt x="2551883" y="144696"/>
                </a:moveTo>
                <a:lnTo>
                  <a:pt x="2551883" y="45631"/>
                </a:lnTo>
                <a:lnTo>
                  <a:pt x="2515775" y="45631"/>
                </a:lnTo>
                <a:lnTo>
                  <a:pt x="2515775" y="144696"/>
                </a:lnTo>
                <a:lnTo>
                  <a:pt x="2551883" y="144696"/>
                </a:lnTo>
                <a:lnTo>
                  <a:pt x="2551883" y="144696"/>
                </a:lnTo>
                <a:close/>
                <a:moveTo>
                  <a:pt x="2551883" y="37298"/>
                </a:moveTo>
                <a:lnTo>
                  <a:pt x="2551883" y="6745"/>
                </a:lnTo>
                <a:lnTo>
                  <a:pt x="2515775" y="6745"/>
                </a:lnTo>
                <a:lnTo>
                  <a:pt x="2515775" y="37298"/>
                </a:lnTo>
                <a:lnTo>
                  <a:pt x="2551883" y="37298"/>
                </a:lnTo>
                <a:lnTo>
                  <a:pt x="2551883" y="37298"/>
                </a:lnTo>
                <a:close/>
                <a:moveTo>
                  <a:pt x="2691685" y="79887"/>
                </a:moveTo>
                <a:cubicBezTo>
                  <a:pt x="2691685" y="76183"/>
                  <a:pt x="2691685" y="72480"/>
                  <a:pt x="2690759" y="68777"/>
                </a:cubicBezTo>
                <a:cubicBezTo>
                  <a:pt x="2689833" y="65073"/>
                  <a:pt x="2688907" y="60444"/>
                  <a:pt x="2687056" y="56741"/>
                </a:cubicBezTo>
                <a:cubicBezTo>
                  <a:pt x="2685204" y="53037"/>
                  <a:pt x="2682427" y="50260"/>
                  <a:pt x="2677797" y="47482"/>
                </a:cubicBezTo>
                <a:cubicBezTo>
                  <a:pt x="2674094" y="44705"/>
                  <a:pt x="2668539" y="43779"/>
                  <a:pt x="2662058" y="43779"/>
                </a:cubicBezTo>
                <a:cubicBezTo>
                  <a:pt x="2653725" y="43779"/>
                  <a:pt x="2646319" y="45631"/>
                  <a:pt x="2639838" y="48408"/>
                </a:cubicBezTo>
                <a:cubicBezTo>
                  <a:pt x="2633357" y="51186"/>
                  <a:pt x="2628728" y="55815"/>
                  <a:pt x="2625024" y="60444"/>
                </a:cubicBezTo>
                <a:lnTo>
                  <a:pt x="2625024" y="45631"/>
                </a:lnTo>
                <a:lnTo>
                  <a:pt x="2592620" y="45631"/>
                </a:lnTo>
                <a:lnTo>
                  <a:pt x="2592620" y="144696"/>
                </a:lnTo>
                <a:lnTo>
                  <a:pt x="2628728" y="144696"/>
                </a:lnTo>
                <a:lnTo>
                  <a:pt x="2628728" y="89145"/>
                </a:lnTo>
                <a:cubicBezTo>
                  <a:pt x="2630579" y="85442"/>
                  <a:pt x="2632431" y="81738"/>
                  <a:pt x="2636135" y="78961"/>
                </a:cubicBezTo>
                <a:cubicBezTo>
                  <a:pt x="2639838" y="76183"/>
                  <a:pt x="2642615" y="75258"/>
                  <a:pt x="2645393" y="75258"/>
                </a:cubicBezTo>
                <a:cubicBezTo>
                  <a:pt x="2648170" y="75258"/>
                  <a:pt x="2650948" y="76183"/>
                  <a:pt x="2652800" y="78961"/>
                </a:cubicBezTo>
                <a:cubicBezTo>
                  <a:pt x="2654651" y="80813"/>
                  <a:pt x="2656503" y="84516"/>
                  <a:pt x="2656503" y="90071"/>
                </a:cubicBezTo>
                <a:lnTo>
                  <a:pt x="2656503" y="145622"/>
                </a:lnTo>
                <a:lnTo>
                  <a:pt x="2692611" y="145622"/>
                </a:lnTo>
                <a:lnTo>
                  <a:pt x="2692611" y="79887"/>
                </a:lnTo>
                <a:lnTo>
                  <a:pt x="2691685" y="79887"/>
                </a:lnTo>
                <a:close/>
                <a:moveTo>
                  <a:pt x="2795379" y="111365"/>
                </a:moveTo>
                <a:cubicBezTo>
                  <a:pt x="2793528" y="112291"/>
                  <a:pt x="2790750" y="113217"/>
                  <a:pt x="2788898" y="114143"/>
                </a:cubicBezTo>
                <a:cubicBezTo>
                  <a:pt x="2787047" y="115069"/>
                  <a:pt x="2784269" y="115069"/>
                  <a:pt x="2782417" y="115069"/>
                </a:cubicBezTo>
                <a:cubicBezTo>
                  <a:pt x="2779640" y="115069"/>
                  <a:pt x="2777788" y="114143"/>
                  <a:pt x="2776862" y="113217"/>
                </a:cubicBezTo>
                <a:cubicBezTo>
                  <a:pt x="2775011" y="112291"/>
                  <a:pt x="2775011" y="109514"/>
                  <a:pt x="2775011" y="106736"/>
                </a:cubicBezTo>
                <a:lnTo>
                  <a:pt x="2775011" y="74332"/>
                </a:lnTo>
                <a:lnTo>
                  <a:pt x="2794453" y="74332"/>
                </a:lnTo>
                <a:lnTo>
                  <a:pt x="2794453" y="47482"/>
                </a:lnTo>
                <a:lnTo>
                  <a:pt x="2775011" y="47482"/>
                </a:lnTo>
                <a:lnTo>
                  <a:pt x="2775011" y="16004"/>
                </a:lnTo>
                <a:lnTo>
                  <a:pt x="2738903" y="16004"/>
                </a:lnTo>
                <a:lnTo>
                  <a:pt x="2738903" y="47482"/>
                </a:lnTo>
                <a:lnTo>
                  <a:pt x="2726867" y="47482"/>
                </a:lnTo>
                <a:lnTo>
                  <a:pt x="2726867" y="74332"/>
                </a:lnTo>
                <a:lnTo>
                  <a:pt x="2738903" y="74332"/>
                </a:lnTo>
                <a:lnTo>
                  <a:pt x="2738903" y="119698"/>
                </a:lnTo>
                <a:cubicBezTo>
                  <a:pt x="2738903" y="125253"/>
                  <a:pt x="2739829" y="129882"/>
                  <a:pt x="2741680" y="133586"/>
                </a:cubicBezTo>
                <a:cubicBezTo>
                  <a:pt x="2743532" y="137289"/>
                  <a:pt x="2745384" y="140066"/>
                  <a:pt x="2748161" y="142844"/>
                </a:cubicBezTo>
                <a:cubicBezTo>
                  <a:pt x="2750939" y="144696"/>
                  <a:pt x="2753716" y="146547"/>
                  <a:pt x="2757419" y="147473"/>
                </a:cubicBezTo>
                <a:cubicBezTo>
                  <a:pt x="2761123" y="148399"/>
                  <a:pt x="2764826" y="149325"/>
                  <a:pt x="2768530" y="149325"/>
                </a:cubicBezTo>
                <a:cubicBezTo>
                  <a:pt x="2774085" y="149325"/>
                  <a:pt x="2779640" y="148399"/>
                  <a:pt x="2785195" y="147473"/>
                </a:cubicBezTo>
                <a:cubicBezTo>
                  <a:pt x="2790750" y="145622"/>
                  <a:pt x="2796305" y="144696"/>
                  <a:pt x="2800934" y="141918"/>
                </a:cubicBezTo>
                <a:lnTo>
                  <a:pt x="2795379" y="111365"/>
                </a:lnTo>
                <a:lnTo>
                  <a:pt x="2795379" y="111365"/>
                </a:lnTo>
                <a:close/>
                <a:moveTo>
                  <a:pt x="2892593" y="144696"/>
                </a:moveTo>
                <a:cubicBezTo>
                  <a:pt x="2897222" y="142844"/>
                  <a:pt x="2901851" y="140992"/>
                  <a:pt x="2905554" y="138215"/>
                </a:cubicBezTo>
                <a:cubicBezTo>
                  <a:pt x="2909258" y="135437"/>
                  <a:pt x="2912035" y="131734"/>
                  <a:pt x="2913887" y="128031"/>
                </a:cubicBezTo>
                <a:cubicBezTo>
                  <a:pt x="2915739" y="124327"/>
                  <a:pt x="2916664" y="119698"/>
                  <a:pt x="2916664" y="114143"/>
                </a:cubicBezTo>
                <a:cubicBezTo>
                  <a:pt x="2916664" y="110440"/>
                  <a:pt x="2915739" y="106736"/>
                  <a:pt x="2914812" y="103033"/>
                </a:cubicBezTo>
                <a:cubicBezTo>
                  <a:pt x="2913887" y="100255"/>
                  <a:pt x="2911109" y="97478"/>
                  <a:pt x="2908331" y="94700"/>
                </a:cubicBezTo>
                <a:cubicBezTo>
                  <a:pt x="2905554" y="91923"/>
                  <a:pt x="2901851" y="90071"/>
                  <a:pt x="2896296" y="88219"/>
                </a:cubicBezTo>
                <a:cubicBezTo>
                  <a:pt x="2891666" y="86368"/>
                  <a:pt x="2885185" y="84516"/>
                  <a:pt x="2877779" y="82664"/>
                </a:cubicBezTo>
                <a:cubicBezTo>
                  <a:pt x="2872224" y="80813"/>
                  <a:pt x="2867595" y="79887"/>
                  <a:pt x="2865743" y="78961"/>
                </a:cubicBezTo>
                <a:cubicBezTo>
                  <a:pt x="2863891" y="78035"/>
                  <a:pt x="2862966" y="76183"/>
                  <a:pt x="2862966" y="74332"/>
                </a:cubicBezTo>
                <a:cubicBezTo>
                  <a:pt x="2862966" y="72480"/>
                  <a:pt x="2863891" y="71554"/>
                  <a:pt x="2864817" y="70628"/>
                </a:cubicBezTo>
                <a:cubicBezTo>
                  <a:pt x="2866669" y="69702"/>
                  <a:pt x="2867595" y="69702"/>
                  <a:pt x="2870372" y="69702"/>
                </a:cubicBezTo>
                <a:cubicBezTo>
                  <a:pt x="2874076" y="69702"/>
                  <a:pt x="2877779" y="70628"/>
                  <a:pt x="2882408" y="72480"/>
                </a:cubicBezTo>
                <a:cubicBezTo>
                  <a:pt x="2886112" y="74332"/>
                  <a:pt x="2891666" y="77109"/>
                  <a:pt x="2898147" y="80813"/>
                </a:cubicBezTo>
                <a:lnTo>
                  <a:pt x="2912035" y="59518"/>
                </a:lnTo>
                <a:cubicBezTo>
                  <a:pt x="2905554" y="53963"/>
                  <a:pt x="2899073" y="50260"/>
                  <a:pt x="2891666" y="48408"/>
                </a:cubicBezTo>
                <a:cubicBezTo>
                  <a:pt x="2885185" y="46556"/>
                  <a:pt x="2877779" y="45631"/>
                  <a:pt x="2870372" y="45631"/>
                </a:cubicBezTo>
                <a:cubicBezTo>
                  <a:pt x="2864817" y="45631"/>
                  <a:pt x="2859262" y="46556"/>
                  <a:pt x="2853707" y="48408"/>
                </a:cubicBezTo>
                <a:cubicBezTo>
                  <a:pt x="2849078" y="50260"/>
                  <a:pt x="2844449" y="52112"/>
                  <a:pt x="2840745" y="55815"/>
                </a:cubicBezTo>
                <a:cubicBezTo>
                  <a:pt x="2837042" y="58592"/>
                  <a:pt x="2834264" y="62296"/>
                  <a:pt x="2832413" y="66925"/>
                </a:cubicBezTo>
                <a:cubicBezTo>
                  <a:pt x="2830561" y="71554"/>
                  <a:pt x="2829635" y="76183"/>
                  <a:pt x="2829635" y="80813"/>
                </a:cubicBezTo>
                <a:cubicBezTo>
                  <a:pt x="2829635" y="84516"/>
                  <a:pt x="2830561" y="88219"/>
                  <a:pt x="2831487" y="90997"/>
                </a:cubicBezTo>
                <a:cubicBezTo>
                  <a:pt x="2832413" y="93774"/>
                  <a:pt x="2835190" y="96552"/>
                  <a:pt x="2837968" y="98404"/>
                </a:cubicBezTo>
                <a:cubicBezTo>
                  <a:pt x="2840745" y="100255"/>
                  <a:pt x="2844449" y="103033"/>
                  <a:pt x="2849078" y="104884"/>
                </a:cubicBezTo>
                <a:cubicBezTo>
                  <a:pt x="2853707" y="106736"/>
                  <a:pt x="2859262" y="108588"/>
                  <a:pt x="2866669" y="110440"/>
                </a:cubicBezTo>
                <a:cubicBezTo>
                  <a:pt x="2872224" y="112291"/>
                  <a:pt x="2875927" y="113217"/>
                  <a:pt x="2877779" y="115069"/>
                </a:cubicBezTo>
                <a:cubicBezTo>
                  <a:pt x="2879631" y="115995"/>
                  <a:pt x="2880556" y="117846"/>
                  <a:pt x="2880556" y="119698"/>
                </a:cubicBezTo>
                <a:cubicBezTo>
                  <a:pt x="2880556" y="122476"/>
                  <a:pt x="2877779" y="124327"/>
                  <a:pt x="2873150" y="124327"/>
                </a:cubicBezTo>
                <a:cubicBezTo>
                  <a:pt x="2868520" y="124327"/>
                  <a:pt x="2862966" y="123401"/>
                  <a:pt x="2857410" y="120624"/>
                </a:cubicBezTo>
                <a:cubicBezTo>
                  <a:pt x="2851855" y="118772"/>
                  <a:pt x="2845374" y="115069"/>
                  <a:pt x="2839820" y="111365"/>
                </a:cubicBezTo>
                <a:lnTo>
                  <a:pt x="2827784" y="132660"/>
                </a:lnTo>
                <a:cubicBezTo>
                  <a:pt x="2833339" y="138215"/>
                  <a:pt x="2840745" y="141918"/>
                  <a:pt x="2849078" y="144696"/>
                </a:cubicBezTo>
                <a:cubicBezTo>
                  <a:pt x="2857410" y="147473"/>
                  <a:pt x="2865743" y="149325"/>
                  <a:pt x="2875001" y="149325"/>
                </a:cubicBezTo>
                <a:cubicBezTo>
                  <a:pt x="2881482" y="146547"/>
                  <a:pt x="2887963" y="145622"/>
                  <a:pt x="2892593" y="144696"/>
                </a:cubicBezTo>
                <a:lnTo>
                  <a:pt x="2892593" y="144696"/>
                </a:lnTo>
                <a:close/>
              </a:path>
            </a:pathLst>
          </a:custGeom>
          <a:solidFill>
            <a:schemeClr val="bg1"/>
          </a:solidFill>
          <a:ln w="38100" cap="flat" cmpd="sng" algn="ctr">
            <a:noFill/>
            <a:prstDash val="solid"/>
            <a:miter lim="800000"/>
          </a:ln>
          <a:effectLst>
            <a:outerShdw blurRad="177800" dist="1143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 defTabSz="663273"/>
            <a:endParaRPr lang="nl-NL" sz="1306" kern="0">
              <a:solidFill>
                <a:schemeClr val="bg1"/>
              </a:solidFill>
              <a:latin typeface="Segoe UI Light"/>
            </a:endParaRPr>
          </a:p>
        </p:txBody>
      </p:sp>
      <p:sp>
        <p:nvSpPr>
          <p:cNvPr id="11" name="GROEN VIERKANT">
            <a:extLst>
              <a:ext uri="{FF2B5EF4-FFF2-40B4-BE49-F238E27FC236}">
                <a16:creationId xmlns:a16="http://schemas.microsoft.com/office/drawing/2014/main" id="{A4B4A4D1-9250-4D31-A6DA-051B65179DAC}"/>
              </a:ext>
            </a:extLst>
          </p:cNvPr>
          <p:cNvSpPr/>
          <p:nvPr userDrawn="1"/>
        </p:nvSpPr>
        <p:spPr>
          <a:xfrm>
            <a:off x="2606678" y="1937656"/>
            <a:ext cx="1660000" cy="1660001"/>
          </a:xfrm>
          <a:prstGeom prst="rect">
            <a:avLst/>
          </a:prstGeom>
          <a:solidFill>
            <a:srgbClr val="1FF52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63273">
              <a:defRPr/>
            </a:pPr>
            <a:r>
              <a:rPr lang="en-US" sz="1306" kern="0" dirty="0">
                <a:solidFill>
                  <a:prstClr val="white"/>
                </a:solidFill>
                <a:latin typeface="Segoe UI Light"/>
              </a:rPr>
              <a:t> </a:t>
            </a:r>
          </a:p>
        </p:txBody>
      </p:sp>
      <p:sp>
        <p:nvSpPr>
          <p:cNvPr id="12" name="GROEN RONDJE">
            <a:extLst>
              <a:ext uri="{FF2B5EF4-FFF2-40B4-BE49-F238E27FC236}">
                <a16:creationId xmlns:a16="http://schemas.microsoft.com/office/drawing/2014/main" id="{64FF4A03-EFDC-4CED-AA57-577695EC160F}"/>
              </a:ext>
            </a:extLst>
          </p:cNvPr>
          <p:cNvSpPr/>
          <p:nvPr userDrawn="1"/>
        </p:nvSpPr>
        <p:spPr>
          <a:xfrm>
            <a:off x="3432050" y="1938176"/>
            <a:ext cx="1659480" cy="1659480"/>
          </a:xfrm>
          <a:prstGeom prst="ellipse">
            <a:avLst/>
          </a:prstGeom>
          <a:solidFill>
            <a:srgbClr val="1FF52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63273"/>
            <a:r>
              <a:rPr lang="en-US" sz="1306" kern="0" baseline="0" dirty="0">
                <a:solidFill>
                  <a:prstClr val="white"/>
                </a:solidFill>
                <a:latin typeface="Segoe UI Light"/>
              </a:rPr>
              <a:t> </a:t>
            </a:r>
            <a:endParaRPr lang="en-US" sz="1306" kern="0" dirty="0">
              <a:solidFill>
                <a:prstClr val="white"/>
              </a:solidFill>
              <a:latin typeface="Segoe UI Light"/>
            </a:endParaRPr>
          </a:p>
        </p:txBody>
      </p:sp>
      <p:sp>
        <p:nvSpPr>
          <p:cNvPr id="13" name="GROEN DRIEHOEK">
            <a:extLst>
              <a:ext uri="{FF2B5EF4-FFF2-40B4-BE49-F238E27FC236}">
                <a16:creationId xmlns:a16="http://schemas.microsoft.com/office/drawing/2014/main" id="{5A0DEF8A-B6F3-428E-A456-5ECB1E159671}"/>
              </a:ext>
            </a:extLst>
          </p:cNvPr>
          <p:cNvSpPr/>
          <p:nvPr userDrawn="1"/>
        </p:nvSpPr>
        <p:spPr>
          <a:xfrm rot="5400000">
            <a:off x="2606678" y="2745080"/>
            <a:ext cx="1660001" cy="1659996"/>
          </a:xfrm>
          <a:prstGeom prst="rtTriangle">
            <a:avLst/>
          </a:prstGeom>
          <a:solidFill>
            <a:srgbClr val="1FF524"/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663273">
              <a:defRPr/>
            </a:pPr>
            <a:r>
              <a:rPr lang="en-US" sz="1306" kern="0" baseline="0" dirty="0">
                <a:solidFill>
                  <a:prstClr val="white"/>
                </a:solidFill>
                <a:latin typeface="Segoe UI Light"/>
              </a:rPr>
              <a:t> </a:t>
            </a:r>
            <a:endParaRPr lang="en-US" sz="1306" kern="0" dirty="0">
              <a:solidFill>
                <a:prstClr val="white"/>
              </a:solidFill>
              <a:latin typeface="Segoe UI Light"/>
            </a:endParaRPr>
          </a:p>
        </p:txBody>
      </p:sp>
      <p:sp>
        <p:nvSpPr>
          <p:cNvPr id="19" name="Vrije vorm: vorm 18">
            <a:extLst>
              <a:ext uri="{FF2B5EF4-FFF2-40B4-BE49-F238E27FC236}">
                <a16:creationId xmlns:a16="http://schemas.microsoft.com/office/drawing/2014/main" id="{1E1E7233-B495-40A1-A678-3595DF160EBF}"/>
              </a:ext>
            </a:extLst>
          </p:cNvPr>
          <p:cNvSpPr/>
          <p:nvPr userDrawn="1"/>
        </p:nvSpPr>
        <p:spPr>
          <a:xfrm>
            <a:off x="2606678" y="1937656"/>
            <a:ext cx="2484852" cy="2467423"/>
          </a:xfrm>
          <a:custGeom>
            <a:avLst/>
            <a:gdLst>
              <a:gd name="connsiteX0" fmla="*/ 0 w 2484852"/>
              <a:gd name="connsiteY0" fmla="*/ 0 h 2467423"/>
              <a:gd name="connsiteX1" fmla="*/ 1660000 w 2484852"/>
              <a:gd name="connsiteY1" fmla="*/ 0 h 2467423"/>
              <a:gd name="connsiteX2" fmla="*/ 1660000 w 2484852"/>
              <a:gd name="connsiteY2" fmla="*/ 767 h 2467423"/>
              <a:gd name="connsiteX3" fmla="*/ 1739948 w 2484852"/>
              <a:gd name="connsiteY3" fmla="*/ 4804 h 2467423"/>
              <a:gd name="connsiteX4" fmla="*/ 2484852 w 2484852"/>
              <a:gd name="connsiteY4" fmla="*/ 830260 h 2467423"/>
              <a:gd name="connsiteX5" fmla="*/ 1739948 w 2484852"/>
              <a:gd name="connsiteY5" fmla="*/ 1655716 h 2467423"/>
              <a:gd name="connsiteX6" fmla="*/ 1660000 w 2484852"/>
              <a:gd name="connsiteY6" fmla="*/ 1659753 h 2467423"/>
              <a:gd name="connsiteX7" fmla="*/ 1660000 w 2484852"/>
              <a:gd name="connsiteY7" fmla="*/ 1660001 h 2467423"/>
              <a:gd name="connsiteX8" fmla="*/ 807422 w 2484852"/>
              <a:gd name="connsiteY8" fmla="*/ 1660001 h 2467423"/>
              <a:gd name="connsiteX9" fmla="*/ 3 w 2484852"/>
              <a:gd name="connsiteY9" fmla="*/ 2467423 h 2467423"/>
              <a:gd name="connsiteX10" fmla="*/ 3 w 2484852"/>
              <a:gd name="connsiteY10" fmla="*/ 1660001 h 2467423"/>
              <a:gd name="connsiteX11" fmla="*/ 0 w 2484852"/>
              <a:gd name="connsiteY11" fmla="*/ 1660001 h 24674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84852" h="2467423">
                <a:moveTo>
                  <a:pt x="0" y="0"/>
                </a:moveTo>
                <a:lnTo>
                  <a:pt x="1660000" y="0"/>
                </a:lnTo>
                <a:lnTo>
                  <a:pt x="1660000" y="767"/>
                </a:lnTo>
                <a:lnTo>
                  <a:pt x="1739948" y="4804"/>
                </a:lnTo>
                <a:cubicBezTo>
                  <a:pt x="2158350" y="47295"/>
                  <a:pt x="2484852" y="400648"/>
                  <a:pt x="2484852" y="830260"/>
                </a:cubicBezTo>
                <a:cubicBezTo>
                  <a:pt x="2484852" y="1259872"/>
                  <a:pt x="2158350" y="1613225"/>
                  <a:pt x="1739948" y="1655716"/>
                </a:cubicBezTo>
                <a:lnTo>
                  <a:pt x="1660000" y="1659753"/>
                </a:lnTo>
                <a:lnTo>
                  <a:pt x="1660000" y="1660001"/>
                </a:lnTo>
                <a:lnTo>
                  <a:pt x="807422" y="1660001"/>
                </a:lnTo>
                <a:lnTo>
                  <a:pt x="3" y="2467423"/>
                </a:lnTo>
                <a:lnTo>
                  <a:pt x="3" y="1660001"/>
                </a:lnTo>
                <a:lnTo>
                  <a:pt x="0" y="1660001"/>
                </a:lnTo>
                <a:close/>
              </a:path>
            </a:pathLst>
          </a:custGeom>
          <a:solidFill>
            <a:srgbClr val="1FF524"/>
          </a:solidFill>
          <a:ln w="38100" cap="flat" cmpd="sng" algn="ctr">
            <a:noFill/>
            <a:prstDash val="solid"/>
            <a:miter lim="800000"/>
          </a:ln>
          <a:effectLst>
            <a:outerShdw blurRad="177800" dist="1143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/>
          <a:p>
            <a:pPr algn="ctr" defTabSz="663273">
              <a:defRPr/>
            </a:pPr>
            <a:endParaRPr lang="en-US" sz="1306" kern="0" dirty="0">
              <a:solidFill>
                <a:prstClr val="white"/>
              </a:solidFill>
              <a:latin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4263514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31" presetClass="entr" presetSubtype="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3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3543 0.30115 C -0.30156 0.35949 -0.23945 0.36782 -0.19349 0.34537 C -0.07279 0.29282 -0.00625 0.09953 -1.04167E-6 3.7037E-6 " pathEditMode="relative" rAng="0" ptsTypes="AAA">
                                      <p:cBhvr>
                                        <p:cTn id="16" dur="1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708" y="-12269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6" presetClass="emph" presetSubtype="0" autoRev="1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8" dur="750" fill="hold"/>
                                        <p:tgtEl>
                                          <p:spTgt spid="13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0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0.5349 -0.54768 C 0.44518 -0.54768 0.32708 -0.53333 0.24805 -0.48634 C 0.03125 -0.34259 0.00378 -0.11065 8.33333E-7 -0.00046 " pathEditMode="relative" rAng="0" ptsTypes="AAA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6745" y="27361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6" presetClass="emph" presetSubtype="0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28" dur="750" fill="hold"/>
                                        <p:tgtEl>
                                          <p:spTgt spid="1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29" presetID="31" presetClass="entr" presetSubtype="0" fill="hold" grpId="3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0" presetClass="path" presetSubtype="0" accel="50000" decel="5000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0.40065 -0.35486 C -0.33372 -0.35486 -0.26042 -0.34375 -0.18138 -0.3081 C -0.05963 -0.23032 -0.00573 -0.09699 -1.04167E-6 -2.22222E-6 " pathEditMode="relative" rAng="0" ptsTypes="AAA">
                                      <p:cBhvr>
                                        <p:cTn id="3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26" y="17731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6" presetClass="emph" presetSubtype="0" autoRev="1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38" dur="750" fill="hold"/>
                                        <p:tgtEl>
                                          <p:spTgt spid="11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1" animBg="1"/>
      <p:bldP spid="11" grpId="2" animBg="1"/>
      <p:bldP spid="11" grpId="3" animBg="1"/>
      <p:bldP spid="12" grpId="1" animBg="1"/>
      <p:bldP spid="12" grpId="2" animBg="1"/>
      <p:bldP spid="12" grpId="3" animBg="1"/>
      <p:bldP spid="13" grpId="0" animBg="1"/>
      <p:bldP spid="13" grpId="1" animBg="1"/>
      <p:bldP spid="13" grpId="3" animBg="1"/>
      <p:bldP spid="19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fslui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echthoek 49"/>
          <p:cNvSpPr/>
          <p:nvPr userDrawn="1"/>
        </p:nvSpPr>
        <p:spPr>
          <a:xfrm>
            <a:off x="0" y="-531440"/>
            <a:ext cx="6096000" cy="3873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t"/>
          <a:lstStyle/>
          <a:p>
            <a:pPr algn="l"/>
            <a:r>
              <a:rPr lang="nl-NL" sz="1999" b="0" spc="0" baseline="0" dirty="0">
                <a:solidFill>
                  <a:schemeClr val="tx1"/>
                </a:solidFill>
                <a:latin typeface="+mj-lt"/>
              </a:rPr>
              <a:t>Afsluiter</a:t>
            </a:r>
          </a:p>
        </p:txBody>
      </p:sp>
      <p:pic>
        <p:nvPicPr>
          <p:cNvPr id="7" name="Afbeelding 6">
            <a:extLst>
              <a:ext uri="{FF2B5EF4-FFF2-40B4-BE49-F238E27FC236}">
                <a16:creationId xmlns:a16="http://schemas.microsoft.com/office/drawing/2014/main" id="{32FD624A-4B16-42BE-8C21-C6E439BF391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34" b="7834"/>
          <a:stretch/>
        </p:blipFill>
        <p:spPr>
          <a:xfrm>
            <a:off x="0" y="1786"/>
            <a:ext cx="12192000" cy="6854429"/>
          </a:xfrm>
          <a:prstGeom prst="rect">
            <a:avLst/>
          </a:prstGeom>
        </p:spPr>
      </p:pic>
      <p:sp>
        <p:nvSpPr>
          <p:cNvPr id="8" name="Rechthoek 7">
            <a:extLst>
              <a:ext uri="{FF2B5EF4-FFF2-40B4-BE49-F238E27FC236}">
                <a16:creationId xmlns:a16="http://schemas.microsoft.com/office/drawing/2014/main" id="{4C06DE69-8994-439C-937E-C791F1A666D3}"/>
              </a:ext>
            </a:extLst>
          </p:cNvPr>
          <p:cNvSpPr/>
          <p:nvPr userDrawn="1"/>
        </p:nvSpPr>
        <p:spPr>
          <a:xfrm>
            <a:off x="0" y="1786"/>
            <a:ext cx="12192000" cy="6854429"/>
          </a:xfrm>
          <a:prstGeom prst="rect">
            <a:avLst/>
          </a:prstGeom>
          <a:gradFill flip="none" rotWithShape="1">
            <a:gsLst>
              <a:gs pos="0">
                <a:schemeClr val="tx1">
                  <a:alpha val="0"/>
                </a:schemeClr>
              </a:gs>
              <a:gs pos="64000">
                <a:schemeClr val="tx1">
                  <a:alpha val="6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92" tIns="45696" rIns="91392" bIns="456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43"/>
            <a:endParaRPr lang="nl-NL" sz="1599" dirty="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9" name="Rechthoek 8">
            <a:extLst>
              <a:ext uri="{FF2B5EF4-FFF2-40B4-BE49-F238E27FC236}">
                <a16:creationId xmlns:a16="http://schemas.microsoft.com/office/drawing/2014/main" id="{4B8DB09E-7871-4A13-A6D7-17A1F63ADD3B}"/>
              </a:ext>
            </a:extLst>
          </p:cNvPr>
          <p:cNvSpPr/>
          <p:nvPr userDrawn="1"/>
        </p:nvSpPr>
        <p:spPr>
          <a:xfrm>
            <a:off x="816131" y="1786"/>
            <a:ext cx="8734455" cy="6854429"/>
          </a:xfrm>
          <a:prstGeom prst="rect">
            <a:avLst/>
          </a:prstGeom>
          <a:solidFill>
            <a:schemeClr val="tx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392" tIns="45696" rIns="91392" bIns="45696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defTabSz="913943"/>
            <a:endParaRPr lang="nl-NL" sz="1599" dirty="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11" name="Tijdelijke aanduiding voor dianummer 2">
            <a:extLst>
              <a:ext uri="{FF2B5EF4-FFF2-40B4-BE49-F238E27FC236}">
                <a16:creationId xmlns:a16="http://schemas.microsoft.com/office/drawing/2014/main" id="{0568368F-6E46-48F2-A102-152104C80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16200000">
            <a:off x="127000" y="6218238"/>
            <a:ext cx="274638" cy="365125"/>
          </a:xfrm>
        </p:spPr>
        <p:txBody>
          <a:bodyPr/>
          <a:lstStyle/>
          <a:p>
            <a:fld id="{1D2F56AF-52DD-4DF6-B439-3FC8E38D39F7}" type="slidenum">
              <a:rPr lang="nl-NL"/>
              <a:pPr/>
              <a:t>‹nr.›</a:t>
            </a:fld>
            <a:endParaRPr lang="nl-NL" dirty="0"/>
          </a:p>
        </p:txBody>
      </p:sp>
      <p:grpSp>
        <p:nvGrpSpPr>
          <p:cNvPr id="15" name="Groep 14">
            <a:extLst>
              <a:ext uri="{FF2B5EF4-FFF2-40B4-BE49-F238E27FC236}">
                <a16:creationId xmlns:a16="http://schemas.microsoft.com/office/drawing/2014/main" id="{F2850F1A-C511-42F7-9DEC-75934977B07C}"/>
              </a:ext>
            </a:extLst>
          </p:cNvPr>
          <p:cNvGrpSpPr/>
          <p:nvPr userDrawn="1"/>
        </p:nvGrpSpPr>
        <p:grpSpPr>
          <a:xfrm>
            <a:off x="2185621" y="549841"/>
            <a:ext cx="412535" cy="409643"/>
            <a:chOff x="3361507" y="2074378"/>
            <a:chExt cx="1947476" cy="1933814"/>
          </a:xfrm>
        </p:grpSpPr>
        <p:sp>
          <p:nvSpPr>
            <p:cNvPr id="16" name="GROEN VIERKANT">
              <a:extLst>
                <a:ext uri="{FF2B5EF4-FFF2-40B4-BE49-F238E27FC236}">
                  <a16:creationId xmlns:a16="http://schemas.microsoft.com/office/drawing/2014/main" id="{EC21C10F-F80D-4ABB-BEFC-AEBA84616F85}"/>
                </a:ext>
              </a:extLst>
            </p:cNvPr>
            <p:cNvSpPr/>
            <p:nvPr/>
          </p:nvSpPr>
          <p:spPr>
            <a:xfrm rot="16200000">
              <a:off x="3361507" y="2074378"/>
              <a:ext cx="1301005" cy="1301006"/>
            </a:xfrm>
            <a:prstGeom prst="roundRect">
              <a:avLst>
                <a:gd name="adj" fmla="val 0"/>
              </a:avLst>
            </a:prstGeom>
            <a:solidFill>
              <a:srgbClr val="1FF52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63274">
                <a:defRPr/>
              </a:pPr>
              <a:endParaRPr lang="en-US" sz="1306" kern="0" dirty="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17" name="GROEN RONDJE">
              <a:extLst>
                <a:ext uri="{FF2B5EF4-FFF2-40B4-BE49-F238E27FC236}">
                  <a16:creationId xmlns:a16="http://schemas.microsoft.com/office/drawing/2014/main" id="{1086FE62-0CDB-4A63-AB7B-587EA560CA68}"/>
                </a:ext>
              </a:extLst>
            </p:cNvPr>
            <p:cNvSpPr/>
            <p:nvPr/>
          </p:nvSpPr>
          <p:spPr>
            <a:xfrm>
              <a:off x="4008384" y="2074378"/>
              <a:ext cx="1300599" cy="1300599"/>
            </a:xfrm>
            <a:prstGeom prst="ellipse">
              <a:avLst/>
            </a:prstGeom>
            <a:solidFill>
              <a:srgbClr val="1FF52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63274">
                <a:defRPr/>
              </a:pPr>
              <a:endParaRPr lang="en-US" sz="1306" kern="0">
                <a:solidFill>
                  <a:prstClr val="white"/>
                </a:solidFill>
                <a:latin typeface="Segoe UI Light"/>
              </a:endParaRPr>
            </a:p>
          </p:txBody>
        </p:sp>
        <p:sp>
          <p:nvSpPr>
            <p:cNvPr id="18" name="GROEN DRIEHOEK">
              <a:extLst>
                <a:ext uri="{FF2B5EF4-FFF2-40B4-BE49-F238E27FC236}">
                  <a16:creationId xmlns:a16="http://schemas.microsoft.com/office/drawing/2014/main" id="{168CB834-18B8-4299-B052-E1C316ED4642}"/>
                </a:ext>
              </a:extLst>
            </p:cNvPr>
            <p:cNvSpPr/>
            <p:nvPr/>
          </p:nvSpPr>
          <p:spPr>
            <a:xfrm rot="10800000">
              <a:off x="3361507" y="2707188"/>
              <a:ext cx="1301005" cy="1301004"/>
            </a:xfrm>
            <a:prstGeom prst="triangle">
              <a:avLst>
                <a:gd name="adj" fmla="val 100000"/>
              </a:avLst>
            </a:prstGeom>
            <a:solidFill>
              <a:srgbClr val="1FF524"/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 defTabSz="663274">
                <a:defRPr/>
              </a:pPr>
              <a:endParaRPr lang="en-US" sz="1306" kern="0">
                <a:solidFill>
                  <a:prstClr val="white"/>
                </a:solidFill>
                <a:latin typeface="Segoe UI Light"/>
              </a:endParaRPr>
            </a:p>
          </p:txBody>
        </p:sp>
      </p:grpSp>
      <p:sp>
        <p:nvSpPr>
          <p:cNvPr id="19" name="Rechthoek 18">
            <a:extLst>
              <a:ext uri="{FF2B5EF4-FFF2-40B4-BE49-F238E27FC236}">
                <a16:creationId xmlns:a16="http://schemas.microsoft.com/office/drawing/2014/main" id="{35A6F51D-3C64-4A5A-A8B0-FE5A33E11E26}"/>
              </a:ext>
            </a:extLst>
          </p:cNvPr>
          <p:cNvSpPr/>
          <p:nvPr userDrawn="1"/>
        </p:nvSpPr>
        <p:spPr>
          <a:xfrm>
            <a:off x="2185621" y="6156592"/>
            <a:ext cx="5709642" cy="185214"/>
          </a:xfrm>
          <a:prstGeom prst="rect">
            <a:avLst/>
          </a:prstGeom>
          <a:noFill/>
          <a:ln w="2857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3943"/>
            <a:r>
              <a:rPr lang="nl-NL" sz="1200" cap="all" dirty="0">
                <a:solidFill>
                  <a:prstClr val="white"/>
                </a:solidFill>
                <a:latin typeface="Segoe UI Black"/>
              </a:rPr>
              <a:t>www.pptsolutions.nl</a:t>
            </a:r>
          </a:p>
        </p:txBody>
      </p:sp>
      <p:sp>
        <p:nvSpPr>
          <p:cNvPr id="20" name="Rechthoek 19">
            <a:extLst>
              <a:ext uri="{FF2B5EF4-FFF2-40B4-BE49-F238E27FC236}">
                <a16:creationId xmlns:a16="http://schemas.microsoft.com/office/drawing/2014/main" id="{1136D931-F8AA-4ED9-B41F-B2D497B9FEC5}"/>
              </a:ext>
            </a:extLst>
          </p:cNvPr>
          <p:cNvSpPr/>
          <p:nvPr userDrawn="1"/>
        </p:nvSpPr>
        <p:spPr>
          <a:xfrm>
            <a:off x="2185621" y="2816424"/>
            <a:ext cx="5493730" cy="1225153"/>
          </a:xfrm>
          <a:prstGeom prst="rect">
            <a:avLst/>
          </a:prstGeom>
          <a:noFill/>
          <a:ln w="28575">
            <a:noFill/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defTabSz="913943"/>
            <a:r>
              <a:rPr lang="en-GB" sz="7200" cap="all" dirty="0">
                <a:solidFill>
                  <a:prstClr val="white"/>
                </a:solidFill>
                <a:latin typeface="Segoe UI Black"/>
              </a:rPr>
              <a:t>Stay SAFE! </a:t>
            </a:r>
          </a:p>
        </p:txBody>
      </p:sp>
      <p:sp>
        <p:nvSpPr>
          <p:cNvPr id="21" name="Rechthoek 20">
            <a:extLst>
              <a:ext uri="{FF2B5EF4-FFF2-40B4-BE49-F238E27FC236}">
                <a16:creationId xmlns:a16="http://schemas.microsoft.com/office/drawing/2014/main" id="{B1634242-327B-4985-8A8E-A00AEC993616}"/>
              </a:ext>
            </a:extLst>
          </p:cNvPr>
          <p:cNvSpPr/>
          <p:nvPr userDrawn="1"/>
        </p:nvSpPr>
        <p:spPr>
          <a:xfrm>
            <a:off x="0" y="1786"/>
            <a:ext cx="863551" cy="685442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943"/>
            <a:endParaRPr lang="nl-NL" sz="1599" dirty="0">
              <a:solidFill>
                <a:prstClr val="white"/>
              </a:solidFill>
              <a:latin typeface="Segoe UI"/>
            </a:endParaRPr>
          </a:p>
        </p:txBody>
      </p:sp>
      <p:sp>
        <p:nvSpPr>
          <p:cNvPr id="22" name="Rechthoek 21">
            <a:extLst>
              <a:ext uri="{FF2B5EF4-FFF2-40B4-BE49-F238E27FC236}">
                <a16:creationId xmlns:a16="http://schemas.microsoft.com/office/drawing/2014/main" id="{1B9A45CB-AAF4-4F0A-9712-0B05AF0A7C6E}"/>
              </a:ext>
            </a:extLst>
          </p:cNvPr>
          <p:cNvSpPr/>
          <p:nvPr userDrawn="1"/>
        </p:nvSpPr>
        <p:spPr>
          <a:xfrm>
            <a:off x="2185621" y="4059380"/>
            <a:ext cx="1109263" cy="5263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3943"/>
            <a:endParaRPr lang="nl-NL" sz="1599" dirty="0">
              <a:solidFill>
                <a:prstClr val="white"/>
              </a:solidFill>
              <a:latin typeface="Segoe UI"/>
            </a:endParaRPr>
          </a:p>
        </p:txBody>
      </p:sp>
      <p:grpSp>
        <p:nvGrpSpPr>
          <p:cNvPr id="3" name="Groep 2">
            <a:extLst>
              <a:ext uri="{FF2B5EF4-FFF2-40B4-BE49-F238E27FC236}">
                <a16:creationId xmlns:a16="http://schemas.microsoft.com/office/drawing/2014/main" id="{4411D816-D6F4-45B0-A7E1-6B76974FF336}"/>
              </a:ext>
            </a:extLst>
          </p:cNvPr>
          <p:cNvGrpSpPr/>
          <p:nvPr userDrawn="1"/>
        </p:nvGrpSpPr>
        <p:grpSpPr>
          <a:xfrm>
            <a:off x="10060567" y="549841"/>
            <a:ext cx="1618279" cy="5053269"/>
            <a:chOff x="10060567" y="549841"/>
            <a:chExt cx="1618279" cy="5053269"/>
          </a:xfrm>
        </p:grpSpPr>
        <p:sp>
          <p:nvSpPr>
            <p:cNvPr id="23" name="Rechthoek 22">
              <a:extLst>
                <a:ext uri="{FF2B5EF4-FFF2-40B4-BE49-F238E27FC236}">
                  <a16:creationId xmlns:a16="http://schemas.microsoft.com/office/drawing/2014/main" id="{77CC30FC-7C76-4DB4-8B7B-F3D759709DAC}"/>
                </a:ext>
              </a:extLst>
            </p:cNvPr>
            <p:cNvSpPr/>
            <p:nvPr userDrawn="1"/>
          </p:nvSpPr>
          <p:spPr>
            <a:xfrm>
              <a:off x="10060567" y="549841"/>
              <a:ext cx="117921" cy="11792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4" name="Ovaal 23">
              <a:extLst>
                <a:ext uri="{FF2B5EF4-FFF2-40B4-BE49-F238E27FC236}">
                  <a16:creationId xmlns:a16="http://schemas.microsoft.com/office/drawing/2014/main" id="{A8F38193-29B5-46F6-84A3-9DEC94FEA6E0}"/>
                </a:ext>
              </a:extLst>
            </p:cNvPr>
            <p:cNvSpPr/>
            <p:nvPr userDrawn="1"/>
          </p:nvSpPr>
          <p:spPr>
            <a:xfrm>
              <a:off x="10810746" y="549841"/>
              <a:ext cx="117921" cy="117921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5" name="Rechthoekige driehoek 24">
              <a:extLst>
                <a:ext uri="{FF2B5EF4-FFF2-40B4-BE49-F238E27FC236}">
                  <a16:creationId xmlns:a16="http://schemas.microsoft.com/office/drawing/2014/main" id="{2BA67866-DC81-4A0B-9D88-5755CB859FA3}"/>
                </a:ext>
              </a:extLst>
            </p:cNvPr>
            <p:cNvSpPr/>
            <p:nvPr userDrawn="1"/>
          </p:nvSpPr>
          <p:spPr>
            <a:xfrm rot="5400000">
              <a:off x="11560925" y="549841"/>
              <a:ext cx="117921" cy="117921"/>
            </a:xfrm>
            <a:prstGeom prst="rtTriangl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6" name="Rechthoek 25">
              <a:extLst>
                <a:ext uri="{FF2B5EF4-FFF2-40B4-BE49-F238E27FC236}">
                  <a16:creationId xmlns:a16="http://schemas.microsoft.com/office/drawing/2014/main" id="{460557E8-C0E0-4A69-AC3F-3D3D6B086EB0}"/>
                </a:ext>
              </a:extLst>
            </p:cNvPr>
            <p:cNvSpPr/>
            <p:nvPr userDrawn="1"/>
          </p:nvSpPr>
          <p:spPr>
            <a:xfrm>
              <a:off x="11560925" y="1254891"/>
              <a:ext cx="117921" cy="11792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7" name="Ovaal 26">
              <a:extLst>
                <a:ext uri="{FF2B5EF4-FFF2-40B4-BE49-F238E27FC236}">
                  <a16:creationId xmlns:a16="http://schemas.microsoft.com/office/drawing/2014/main" id="{A96D9FAA-656F-4B8E-BE4E-4F7F89AB583B}"/>
                </a:ext>
              </a:extLst>
            </p:cNvPr>
            <p:cNvSpPr/>
            <p:nvPr userDrawn="1"/>
          </p:nvSpPr>
          <p:spPr>
            <a:xfrm>
              <a:off x="10060567" y="1254891"/>
              <a:ext cx="117921" cy="117921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8" name="Rechthoekige driehoek 27">
              <a:extLst>
                <a:ext uri="{FF2B5EF4-FFF2-40B4-BE49-F238E27FC236}">
                  <a16:creationId xmlns:a16="http://schemas.microsoft.com/office/drawing/2014/main" id="{A8CCE414-1DC8-4FAA-B3BD-9FF67F359396}"/>
                </a:ext>
              </a:extLst>
            </p:cNvPr>
            <p:cNvSpPr/>
            <p:nvPr userDrawn="1"/>
          </p:nvSpPr>
          <p:spPr>
            <a:xfrm rot="5400000">
              <a:off x="10810746" y="1254891"/>
              <a:ext cx="117921" cy="117921"/>
            </a:xfrm>
            <a:prstGeom prst="rtTriangl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29" name="Rechthoek 28">
              <a:extLst>
                <a:ext uri="{FF2B5EF4-FFF2-40B4-BE49-F238E27FC236}">
                  <a16:creationId xmlns:a16="http://schemas.microsoft.com/office/drawing/2014/main" id="{A3644AD9-756C-48C9-AC61-84822C0F9A4B}"/>
                </a:ext>
              </a:extLst>
            </p:cNvPr>
            <p:cNvSpPr/>
            <p:nvPr userDrawn="1"/>
          </p:nvSpPr>
          <p:spPr>
            <a:xfrm>
              <a:off x="10810746" y="1959940"/>
              <a:ext cx="117921" cy="11792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30" name="Ovaal 29">
              <a:extLst>
                <a:ext uri="{FF2B5EF4-FFF2-40B4-BE49-F238E27FC236}">
                  <a16:creationId xmlns:a16="http://schemas.microsoft.com/office/drawing/2014/main" id="{F4BC6F83-5BC0-4533-9D94-F1108F202DE1}"/>
                </a:ext>
              </a:extLst>
            </p:cNvPr>
            <p:cNvSpPr/>
            <p:nvPr userDrawn="1"/>
          </p:nvSpPr>
          <p:spPr>
            <a:xfrm>
              <a:off x="11560925" y="1959940"/>
              <a:ext cx="117921" cy="117921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31" name="Rechthoekige driehoek 30">
              <a:extLst>
                <a:ext uri="{FF2B5EF4-FFF2-40B4-BE49-F238E27FC236}">
                  <a16:creationId xmlns:a16="http://schemas.microsoft.com/office/drawing/2014/main" id="{999BE4F6-9A70-4F0F-AC7C-9DE5D1685C90}"/>
                </a:ext>
              </a:extLst>
            </p:cNvPr>
            <p:cNvSpPr/>
            <p:nvPr userDrawn="1"/>
          </p:nvSpPr>
          <p:spPr>
            <a:xfrm rot="5400000">
              <a:off x="10085096" y="1959940"/>
              <a:ext cx="117921" cy="117921"/>
            </a:xfrm>
            <a:prstGeom prst="rtTriangl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32" name="Rechthoek 31">
              <a:extLst>
                <a:ext uri="{FF2B5EF4-FFF2-40B4-BE49-F238E27FC236}">
                  <a16:creationId xmlns:a16="http://schemas.microsoft.com/office/drawing/2014/main" id="{40774ACE-7DCD-45CD-91DB-60A0E82868F9}"/>
                </a:ext>
              </a:extLst>
            </p:cNvPr>
            <p:cNvSpPr/>
            <p:nvPr userDrawn="1"/>
          </p:nvSpPr>
          <p:spPr>
            <a:xfrm>
              <a:off x="10060567" y="2664990"/>
              <a:ext cx="117921" cy="11792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33" name="Ovaal 32">
              <a:extLst>
                <a:ext uri="{FF2B5EF4-FFF2-40B4-BE49-F238E27FC236}">
                  <a16:creationId xmlns:a16="http://schemas.microsoft.com/office/drawing/2014/main" id="{4BD8C4A8-1145-4F01-AB1A-96176A4E656F}"/>
                </a:ext>
              </a:extLst>
            </p:cNvPr>
            <p:cNvSpPr/>
            <p:nvPr userDrawn="1"/>
          </p:nvSpPr>
          <p:spPr>
            <a:xfrm>
              <a:off x="10810746" y="2664990"/>
              <a:ext cx="117921" cy="117921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34" name="Rechthoekige driehoek 33">
              <a:extLst>
                <a:ext uri="{FF2B5EF4-FFF2-40B4-BE49-F238E27FC236}">
                  <a16:creationId xmlns:a16="http://schemas.microsoft.com/office/drawing/2014/main" id="{B84362AB-94FB-44AC-8577-028B4A8AE6A4}"/>
                </a:ext>
              </a:extLst>
            </p:cNvPr>
            <p:cNvSpPr/>
            <p:nvPr userDrawn="1"/>
          </p:nvSpPr>
          <p:spPr>
            <a:xfrm rot="5400000">
              <a:off x="11560925" y="2664990"/>
              <a:ext cx="117921" cy="117921"/>
            </a:xfrm>
            <a:prstGeom prst="rtTriangl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35" name="Rechthoek 34">
              <a:extLst>
                <a:ext uri="{FF2B5EF4-FFF2-40B4-BE49-F238E27FC236}">
                  <a16:creationId xmlns:a16="http://schemas.microsoft.com/office/drawing/2014/main" id="{161F11DA-4C2A-4E1D-9F3A-A3E48521CBC1}"/>
                </a:ext>
              </a:extLst>
            </p:cNvPr>
            <p:cNvSpPr/>
            <p:nvPr userDrawn="1"/>
          </p:nvSpPr>
          <p:spPr>
            <a:xfrm>
              <a:off x="11560925" y="3370040"/>
              <a:ext cx="117921" cy="11792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36" name="Ovaal 35">
              <a:extLst>
                <a:ext uri="{FF2B5EF4-FFF2-40B4-BE49-F238E27FC236}">
                  <a16:creationId xmlns:a16="http://schemas.microsoft.com/office/drawing/2014/main" id="{9CE42814-A2B6-4F50-8931-C11005DF4DC9}"/>
                </a:ext>
              </a:extLst>
            </p:cNvPr>
            <p:cNvSpPr/>
            <p:nvPr userDrawn="1"/>
          </p:nvSpPr>
          <p:spPr>
            <a:xfrm>
              <a:off x="10060567" y="3370040"/>
              <a:ext cx="117921" cy="117921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37" name="Rechthoekige driehoek 36">
              <a:extLst>
                <a:ext uri="{FF2B5EF4-FFF2-40B4-BE49-F238E27FC236}">
                  <a16:creationId xmlns:a16="http://schemas.microsoft.com/office/drawing/2014/main" id="{FB828956-B13A-41FC-811E-9E48C2223E56}"/>
                </a:ext>
              </a:extLst>
            </p:cNvPr>
            <p:cNvSpPr/>
            <p:nvPr userDrawn="1"/>
          </p:nvSpPr>
          <p:spPr>
            <a:xfrm rot="5400000">
              <a:off x="10810746" y="3370040"/>
              <a:ext cx="117921" cy="117921"/>
            </a:xfrm>
            <a:prstGeom prst="rtTriangl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38" name="Rechthoek 37">
              <a:extLst>
                <a:ext uri="{FF2B5EF4-FFF2-40B4-BE49-F238E27FC236}">
                  <a16:creationId xmlns:a16="http://schemas.microsoft.com/office/drawing/2014/main" id="{E1085F6E-980E-4889-8478-32BB4CBACDC4}"/>
                </a:ext>
              </a:extLst>
            </p:cNvPr>
            <p:cNvSpPr/>
            <p:nvPr userDrawn="1"/>
          </p:nvSpPr>
          <p:spPr>
            <a:xfrm>
              <a:off x="10810746" y="4075090"/>
              <a:ext cx="117921" cy="11792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39" name="Ovaal 38">
              <a:extLst>
                <a:ext uri="{FF2B5EF4-FFF2-40B4-BE49-F238E27FC236}">
                  <a16:creationId xmlns:a16="http://schemas.microsoft.com/office/drawing/2014/main" id="{B031163C-E5BF-49C3-8893-29D8D55A1586}"/>
                </a:ext>
              </a:extLst>
            </p:cNvPr>
            <p:cNvSpPr/>
            <p:nvPr userDrawn="1"/>
          </p:nvSpPr>
          <p:spPr>
            <a:xfrm>
              <a:off x="11560925" y="4075090"/>
              <a:ext cx="117921" cy="117921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40" name="Rechthoekige driehoek 39">
              <a:extLst>
                <a:ext uri="{FF2B5EF4-FFF2-40B4-BE49-F238E27FC236}">
                  <a16:creationId xmlns:a16="http://schemas.microsoft.com/office/drawing/2014/main" id="{AF7CD0C1-7930-4864-8799-F20BCBCD8594}"/>
                </a:ext>
              </a:extLst>
            </p:cNvPr>
            <p:cNvSpPr/>
            <p:nvPr userDrawn="1"/>
          </p:nvSpPr>
          <p:spPr>
            <a:xfrm rot="5400000">
              <a:off x="10085096" y="4075090"/>
              <a:ext cx="117921" cy="117921"/>
            </a:xfrm>
            <a:prstGeom prst="rtTriangl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41" name="Rechthoek 40">
              <a:extLst>
                <a:ext uri="{FF2B5EF4-FFF2-40B4-BE49-F238E27FC236}">
                  <a16:creationId xmlns:a16="http://schemas.microsoft.com/office/drawing/2014/main" id="{F436E24F-C70C-47BE-9E80-AB299DDA9626}"/>
                </a:ext>
              </a:extLst>
            </p:cNvPr>
            <p:cNvSpPr/>
            <p:nvPr userDrawn="1"/>
          </p:nvSpPr>
          <p:spPr>
            <a:xfrm>
              <a:off x="10060567" y="4780140"/>
              <a:ext cx="117921" cy="11792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42" name="Ovaal 41">
              <a:extLst>
                <a:ext uri="{FF2B5EF4-FFF2-40B4-BE49-F238E27FC236}">
                  <a16:creationId xmlns:a16="http://schemas.microsoft.com/office/drawing/2014/main" id="{7F186D33-48B0-47A1-8C60-D38B4DD0E912}"/>
                </a:ext>
              </a:extLst>
            </p:cNvPr>
            <p:cNvSpPr/>
            <p:nvPr userDrawn="1"/>
          </p:nvSpPr>
          <p:spPr>
            <a:xfrm>
              <a:off x="10810746" y="4780140"/>
              <a:ext cx="117921" cy="117921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43" name="Rechthoekige driehoek 42">
              <a:extLst>
                <a:ext uri="{FF2B5EF4-FFF2-40B4-BE49-F238E27FC236}">
                  <a16:creationId xmlns:a16="http://schemas.microsoft.com/office/drawing/2014/main" id="{C8CFE97D-A5E0-44E6-AEE1-BCAEE4C4C313}"/>
                </a:ext>
              </a:extLst>
            </p:cNvPr>
            <p:cNvSpPr/>
            <p:nvPr userDrawn="1"/>
          </p:nvSpPr>
          <p:spPr>
            <a:xfrm rot="5400000">
              <a:off x="11560925" y="4780140"/>
              <a:ext cx="117921" cy="117921"/>
            </a:xfrm>
            <a:prstGeom prst="rtTriangl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44" name="Rechthoek 43">
              <a:extLst>
                <a:ext uri="{FF2B5EF4-FFF2-40B4-BE49-F238E27FC236}">
                  <a16:creationId xmlns:a16="http://schemas.microsoft.com/office/drawing/2014/main" id="{E44CAEF2-4151-49FE-94D2-9B2F4DEEC05B}"/>
                </a:ext>
              </a:extLst>
            </p:cNvPr>
            <p:cNvSpPr/>
            <p:nvPr userDrawn="1"/>
          </p:nvSpPr>
          <p:spPr>
            <a:xfrm>
              <a:off x="11560925" y="5485189"/>
              <a:ext cx="117921" cy="117921"/>
            </a:xfrm>
            <a:prstGeom prst="rect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45" name="Ovaal 44">
              <a:extLst>
                <a:ext uri="{FF2B5EF4-FFF2-40B4-BE49-F238E27FC236}">
                  <a16:creationId xmlns:a16="http://schemas.microsoft.com/office/drawing/2014/main" id="{261094FB-B83F-4D36-B447-182B98EC0541}"/>
                </a:ext>
              </a:extLst>
            </p:cNvPr>
            <p:cNvSpPr/>
            <p:nvPr userDrawn="1"/>
          </p:nvSpPr>
          <p:spPr>
            <a:xfrm>
              <a:off x="10060567" y="5485189"/>
              <a:ext cx="117921" cy="117921"/>
            </a:xfrm>
            <a:prstGeom prst="ellips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  <p:sp>
          <p:nvSpPr>
            <p:cNvPr id="46" name="Rechthoekige driehoek 45">
              <a:extLst>
                <a:ext uri="{FF2B5EF4-FFF2-40B4-BE49-F238E27FC236}">
                  <a16:creationId xmlns:a16="http://schemas.microsoft.com/office/drawing/2014/main" id="{A7EC6C07-598A-4F65-8AAC-A9919D9CE2E6}"/>
                </a:ext>
              </a:extLst>
            </p:cNvPr>
            <p:cNvSpPr/>
            <p:nvPr userDrawn="1"/>
          </p:nvSpPr>
          <p:spPr>
            <a:xfrm rot="5400000">
              <a:off x="10810746" y="5485189"/>
              <a:ext cx="117921" cy="117921"/>
            </a:xfrm>
            <a:prstGeom prst="rtTriangle">
              <a:avLst/>
            </a:prstGeom>
            <a:solidFill>
              <a:schemeClr val="bg1">
                <a:alpha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3943"/>
              <a:endParaRPr lang="nl-NL" sz="1599" dirty="0">
                <a:solidFill>
                  <a:prstClr val="white"/>
                </a:solidFill>
                <a:latin typeface="Segoe UI"/>
              </a:endParaRPr>
            </a:p>
          </p:txBody>
        </p:sp>
      </p:grpSp>
      <p:sp>
        <p:nvSpPr>
          <p:cNvPr id="48" name="Rechthoek 47">
            <a:extLst>
              <a:ext uri="{FF2B5EF4-FFF2-40B4-BE49-F238E27FC236}">
                <a16:creationId xmlns:a16="http://schemas.microsoft.com/office/drawing/2014/main" id="{B4012E67-B29A-4D49-BAE9-14D0DC9F6CC9}"/>
              </a:ext>
            </a:extLst>
          </p:cNvPr>
          <p:cNvSpPr/>
          <p:nvPr userDrawn="1"/>
        </p:nvSpPr>
        <p:spPr>
          <a:xfrm>
            <a:off x="10107575" y="6128261"/>
            <a:ext cx="1648361" cy="24187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71963" tIns="35981" rIns="71963" bIns="35981" rtlCol="0" anchor="ctr">
            <a:spAutoFit/>
          </a:bodyPr>
          <a:lstStyle/>
          <a:p>
            <a:pPr algn="r" defTabSz="913943"/>
            <a:fld id="{A0DAF4F1-9CC2-4F96-B8DF-B3DD8A937BC9}" type="datetime2">
              <a:rPr lang="en-GB" sz="1100">
                <a:solidFill>
                  <a:srgbClr val="9D9FA1"/>
                </a:solidFill>
                <a:latin typeface="Segoe UI"/>
              </a:rPr>
              <a:pPr algn="r" defTabSz="913943"/>
              <a:t>Monday, 06 April 2020</a:t>
            </a:fld>
            <a:endParaRPr lang="nl-NL" sz="1100" dirty="0">
              <a:solidFill>
                <a:srgbClr val="9D9FA1"/>
              </a:solidFill>
              <a:latin typeface="Segoe UI"/>
            </a:endParaRPr>
          </a:p>
        </p:txBody>
      </p:sp>
    </p:spTree>
    <p:extLst>
      <p:ext uri="{BB962C8B-B14F-4D97-AF65-F5344CB8AC3E}">
        <p14:creationId xmlns:p14="http://schemas.microsoft.com/office/powerpoint/2010/main" val="2304189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accel="20000" decel="8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accel="20000" decel="8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9" grpId="0"/>
      <p:bldP spid="20" grpId="0"/>
      <p:bldP spid="21" grpId="0" animBg="1"/>
      <p:bldP spid="22" grpId="0" animBg="1"/>
      <p:bldP spid="48" grpId="0"/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>
            <a:extLst>
              <a:ext uri="{FF2B5EF4-FFF2-40B4-BE49-F238E27FC236}">
                <a16:creationId xmlns:a16="http://schemas.microsoft.com/office/drawing/2014/main" id="{34EE15B4-2402-4E12-BFD4-0DAFDB60DD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11017249" cy="530379"/>
          </a:xfrm>
          <a:prstGeom prst="rect">
            <a:avLst/>
          </a:prstGeom>
        </p:spPr>
        <p:txBody>
          <a:bodyPr vert="horz" lIns="91440" tIns="0" rIns="91440" bIns="0" rtlCol="0" anchor="t" anchorCtr="0">
            <a:noAutofit/>
          </a:bodyPr>
          <a:lstStyle/>
          <a:p>
            <a:r>
              <a:rPr lang="nl-NL" dirty="0"/>
              <a:t>Voeg hier een titel toe</a:t>
            </a:r>
            <a:endParaRPr lang="en-GB" dirty="0"/>
          </a:p>
        </p:txBody>
      </p:sp>
      <p:sp>
        <p:nvSpPr>
          <p:cNvPr id="3" name="Tijdelijke aanduiding voor tekst 2">
            <a:extLst>
              <a:ext uri="{FF2B5EF4-FFF2-40B4-BE49-F238E27FC236}">
                <a16:creationId xmlns:a16="http://schemas.microsoft.com/office/drawing/2014/main" id="{7DFC8845-7E05-4D6A-ACF9-571EA26A68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87375" y="1935678"/>
            <a:ext cx="11017250" cy="4222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noProof="0" dirty="0"/>
              <a:t>Leestekst</a:t>
            </a:r>
          </a:p>
          <a:p>
            <a:pPr lvl="1"/>
            <a:r>
              <a:rPr lang="nl-NL" noProof="0" dirty="0" err="1"/>
              <a:t>Bullet</a:t>
            </a:r>
            <a:endParaRPr lang="nl-NL" noProof="0" dirty="0"/>
          </a:p>
          <a:p>
            <a:pPr lvl="2"/>
            <a:r>
              <a:rPr lang="nl-NL" noProof="0" dirty="0"/>
              <a:t>Sub-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3"/>
            <a:r>
              <a:rPr lang="nl-NL" noProof="0" dirty="0"/>
              <a:t>Subtitel</a:t>
            </a:r>
          </a:p>
          <a:p>
            <a:pPr lvl="4"/>
            <a:r>
              <a:rPr lang="nl-NL" noProof="0" dirty="0"/>
              <a:t>Cursief</a:t>
            </a:r>
          </a:p>
          <a:p>
            <a:pPr lvl="5"/>
            <a:r>
              <a:rPr lang="nl-NL" noProof="0" dirty="0"/>
              <a:t>Numerieke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6"/>
            <a:r>
              <a:rPr lang="nl-NL" noProof="0" dirty="0"/>
              <a:t>Sub alfabetische </a:t>
            </a:r>
            <a:r>
              <a:rPr lang="nl-NL" noProof="0" dirty="0" err="1"/>
              <a:t>bullet</a:t>
            </a:r>
            <a:endParaRPr lang="nl-NL" noProof="0" dirty="0"/>
          </a:p>
          <a:p>
            <a:pPr lvl="7"/>
            <a:r>
              <a:rPr lang="nl-NL" noProof="0" dirty="0"/>
              <a:t>Bronvermelding</a:t>
            </a:r>
          </a:p>
          <a:p>
            <a:pPr lvl="8"/>
            <a:r>
              <a:rPr lang="nl-NL" noProof="0" dirty="0"/>
              <a:t>Leestekst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BCBB9C2D-56FE-407C-BE6D-295090899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87375" y="6323299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accent4"/>
                </a:solidFill>
              </a:defRPr>
            </a:lvl1pPr>
          </a:lstStyle>
          <a:p>
            <a:endParaRPr lang="nl-NL" noProof="0" dirty="0"/>
          </a:p>
        </p:txBody>
      </p:sp>
      <p:sp>
        <p:nvSpPr>
          <p:cNvPr id="6" name="Tijdelijke aanduiding voor dianummer 5">
            <a:extLst>
              <a:ext uri="{FF2B5EF4-FFF2-40B4-BE49-F238E27FC236}">
                <a16:creationId xmlns:a16="http://schemas.microsoft.com/office/drawing/2014/main" id="{C2F1AB74-FF02-4D8B-8CD6-43F4A8AA79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>
                <a:solidFill>
                  <a:schemeClr val="accent2"/>
                </a:solidFill>
              </a:defRPr>
            </a:lvl1pPr>
          </a:lstStyle>
          <a:p>
            <a:fld id="{146DF673-AFF6-41E1-BD50-FFA5A60EF5A0}" type="slidenum">
              <a:rPr lang="nl-NL" noProof="0" smtClean="0"/>
              <a:pPr/>
              <a:t>‹nr.›</a:t>
            </a:fld>
            <a:endParaRPr lang="nl-NL" noProof="0" dirty="0"/>
          </a:p>
        </p:txBody>
      </p:sp>
    </p:spTree>
    <p:extLst>
      <p:ext uri="{BB962C8B-B14F-4D97-AF65-F5344CB8AC3E}">
        <p14:creationId xmlns:p14="http://schemas.microsoft.com/office/powerpoint/2010/main" val="977212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5" r:id="rId2"/>
    <p:sldLayoutId id="2147483689" r:id="rId3"/>
    <p:sldLayoutId id="2147483677" r:id="rId4"/>
    <p:sldLayoutId id="2147483680" r:id="rId5"/>
    <p:sldLayoutId id="2147483690" r:id="rId6"/>
    <p:sldLayoutId id="2147483681" r:id="rId7"/>
    <p:sldLayoutId id="2147483683" r:id="rId8"/>
    <p:sldLayoutId id="2147483682" r:id="rId9"/>
    <p:sldLayoutId id="2147483684" r:id="rId10"/>
    <p:sldLayoutId id="2147483685" r:id="rId11"/>
    <p:sldLayoutId id="2147483688" r:id="rId12"/>
    <p:sldLayoutId id="2147483686" r:id="rId13"/>
    <p:sldLayoutId id="2147483687" r:id="rId14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Segoe UI Black" panose="020B0A02040204020203" pitchFamily="34" charset="0"/>
          <a:ea typeface="Segoe UI Black" panose="020B0A02040204020203" pitchFamily="34" charset="0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00"/>
        </a:spcBef>
        <a:buFont typeface="Arial" panose="020B0604020202020204" pitchFamily="34" charset="0"/>
        <a:buNone/>
        <a:defRPr sz="1600" kern="1200">
          <a:solidFill>
            <a:schemeClr val="accent6">
              <a:lumMod val="1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1pPr>
      <a:lvl2pPr marL="273050" indent="-273050" algn="l" defTabSz="914400" rtl="0" eaLnBrk="1" latinLnBrk="0" hangingPunct="1">
        <a:lnSpc>
          <a:spcPct val="150000"/>
        </a:lnSpc>
        <a:spcBef>
          <a:spcPts val="500"/>
        </a:spcBef>
        <a:buClr>
          <a:schemeClr val="accent1"/>
        </a:buClr>
        <a:buFont typeface="Wingdings" panose="05000000000000000000" pitchFamily="2" charset="2"/>
        <a:buChar char="§"/>
        <a:defRPr sz="1600" kern="1200">
          <a:solidFill>
            <a:schemeClr val="accent6">
              <a:lumMod val="1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2pPr>
      <a:lvl3pPr marL="534988" indent="-261938" algn="l" defTabSz="914400" rtl="0" eaLnBrk="1" latinLnBrk="0" hangingPunct="1">
        <a:lnSpc>
          <a:spcPct val="150000"/>
        </a:lnSpc>
        <a:spcBef>
          <a:spcPts val="500"/>
        </a:spcBef>
        <a:buClr>
          <a:schemeClr val="tx2"/>
        </a:buClr>
        <a:buFont typeface="Segoe UI" panose="020B0502040204020203" pitchFamily="34" charset="0"/>
        <a:buChar char="▫"/>
        <a:defRPr sz="1600" kern="1200">
          <a:solidFill>
            <a:schemeClr val="accent6">
              <a:lumMod val="1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3pPr>
      <a:lvl4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accent6">
              <a:lumMod val="10000"/>
            </a:schemeClr>
          </a:solidFill>
          <a:latin typeface="Segoe UI Semibold" panose="020B0702040204020203" pitchFamily="34" charset="0"/>
          <a:ea typeface="+mn-ea"/>
          <a:cs typeface="Segoe UI Semibold" panose="020B0702040204020203" pitchFamily="34" charset="0"/>
        </a:defRPr>
      </a:lvl4pPr>
      <a:lvl5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i="1" kern="1200">
          <a:solidFill>
            <a:schemeClr val="accent6">
              <a:lumMod val="10000"/>
            </a:schemeClr>
          </a:solidFill>
          <a:latin typeface="Segoe UI" panose="020B0502040204020203" pitchFamily="34" charset="0"/>
          <a:ea typeface="+mn-ea"/>
          <a:cs typeface="Segoe UI" panose="020B0502040204020203" pitchFamily="34" charset="0"/>
        </a:defRPr>
      </a:lvl5pPr>
      <a:lvl6pPr marL="273050" indent="-273050" algn="l" defTabSz="914400" rtl="0" eaLnBrk="1" latinLnBrk="0" hangingPunct="1">
        <a:lnSpc>
          <a:spcPct val="150000"/>
        </a:lnSpc>
        <a:spcBef>
          <a:spcPts val="500"/>
        </a:spcBef>
        <a:buClr>
          <a:schemeClr val="accent1"/>
        </a:buClr>
        <a:buFont typeface="+mj-lt"/>
        <a:buAutoNum type="arabicPeriod"/>
        <a:defRPr sz="16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6pPr>
      <a:lvl7pPr marL="534988" indent="-261938" algn="l" defTabSz="914400" rtl="0" eaLnBrk="1" latinLnBrk="0" hangingPunct="1">
        <a:lnSpc>
          <a:spcPct val="150000"/>
        </a:lnSpc>
        <a:spcBef>
          <a:spcPts val="500"/>
        </a:spcBef>
        <a:buClr>
          <a:schemeClr val="tx2"/>
        </a:buClr>
        <a:buFont typeface="+mj-lt"/>
        <a:buAutoNum type="alphaLcPeriod"/>
        <a:defRPr sz="16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7pPr>
      <a:lvl8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050" i="1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8pPr>
      <a:lvl9pPr marL="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600" kern="1200">
          <a:solidFill>
            <a:schemeClr val="accent6">
              <a:lumMod val="10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6" userDrawn="1">
          <p15:clr>
            <a:srgbClr val="F26B43"/>
          </p15:clr>
        </p15:guide>
        <p15:guide id="2" pos="370" userDrawn="1">
          <p15:clr>
            <a:srgbClr val="F26B43"/>
          </p15:clr>
        </p15:guide>
        <p15:guide id="3" orient="horz" pos="3974" userDrawn="1">
          <p15:clr>
            <a:srgbClr val="F26B43"/>
          </p15:clr>
        </p15:guide>
        <p15:guide id="4" pos="7310" userDrawn="1">
          <p15:clr>
            <a:srgbClr val="F26B43"/>
          </p15:clr>
        </p15:guide>
        <p15:guide id="5" pos="3840" userDrawn="1">
          <p15:clr>
            <a:srgbClr val="F26B43"/>
          </p15:clr>
        </p15:guide>
        <p15:guide id="6" orient="horz" pos="686" userDrawn="1">
          <p15:clr>
            <a:srgbClr val="F26B43"/>
          </p15:clr>
        </p15:guide>
        <p15:guide id="7" orient="horz" pos="731" userDrawn="1">
          <p15:clr>
            <a:srgbClr val="F26B43"/>
          </p15:clr>
        </p15:guide>
        <p15:guide id="8" orient="horz" pos="3884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575702" y="6282118"/>
            <a:ext cx="575700" cy="575882"/>
          </a:xfrm>
          <a:prstGeom prst="rect">
            <a:avLst/>
          </a:prstGeom>
        </p:spPr>
        <p:txBody>
          <a:bodyPr vert="horz" wrap="none" lIns="0" tIns="36000" rIns="0" bIns="0" rtlCol="0" anchor="t">
            <a:noAutofit/>
          </a:bodyPr>
          <a:lstStyle/>
          <a:p>
            <a:r>
              <a:rPr lang="nl-NL" dirty="0"/>
              <a:t>Hoofdstuktitel</a:t>
            </a:r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575701" y="765000"/>
            <a:ext cx="11040599" cy="5328000"/>
          </a:xfrm>
          <a:prstGeom prst="rect">
            <a:avLst/>
          </a:prstGeom>
        </p:spPr>
        <p:txBody>
          <a:bodyPr vert="horz" lIns="0" tIns="504000" rIns="0" bIns="0" rtlCol="0">
            <a:noAutofit/>
          </a:bodyPr>
          <a:lstStyle/>
          <a:p>
            <a:pPr lvl="0"/>
            <a:r>
              <a:rPr lang="nl-NL" dirty="0"/>
              <a:t>Bullets</a:t>
            </a:r>
          </a:p>
          <a:p>
            <a:pPr lvl="1"/>
            <a:r>
              <a:rPr lang="nl-NL" dirty="0"/>
              <a:t>Sub-bullets</a:t>
            </a:r>
          </a:p>
          <a:p>
            <a:pPr lvl="2"/>
            <a:r>
              <a:rPr lang="nl-NL" dirty="0"/>
              <a:t>Platte tekst</a:t>
            </a:r>
          </a:p>
          <a:p>
            <a:pPr lvl="3"/>
            <a:r>
              <a:rPr lang="nl-NL" dirty="0"/>
              <a:t>Sub-kop</a:t>
            </a:r>
          </a:p>
          <a:p>
            <a:pPr lvl="4"/>
            <a:r>
              <a:rPr lang="nl-NL" dirty="0"/>
              <a:t>Cursief</a:t>
            </a:r>
          </a:p>
          <a:p>
            <a:pPr lvl="5"/>
            <a:r>
              <a:rPr lang="nl-NL" dirty="0"/>
              <a:t>Opsomming</a:t>
            </a:r>
          </a:p>
          <a:p>
            <a:pPr lvl="6"/>
            <a:r>
              <a:rPr lang="nl-NL" dirty="0"/>
              <a:t># ABC</a:t>
            </a:r>
          </a:p>
          <a:p>
            <a:pPr lvl="7"/>
            <a:r>
              <a:rPr lang="nl-NL" dirty="0"/>
              <a:t># Bullets</a:t>
            </a:r>
          </a:p>
          <a:p>
            <a:pPr lvl="8"/>
            <a:r>
              <a:rPr lang="nl-NL" dirty="0"/>
              <a:t>Alt. Sub-kop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 rot="16200000">
            <a:off x="-138327" y="5507526"/>
            <a:ext cx="806016" cy="364934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9204955" y="6282120"/>
            <a:ext cx="2411345" cy="365125"/>
          </a:xfrm>
          <a:prstGeom prst="rect">
            <a:avLst/>
          </a:prstGeom>
        </p:spPr>
        <p:txBody>
          <a:bodyPr vert="horz" wrap="none" lIns="0" tIns="0" rIns="0" bIns="0" rtlCol="0" anchor="t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endParaRPr lang="nl-NL" dirty="0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 rot="16200000">
            <a:off x="127294" y="6218986"/>
            <a:ext cx="274769" cy="364934"/>
          </a:xfrm>
          <a:prstGeom prst="rect">
            <a:avLst/>
          </a:prstGeom>
        </p:spPr>
        <p:txBody>
          <a:bodyPr vert="horz" wrap="none" lIns="0" tIns="0" rIns="0" bIns="0" rtlCol="0" anchor="b"/>
          <a:lstStyle>
            <a:lvl1pPr algn="ctr">
              <a:defRPr sz="1000">
                <a:solidFill>
                  <a:schemeClr val="tx1"/>
                </a:solidFill>
              </a:defRPr>
            </a:lvl1pPr>
          </a:lstStyle>
          <a:p>
            <a:fld id="{1D2F56AF-52DD-4DF6-B439-3FC8E38D39F7}" type="slidenum">
              <a:rPr lang="nl-NL" smtClean="0"/>
              <a:pPr/>
              <a:t>‹nr.›</a:t>
            </a:fld>
            <a:endParaRPr lang="nl-NL" dirty="0"/>
          </a:p>
        </p:txBody>
      </p:sp>
      <p:grpSp>
        <p:nvGrpSpPr>
          <p:cNvPr id="13" name="Groep 12">
            <a:extLst>
              <a:ext uri="{FF2B5EF4-FFF2-40B4-BE49-F238E27FC236}">
                <a16:creationId xmlns:a16="http://schemas.microsoft.com/office/drawing/2014/main" id="{842FCAF1-85B5-4B88-9330-E5C4CD484748}"/>
              </a:ext>
            </a:extLst>
          </p:cNvPr>
          <p:cNvGrpSpPr/>
          <p:nvPr userDrawn="1"/>
        </p:nvGrpSpPr>
        <p:grpSpPr>
          <a:xfrm rot="16200000">
            <a:off x="10931544" y="-1431856"/>
            <a:ext cx="365126" cy="2155786"/>
            <a:chOff x="-2541785" y="1799601"/>
            <a:chExt cx="1008112" cy="5609962"/>
          </a:xfrm>
        </p:grpSpPr>
        <p:sp>
          <p:nvSpPr>
            <p:cNvPr id="7" name="Rechthoek 6">
              <a:extLst>
                <a:ext uri="{FF2B5EF4-FFF2-40B4-BE49-F238E27FC236}">
                  <a16:creationId xmlns:a16="http://schemas.microsoft.com/office/drawing/2014/main" id="{B0AE08A0-9907-462D-AF7C-81363B3092C4}"/>
                </a:ext>
              </a:extLst>
            </p:cNvPr>
            <p:cNvSpPr/>
            <p:nvPr userDrawn="1"/>
          </p:nvSpPr>
          <p:spPr>
            <a:xfrm>
              <a:off x="-2541785" y="6401451"/>
              <a:ext cx="1008112" cy="100811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/>
              <a:endParaRPr lang="nl-NL" sz="1599" cap="all" dirty="0" err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8" name="Rechthoek 7">
              <a:extLst>
                <a:ext uri="{FF2B5EF4-FFF2-40B4-BE49-F238E27FC236}">
                  <a16:creationId xmlns:a16="http://schemas.microsoft.com/office/drawing/2014/main" id="{9007BCBC-1873-46B0-A653-EA9FE86426F9}"/>
                </a:ext>
              </a:extLst>
            </p:cNvPr>
            <p:cNvSpPr/>
            <p:nvPr userDrawn="1"/>
          </p:nvSpPr>
          <p:spPr>
            <a:xfrm>
              <a:off x="-2541785" y="1799601"/>
              <a:ext cx="1008112" cy="1008112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/>
              <a:endParaRPr lang="nl-NL" sz="1599" cap="all" dirty="0" err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9" name="Rechthoek 8">
              <a:extLst>
                <a:ext uri="{FF2B5EF4-FFF2-40B4-BE49-F238E27FC236}">
                  <a16:creationId xmlns:a16="http://schemas.microsoft.com/office/drawing/2014/main" id="{47694294-C817-4A01-A5C9-2EA6CD4D6D64}"/>
                </a:ext>
              </a:extLst>
            </p:cNvPr>
            <p:cNvSpPr/>
            <p:nvPr userDrawn="1"/>
          </p:nvSpPr>
          <p:spPr>
            <a:xfrm>
              <a:off x="-2541785" y="2950063"/>
              <a:ext cx="1008112" cy="10081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/>
              <a:endParaRPr lang="nl-NL" sz="1599" cap="all" dirty="0" err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0" name="Rechthoek 9">
              <a:extLst>
                <a:ext uri="{FF2B5EF4-FFF2-40B4-BE49-F238E27FC236}">
                  <a16:creationId xmlns:a16="http://schemas.microsoft.com/office/drawing/2014/main" id="{84F0853E-00FB-4A11-98A6-94E5F6715929}"/>
                </a:ext>
              </a:extLst>
            </p:cNvPr>
            <p:cNvSpPr/>
            <p:nvPr userDrawn="1"/>
          </p:nvSpPr>
          <p:spPr>
            <a:xfrm>
              <a:off x="-2541785" y="4100525"/>
              <a:ext cx="1008112" cy="10081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/>
              <a:endParaRPr lang="nl-NL" sz="1599" cap="all" dirty="0" err="1">
                <a:solidFill>
                  <a:schemeClr val="tx1"/>
                </a:solidFill>
                <a:latin typeface="+mj-lt"/>
              </a:endParaRPr>
            </a:p>
          </p:txBody>
        </p:sp>
        <p:sp>
          <p:nvSpPr>
            <p:cNvPr id="11" name="Rechthoek 10">
              <a:extLst>
                <a:ext uri="{FF2B5EF4-FFF2-40B4-BE49-F238E27FC236}">
                  <a16:creationId xmlns:a16="http://schemas.microsoft.com/office/drawing/2014/main" id="{3357DD87-E128-4407-BC98-70A7588CBEC7}"/>
                </a:ext>
              </a:extLst>
            </p:cNvPr>
            <p:cNvSpPr/>
            <p:nvPr userDrawn="1"/>
          </p:nvSpPr>
          <p:spPr>
            <a:xfrm>
              <a:off x="-2541785" y="5250987"/>
              <a:ext cx="1008112" cy="10081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l"/>
              <a:endParaRPr lang="nl-NL" sz="1599" cap="all" dirty="0" err="1">
                <a:solidFill>
                  <a:schemeClr val="tx1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0093647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62" r:id="rId2"/>
  </p:sldLayoutIdLst>
  <p:hf hdr="0" dt="0"/>
  <p:txStyles>
    <p:titleStyle>
      <a:lvl1pPr algn="l" defTabSz="913943" rtl="0" eaLnBrk="1" latinLnBrk="0" hangingPunct="1">
        <a:spcBef>
          <a:spcPct val="0"/>
        </a:spcBef>
        <a:buNone/>
        <a:defRPr sz="1000" kern="1200" cap="all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8154" indent="-268154" algn="l" defTabSz="913943" rtl="0" eaLnBrk="1" latinLnBrk="0" hangingPunct="1">
        <a:lnSpc>
          <a:spcPct val="85000"/>
        </a:lnSpc>
        <a:spcBef>
          <a:spcPts val="0"/>
        </a:spcBef>
        <a:spcAft>
          <a:spcPts val="1200"/>
        </a:spcAft>
        <a:buClrTx/>
        <a:buFont typeface="Wingdings" panose="05000000000000000000" pitchFamily="2" charset="2"/>
        <a:buChar char="§"/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45865" indent="-177711" algn="l" defTabSz="913943" rtl="0" eaLnBrk="1" latinLnBrk="0" hangingPunct="1">
        <a:lnSpc>
          <a:spcPct val="85000"/>
        </a:lnSpc>
        <a:spcBef>
          <a:spcPts val="0"/>
        </a:spcBef>
        <a:spcAft>
          <a:spcPts val="1200"/>
        </a:spcAft>
        <a:buClrTx/>
        <a:buFont typeface="Segoe UI" panose="020B0502040204020203" pitchFamily="34" charset="0"/>
        <a:buChar char="–"/>
        <a:defRPr sz="1599" kern="1200">
          <a:solidFill>
            <a:schemeClr val="tx1"/>
          </a:solidFill>
          <a:latin typeface="+mn-lt"/>
          <a:ea typeface="+mn-ea"/>
          <a:cs typeface="+mn-cs"/>
        </a:defRPr>
      </a:lvl2pPr>
      <a:lvl3pPr marL="0" indent="0" algn="l" defTabSz="913943" rtl="0" eaLnBrk="1" latinLnBrk="0" hangingPunct="1">
        <a:lnSpc>
          <a:spcPct val="85000"/>
        </a:lnSpc>
        <a:spcBef>
          <a:spcPts val="0"/>
        </a:spcBef>
        <a:spcAft>
          <a:spcPts val="1200"/>
        </a:spcAft>
        <a:buClr>
          <a:schemeClr val="tx2"/>
        </a:buClr>
        <a:buFont typeface="Arial" panose="020B0604020202020204" pitchFamily="34" charset="0"/>
        <a:buNone/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913943" rtl="0" eaLnBrk="1" latinLnBrk="0" hangingPunct="1">
        <a:lnSpc>
          <a:spcPct val="85000"/>
        </a:lnSpc>
        <a:spcBef>
          <a:spcPts val="0"/>
        </a:spcBef>
        <a:spcAft>
          <a:spcPts val="2399"/>
        </a:spcAft>
        <a:buFont typeface="Arial" panose="020B0604020202020204" pitchFamily="34" charset="0"/>
        <a:buNone/>
        <a:defRPr sz="4398" b="0" kern="1200" cap="all" baseline="0">
          <a:solidFill>
            <a:schemeClr val="tx1"/>
          </a:solidFill>
          <a:latin typeface="+mj-lt"/>
          <a:ea typeface="+mn-ea"/>
          <a:cs typeface="+mn-cs"/>
        </a:defRPr>
      </a:lvl4pPr>
      <a:lvl5pPr marL="0" indent="0" algn="l" defTabSz="913943" rtl="0" eaLnBrk="1" latinLnBrk="0" hangingPunct="1">
        <a:lnSpc>
          <a:spcPct val="85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599" i="1" kern="1200">
          <a:solidFill>
            <a:schemeClr val="tx1"/>
          </a:solidFill>
          <a:latin typeface="+mn-lt"/>
          <a:ea typeface="+mn-ea"/>
          <a:cs typeface="+mn-cs"/>
        </a:defRPr>
      </a:lvl5pPr>
      <a:lvl6pPr marL="452212" indent="-452212" algn="l" defTabSz="913943" rtl="0" eaLnBrk="1" latinLnBrk="0" hangingPunct="1">
        <a:lnSpc>
          <a:spcPct val="85000"/>
        </a:lnSpc>
        <a:spcBef>
          <a:spcPts val="1200"/>
        </a:spcBef>
        <a:spcAft>
          <a:spcPts val="600"/>
        </a:spcAft>
        <a:buClrTx/>
        <a:buFont typeface="+mj-lt"/>
        <a:buAutoNum type="arabicPeriod"/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720365" indent="-268154" algn="l" defTabSz="913943" rtl="0" eaLnBrk="1" latinLnBrk="0" hangingPunct="1">
        <a:lnSpc>
          <a:spcPct val="85000"/>
        </a:lnSpc>
        <a:spcBef>
          <a:spcPts val="0"/>
        </a:spcBef>
        <a:spcAft>
          <a:spcPts val="1200"/>
        </a:spcAft>
        <a:buClrTx/>
        <a:buFont typeface="+mj-lt"/>
        <a:buAutoNum type="alphaLcPeriod"/>
        <a:defRPr sz="1599" kern="1200">
          <a:solidFill>
            <a:schemeClr val="tx1"/>
          </a:solidFill>
          <a:latin typeface="+mn-lt"/>
          <a:ea typeface="+mn-ea"/>
          <a:cs typeface="+mn-cs"/>
        </a:defRPr>
      </a:lvl7pPr>
      <a:lvl8pPr marL="720365" indent="-268154" algn="l" defTabSz="913943" rtl="0" eaLnBrk="1" latinLnBrk="0" hangingPunct="1">
        <a:lnSpc>
          <a:spcPct val="85000"/>
        </a:lnSpc>
        <a:spcBef>
          <a:spcPts val="0"/>
        </a:spcBef>
        <a:spcAft>
          <a:spcPts val="600"/>
        </a:spcAft>
        <a:buClrTx/>
        <a:buFont typeface="Wingdings" panose="05000000000000000000" pitchFamily="2" charset="2"/>
        <a:buChar char="§"/>
        <a:defRPr sz="1599" kern="1200">
          <a:solidFill>
            <a:schemeClr val="tx1"/>
          </a:solidFill>
          <a:latin typeface="+mn-lt"/>
          <a:ea typeface="+mn-ea"/>
          <a:cs typeface="+mn-cs"/>
        </a:defRPr>
      </a:lvl8pPr>
      <a:lvl9pPr marL="0" indent="0" algn="l" defTabSz="913943" rtl="0" eaLnBrk="1" latinLnBrk="0" hangingPunct="1">
        <a:lnSpc>
          <a:spcPct val="85000"/>
        </a:lnSpc>
        <a:spcBef>
          <a:spcPts val="0"/>
        </a:spcBef>
        <a:spcAft>
          <a:spcPts val="1200"/>
        </a:spcAft>
        <a:buFont typeface="Arial" panose="020B0604020202020204" pitchFamily="34" charset="0"/>
        <a:buNone/>
        <a:defRPr sz="1799" b="1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1pPr>
      <a:lvl2pPr marL="4569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2pPr>
      <a:lvl3pPr marL="913943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3pPr>
      <a:lvl4pPr marL="1370914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4pPr>
      <a:lvl5pPr marL="1827886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5pPr>
      <a:lvl6pPr marL="2284857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6pPr>
      <a:lvl7pPr marL="2741829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8pPr>
      <a:lvl9pPr marL="3655771" algn="l" defTabSz="913943" rtl="0" eaLnBrk="1" latinLnBrk="0" hangingPunct="1">
        <a:defRPr sz="179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773">
          <p15:clr>
            <a:srgbClr val="F26B43"/>
          </p15:clr>
        </p15:guide>
        <p15:guide id="2" pos="352">
          <p15:clr>
            <a:srgbClr val="F26B43"/>
          </p15:clr>
        </p15:guide>
        <p15:guide id="3" orient="horz" pos="3788">
          <p15:clr>
            <a:srgbClr val="F26B43"/>
          </p15:clr>
        </p15:guide>
        <p15:guide id="4" pos="7325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svg"/><Relationship Id="rId13" Type="http://schemas.openxmlformats.org/officeDocument/2006/relationships/image" Target="../media/image15.svg"/><Relationship Id="rId18" Type="http://schemas.openxmlformats.org/officeDocument/2006/relationships/image" Target="../media/image20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14.png"/><Relationship Id="rId17" Type="http://schemas.openxmlformats.org/officeDocument/2006/relationships/image" Target="../media/image19.svg"/><Relationship Id="rId2" Type="http://schemas.openxmlformats.org/officeDocument/2006/relationships/image" Target="../media/image5.jpeg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svg"/><Relationship Id="rId11" Type="http://schemas.openxmlformats.org/officeDocument/2006/relationships/image" Target="../media/image4.png"/><Relationship Id="rId5" Type="http://schemas.openxmlformats.org/officeDocument/2006/relationships/image" Target="../media/image8.png"/><Relationship Id="rId15" Type="http://schemas.openxmlformats.org/officeDocument/2006/relationships/image" Target="../media/image17.svg"/><Relationship Id="rId10" Type="http://schemas.openxmlformats.org/officeDocument/2006/relationships/image" Target="../media/image13.svg"/><Relationship Id="rId19" Type="http://schemas.openxmlformats.org/officeDocument/2006/relationships/image" Target="../media/image21.svg"/><Relationship Id="rId4" Type="http://schemas.openxmlformats.org/officeDocument/2006/relationships/image" Target="../media/image7.svg"/><Relationship Id="rId9" Type="http://schemas.openxmlformats.org/officeDocument/2006/relationships/image" Target="../media/image12.png"/><Relationship Id="rId14" Type="http://schemas.openxmlformats.org/officeDocument/2006/relationships/image" Target="../media/image1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3.svg"/><Relationship Id="rId7" Type="http://schemas.openxmlformats.org/officeDocument/2006/relationships/image" Target="../media/image27.sv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10" Type="http://schemas.openxmlformats.org/officeDocument/2006/relationships/image" Target="../media/image30.png"/><Relationship Id="rId4" Type="http://schemas.openxmlformats.org/officeDocument/2006/relationships/image" Target="../media/image24.png"/><Relationship Id="rId9" Type="http://schemas.openxmlformats.org/officeDocument/2006/relationships/image" Target="../media/image29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png"/><Relationship Id="rId4" Type="http://schemas.openxmlformats.org/officeDocument/2006/relationships/image" Target="../media/image3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3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39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0.png"/><Relationship Id="rId4" Type="http://schemas.openxmlformats.org/officeDocument/2006/relationships/image" Target="../media/image42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svg"/><Relationship Id="rId3" Type="http://schemas.openxmlformats.org/officeDocument/2006/relationships/image" Target="../media/image44.png"/><Relationship Id="rId7" Type="http://schemas.openxmlformats.org/officeDocument/2006/relationships/image" Target="../media/image46.png"/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29.svg"/><Relationship Id="rId11" Type="http://schemas.openxmlformats.org/officeDocument/2006/relationships/image" Target="../media/image49.svg"/><Relationship Id="rId5" Type="http://schemas.openxmlformats.org/officeDocument/2006/relationships/image" Target="../media/image28.png"/><Relationship Id="rId10" Type="http://schemas.openxmlformats.org/officeDocument/2006/relationships/image" Target="../media/image48.png"/><Relationship Id="rId4" Type="http://schemas.openxmlformats.org/officeDocument/2006/relationships/image" Target="../media/image45.svg"/><Relationship Id="rId9" Type="http://schemas.openxmlformats.org/officeDocument/2006/relationships/image" Target="../media/image3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comments" Target="../comments/comment1.xml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30.png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8.xml"/><Relationship Id="rId5" Type="http://schemas.openxmlformats.org/officeDocument/2006/relationships/image" Target="../media/image30.png"/><Relationship Id="rId4" Type="http://schemas.openxmlformats.org/officeDocument/2006/relationships/chart" Target="../charts/char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33561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Afbeelding" descr="Afbeelding met persoon, man, kostuum, buiten&#10;&#10;Automatisch gegenereerde beschrijving">
            <a:extLst>
              <a:ext uri="{FF2B5EF4-FFF2-40B4-BE49-F238E27FC236}">
                <a16:creationId xmlns:a16="http://schemas.microsoft.com/office/drawing/2014/main" id="{60BD2ECD-AC33-4044-B767-9E1A22661AB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48" r="15948"/>
          <a:stretch/>
        </p:blipFill>
        <p:spPr>
          <a:xfrm>
            <a:off x="0" y="0"/>
            <a:ext cx="12703629" cy="6858000"/>
          </a:xfrm>
        </p:spPr>
      </p:pic>
      <p:sp>
        <p:nvSpPr>
          <p:cNvPr id="6" name="Gradient filter">
            <a:extLst>
              <a:ext uri="{FF2B5EF4-FFF2-40B4-BE49-F238E27FC236}">
                <a16:creationId xmlns:a16="http://schemas.microsoft.com/office/drawing/2014/main" id="{838B9FA2-AE49-41DC-8346-74DA85B78B4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7" name="Voorgrond object 2">
            <a:extLst>
              <a:ext uri="{FF2B5EF4-FFF2-40B4-BE49-F238E27FC236}">
                <a16:creationId xmlns:a16="http://schemas.microsoft.com/office/drawing/2014/main" id="{D45B459F-0A2C-4A99-8400-613CC5A9E7C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 dirty="0"/>
          </a:p>
        </p:txBody>
      </p:sp>
      <p:pic>
        <p:nvPicPr>
          <p:cNvPr id="13" name="Tijdelijke logo">
            <a:extLst>
              <a:ext uri="{FF2B5EF4-FFF2-40B4-BE49-F238E27FC236}">
                <a16:creationId xmlns:a16="http://schemas.microsoft.com/office/drawing/2014/main" id="{DA1B7503-EAAA-47AE-BFF3-1C485AC3EB5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296" b="-14296"/>
          <a:stretch/>
        </p:blipFill>
        <p:spPr>
          <a:xfrm>
            <a:off x="10130100" y="5644663"/>
            <a:ext cx="1650375" cy="839910"/>
          </a:xfrm>
        </p:spPr>
      </p:pic>
      <p:sp>
        <p:nvSpPr>
          <p:cNvPr id="14" name="Voorgrond object 1">
            <a:extLst>
              <a:ext uri="{FF2B5EF4-FFF2-40B4-BE49-F238E27FC236}">
                <a16:creationId xmlns:a16="http://schemas.microsoft.com/office/drawing/2014/main" id="{F0A0F3C7-BE3E-4616-97B7-4BD6B6937765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2" name="Streepje">
            <a:extLst>
              <a:ext uri="{FF2B5EF4-FFF2-40B4-BE49-F238E27FC236}">
                <a16:creationId xmlns:a16="http://schemas.microsoft.com/office/drawing/2014/main" id="{BC1C5189-99A8-493E-98B3-F57DACFD868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>
            <a:normAutofit fontScale="25000" lnSpcReduction="20000"/>
          </a:bodyPr>
          <a:lstStyle/>
          <a:p>
            <a:endParaRPr lang="nl-NL"/>
          </a:p>
        </p:txBody>
      </p:sp>
      <p:sp>
        <p:nvSpPr>
          <p:cNvPr id="92" name="Datum">
            <a:extLst>
              <a:ext uri="{FF2B5EF4-FFF2-40B4-BE49-F238E27FC236}">
                <a16:creationId xmlns:a16="http://schemas.microsoft.com/office/drawing/2014/main" id="{1FDBACB3-87B5-4464-9138-EB0D7843AA4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613025" y="4276725"/>
            <a:ext cx="6226175" cy="484660"/>
          </a:xfrm>
        </p:spPr>
        <p:txBody>
          <a:bodyPr/>
          <a:lstStyle/>
          <a:p>
            <a:r>
              <a:rPr lang="nl-NL"/>
              <a:t>Datum</a:t>
            </a:r>
            <a:endParaRPr lang="nl-NL" dirty="0"/>
          </a:p>
        </p:txBody>
      </p:sp>
      <p:sp>
        <p:nvSpPr>
          <p:cNvPr id="25" name="Titel">
            <a:extLst>
              <a:ext uri="{FF2B5EF4-FFF2-40B4-BE49-F238E27FC236}">
                <a16:creationId xmlns:a16="http://schemas.microsoft.com/office/drawing/2014/main" id="{01A2774F-7E01-49C7-B1E0-3431E107D04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613026" y="2079398"/>
            <a:ext cx="9203054" cy="2046287"/>
          </a:xfrm>
        </p:spPr>
        <p:txBody>
          <a:bodyPr>
            <a:normAutofit/>
          </a:bodyPr>
          <a:lstStyle/>
          <a:p>
            <a:r>
              <a:rPr lang="nl-NL" sz="4800" dirty="0"/>
              <a:t>Effecten Corona </a:t>
            </a:r>
            <a:br>
              <a:rPr lang="nl-NL" sz="4800" dirty="0"/>
            </a:br>
            <a:r>
              <a:rPr lang="nl-NL" sz="4800" dirty="0"/>
              <a:t>op organisatie</a:t>
            </a:r>
          </a:p>
        </p:txBody>
      </p:sp>
    </p:spTree>
    <p:extLst>
      <p:ext uri="{BB962C8B-B14F-4D97-AF65-F5344CB8AC3E}">
        <p14:creationId xmlns:p14="http://schemas.microsoft.com/office/powerpoint/2010/main" val="4040107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Afbeelding" descr="Afbeelding met man, tafel, stuk, hand&#10;&#10;Automatisch gegenereerde beschrijving">
            <a:extLst>
              <a:ext uri="{FF2B5EF4-FFF2-40B4-BE49-F238E27FC236}">
                <a16:creationId xmlns:a16="http://schemas.microsoft.com/office/drawing/2014/main" id="{75CE9294-3424-45D8-8816-679641C8AE8D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60" t="23944" r="-1239"/>
          <a:stretch/>
        </p:blipFill>
        <p:spPr>
          <a:xfrm>
            <a:off x="6096000" y="2425700"/>
            <a:ext cx="6435725" cy="4435475"/>
          </a:xfrm>
        </p:spPr>
      </p:pic>
      <p:sp>
        <p:nvSpPr>
          <p:cNvPr id="47" name="Tijdelijke aanduiding voor tekst 46">
            <a:extLst>
              <a:ext uri="{FF2B5EF4-FFF2-40B4-BE49-F238E27FC236}">
                <a16:creationId xmlns:a16="http://schemas.microsoft.com/office/drawing/2014/main" id="{776BA034-FFC8-4229-A084-45C30EB87D6E}"/>
              </a:ext>
            </a:extLst>
          </p:cNvPr>
          <p:cNvSpPr>
            <a:spLocks noGrp="1"/>
          </p:cNvSpPr>
          <p:nvPr>
            <p:ph type="body" sz="quarter" idx="6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" name="Dia-nummer">
            <a:extLst>
              <a:ext uri="{FF2B5EF4-FFF2-40B4-BE49-F238E27FC236}">
                <a16:creationId xmlns:a16="http://schemas.microsoft.com/office/drawing/2014/main" id="{FBA31B47-7EC4-4B7B-B1B0-71926B7D1CB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3</a:t>
            </a:fld>
            <a:endParaRPr lang="nl-NL"/>
          </a:p>
        </p:txBody>
      </p:sp>
      <p:sp>
        <p:nvSpPr>
          <p:cNvPr id="3" name="Voettekst">
            <a:extLst>
              <a:ext uri="{FF2B5EF4-FFF2-40B4-BE49-F238E27FC236}">
                <a16:creationId xmlns:a16="http://schemas.microsoft.com/office/drawing/2014/main" id="{0DCD01AE-A60D-4577-A5D7-AC5BEC10DD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42" name="Tijdelijke aanduiding voor tekst 41">
            <a:extLst>
              <a:ext uri="{FF2B5EF4-FFF2-40B4-BE49-F238E27FC236}">
                <a16:creationId xmlns:a16="http://schemas.microsoft.com/office/drawing/2014/main" id="{9455393E-8AC3-4548-9CDA-03132268FD4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1" name="Tijdelijke aanduiding voor tekst 50">
            <a:extLst>
              <a:ext uri="{FF2B5EF4-FFF2-40B4-BE49-F238E27FC236}">
                <a16:creationId xmlns:a16="http://schemas.microsoft.com/office/drawing/2014/main" id="{8BAED6C0-24BA-4FED-B243-2B6B9C85D110}"/>
              </a:ext>
            </a:extLst>
          </p:cNvPr>
          <p:cNvSpPr>
            <a:spLocks noGrp="1"/>
          </p:cNvSpPr>
          <p:nvPr>
            <p:ph type="body" sz="quarter" idx="6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5" name="Tekst4">
            <a:extLst>
              <a:ext uri="{FF2B5EF4-FFF2-40B4-BE49-F238E27FC236}">
                <a16:creationId xmlns:a16="http://schemas.microsoft.com/office/drawing/2014/main" id="{301ED518-AD51-487F-8527-F371C8EB90A6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1868807" y="5440299"/>
            <a:ext cx="2934305" cy="674688"/>
          </a:xfrm>
        </p:spPr>
        <p:txBody>
          <a:bodyPr/>
          <a:lstStyle/>
          <a:p>
            <a:r>
              <a:rPr lang="nl-NL"/>
              <a:t>Plannen 2020</a:t>
            </a:r>
            <a:endParaRPr lang="nl-NL" dirty="0"/>
          </a:p>
        </p:txBody>
      </p:sp>
      <p:pic>
        <p:nvPicPr>
          <p:cNvPr id="154" name="Icoon4">
            <a:extLst>
              <a:ext uri="{FF2B5EF4-FFF2-40B4-BE49-F238E27FC236}">
                <a16:creationId xmlns:a16="http://schemas.microsoft.com/office/drawing/2014/main" id="{960EB887-F259-40A8-A47A-F0B9D996B833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52501" y="5482905"/>
            <a:ext cx="589476" cy="589476"/>
          </a:xfrm>
        </p:spPr>
      </p:pic>
      <p:sp>
        <p:nvSpPr>
          <p:cNvPr id="41" name="Tijdelijke aanduiding voor tekst 40">
            <a:extLst>
              <a:ext uri="{FF2B5EF4-FFF2-40B4-BE49-F238E27FC236}">
                <a16:creationId xmlns:a16="http://schemas.microsoft.com/office/drawing/2014/main" id="{333793DD-32F1-4FC7-B6DC-CDFAF6DD95ED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0" name="Tijdelijke aanduiding voor tekst 49">
            <a:extLst>
              <a:ext uri="{FF2B5EF4-FFF2-40B4-BE49-F238E27FC236}">
                <a16:creationId xmlns:a16="http://schemas.microsoft.com/office/drawing/2014/main" id="{2B08C91E-D991-4EDE-B2DD-A121DBAEB47A}"/>
              </a:ext>
            </a:extLst>
          </p:cNvPr>
          <p:cNvSpPr>
            <a:spLocks noGrp="1"/>
          </p:cNvSpPr>
          <p:nvPr>
            <p:ph type="body" sz="quarter" idx="66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3" name="Tekst3">
            <a:extLst>
              <a:ext uri="{FF2B5EF4-FFF2-40B4-BE49-F238E27FC236}">
                <a16:creationId xmlns:a16="http://schemas.microsoft.com/office/drawing/2014/main" id="{FCCE9E32-AD11-4AD2-A3E9-5F4CE8D5C166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>
          <a:xfrm>
            <a:off x="1868807" y="4162904"/>
            <a:ext cx="2934305" cy="674688"/>
          </a:xfrm>
        </p:spPr>
        <p:txBody>
          <a:bodyPr/>
          <a:lstStyle/>
          <a:p>
            <a:r>
              <a:rPr lang="nl-NL"/>
              <a:t>Maatregelen</a:t>
            </a:r>
            <a:endParaRPr lang="nl-NL" dirty="0"/>
          </a:p>
        </p:txBody>
      </p:sp>
      <p:pic>
        <p:nvPicPr>
          <p:cNvPr id="152" name="Icoon3">
            <a:extLst>
              <a:ext uri="{FF2B5EF4-FFF2-40B4-BE49-F238E27FC236}">
                <a16:creationId xmlns:a16="http://schemas.microsoft.com/office/drawing/2014/main" id="{08758C75-515D-4250-BC6D-0C54042C2E22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952501" y="4205510"/>
            <a:ext cx="589476" cy="589476"/>
          </a:xfrm>
        </p:spPr>
      </p:pic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A1265519-FF2D-4BAC-B350-00219EEC02E8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9" name="Tijdelijke aanduiding voor tekst 48">
            <a:extLst>
              <a:ext uri="{FF2B5EF4-FFF2-40B4-BE49-F238E27FC236}">
                <a16:creationId xmlns:a16="http://schemas.microsoft.com/office/drawing/2014/main" id="{32DA9AA5-69F5-4021-9512-2D5507861BA8}"/>
              </a:ext>
            </a:extLst>
          </p:cNvPr>
          <p:cNvSpPr>
            <a:spLocks noGrp="1"/>
          </p:cNvSpPr>
          <p:nvPr>
            <p:ph type="body" sz="quarter" idx="6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Tekst2">
            <a:extLst>
              <a:ext uri="{FF2B5EF4-FFF2-40B4-BE49-F238E27FC236}">
                <a16:creationId xmlns:a16="http://schemas.microsoft.com/office/drawing/2014/main" id="{7EB77DEA-19EF-42E0-A1DB-385F98D8AFB7}"/>
              </a:ext>
            </a:extLst>
          </p:cNvPr>
          <p:cNvSpPr>
            <a:spLocks noGrp="1"/>
          </p:cNvSpPr>
          <p:nvPr>
            <p:ph type="body" sz="quarter" idx="42"/>
          </p:nvPr>
        </p:nvSpPr>
        <p:spPr>
          <a:xfrm>
            <a:off x="1868807" y="2885508"/>
            <a:ext cx="2934305" cy="674688"/>
          </a:xfrm>
        </p:spPr>
        <p:txBody>
          <a:bodyPr/>
          <a:lstStyle/>
          <a:p>
            <a:r>
              <a:rPr lang="nl-NL"/>
              <a:t>Impact op onze organisatie</a:t>
            </a:r>
            <a:endParaRPr lang="nl-NL" dirty="0"/>
          </a:p>
        </p:txBody>
      </p:sp>
      <p:pic>
        <p:nvPicPr>
          <p:cNvPr id="148" name="Icoon2">
            <a:extLst>
              <a:ext uri="{FF2B5EF4-FFF2-40B4-BE49-F238E27FC236}">
                <a16:creationId xmlns:a16="http://schemas.microsoft.com/office/drawing/2014/main" id="{3FA7A59E-B235-4659-AF03-03573DECB19E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4" r="134"/>
          <a:stretch/>
        </p:blipFill>
        <p:spPr>
          <a:xfrm>
            <a:off x="952501" y="2928114"/>
            <a:ext cx="589476" cy="589476"/>
          </a:xfrm>
        </p:spPr>
      </p:pic>
      <p:sp>
        <p:nvSpPr>
          <p:cNvPr id="39" name="Tijdelijke aanduiding voor tekst 38">
            <a:extLst>
              <a:ext uri="{FF2B5EF4-FFF2-40B4-BE49-F238E27FC236}">
                <a16:creationId xmlns:a16="http://schemas.microsoft.com/office/drawing/2014/main" id="{8946A411-D361-4C49-9404-C44399E79C10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8" name="Tijdelijke aanduiding voor tekst 47">
            <a:extLst>
              <a:ext uri="{FF2B5EF4-FFF2-40B4-BE49-F238E27FC236}">
                <a16:creationId xmlns:a16="http://schemas.microsoft.com/office/drawing/2014/main" id="{B71D55F6-96DC-46CE-B03E-2D539086524E}"/>
              </a:ext>
            </a:extLst>
          </p:cNvPr>
          <p:cNvSpPr>
            <a:spLocks noGrp="1"/>
          </p:cNvSpPr>
          <p:nvPr>
            <p:ph type="body" sz="quarter" idx="6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Tekst1">
            <a:extLst>
              <a:ext uri="{FF2B5EF4-FFF2-40B4-BE49-F238E27FC236}">
                <a16:creationId xmlns:a16="http://schemas.microsoft.com/office/drawing/2014/main" id="{9C2E2213-6368-446A-ADBA-8A1441D04DD7}"/>
              </a:ext>
            </a:extLst>
          </p:cNvPr>
          <p:cNvSpPr>
            <a:spLocks noGrp="1"/>
          </p:cNvSpPr>
          <p:nvPr>
            <p:ph type="body" sz="quarter" idx="40"/>
          </p:nvPr>
        </p:nvSpPr>
        <p:spPr>
          <a:xfrm>
            <a:off x="1868807" y="1608112"/>
            <a:ext cx="2934305" cy="674688"/>
          </a:xfrm>
        </p:spPr>
        <p:txBody>
          <a:bodyPr/>
          <a:lstStyle/>
          <a:p>
            <a:r>
              <a:rPr lang="nl-NL"/>
              <a:t>Wat is er door Corona veranderd?</a:t>
            </a:r>
            <a:endParaRPr lang="nl-NL" dirty="0"/>
          </a:p>
        </p:txBody>
      </p:sp>
      <p:pic>
        <p:nvPicPr>
          <p:cNvPr id="146" name="Icoon1">
            <a:extLst>
              <a:ext uri="{FF2B5EF4-FFF2-40B4-BE49-F238E27FC236}">
                <a16:creationId xmlns:a16="http://schemas.microsoft.com/office/drawing/2014/main" id="{F3E8BA6C-B5EF-45EE-BEED-20006834FED7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952501" y="1650718"/>
            <a:ext cx="589476" cy="589476"/>
          </a:xfrm>
        </p:spPr>
      </p:pic>
      <p:sp>
        <p:nvSpPr>
          <p:cNvPr id="69" name="Titel">
            <a:extLst>
              <a:ext uri="{FF2B5EF4-FFF2-40B4-BE49-F238E27FC236}">
                <a16:creationId xmlns:a16="http://schemas.microsoft.com/office/drawing/2014/main" id="{79DE5B2A-533A-43D0-810E-9B22A92A92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9471025" cy="530379"/>
          </a:xfrm>
        </p:spPr>
        <p:txBody>
          <a:bodyPr/>
          <a:lstStyle/>
          <a:p>
            <a:r>
              <a:rPr lang="nl-NL"/>
              <a:t>Agenda</a:t>
            </a:r>
            <a:endParaRPr lang="nl-NL" dirty="0"/>
          </a:p>
        </p:txBody>
      </p:sp>
      <p:pic>
        <p:nvPicPr>
          <p:cNvPr id="13" name="Tijdelijke aanduiding voor afbeelding 12">
            <a:extLst>
              <a:ext uri="{FF2B5EF4-FFF2-40B4-BE49-F238E27FC236}">
                <a16:creationId xmlns:a16="http://schemas.microsoft.com/office/drawing/2014/main" id="{FFC09761-9D7A-4136-B105-64E3AA3A82A5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67" t="-46883" r="-23774" b="-45292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43" name="Tijdelijke aanduiding voor tekst 42">
            <a:extLst>
              <a:ext uri="{FF2B5EF4-FFF2-40B4-BE49-F238E27FC236}">
                <a16:creationId xmlns:a16="http://schemas.microsoft.com/office/drawing/2014/main" id="{C10923B8-4886-4FCB-889A-2E653F2B4459}"/>
              </a:ext>
            </a:extLst>
          </p:cNvPr>
          <p:cNvSpPr>
            <a:spLocks noGrp="1"/>
          </p:cNvSpPr>
          <p:nvPr>
            <p:ph type="body" sz="quarter" idx="4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2" name="Tijdelijke aanduiding voor tekst 51">
            <a:extLst>
              <a:ext uri="{FF2B5EF4-FFF2-40B4-BE49-F238E27FC236}">
                <a16:creationId xmlns:a16="http://schemas.microsoft.com/office/drawing/2014/main" id="{E5636311-01AD-4E18-9CFE-7EFFBC5F648C}"/>
              </a:ext>
            </a:extLst>
          </p:cNvPr>
          <p:cNvSpPr>
            <a:spLocks noGrp="1"/>
          </p:cNvSpPr>
          <p:nvPr>
            <p:ph type="body" sz="quarter" idx="6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5" name="Tekst8">
            <a:extLst>
              <a:ext uri="{FF2B5EF4-FFF2-40B4-BE49-F238E27FC236}">
                <a16:creationId xmlns:a16="http://schemas.microsoft.com/office/drawing/2014/main" id="{C16E1A41-D339-491D-AA47-26CB27D932B1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7052401" y="5440299"/>
            <a:ext cx="2934305" cy="674688"/>
          </a:xfrm>
        </p:spPr>
        <p:txBody>
          <a:bodyPr/>
          <a:lstStyle/>
          <a:p>
            <a:r>
              <a:rPr lang="nl-NL"/>
              <a:t>Toekomst</a:t>
            </a:r>
            <a:endParaRPr lang="nl-NL" dirty="0"/>
          </a:p>
        </p:txBody>
      </p:sp>
      <p:pic>
        <p:nvPicPr>
          <p:cNvPr id="160" name="Icoon8">
            <a:extLst>
              <a:ext uri="{FF2B5EF4-FFF2-40B4-BE49-F238E27FC236}">
                <a16:creationId xmlns:a16="http://schemas.microsoft.com/office/drawing/2014/main" id="{80199FDB-5754-4235-8DF8-02F2F46B89F4}"/>
              </a:ext>
            </a:extLst>
          </p:cNvPr>
          <p:cNvPicPr>
            <a:picLocks noGrp="1" noChangeAspect="1"/>
          </p:cNvPicPr>
          <p:nvPr>
            <p:ph type="pic" sz="quarter" idx="50"/>
          </p:nvPr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rcRect t="134" b="134"/>
          <a:stretch/>
        </p:blipFill>
        <p:spPr>
          <a:xfrm>
            <a:off x="6136095" y="5482905"/>
            <a:ext cx="589476" cy="589476"/>
          </a:xfrm>
        </p:spPr>
      </p:pic>
      <p:sp>
        <p:nvSpPr>
          <p:cNvPr id="44" name="Tijdelijke aanduiding voor tekst 43">
            <a:extLst>
              <a:ext uri="{FF2B5EF4-FFF2-40B4-BE49-F238E27FC236}">
                <a16:creationId xmlns:a16="http://schemas.microsoft.com/office/drawing/2014/main" id="{54D824AC-ACAE-47EE-84E5-1A6D447CD883}"/>
              </a:ext>
            </a:extLst>
          </p:cNvPr>
          <p:cNvSpPr>
            <a:spLocks noGrp="1"/>
          </p:cNvSpPr>
          <p:nvPr>
            <p:ph type="body" sz="quarter" idx="5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3" name="Tijdelijke aanduiding voor tekst 52">
            <a:extLst>
              <a:ext uri="{FF2B5EF4-FFF2-40B4-BE49-F238E27FC236}">
                <a16:creationId xmlns:a16="http://schemas.microsoft.com/office/drawing/2014/main" id="{A9B428E3-7D31-4E83-80DC-F104DF6AEB3A}"/>
              </a:ext>
            </a:extLst>
          </p:cNvPr>
          <p:cNvSpPr>
            <a:spLocks noGrp="1"/>
          </p:cNvSpPr>
          <p:nvPr>
            <p:ph type="body" sz="quarter" idx="6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89" name="Tekst7">
            <a:extLst>
              <a:ext uri="{FF2B5EF4-FFF2-40B4-BE49-F238E27FC236}">
                <a16:creationId xmlns:a16="http://schemas.microsoft.com/office/drawing/2014/main" id="{DD4944BA-0E64-46C9-99C2-94C63B2CE4FB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7052401" y="4162904"/>
            <a:ext cx="2934305" cy="674688"/>
          </a:xfrm>
        </p:spPr>
        <p:txBody>
          <a:bodyPr/>
          <a:lstStyle/>
          <a:p>
            <a:r>
              <a:rPr lang="nl-NL"/>
              <a:t>Marketing cijfers</a:t>
            </a:r>
            <a:endParaRPr lang="nl-NL" dirty="0"/>
          </a:p>
        </p:txBody>
      </p:sp>
      <p:pic>
        <p:nvPicPr>
          <p:cNvPr id="158" name="Icoon7">
            <a:extLst>
              <a:ext uri="{FF2B5EF4-FFF2-40B4-BE49-F238E27FC236}">
                <a16:creationId xmlns:a16="http://schemas.microsoft.com/office/drawing/2014/main" id="{6518873F-D31B-4C1C-A3C6-46B37DE51664}"/>
              </a:ext>
            </a:extLst>
          </p:cNvPr>
          <p:cNvPicPr>
            <a:picLocks noGrp="1" noChangeAspect="1"/>
          </p:cNvPicPr>
          <p:nvPr>
            <p:ph type="pic" sz="quarter" idx="54"/>
          </p:nvPr>
        </p:nvPicPr>
        <p:blipFill rotWithShape="1"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rcRect t="134" b="134"/>
          <a:stretch/>
        </p:blipFill>
        <p:spPr>
          <a:xfrm>
            <a:off x="6136095" y="4205510"/>
            <a:ext cx="589476" cy="589476"/>
          </a:xfrm>
        </p:spPr>
      </p:pic>
      <p:sp>
        <p:nvSpPr>
          <p:cNvPr id="45" name="Tijdelijke aanduiding voor tekst 44">
            <a:extLst>
              <a:ext uri="{FF2B5EF4-FFF2-40B4-BE49-F238E27FC236}">
                <a16:creationId xmlns:a16="http://schemas.microsoft.com/office/drawing/2014/main" id="{61F28195-C037-4907-998C-337C266031C1}"/>
              </a:ext>
            </a:extLst>
          </p:cNvPr>
          <p:cNvSpPr>
            <a:spLocks noGrp="1"/>
          </p:cNvSpPr>
          <p:nvPr>
            <p:ph type="body" sz="quarter" idx="5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4" name="Tijdelijke aanduiding voor tekst 53">
            <a:extLst>
              <a:ext uri="{FF2B5EF4-FFF2-40B4-BE49-F238E27FC236}">
                <a16:creationId xmlns:a16="http://schemas.microsoft.com/office/drawing/2014/main" id="{DEC9C58B-B599-4D29-895A-57FE0F5C2973}"/>
              </a:ext>
            </a:extLst>
          </p:cNvPr>
          <p:cNvSpPr>
            <a:spLocks noGrp="1"/>
          </p:cNvSpPr>
          <p:nvPr>
            <p:ph type="body" sz="quarter" idx="7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3" name="Tekst6">
            <a:extLst>
              <a:ext uri="{FF2B5EF4-FFF2-40B4-BE49-F238E27FC236}">
                <a16:creationId xmlns:a16="http://schemas.microsoft.com/office/drawing/2014/main" id="{155D7E27-A42F-43B8-B194-0EE788606531}"/>
              </a:ext>
            </a:extLst>
          </p:cNvPr>
          <p:cNvSpPr>
            <a:spLocks noGrp="1"/>
          </p:cNvSpPr>
          <p:nvPr>
            <p:ph type="body" sz="quarter" idx="56"/>
          </p:nvPr>
        </p:nvSpPr>
        <p:spPr>
          <a:xfrm>
            <a:off x="7052401" y="2885508"/>
            <a:ext cx="2934305" cy="674688"/>
          </a:xfrm>
        </p:spPr>
        <p:txBody>
          <a:bodyPr/>
          <a:lstStyle/>
          <a:p>
            <a:r>
              <a:rPr lang="nl-NL"/>
              <a:t>KPI’s en resultaten</a:t>
            </a:r>
            <a:endParaRPr lang="nl-NL" dirty="0"/>
          </a:p>
        </p:txBody>
      </p:sp>
      <p:pic>
        <p:nvPicPr>
          <p:cNvPr id="156" name="Icoon6">
            <a:extLst>
              <a:ext uri="{FF2B5EF4-FFF2-40B4-BE49-F238E27FC236}">
                <a16:creationId xmlns:a16="http://schemas.microsoft.com/office/drawing/2014/main" id="{C41A7294-32F1-45EB-A17D-BBA0195B05BF}"/>
              </a:ext>
            </a:extLst>
          </p:cNvPr>
          <p:cNvPicPr>
            <a:picLocks noGrp="1" noChangeAspect="1"/>
          </p:cNvPicPr>
          <p:nvPr>
            <p:ph type="pic" sz="quarter" idx="58"/>
          </p:nvPr>
        </p:nvPicPr>
        <p:blipFill rotWithShape="1"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rcRect/>
          <a:stretch/>
        </p:blipFill>
        <p:spPr>
          <a:xfrm>
            <a:off x="6136095" y="2928114"/>
            <a:ext cx="589476" cy="589476"/>
          </a:xfrm>
        </p:spPr>
      </p:pic>
      <p:sp>
        <p:nvSpPr>
          <p:cNvPr id="46" name="Tijdelijke aanduiding voor tekst 45">
            <a:extLst>
              <a:ext uri="{FF2B5EF4-FFF2-40B4-BE49-F238E27FC236}">
                <a16:creationId xmlns:a16="http://schemas.microsoft.com/office/drawing/2014/main" id="{6C2E324D-D729-4D65-9785-1A14670EAEB0}"/>
              </a:ext>
            </a:extLst>
          </p:cNvPr>
          <p:cNvSpPr>
            <a:spLocks noGrp="1"/>
          </p:cNvSpPr>
          <p:nvPr>
            <p:ph type="body" sz="quarter" idx="5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5" name="Tijdelijke aanduiding voor tekst 54">
            <a:extLst>
              <a:ext uri="{FF2B5EF4-FFF2-40B4-BE49-F238E27FC236}">
                <a16:creationId xmlns:a16="http://schemas.microsoft.com/office/drawing/2014/main" id="{59685AF6-E193-4A1C-8942-B048C322C5CD}"/>
              </a:ext>
            </a:extLst>
          </p:cNvPr>
          <p:cNvSpPr>
            <a:spLocks noGrp="1"/>
          </p:cNvSpPr>
          <p:nvPr>
            <p:ph type="body" sz="quarter" idx="7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7" name="Tekst5">
            <a:extLst>
              <a:ext uri="{FF2B5EF4-FFF2-40B4-BE49-F238E27FC236}">
                <a16:creationId xmlns:a16="http://schemas.microsoft.com/office/drawing/2014/main" id="{27724D38-9865-4C61-B0EF-A18D73ED7DAB}"/>
              </a:ext>
            </a:extLst>
          </p:cNvPr>
          <p:cNvSpPr>
            <a:spLocks noGrp="1"/>
          </p:cNvSpPr>
          <p:nvPr>
            <p:ph type="body" sz="quarter" idx="60"/>
          </p:nvPr>
        </p:nvSpPr>
        <p:spPr>
          <a:xfrm>
            <a:off x="7052401" y="1608112"/>
            <a:ext cx="2934305" cy="674688"/>
          </a:xfrm>
        </p:spPr>
        <p:txBody>
          <a:bodyPr/>
          <a:lstStyle/>
          <a:p>
            <a:r>
              <a:rPr lang="nl-NL"/>
              <a:t>Cijfers</a:t>
            </a:r>
            <a:endParaRPr lang="nl-NL" dirty="0"/>
          </a:p>
        </p:txBody>
      </p:sp>
      <p:pic>
        <p:nvPicPr>
          <p:cNvPr id="162" name="Icoon5">
            <a:extLst>
              <a:ext uri="{FF2B5EF4-FFF2-40B4-BE49-F238E27FC236}">
                <a16:creationId xmlns:a16="http://schemas.microsoft.com/office/drawing/2014/main" id="{111248F7-2349-4766-8221-4494A54E10B9}"/>
              </a:ext>
            </a:extLst>
          </p:cNvPr>
          <p:cNvPicPr>
            <a:picLocks noGrp="1" noChangeAspect="1"/>
          </p:cNvPicPr>
          <p:nvPr>
            <p:ph type="pic" sz="quarter" idx="62"/>
          </p:nvPr>
        </p:nvPicPr>
        <p:blipFill rotWithShape="1">
          <a:blip r:embed="rId1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9"/>
              </a:ext>
            </a:extLst>
          </a:blip>
          <a:srcRect t="134" b="134"/>
          <a:stretch/>
        </p:blipFill>
        <p:spPr>
          <a:xfrm>
            <a:off x="6136095" y="1650718"/>
            <a:ext cx="589476" cy="589476"/>
          </a:xfrm>
        </p:spPr>
      </p:pic>
    </p:spTree>
    <p:extLst>
      <p:ext uri="{BB962C8B-B14F-4D97-AF65-F5344CB8AC3E}">
        <p14:creationId xmlns:p14="http://schemas.microsoft.com/office/powerpoint/2010/main" val="2494204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ettekst">
            <a:extLst>
              <a:ext uri="{FF2B5EF4-FFF2-40B4-BE49-F238E27FC236}">
                <a16:creationId xmlns:a16="http://schemas.microsoft.com/office/drawing/2014/main" id="{185CD97C-AA5C-43B5-B322-EB3A5BCF792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7" name="Dia-nummer">
            <a:extLst>
              <a:ext uri="{FF2B5EF4-FFF2-40B4-BE49-F238E27FC236}">
                <a16:creationId xmlns:a16="http://schemas.microsoft.com/office/drawing/2014/main" id="{8131F29A-845B-403D-8343-43B30818D62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4</a:t>
            </a:fld>
            <a:endParaRPr lang="nl-NL"/>
          </a:p>
        </p:txBody>
      </p:sp>
      <p:sp>
        <p:nvSpPr>
          <p:cNvPr id="30" name="Tekstvlak4">
            <a:extLst>
              <a:ext uri="{FF2B5EF4-FFF2-40B4-BE49-F238E27FC236}">
                <a16:creationId xmlns:a16="http://schemas.microsoft.com/office/drawing/2014/main" id="{B2CD718B-B0A1-4405-AC83-E191E53F3F92}"/>
              </a:ext>
            </a:extLst>
          </p:cNvPr>
          <p:cNvSpPr>
            <a:spLocks noGrp="1"/>
          </p:cNvSpPr>
          <p:nvPr>
            <p:ph type="body" sz="quarter" idx="35"/>
          </p:nvPr>
        </p:nvSpPr>
        <p:spPr>
          <a:xfrm>
            <a:off x="9267512" y="4383285"/>
            <a:ext cx="2337111" cy="1782565"/>
          </a:xfrm>
        </p:spPr>
        <p:txBody>
          <a:bodyPr/>
          <a:lstStyle/>
          <a:p>
            <a:pPr lvl="1"/>
            <a:r>
              <a:rPr lang="nl-NL" dirty="0"/>
              <a:t>Liquiditeitsprognose</a:t>
            </a:r>
          </a:p>
          <a:p>
            <a:pPr lvl="1"/>
            <a:r>
              <a:rPr lang="nl-NL" dirty="0"/>
              <a:t>Maatregelen </a:t>
            </a:r>
          </a:p>
          <a:p>
            <a:pPr lvl="1"/>
            <a:r>
              <a:rPr lang="nl-NL" dirty="0"/>
              <a:t>W &amp; R</a:t>
            </a:r>
          </a:p>
          <a:p>
            <a:pPr lvl="1"/>
            <a:r>
              <a:rPr lang="nl-NL" dirty="0"/>
              <a:t>…</a:t>
            </a:r>
          </a:p>
        </p:txBody>
      </p:sp>
      <p:sp>
        <p:nvSpPr>
          <p:cNvPr id="29" name="Tekstvlak3">
            <a:extLst>
              <a:ext uri="{FF2B5EF4-FFF2-40B4-BE49-F238E27FC236}">
                <a16:creationId xmlns:a16="http://schemas.microsoft.com/office/drawing/2014/main" id="{7654D1FF-5397-4097-AC8E-58C2A799091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>
          <a:xfrm>
            <a:off x="6429063" y="4383285"/>
            <a:ext cx="2337111" cy="1782565"/>
          </a:xfrm>
        </p:spPr>
        <p:txBody>
          <a:bodyPr/>
          <a:lstStyle/>
          <a:p>
            <a:pPr lvl="1"/>
            <a:r>
              <a:rPr lang="nl-NL" dirty="0"/>
              <a:t>Opdrachten </a:t>
            </a:r>
          </a:p>
          <a:p>
            <a:pPr lvl="1"/>
            <a:r>
              <a:rPr lang="nl-NL" dirty="0"/>
              <a:t>Klantsituatie</a:t>
            </a:r>
          </a:p>
          <a:p>
            <a:pPr lvl="1"/>
            <a:r>
              <a:rPr lang="nl-NL" dirty="0"/>
              <a:t>Vooruitzicht </a:t>
            </a:r>
          </a:p>
          <a:p>
            <a:pPr lvl="1"/>
            <a:r>
              <a:rPr lang="nl-NL" dirty="0"/>
              <a:t>…</a:t>
            </a:r>
          </a:p>
        </p:txBody>
      </p:sp>
      <p:sp>
        <p:nvSpPr>
          <p:cNvPr id="28" name="Tekstvlak2">
            <a:extLst>
              <a:ext uri="{FF2B5EF4-FFF2-40B4-BE49-F238E27FC236}">
                <a16:creationId xmlns:a16="http://schemas.microsoft.com/office/drawing/2014/main" id="{69D98F2D-E6E5-457B-9F50-2BAB0CBDA36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3590613" y="4383285"/>
            <a:ext cx="2337111" cy="1782565"/>
          </a:xfrm>
        </p:spPr>
        <p:txBody>
          <a:bodyPr/>
          <a:lstStyle/>
          <a:p>
            <a:pPr lvl="1"/>
            <a:r>
              <a:rPr lang="nl-NL" dirty="0"/>
              <a:t>Intern - extern</a:t>
            </a:r>
          </a:p>
          <a:p>
            <a:pPr lvl="1"/>
            <a:r>
              <a:rPr lang="nl-NL" dirty="0"/>
              <a:t>Online meetings</a:t>
            </a:r>
          </a:p>
          <a:p>
            <a:pPr lvl="1"/>
            <a:r>
              <a:rPr lang="nl-NL" dirty="0"/>
              <a:t>Presenteren</a:t>
            </a:r>
          </a:p>
          <a:p>
            <a:pPr lvl="1"/>
            <a:r>
              <a:rPr lang="nl-NL" dirty="0"/>
              <a:t>…</a:t>
            </a:r>
          </a:p>
        </p:txBody>
      </p:sp>
      <p:sp>
        <p:nvSpPr>
          <p:cNvPr id="27" name="Tekstvlak1">
            <a:extLst>
              <a:ext uri="{FF2B5EF4-FFF2-40B4-BE49-F238E27FC236}">
                <a16:creationId xmlns:a16="http://schemas.microsoft.com/office/drawing/2014/main" id="{3D65D163-870E-4F79-B8F4-0663B12613D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752163" y="4383285"/>
            <a:ext cx="2337111" cy="1782565"/>
          </a:xfrm>
        </p:spPr>
        <p:txBody>
          <a:bodyPr/>
          <a:lstStyle/>
          <a:p>
            <a:pPr lvl="1"/>
            <a:r>
              <a:rPr lang="nl-NL" dirty="0"/>
              <a:t>Thuiswerken</a:t>
            </a:r>
          </a:p>
          <a:p>
            <a:pPr lvl="1"/>
            <a:r>
              <a:rPr lang="nl-NL" dirty="0"/>
              <a:t>Vergaderstructuur</a:t>
            </a:r>
          </a:p>
          <a:p>
            <a:pPr lvl="1"/>
            <a:r>
              <a:rPr lang="nl-NL" dirty="0"/>
              <a:t>Productiviteit</a:t>
            </a:r>
          </a:p>
          <a:p>
            <a:pPr lvl="1"/>
            <a:r>
              <a:rPr lang="nl-NL" dirty="0"/>
              <a:t>…</a:t>
            </a:r>
          </a:p>
        </p:txBody>
      </p:sp>
      <p:sp>
        <p:nvSpPr>
          <p:cNvPr id="87" name="Tijdelijke aanduiding voor tekst 86">
            <a:extLst>
              <a:ext uri="{FF2B5EF4-FFF2-40B4-BE49-F238E27FC236}">
                <a16:creationId xmlns:a16="http://schemas.microsoft.com/office/drawing/2014/main" id="{952D6BBA-96E1-49BE-94DB-783389413B2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5" name="Onderwerp4">
            <a:extLst>
              <a:ext uri="{FF2B5EF4-FFF2-40B4-BE49-F238E27FC236}">
                <a16:creationId xmlns:a16="http://schemas.microsoft.com/office/drawing/2014/main" id="{09B9DF37-0D16-4A11-AE89-AD5EBB3674E5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267513" y="3632182"/>
            <a:ext cx="2172322" cy="352117"/>
          </a:xfrm>
        </p:spPr>
        <p:txBody>
          <a:bodyPr/>
          <a:lstStyle/>
          <a:p>
            <a:r>
              <a:rPr lang="nl-NL" dirty="0"/>
              <a:t>4. Financieel</a:t>
            </a:r>
          </a:p>
        </p:txBody>
      </p:sp>
      <p:sp>
        <p:nvSpPr>
          <p:cNvPr id="88" name="Tijdelijke aanduiding voor tekst 87">
            <a:extLst>
              <a:ext uri="{FF2B5EF4-FFF2-40B4-BE49-F238E27FC236}">
                <a16:creationId xmlns:a16="http://schemas.microsoft.com/office/drawing/2014/main" id="{9F23DF55-6F22-4AB8-976A-9C5C8475DD0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3" name="Onderwerp3">
            <a:extLst>
              <a:ext uri="{FF2B5EF4-FFF2-40B4-BE49-F238E27FC236}">
                <a16:creationId xmlns:a16="http://schemas.microsoft.com/office/drawing/2014/main" id="{80CCDADB-09F7-4024-8799-565EF42934FA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429064" y="3632182"/>
            <a:ext cx="2172322" cy="352117"/>
          </a:xfrm>
        </p:spPr>
        <p:txBody>
          <a:bodyPr/>
          <a:lstStyle/>
          <a:p>
            <a:r>
              <a:rPr lang="nl-NL" dirty="0"/>
              <a:t>3. Klanten</a:t>
            </a:r>
          </a:p>
        </p:txBody>
      </p:sp>
      <p:sp>
        <p:nvSpPr>
          <p:cNvPr id="89" name="Tijdelijke aanduiding voor tekst 88">
            <a:extLst>
              <a:ext uri="{FF2B5EF4-FFF2-40B4-BE49-F238E27FC236}">
                <a16:creationId xmlns:a16="http://schemas.microsoft.com/office/drawing/2014/main" id="{2568C587-FA4C-4785-9E72-B3B6782AE83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1" name="Onderwerp2">
            <a:extLst>
              <a:ext uri="{FF2B5EF4-FFF2-40B4-BE49-F238E27FC236}">
                <a16:creationId xmlns:a16="http://schemas.microsoft.com/office/drawing/2014/main" id="{91A7ABBD-8841-461B-9E91-CD7B2D89758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590614" y="3632182"/>
            <a:ext cx="2172322" cy="352117"/>
          </a:xfrm>
        </p:spPr>
        <p:txBody>
          <a:bodyPr/>
          <a:lstStyle/>
          <a:p>
            <a:r>
              <a:rPr lang="nl-NL" dirty="0"/>
              <a:t>2. Communicatie</a:t>
            </a:r>
          </a:p>
        </p:txBody>
      </p:sp>
      <p:sp>
        <p:nvSpPr>
          <p:cNvPr id="86" name="Tijdelijke aanduiding voor tekst 85">
            <a:extLst>
              <a:ext uri="{FF2B5EF4-FFF2-40B4-BE49-F238E27FC236}">
                <a16:creationId xmlns:a16="http://schemas.microsoft.com/office/drawing/2014/main" id="{89E2AD89-ED43-4BF1-9DBD-4C3C3AC6644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9" name="Onderwerp1">
            <a:extLst>
              <a:ext uri="{FF2B5EF4-FFF2-40B4-BE49-F238E27FC236}">
                <a16:creationId xmlns:a16="http://schemas.microsoft.com/office/drawing/2014/main" id="{A65A564E-C6B2-4903-8815-64505A6419E1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52164" y="3632182"/>
            <a:ext cx="2172322" cy="352117"/>
          </a:xfrm>
        </p:spPr>
        <p:txBody>
          <a:bodyPr/>
          <a:lstStyle/>
          <a:p>
            <a:r>
              <a:rPr lang="nl-NL" dirty="0"/>
              <a:t>1. Organisatie</a:t>
            </a:r>
          </a:p>
        </p:txBody>
      </p:sp>
      <p:pic>
        <p:nvPicPr>
          <p:cNvPr id="101" name="Tijdelijke icoon1">
            <a:extLst>
              <a:ext uri="{FF2B5EF4-FFF2-40B4-BE49-F238E27FC236}">
                <a16:creationId xmlns:a16="http://schemas.microsoft.com/office/drawing/2014/main" id="{109BF429-2052-41FD-94B5-CB2CAAC96734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1447799" y="2491535"/>
            <a:ext cx="781052" cy="781052"/>
          </a:xfrm>
        </p:spPr>
      </p:pic>
      <p:pic>
        <p:nvPicPr>
          <p:cNvPr id="103" name="Tijdelijke icoon2">
            <a:extLst>
              <a:ext uri="{FF2B5EF4-FFF2-40B4-BE49-F238E27FC236}">
                <a16:creationId xmlns:a16="http://schemas.microsoft.com/office/drawing/2014/main" id="{252A2C66-B56F-490F-9234-38AB47598961}"/>
              </a:ext>
            </a:extLst>
          </p:cNvPr>
          <p:cNvPicPr>
            <a:picLocks noGrp="1" noChangeAspect="1"/>
          </p:cNvPicPr>
          <p:nvPr>
            <p:ph type="pic" sz="quarter" idx="37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4286249" y="2491535"/>
            <a:ext cx="781052" cy="781052"/>
          </a:xfrm>
        </p:spPr>
      </p:pic>
      <p:pic>
        <p:nvPicPr>
          <p:cNvPr id="105" name="Tijdelijke icoon3">
            <a:extLst>
              <a:ext uri="{FF2B5EF4-FFF2-40B4-BE49-F238E27FC236}">
                <a16:creationId xmlns:a16="http://schemas.microsoft.com/office/drawing/2014/main" id="{4AB73DD5-B4BA-4336-B8CE-82039400C5C2}"/>
              </a:ext>
            </a:extLst>
          </p:cNvPr>
          <p:cNvPicPr>
            <a:picLocks noGrp="1" noChangeAspect="1"/>
          </p:cNvPicPr>
          <p:nvPr>
            <p:ph type="pic" sz="quarter" idx="38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7124699" y="2491535"/>
            <a:ext cx="781052" cy="781052"/>
          </a:xfrm>
        </p:spPr>
      </p:pic>
      <p:pic>
        <p:nvPicPr>
          <p:cNvPr id="107" name="Tijdelijke icoon4">
            <a:extLst>
              <a:ext uri="{FF2B5EF4-FFF2-40B4-BE49-F238E27FC236}">
                <a16:creationId xmlns:a16="http://schemas.microsoft.com/office/drawing/2014/main" id="{CFBDEF54-DB51-4F98-BBC1-5FE7C85481FE}"/>
              </a:ext>
            </a:extLst>
          </p:cNvPr>
          <p:cNvPicPr>
            <a:picLocks noGrp="1" noChangeAspect="1"/>
          </p:cNvPicPr>
          <p:nvPr>
            <p:ph type="pic" sz="quarter" idx="39"/>
          </p:nvPr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/>
        </p:blipFill>
        <p:spPr>
          <a:xfrm>
            <a:off x="9963148" y="2491535"/>
            <a:ext cx="781052" cy="781052"/>
          </a:xfrm>
        </p:spPr>
      </p:pic>
      <p:pic>
        <p:nvPicPr>
          <p:cNvPr id="138" name="Tijdelijke logo" descr="Afbeelding met uitrusting, wiel&#10;&#10;Automatisch gegenereerde beschrijving">
            <a:extLst>
              <a:ext uri="{FF2B5EF4-FFF2-40B4-BE49-F238E27FC236}">
                <a16:creationId xmlns:a16="http://schemas.microsoft.com/office/drawing/2014/main" id="{FDD78FE3-BA67-4EAF-80BA-8D083220E6F6}"/>
              </a:ext>
            </a:extLst>
          </p:cNvPr>
          <p:cNvPicPr>
            <a:picLocks noGrp="1" noChangeAspect="1"/>
          </p:cNvPicPr>
          <p:nvPr>
            <p:ph type="pic" sz="quarter" idx="40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362" t="-50146" r="-26125" b="-47631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3" name="Subtitel">
            <a:extLst>
              <a:ext uri="{FF2B5EF4-FFF2-40B4-BE49-F238E27FC236}">
                <a16:creationId xmlns:a16="http://schemas.microsoft.com/office/drawing/2014/main" id="{D54208D0-7D27-4961-869F-FBDEFBBAE8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87376" y="1160463"/>
            <a:ext cx="9453772" cy="366712"/>
          </a:xfrm>
        </p:spPr>
        <p:txBody>
          <a:bodyPr/>
          <a:lstStyle/>
          <a:p>
            <a:r>
              <a:rPr lang="nl-NL" dirty="0"/>
              <a:t>Effecten voor ons bedrijf</a:t>
            </a:r>
          </a:p>
        </p:txBody>
      </p:sp>
      <p:sp>
        <p:nvSpPr>
          <p:cNvPr id="8" name="Titel">
            <a:extLst>
              <a:ext uri="{FF2B5EF4-FFF2-40B4-BE49-F238E27FC236}">
                <a16:creationId xmlns:a16="http://schemas.microsoft.com/office/drawing/2014/main" id="{8FABB317-A33D-4DFB-B109-55E50578E6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549274"/>
            <a:ext cx="9453771" cy="530379"/>
          </a:xfrm>
        </p:spPr>
        <p:txBody>
          <a:bodyPr/>
          <a:lstStyle/>
          <a:p>
            <a:r>
              <a:rPr lang="nl-NL" dirty="0"/>
              <a:t>Wat is er door Corona veranderd?</a:t>
            </a:r>
          </a:p>
        </p:txBody>
      </p:sp>
    </p:spTree>
    <p:extLst>
      <p:ext uri="{BB962C8B-B14F-4D97-AF65-F5344CB8AC3E}">
        <p14:creationId xmlns:p14="http://schemas.microsoft.com/office/powerpoint/2010/main" val="3256096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F0FBCA19-B5E5-494B-948D-C7071E4696B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3" name="Dia-nummer">
            <a:extLst>
              <a:ext uri="{FF2B5EF4-FFF2-40B4-BE49-F238E27FC236}">
                <a16:creationId xmlns:a16="http://schemas.microsoft.com/office/drawing/2014/main" id="{C28A424B-16A6-450E-8C14-A87DB7EBF77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5</a:t>
            </a:fld>
            <a:endParaRPr lang="nl-NL"/>
          </a:p>
        </p:txBody>
      </p:sp>
      <p:pic>
        <p:nvPicPr>
          <p:cNvPr id="55" name="Afbeelding" descr="Afbeelding met persoon, buiten, houten, snijden&#10;&#10;Automatisch gegenereerde beschrijving">
            <a:extLst>
              <a:ext uri="{FF2B5EF4-FFF2-40B4-BE49-F238E27FC236}">
                <a16:creationId xmlns:a16="http://schemas.microsoft.com/office/drawing/2014/main" id="{5129AC48-4036-4783-A8DC-2FE559558EBE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8" r="20278"/>
          <a:stretch/>
        </p:blipFill>
        <p:spPr>
          <a:xfrm>
            <a:off x="6096000" y="0"/>
            <a:ext cx="6096000" cy="6858000"/>
          </a:xfrm>
        </p:spPr>
      </p:pic>
      <p:sp>
        <p:nvSpPr>
          <p:cNvPr id="38" name="Tekstvlak">
            <a:extLst>
              <a:ext uri="{FF2B5EF4-FFF2-40B4-BE49-F238E27FC236}">
                <a16:creationId xmlns:a16="http://schemas.microsoft.com/office/drawing/2014/main" id="{42DD731A-2872-4982-97CC-81791304CDAE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87375" y="2733359"/>
            <a:ext cx="4889500" cy="3419790"/>
          </a:xfrm>
        </p:spPr>
        <p:txBody>
          <a:bodyPr/>
          <a:lstStyle/>
          <a:p>
            <a:pPr lvl="1"/>
            <a:r>
              <a:rPr lang="nl-NL" dirty="0"/>
              <a:t>Thuiswerken</a:t>
            </a:r>
          </a:p>
          <a:p>
            <a:pPr lvl="1"/>
            <a:r>
              <a:rPr lang="nl-NL" dirty="0"/>
              <a:t>Vergaderstructuur</a:t>
            </a:r>
          </a:p>
          <a:p>
            <a:pPr lvl="1"/>
            <a:r>
              <a:rPr lang="nl-NL" dirty="0"/>
              <a:t>Productiviteit</a:t>
            </a:r>
          </a:p>
          <a:p>
            <a:pPr lvl="1"/>
            <a:r>
              <a:rPr lang="nl-NL" dirty="0"/>
              <a:t>…</a:t>
            </a:r>
          </a:p>
        </p:txBody>
      </p:sp>
      <p:pic>
        <p:nvPicPr>
          <p:cNvPr id="42" name="Icoon">
            <a:extLst>
              <a:ext uri="{FF2B5EF4-FFF2-40B4-BE49-F238E27FC236}">
                <a16:creationId xmlns:a16="http://schemas.microsoft.com/office/drawing/2014/main" id="{A31C3FEC-8729-4B14-B497-2CDFC9C935DC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79297" y="1684612"/>
            <a:ext cx="587130" cy="587130"/>
          </a:xfrm>
        </p:spPr>
      </p:pic>
      <p:pic>
        <p:nvPicPr>
          <p:cNvPr id="68" name="Tijdelijke logo">
            <a:extLst>
              <a:ext uri="{FF2B5EF4-FFF2-40B4-BE49-F238E27FC236}">
                <a16:creationId xmlns:a16="http://schemas.microsoft.com/office/drawing/2014/main" id="{6F3D07DC-1F6A-4E13-A87C-001DB00AA14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63" t="-46608" r="-24278" b="-45826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37" name="Subtitel">
            <a:extLst>
              <a:ext uri="{FF2B5EF4-FFF2-40B4-BE49-F238E27FC236}">
                <a16:creationId xmlns:a16="http://schemas.microsoft.com/office/drawing/2014/main" id="{B4E376F8-4412-439B-8382-52EF7C4594E9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449006" y="1794821"/>
            <a:ext cx="4461128" cy="366712"/>
          </a:xfrm>
        </p:spPr>
        <p:txBody>
          <a:bodyPr/>
          <a:lstStyle/>
          <a:p>
            <a:r>
              <a:rPr lang="nl-NL" dirty="0"/>
              <a:t>Organisatie</a:t>
            </a:r>
          </a:p>
        </p:txBody>
      </p:sp>
      <p:sp>
        <p:nvSpPr>
          <p:cNvPr id="31" name="Titel">
            <a:extLst>
              <a:ext uri="{FF2B5EF4-FFF2-40B4-BE49-F238E27FC236}">
                <a16:creationId xmlns:a16="http://schemas.microsoft.com/office/drawing/2014/main" id="{5438939F-E9B9-4D92-BAEC-4E31CD8D8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5322757" cy="1012852"/>
          </a:xfrm>
        </p:spPr>
        <p:txBody>
          <a:bodyPr/>
          <a:lstStyle/>
          <a:p>
            <a:r>
              <a:rPr lang="nl-NL" dirty="0"/>
              <a:t>Wat is er door </a:t>
            </a:r>
            <a:br>
              <a:rPr lang="nl-NL" dirty="0"/>
            </a:br>
            <a:r>
              <a:rPr lang="nl-NL" dirty="0"/>
              <a:t>Corona veranderd?</a:t>
            </a:r>
          </a:p>
        </p:txBody>
      </p:sp>
    </p:spTree>
    <p:extLst>
      <p:ext uri="{BB962C8B-B14F-4D97-AF65-F5344CB8AC3E}">
        <p14:creationId xmlns:p14="http://schemas.microsoft.com/office/powerpoint/2010/main" val="3630568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D0D5F2B4-AC15-4004-B68D-C2411AB77D1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3" name="Dia-nummer">
            <a:extLst>
              <a:ext uri="{FF2B5EF4-FFF2-40B4-BE49-F238E27FC236}">
                <a16:creationId xmlns:a16="http://schemas.microsoft.com/office/drawing/2014/main" id="{96572127-2A41-4919-BC22-36DBA465D23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6</a:t>
            </a:fld>
            <a:endParaRPr lang="nl-NL"/>
          </a:p>
        </p:txBody>
      </p:sp>
      <p:pic>
        <p:nvPicPr>
          <p:cNvPr id="18" name="Afbeelding" descr="Afbeelding met tafel, binnen, zitten, elektronica&#10;&#10;Automatisch gegenereerde beschrijving">
            <a:extLst>
              <a:ext uri="{FF2B5EF4-FFF2-40B4-BE49-F238E27FC236}">
                <a16:creationId xmlns:a16="http://schemas.microsoft.com/office/drawing/2014/main" id="{E3845635-9608-4D4A-BED9-DDEC2A67C1D0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15" r="6831"/>
          <a:stretch/>
        </p:blipFill>
        <p:spPr>
          <a:xfrm>
            <a:off x="6096000" y="0"/>
            <a:ext cx="6096000" cy="6858000"/>
          </a:xfrm>
        </p:spPr>
      </p:pic>
      <p:sp>
        <p:nvSpPr>
          <p:cNvPr id="5" name="Tekstvlak">
            <a:extLst>
              <a:ext uri="{FF2B5EF4-FFF2-40B4-BE49-F238E27FC236}">
                <a16:creationId xmlns:a16="http://schemas.microsoft.com/office/drawing/2014/main" id="{2D23003D-22A5-4C72-A1E9-0FE8A89BD8C0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87375" y="2733359"/>
            <a:ext cx="4889500" cy="3419790"/>
          </a:xfrm>
        </p:spPr>
        <p:txBody>
          <a:bodyPr/>
          <a:lstStyle/>
          <a:p>
            <a:pPr lvl="1"/>
            <a:r>
              <a:rPr lang="nl-NL" dirty="0"/>
              <a:t>Intern - extern</a:t>
            </a:r>
          </a:p>
          <a:p>
            <a:pPr lvl="1"/>
            <a:r>
              <a:rPr lang="nl-NL" dirty="0"/>
              <a:t>Online meetings</a:t>
            </a:r>
          </a:p>
          <a:p>
            <a:pPr lvl="1"/>
            <a:r>
              <a:rPr lang="nl-NL" dirty="0"/>
              <a:t>Presenteren</a:t>
            </a:r>
          </a:p>
          <a:p>
            <a:pPr lvl="1"/>
            <a:r>
              <a:rPr lang="nl-NL" dirty="0"/>
              <a:t>…</a:t>
            </a:r>
          </a:p>
          <a:p>
            <a:endParaRPr lang="nl-NL" dirty="0"/>
          </a:p>
        </p:txBody>
      </p:sp>
      <p:pic>
        <p:nvPicPr>
          <p:cNvPr id="16" name="Icoon">
            <a:extLst>
              <a:ext uri="{FF2B5EF4-FFF2-40B4-BE49-F238E27FC236}">
                <a16:creationId xmlns:a16="http://schemas.microsoft.com/office/drawing/2014/main" id="{6F5B85BC-69CF-4161-B502-55E0E42FA1D8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79297" y="1684612"/>
            <a:ext cx="587130" cy="587130"/>
          </a:xfrm>
        </p:spPr>
      </p:pic>
      <p:pic>
        <p:nvPicPr>
          <p:cNvPr id="24" name="Tijdelijke logo" descr="Afbeelding met uitrusting, wiel&#10;&#10;Automatisch gegenereerde beschrijving">
            <a:extLst>
              <a:ext uri="{FF2B5EF4-FFF2-40B4-BE49-F238E27FC236}">
                <a16:creationId xmlns:a16="http://schemas.microsoft.com/office/drawing/2014/main" id="{444480BC-566D-4FA4-A749-2F3FDB4197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589" t="-48613" r="-26067" b="-48090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0" name="Subtitel">
            <a:extLst>
              <a:ext uri="{FF2B5EF4-FFF2-40B4-BE49-F238E27FC236}">
                <a16:creationId xmlns:a16="http://schemas.microsoft.com/office/drawing/2014/main" id="{BA0A3075-3482-4C6E-B4A2-1DB19E91A40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449006" y="1794821"/>
            <a:ext cx="4461128" cy="366712"/>
          </a:xfrm>
        </p:spPr>
        <p:txBody>
          <a:bodyPr/>
          <a:lstStyle/>
          <a:p>
            <a:r>
              <a:rPr lang="nl-NL" dirty="0"/>
              <a:t>2. Communicatie</a:t>
            </a:r>
          </a:p>
        </p:txBody>
      </p:sp>
      <p:sp>
        <p:nvSpPr>
          <p:cNvPr id="11" name="Titel">
            <a:extLst>
              <a:ext uri="{FF2B5EF4-FFF2-40B4-BE49-F238E27FC236}">
                <a16:creationId xmlns:a16="http://schemas.microsoft.com/office/drawing/2014/main" id="{E518044D-C211-4549-9ECD-4033E7F412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5322757" cy="1012852"/>
          </a:xfrm>
        </p:spPr>
        <p:txBody>
          <a:bodyPr/>
          <a:lstStyle/>
          <a:p>
            <a:r>
              <a:rPr lang="nl-NL" dirty="0"/>
              <a:t>Wat is er door </a:t>
            </a:r>
            <a:br>
              <a:rPr lang="nl-NL" dirty="0"/>
            </a:br>
            <a:r>
              <a:rPr lang="nl-NL" dirty="0"/>
              <a:t>Corona veranderd?</a:t>
            </a:r>
          </a:p>
        </p:txBody>
      </p:sp>
    </p:spTree>
    <p:extLst>
      <p:ext uri="{BB962C8B-B14F-4D97-AF65-F5344CB8AC3E}">
        <p14:creationId xmlns:p14="http://schemas.microsoft.com/office/powerpoint/2010/main" val="2706437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670F5173-9AB0-4053-A9A7-7490164AEEA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3" name="Dia-nummer">
            <a:extLst>
              <a:ext uri="{FF2B5EF4-FFF2-40B4-BE49-F238E27FC236}">
                <a16:creationId xmlns:a16="http://schemas.microsoft.com/office/drawing/2014/main" id="{23FADD5B-188E-4E34-9DBC-70E0571AD74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7</a:t>
            </a:fld>
            <a:endParaRPr lang="nl-NL"/>
          </a:p>
        </p:txBody>
      </p:sp>
      <p:pic>
        <p:nvPicPr>
          <p:cNvPr id="22" name="Afbeelding" descr="Afbeelding met persoon, vrouw, tafel, binnen&#10;&#10;Automatisch gegenereerde beschrijving">
            <a:extLst>
              <a:ext uri="{FF2B5EF4-FFF2-40B4-BE49-F238E27FC236}">
                <a16:creationId xmlns:a16="http://schemas.microsoft.com/office/drawing/2014/main" id="{D436D6B9-CE6A-4008-B03B-0A3CCBC0206C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4" r="20374"/>
          <a:stretch/>
        </p:blipFill>
        <p:spPr>
          <a:xfrm>
            <a:off x="6096000" y="0"/>
            <a:ext cx="6096000" cy="6858000"/>
          </a:xfrm>
        </p:spPr>
      </p:pic>
      <p:sp>
        <p:nvSpPr>
          <p:cNvPr id="5" name="Tekstvlak">
            <a:extLst>
              <a:ext uri="{FF2B5EF4-FFF2-40B4-BE49-F238E27FC236}">
                <a16:creationId xmlns:a16="http://schemas.microsoft.com/office/drawing/2014/main" id="{F4512D6F-B470-4F32-9647-19F471CA53FC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87375" y="2733359"/>
            <a:ext cx="4889500" cy="3419790"/>
          </a:xfrm>
        </p:spPr>
        <p:txBody>
          <a:bodyPr/>
          <a:lstStyle/>
          <a:p>
            <a:pPr lvl="1"/>
            <a:r>
              <a:rPr lang="nl-NL" dirty="0"/>
              <a:t>Opdrachten </a:t>
            </a:r>
          </a:p>
          <a:p>
            <a:pPr lvl="1"/>
            <a:r>
              <a:rPr lang="nl-NL" dirty="0"/>
              <a:t>Klantsituatie</a:t>
            </a:r>
          </a:p>
          <a:p>
            <a:pPr lvl="1"/>
            <a:r>
              <a:rPr lang="nl-NL" dirty="0"/>
              <a:t>Vooruitzicht </a:t>
            </a:r>
          </a:p>
          <a:p>
            <a:pPr lvl="1"/>
            <a:r>
              <a:rPr lang="nl-NL" dirty="0"/>
              <a:t>…</a:t>
            </a:r>
          </a:p>
          <a:p>
            <a:endParaRPr lang="nl-NL" dirty="0"/>
          </a:p>
        </p:txBody>
      </p:sp>
      <p:pic>
        <p:nvPicPr>
          <p:cNvPr id="14" name="Icoon">
            <a:extLst>
              <a:ext uri="{FF2B5EF4-FFF2-40B4-BE49-F238E27FC236}">
                <a16:creationId xmlns:a16="http://schemas.microsoft.com/office/drawing/2014/main" id="{A2230BF6-F646-4302-8C49-396857DAEFDB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79297" y="1684612"/>
            <a:ext cx="587130" cy="587130"/>
          </a:xfrm>
        </p:spPr>
      </p:pic>
      <p:pic>
        <p:nvPicPr>
          <p:cNvPr id="37" name="Tijdelijke logo" descr="Afbeelding met uitrusting, wiel&#10;&#10;Automatisch gegenereerde beschrijving">
            <a:extLst>
              <a:ext uri="{FF2B5EF4-FFF2-40B4-BE49-F238E27FC236}">
                <a16:creationId xmlns:a16="http://schemas.microsoft.com/office/drawing/2014/main" id="{D45ADF75-B329-4DC7-9A4E-629F55D0039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36" t="-49839" r="-27023" b="-49325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0" name="Subtitel">
            <a:extLst>
              <a:ext uri="{FF2B5EF4-FFF2-40B4-BE49-F238E27FC236}">
                <a16:creationId xmlns:a16="http://schemas.microsoft.com/office/drawing/2014/main" id="{B973613D-F098-4805-8B2F-5FB9D0B91E28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449006" y="1794821"/>
            <a:ext cx="4461128" cy="366712"/>
          </a:xfrm>
        </p:spPr>
        <p:txBody>
          <a:bodyPr/>
          <a:lstStyle/>
          <a:p>
            <a:r>
              <a:rPr lang="nl-NL" dirty="0"/>
              <a:t>3. Klanten</a:t>
            </a:r>
          </a:p>
        </p:txBody>
      </p:sp>
      <p:sp>
        <p:nvSpPr>
          <p:cNvPr id="11" name="Titel">
            <a:extLst>
              <a:ext uri="{FF2B5EF4-FFF2-40B4-BE49-F238E27FC236}">
                <a16:creationId xmlns:a16="http://schemas.microsoft.com/office/drawing/2014/main" id="{97895E64-ED61-46C2-A104-26BF2D616F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5322757" cy="1012852"/>
          </a:xfrm>
        </p:spPr>
        <p:txBody>
          <a:bodyPr/>
          <a:lstStyle/>
          <a:p>
            <a:r>
              <a:rPr lang="nl-NL" dirty="0"/>
              <a:t>Wat is er door </a:t>
            </a:r>
            <a:br>
              <a:rPr lang="nl-NL" dirty="0"/>
            </a:br>
            <a:r>
              <a:rPr lang="nl-NL" dirty="0"/>
              <a:t>Corona veranderd? </a:t>
            </a:r>
          </a:p>
        </p:txBody>
      </p:sp>
    </p:spTree>
    <p:extLst>
      <p:ext uri="{BB962C8B-B14F-4D97-AF65-F5344CB8AC3E}">
        <p14:creationId xmlns:p14="http://schemas.microsoft.com/office/powerpoint/2010/main" val="398516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ettekst">
            <a:extLst>
              <a:ext uri="{FF2B5EF4-FFF2-40B4-BE49-F238E27FC236}">
                <a16:creationId xmlns:a16="http://schemas.microsoft.com/office/drawing/2014/main" id="{DE60B332-F86B-4C28-88C9-6E57804DED7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3" name="Dia-nummer">
            <a:extLst>
              <a:ext uri="{FF2B5EF4-FFF2-40B4-BE49-F238E27FC236}">
                <a16:creationId xmlns:a16="http://schemas.microsoft.com/office/drawing/2014/main" id="{5451BD9E-A4FF-4FF1-9D6B-4F34ABCBF45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8</a:t>
            </a:fld>
            <a:endParaRPr lang="nl-NL"/>
          </a:p>
        </p:txBody>
      </p:sp>
      <p:pic>
        <p:nvPicPr>
          <p:cNvPr id="16" name="Afbeelding" descr="Afbeelding met kop, koffie, tafel, zitten&#10;&#10;Automatisch gegenereerde beschrijving">
            <a:extLst>
              <a:ext uri="{FF2B5EF4-FFF2-40B4-BE49-F238E27FC236}">
                <a16:creationId xmlns:a16="http://schemas.microsoft.com/office/drawing/2014/main" id="{AD81B32D-00B3-42CC-9B12-7676F6DA99C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2" r="27957"/>
          <a:stretch/>
        </p:blipFill>
        <p:spPr>
          <a:xfrm>
            <a:off x="6096000" y="0"/>
            <a:ext cx="6096000" cy="6858000"/>
          </a:xfrm>
        </p:spPr>
      </p:pic>
      <p:sp>
        <p:nvSpPr>
          <p:cNvPr id="5" name="Tekstvlak">
            <a:extLst>
              <a:ext uri="{FF2B5EF4-FFF2-40B4-BE49-F238E27FC236}">
                <a16:creationId xmlns:a16="http://schemas.microsoft.com/office/drawing/2014/main" id="{CAF2B2F4-45B5-4C53-A588-BECD152BB562}"/>
              </a:ext>
            </a:extLst>
          </p:cNvPr>
          <p:cNvSpPr>
            <a:spLocks noGrp="1"/>
          </p:cNvSpPr>
          <p:nvPr>
            <p:ph type="body" sz="quarter" idx="38"/>
          </p:nvPr>
        </p:nvSpPr>
        <p:spPr>
          <a:xfrm>
            <a:off x="587375" y="2733359"/>
            <a:ext cx="4889500" cy="3419790"/>
          </a:xfrm>
        </p:spPr>
        <p:txBody>
          <a:bodyPr/>
          <a:lstStyle/>
          <a:p>
            <a:pPr lvl="1"/>
            <a:r>
              <a:rPr lang="nl-NL" dirty="0"/>
              <a:t>Liquiditeitsprognose</a:t>
            </a:r>
          </a:p>
          <a:p>
            <a:pPr lvl="1"/>
            <a:r>
              <a:rPr lang="nl-NL" dirty="0"/>
              <a:t>Maatregelen </a:t>
            </a:r>
          </a:p>
          <a:p>
            <a:pPr lvl="1"/>
            <a:r>
              <a:rPr lang="nl-NL" dirty="0"/>
              <a:t>W &amp; R</a:t>
            </a:r>
          </a:p>
          <a:p>
            <a:pPr lvl="1"/>
            <a:r>
              <a:rPr lang="nl-NL" dirty="0"/>
              <a:t>…</a:t>
            </a:r>
          </a:p>
          <a:p>
            <a:endParaRPr lang="nl-NL" dirty="0"/>
          </a:p>
        </p:txBody>
      </p:sp>
      <p:pic>
        <p:nvPicPr>
          <p:cNvPr id="14" name="Icoon">
            <a:extLst>
              <a:ext uri="{FF2B5EF4-FFF2-40B4-BE49-F238E27FC236}">
                <a16:creationId xmlns:a16="http://schemas.microsoft.com/office/drawing/2014/main" id="{CBB69B54-6B38-465D-A441-62731EF1853A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79297" y="1684612"/>
            <a:ext cx="587130" cy="587130"/>
          </a:xfrm>
        </p:spPr>
      </p:pic>
      <p:pic>
        <p:nvPicPr>
          <p:cNvPr id="18" name="Tijdelijke logo" descr="Afbeelding met uitrusting, wiel&#10;&#10;Automatisch gegenereerde beschrijving">
            <a:extLst>
              <a:ext uri="{FF2B5EF4-FFF2-40B4-BE49-F238E27FC236}">
                <a16:creationId xmlns:a16="http://schemas.microsoft.com/office/drawing/2014/main" id="{27952815-2980-43E8-BEA0-B1077034E1E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757" t="-48919" r="-26858" b="-49022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0" name="Subtitel">
            <a:extLst>
              <a:ext uri="{FF2B5EF4-FFF2-40B4-BE49-F238E27FC236}">
                <a16:creationId xmlns:a16="http://schemas.microsoft.com/office/drawing/2014/main" id="{D53CBA4B-D211-40DB-9D6C-DB9A2D419CEF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449006" y="1794821"/>
            <a:ext cx="4461128" cy="366712"/>
          </a:xfrm>
        </p:spPr>
        <p:txBody>
          <a:bodyPr/>
          <a:lstStyle/>
          <a:p>
            <a:r>
              <a:rPr lang="nl-NL" dirty="0"/>
              <a:t>4. Financieel</a:t>
            </a:r>
          </a:p>
        </p:txBody>
      </p:sp>
      <p:sp>
        <p:nvSpPr>
          <p:cNvPr id="11" name="Titel">
            <a:extLst>
              <a:ext uri="{FF2B5EF4-FFF2-40B4-BE49-F238E27FC236}">
                <a16:creationId xmlns:a16="http://schemas.microsoft.com/office/drawing/2014/main" id="{1BE7E2DC-4567-4018-ABC6-DE9F5DE7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5322757" cy="1012852"/>
          </a:xfrm>
        </p:spPr>
        <p:txBody>
          <a:bodyPr/>
          <a:lstStyle/>
          <a:p>
            <a:r>
              <a:rPr lang="nl-NL" dirty="0"/>
              <a:t>Wat is er door </a:t>
            </a:r>
            <a:br>
              <a:rPr lang="nl-NL" dirty="0"/>
            </a:br>
            <a:r>
              <a:rPr lang="nl-NL" dirty="0"/>
              <a:t>Corona veranderd?</a:t>
            </a:r>
          </a:p>
        </p:txBody>
      </p:sp>
    </p:spTree>
    <p:extLst>
      <p:ext uri="{BB962C8B-B14F-4D97-AF65-F5344CB8AC3E}">
        <p14:creationId xmlns:p14="http://schemas.microsoft.com/office/powerpoint/2010/main" val="370670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ettekst">
            <a:extLst>
              <a:ext uri="{FF2B5EF4-FFF2-40B4-BE49-F238E27FC236}">
                <a16:creationId xmlns:a16="http://schemas.microsoft.com/office/drawing/2014/main" id="{AE573C5D-328C-4839-8242-939DAF12A7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7" name="Dia-nummer">
            <a:extLst>
              <a:ext uri="{FF2B5EF4-FFF2-40B4-BE49-F238E27FC236}">
                <a16:creationId xmlns:a16="http://schemas.microsoft.com/office/drawing/2014/main" id="{EA339360-DBA3-4CB1-804D-B3C5AD38AFF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9</a:t>
            </a:fld>
            <a:endParaRPr lang="nl-NL"/>
          </a:p>
        </p:txBody>
      </p:sp>
      <p:pic>
        <p:nvPicPr>
          <p:cNvPr id="36" name="Afbeelding" descr="Afbeelding met tafel, zitten, bloem, klein&#10;&#10;Automatisch gegenereerde beschrijving">
            <a:extLst>
              <a:ext uri="{FF2B5EF4-FFF2-40B4-BE49-F238E27FC236}">
                <a16:creationId xmlns:a16="http://schemas.microsoft.com/office/drawing/2014/main" id="{02676E4D-2C54-4245-A4FA-088B7BA34E93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54" r="36454"/>
          <a:stretch/>
        </p:blipFill>
        <p:spPr>
          <a:xfrm>
            <a:off x="9407952" y="0"/>
            <a:ext cx="2784048" cy="6858000"/>
          </a:xfrm>
        </p:spPr>
      </p:pic>
      <p:sp>
        <p:nvSpPr>
          <p:cNvPr id="21" name="Tekstvlak1">
            <a:extLst>
              <a:ext uri="{FF2B5EF4-FFF2-40B4-BE49-F238E27FC236}">
                <a16:creationId xmlns:a16="http://schemas.microsoft.com/office/drawing/2014/main" id="{C7F1D51D-324B-4BD2-A6B5-3773CDC32727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2279168" y="2296911"/>
            <a:ext cx="2304258" cy="955481"/>
          </a:xfrm>
        </p:spPr>
        <p:txBody>
          <a:bodyPr>
            <a:normAutofit/>
          </a:bodyPr>
          <a:lstStyle/>
          <a:p>
            <a:pPr lvl="1"/>
            <a:r>
              <a:rPr lang="nl-NL" dirty="0" err="1"/>
              <a:t>Bullet</a:t>
            </a:r>
            <a:r>
              <a:rPr lang="nl-NL" dirty="0"/>
              <a:t> 1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2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3</a:t>
            </a:r>
          </a:p>
        </p:txBody>
      </p:sp>
      <p:sp>
        <p:nvSpPr>
          <p:cNvPr id="40" name="Tijdelijke aanduiding voor tekst 39">
            <a:extLst>
              <a:ext uri="{FF2B5EF4-FFF2-40B4-BE49-F238E27FC236}">
                <a16:creationId xmlns:a16="http://schemas.microsoft.com/office/drawing/2014/main" id="{E602D52E-A616-4C6F-8D43-5C8E3542096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0" name="Onderwerp1">
            <a:extLst>
              <a:ext uri="{FF2B5EF4-FFF2-40B4-BE49-F238E27FC236}">
                <a16:creationId xmlns:a16="http://schemas.microsoft.com/office/drawing/2014/main" id="{9E41603A-26FE-419A-9A2B-5B591644B9A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2279167" y="1928560"/>
            <a:ext cx="2304258" cy="321906"/>
          </a:xfrm>
        </p:spPr>
        <p:txBody>
          <a:bodyPr/>
          <a:lstStyle/>
          <a:p>
            <a:r>
              <a:rPr lang="nl-NL" dirty="0"/>
              <a:t>Organisatie</a:t>
            </a:r>
          </a:p>
        </p:txBody>
      </p:sp>
      <p:pic>
        <p:nvPicPr>
          <p:cNvPr id="13" name="Tijdelijke icoon1">
            <a:extLst>
              <a:ext uri="{FF2B5EF4-FFF2-40B4-BE49-F238E27FC236}">
                <a16:creationId xmlns:a16="http://schemas.microsoft.com/office/drawing/2014/main" id="{BBEB0407-F73B-408B-8923-47001A2D7093}"/>
              </a:ext>
            </a:extLst>
          </p:cNvPr>
          <p:cNvPicPr>
            <a:picLocks noGrp="1" noChangeAspect="1"/>
          </p:cNvPicPr>
          <p:nvPr>
            <p:ph type="pic" sz="quarter" idx="3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135" r="135"/>
          <a:stretch/>
        </p:blipFill>
        <p:spPr>
          <a:xfrm>
            <a:off x="1026380" y="2296911"/>
            <a:ext cx="587130" cy="587130"/>
          </a:xfrm>
        </p:spPr>
      </p:pic>
      <p:sp>
        <p:nvSpPr>
          <p:cNvPr id="42" name="Tijdelijke aanduiding voor tekst 41">
            <a:extLst>
              <a:ext uri="{FF2B5EF4-FFF2-40B4-BE49-F238E27FC236}">
                <a16:creationId xmlns:a16="http://schemas.microsoft.com/office/drawing/2014/main" id="{A69ECD83-CC23-4A46-AB52-3CC873600A1D}"/>
              </a:ext>
            </a:extLst>
          </p:cNvPr>
          <p:cNvSpPr>
            <a:spLocks noGrp="1"/>
          </p:cNvSpPr>
          <p:nvPr>
            <p:ph type="body" sz="quarter" idx="3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8" name="Onderwerp3">
            <a:extLst>
              <a:ext uri="{FF2B5EF4-FFF2-40B4-BE49-F238E27FC236}">
                <a16:creationId xmlns:a16="http://schemas.microsoft.com/office/drawing/2014/main" id="{1809202E-86BB-4D55-8723-9552CFBE6407}"/>
              </a:ext>
            </a:extLst>
          </p:cNvPr>
          <p:cNvSpPr>
            <a:spLocks noGrp="1"/>
          </p:cNvSpPr>
          <p:nvPr>
            <p:ph type="body" sz="quarter" idx="41"/>
          </p:nvPr>
        </p:nvSpPr>
        <p:spPr>
          <a:xfrm>
            <a:off x="6566941" y="1928559"/>
            <a:ext cx="2304258" cy="321906"/>
          </a:xfrm>
        </p:spPr>
        <p:txBody>
          <a:bodyPr/>
          <a:lstStyle/>
          <a:p>
            <a:r>
              <a:rPr lang="nl-NL" dirty="0"/>
              <a:t>Kosten</a:t>
            </a:r>
          </a:p>
        </p:txBody>
      </p:sp>
      <p:pic>
        <p:nvPicPr>
          <p:cNvPr id="52" name="Icoon3">
            <a:extLst>
              <a:ext uri="{FF2B5EF4-FFF2-40B4-BE49-F238E27FC236}">
                <a16:creationId xmlns:a16="http://schemas.microsoft.com/office/drawing/2014/main" id="{9B7D4B7F-5168-4F68-97D7-7D1DD8017D19}"/>
              </a:ext>
            </a:extLst>
          </p:cNvPr>
          <p:cNvPicPr>
            <a:picLocks noGrp="1" noChangeAspect="1"/>
          </p:cNvPicPr>
          <p:nvPr>
            <p:ph type="pic" sz="quarter" idx="4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5314154" y="2296910"/>
            <a:ext cx="587130" cy="587130"/>
          </a:xfrm>
        </p:spPr>
      </p:pic>
      <p:sp>
        <p:nvSpPr>
          <p:cNvPr id="43" name="Tijdelijke aanduiding voor tekst 42">
            <a:extLst>
              <a:ext uri="{FF2B5EF4-FFF2-40B4-BE49-F238E27FC236}">
                <a16:creationId xmlns:a16="http://schemas.microsoft.com/office/drawing/2014/main" id="{A97131F4-A4E9-4568-8687-CDAD2DD1570E}"/>
              </a:ext>
            </a:extLst>
          </p:cNvPr>
          <p:cNvSpPr>
            <a:spLocks noGrp="1"/>
          </p:cNvSpPr>
          <p:nvPr>
            <p:ph type="body" sz="quarter" idx="44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3" name="Onderwerp2">
            <a:extLst>
              <a:ext uri="{FF2B5EF4-FFF2-40B4-BE49-F238E27FC236}">
                <a16:creationId xmlns:a16="http://schemas.microsoft.com/office/drawing/2014/main" id="{4260FE15-E6B8-40C4-8330-F41A93AC9397}"/>
              </a:ext>
            </a:extLst>
          </p:cNvPr>
          <p:cNvSpPr>
            <a:spLocks noGrp="1"/>
          </p:cNvSpPr>
          <p:nvPr>
            <p:ph type="body" sz="quarter" idx="46"/>
          </p:nvPr>
        </p:nvSpPr>
        <p:spPr>
          <a:xfrm>
            <a:off x="2279167" y="4560851"/>
            <a:ext cx="2304258" cy="321906"/>
          </a:xfrm>
        </p:spPr>
        <p:txBody>
          <a:bodyPr/>
          <a:lstStyle/>
          <a:p>
            <a:r>
              <a:rPr lang="nl-NL" dirty="0"/>
              <a:t>Baten</a:t>
            </a:r>
          </a:p>
        </p:txBody>
      </p:sp>
      <p:pic>
        <p:nvPicPr>
          <p:cNvPr id="56" name="Icoon2">
            <a:extLst>
              <a:ext uri="{FF2B5EF4-FFF2-40B4-BE49-F238E27FC236}">
                <a16:creationId xmlns:a16="http://schemas.microsoft.com/office/drawing/2014/main" id="{6409CA43-A88B-4F74-A1BB-24AB4D7700C1}"/>
              </a:ext>
            </a:extLst>
          </p:cNvPr>
          <p:cNvPicPr>
            <a:picLocks noGrp="1" noChangeAspect="1"/>
          </p:cNvPicPr>
          <p:nvPr>
            <p:ph type="pic" sz="quarter" idx="47"/>
          </p:nvPr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 l="135" r="135"/>
          <a:stretch/>
        </p:blipFill>
        <p:spPr>
          <a:xfrm>
            <a:off x="1026380" y="4929202"/>
            <a:ext cx="587130" cy="587130"/>
          </a:xfrm>
        </p:spPr>
      </p:pic>
      <p:sp>
        <p:nvSpPr>
          <p:cNvPr id="79" name="Tekstvlak2">
            <a:extLst>
              <a:ext uri="{FF2B5EF4-FFF2-40B4-BE49-F238E27FC236}">
                <a16:creationId xmlns:a16="http://schemas.microsoft.com/office/drawing/2014/main" id="{D113279D-B577-410E-852A-A804D753D50F}"/>
              </a:ext>
            </a:extLst>
          </p:cNvPr>
          <p:cNvSpPr>
            <a:spLocks noGrp="1"/>
          </p:cNvSpPr>
          <p:nvPr>
            <p:ph type="body" sz="quarter" idx="48"/>
          </p:nvPr>
        </p:nvSpPr>
        <p:spPr>
          <a:xfrm>
            <a:off x="2279168" y="4929202"/>
            <a:ext cx="2304258" cy="955481"/>
          </a:xfrm>
        </p:spPr>
        <p:txBody>
          <a:bodyPr/>
          <a:lstStyle/>
          <a:p>
            <a:pPr lvl="1"/>
            <a:r>
              <a:rPr lang="nl-NL" dirty="0" err="1"/>
              <a:t>Bullet</a:t>
            </a:r>
            <a:r>
              <a:rPr lang="nl-NL" dirty="0"/>
              <a:t> 1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2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3</a:t>
            </a:r>
          </a:p>
        </p:txBody>
      </p:sp>
      <p:sp>
        <p:nvSpPr>
          <p:cNvPr id="80" name="Tekstvlak3">
            <a:extLst>
              <a:ext uri="{FF2B5EF4-FFF2-40B4-BE49-F238E27FC236}">
                <a16:creationId xmlns:a16="http://schemas.microsoft.com/office/drawing/2014/main" id="{A3BD313B-F247-47E4-B9B6-D802730995B9}"/>
              </a:ext>
            </a:extLst>
          </p:cNvPr>
          <p:cNvSpPr>
            <a:spLocks noGrp="1"/>
          </p:cNvSpPr>
          <p:nvPr>
            <p:ph type="body" sz="quarter" idx="49"/>
          </p:nvPr>
        </p:nvSpPr>
        <p:spPr>
          <a:xfrm>
            <a:off x="6566942" y="2296910"/>
            <a:ext cx="2304258" cy="955481"/>
          </a:xfrm>
        </p:spPr>
        <p:txBody>
          <a:bodyPr>
            <a:normAutofit lnSpcReduction="10000"/>
          </a:bodyPr>
          <a:lstStyle/>
          <a:p>
            <a:pPr lvl="1"/>
            <a:r>
              <a:rPr lang="nl-NL" dirty="0" err="1"/>
              <a:t>Bullet</a:t>
            </a:r>
            <a:r>
              <a:rPr lang="nl-NL" dirty="0"/>
              <a:t> 1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2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3</a:t>
            </a:r>
          </a:p>
          <a:p>
            <a:pPr lvl="1"/>
            <a:endParaRPr lang="nl-NL" dirty="0"/>
          </a:p>
        </p:txBody>
      </p:sp>
      <p:pic>
        <p:nvPicPr>
          <p:cNvPr id="38" name="Tijdelijke logo" descr="Afbeelding met uitrusting, wiel&#10;&#10;Automatisch gegenereerde beschrijving">
            <a:extLst>
              <a:ext uri="{FF2B5EF4-FFF2-40B4-BE49-F238E27FC236}">
                <a16:creationId xmlns:a16="http://schemas.microsoft.com/office/drawing/2014/main" id="{9F11E11C-C27B-4824-BCFA-70C012234D0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716" t="-50156" r="-27831" b="-50281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24" name="Subtitel">
            <a:extLst>
              <a:ext uri="{FF2B5EF4-FFF2-40B4-BE49-F238E27FC236}">
                <a16:creationId xmlns:a16="http://schemas.microsoft.com/office/drawing/2014/main" id="{840D86B3-4606-4E32-B8CA-7105B6DA9C5A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87376" y="1160463"/>
            <a:ext cx="9453772" cy="366712"/>
          </a:xfrm>
        </p:spPr>
        <p:txBody>
          <a:bodyPr/>
          <a:lstStyle/>
          <a:p>
            <a:r>
              <a:rPr lang="nl-NL" dirty="0"/>
              <a:t>Wat zijn de effecten</a:t>
            </a:r>
          </a:p>
        </p:txBody>
      </p:sp>
      <p:sp>
        <p:nvSpPr>
          <p:cNvPr id="16" name="Titel">
            <a:extLst>
              <a:ext uri="{FF2B5EF4-FFF2-40B4-BE49-F238E27FC236}">
                <a16:creationId xmlns:a16="http://schemas.microsoft.com/office/drawing/2014/main" id="{340F9368-3390-43FF-AA5F-1FD0D6E1E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9453773" cy="530379"/>
          </a:xfrm>
        </p:spPr>
        <p:txBody>
          <a:bodyPr/>
          <a:lstStyle/>
          <a:p>
            <a:r>
              <a:rPr lang="nl-NL" dirty="0"/>
              <a:t>Impact</a:t>
            </a:r>
          </a:p>
        </p:txBody>
      </p:sp>
      <p:sp>
        <p:nvSpPr>
          <p:cNvPr id="44" name="Tijdelijke aanduiding voor tekst 43">
            <a:extLst>
              <a:ext uri="{FF2B5EF4-FFF2-40B4-BE49-F238E27FC236}">
                <a16:creationId xmlns:a16="http://schemas.microsoft.com/office/drawing/2014/main" id="{A9CCDC2A-5DC8-4DCB-99BC-2D7E273EA550}"/>
              </a:ext>
            </a:extLst>
          </p:cNvPr>
          <p:cNvSpPr>
            <a:spLocks noGrp="1"/>
          </p:cNvSpPr>
          <p:nvPr>
            <p:ph type="body" sz="quarter" idx="5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9" name="Onderwerp4">
            <a:extLst>
              <a:ext uri="{FF2B5EF4-FFF2-40B4-BE49-F238E27FC236}">
                <a16:creationId xmlns:a16="http://schemas.microsoft.com/office/drawing/2014/main" id="{B72144B1-CCE8-4211-86F3-ACE7B0EC5700}"/>
              </a:ext>
            </a:extLst>
          </p:cNvPr>
          <p:cNvSpPr>
            <a:spLocks noGrp="1"/>
          </p:cNvSpPr>
          <p:nvPr>
            <p:ph type="body" sz="quarter" idx="52"/>
          </p:nvPr>
        </p:nvSpPr>
        <p:spPr>
          <a:xfrm>
            <a:off x="6566941" y="4560851"/>
            <a:ext cx="2304258" cy="321906"/>
          </a:xfrm>
        </p:spPr>
        <p:txBody>
          <a:bodyPr/>
          <a:lstStyle/>
          <a:p>
            <a:r>
              <a:rPr lang="nl-NL" dirty="0"/>
              <a:t>Omzet</a:t>
            </a:r>
          </a:p>
        </p:txBody>
      </p:sp>
      <p:pic>
        <p:nvPicPr>
          <p:cNvPr id="48" name="Icoon4">
            <a:extLst>
              <a:ext uri="{FF2B5EF4-FFF2-40B4-BE49-F238E27FC236}">
                <a16:creationId xmlns:a16="http://schemas.microsoft.com/office/drawing/2014/main" id="{69AB058F-6E0F-4FAD-9352-C9112C29C3A5}"/>
              </a:ext>
            </a:extLst>
          </p:cNvPr>
          <p:cNvPicPr>
            <a:picLocks noGrp="1" noChangeAspect="1"/>
          </p:cNvPicPr>
          <p:nvPr>
            <p:ph type="pic" sz="quarter" idx="53"/>
          </p:nvPr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/>
        </p:blipFill>
        <p:spPr>
          <a:xfrm>
            <a:off x="5314154" y="4929202"/>
            <a:ext cx="587130" cy="587130"/>
          </a:xfrm>
        </p:spPr>
      </p:pic>
      <p:sp>
        <p:nvSpPr>
          <p:cNvPr id="41" name="Tekstvlak4">
            <a:extLst>
              <a:ext uri="{FF2B5EF4-FFF2-40B4-BE49-F238E27FC236}">
                <a16:creationId xmlns:a16="http://schemas.microsoft.com/office/drawing/2014/main" id="{E2E64114-BF54-45AF-89FA-F6039CB4CBE1}"/>
              </a:ext>
            </a:extLst>
          </p:cNvPr>
          <p:cNvSpPr>
            <a:spLocks noGrp="1"/>
          </p:cNvSpPr>
          <p:nvPr>
            <p:ph type="body" sz="quarter" idx="54"/>
          </p:nvPr>
        </p:nvSpPr>
        <p:spPr>
          <a:xfrm>
            <a:off x="6566942" y="4929202"/>
            <a:ext cx="2304258" cy="955481"/>
          </a:xfrm>
        </p:spPr>
        <p:txBody>
          <a:bodyPr/>
          <a:lstStyle/>
          <a:p>
            <a:pPr lvl="1"/>
            <a:r>
              <a:rPr lang="nl-NL" dirty="0" err="1"/>
              <a:t>Bullet</a:t>
            </a:r>
            <a:r>
              <a:rPr lang="nl-NL" dirty="0"/>
              <a:t> 1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2</a:t>
            </a:r>
          </a:p>
          <a:p>
            <a:pPr lvl="1"/>
            <a:r>
              <a:rPr lang="nl-NL" dirty="0" err="1"/>
              <a:t>Bullet</a:t>
            </a:r>
            <a:r>
              <a:rPr lang="nl-NL" dirty="0"/>
              <a:t> 3</a:t>
            </a:r>
          </a:p>
        </p:txBody>
      </p:sp>
    </p:spTree>
    <p:extLst>
      <p:ext uri="{BB962C8B-B14F-4D97-AF65-F5344CB8AC3E}">
        <p14:creationId xmlns:p14="http://schemas.microsoft.com/office/powerpoint/2010/main" val="1238169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Afbeelding" descr="Afbeelding met gebouw, binnen, venster, groot&#10;&#10;Automatisch gegenereerde beschrijving">
            <a:extLst>
              <a:ext uri="{FF2B5EF4-FFF2-40B4-BE49-F238E27FC236}">
                <a16:creationId xmlns:a16="http://schemas.microsoft.com/office/drawing/2014/main" id="{525E2A35-EF2C-4E58-81ED-CC66650F0C57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37" r="4137"/>
          <a:stretch/>
        </p:blipFill>
        <p:spPr>
          <a:xfrm>
            <a:off x="2771335" y="9565"/>
            <a:ext cx="9420666" cy="6848436"/>
          </a:xfrm>
        </p:spPr>
      </p:pic>
      <p:sp>
        <p:nvSpPr>
          <p:cNvPr id="2" name="Voettekst">
            <a:extLst>
              <a:ext uri="{FF2B5EF4-FFF2-40B4-BE49-F238E27FC236}">
                <a16:creationId xmlns:a16="http://schemas.microsoft.com/office/drawing/2014/main" id="{DBFED052-3A6C-4511-BE08-07470D7B93A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3" name="Dia-nummer">
            <a:extLst>
              <a:ext uri="{FF2B5EF4-FFF2-40B4-BE49-F238E27FC236}">
                <a16:creationId xmlns:a16="http://schemas.microsoft.com/office/drawing/2014/main" id="{3EB2525C-B364-4884-ADF2-792656B060A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10</a:t>
            </a:fld>
            <a:endParaRPr lang="nl-NL"/>
          </a:p>
        </p:txBody>
      </p:sp>
      <p:sp>
        <p:nvSpPr>
          <p:cNvPr id="30" name="Voorgrond object">
            <a:extLst>
              <a:ext uri="{FF2B5EF4-FFF2-40B4-BE49-F238E27FC236}">
                <a16:creationId xmlns:a16="http://schemas.microsoft.com/office/drawing/2014/main" id="{12570E0D-6E95-4E35-9782-EE8998F8EEE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10" name="Tekstvlak">
            <a:extLst>
              <a:ext uri="{FF2B5EF4-FFF2-40B4-BE49-F238E27FC236}">
                <a16:creationId xmlns:a16="http://schemas.microsoft.com/office/drawing/2014/main" id="{697ED617-9B54-402C-8E19-B2FA09057EC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7375" y="1935678"/>
            <a:ext cx="5508625" cy="2430582"/>
          </a:xfrm>
        </p:spPr>
        <p:txBody>
          <a:bodyPr>
            <a:normAutofit fontScale="85000" lnSpcReduction="20000"/>
          </a:bodyPr>
          <a:lstStyle/>
          <a:p>
            <a:pPr lvl="1"/>
            <a:r>
              <a:rPr lang="nl-NL"/>
              <a:t>Maatregel 1</a:t>
            </a:r>
          </a:p>
          <a:p>
            <a:pPr lvl="1"/>
            <a:endParaRPr lang="nl-NL"/>
          </a:p>
          <a:p>
            <a:pPr lvl="1"/>
            <a:r>
              <a:rPr lang="nl-NL"/>
              <a:t>Maatregel 2</a:t>
            </a:r>
          </a:p>
          <a:p>
            <a:pPr lvl="1"/>
            <a:endParaRPr lang="nl-NL"/>
          </a:p>
          <a:p>
            <a:pPr lvl="1"/>
            <a:r>
              <a:rPr lang="nl-NL"/>
              <a:t>Maatregel 3</a:t>
            </a:r>
          </a:p>
          <a:p>
            <a:pPr lvl="1"/>
            <a:endParaRPr lang="nl-NL"/>
          </a:p>
          <a:p>
            <a:pPr lvl="1"/>
            <a:r>
              <a:rPr lang="nl-NL"/>
              <a:t>…</a:t>
            </a:r>
          </a:p>
          <a:p>
            <a:endParaRPr lang="nl-NL" dirty="0"/>
          </a:p>
        </p:txBody>
      </p:sp>
      <p:pic>
        <p:nvPicPr>
          <p:cNvPr id="18" name="Tijdelijke logo">
            <a:extLst>
              <a:ext uri="{FF2B5EF4-FFF2-40B4-BE49-F238E27FC236}">
                <a16:creationId xmlns:a16="http://schemas.microsoft.com/office/drawing/2014/main" id="{82B85A24-A566-424A-B4C8-4048B4416C31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426" t="-46919" r="-23537" b="-45031"/>
          <a:stretch/>
        </p:blipFill>
        <p:spPr>
          <a:xfrm>
            <a:off x="10381463" y="502138"/>
            <a:ext cx="1227400" cy="624649"/>
          </a:xfrm>
        </p:spPr>
      </p:pic>
      <p:sp>
        <p:nvSpPr>
          <p:cNvPr id="14" name="Subtitel">
            <a:extLst>
              <a:ext uri="{FF2B5EF4-FFF2-40B4-BE49-F238E27FC236}">
                <a16:creationId xmlns:a16="http://schemas.microsoft.com/office/drawing/2014/main" id="{BF1A112D-B583-44D8-8F3B-00FFFE9170E4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87376" y="1160463"/>
            <a:ext cx="9453772" cy="366712"/>
          </a:xfrm>
        </p:spPr>
        <p:txBody>
          <a:bodyPr/>
          <a:lstStyle/>
          <a:p>
            <a:r>
              <a:rPr lang="nl-NL"/>
              <a:t>Welke maatregelen hebben we getroffen?</a:t>
            </a:r>
            <a:endParaRPr lang="nl-NL" dirty="0"/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3D929C37-0FBD-4E84-AF75-1F24FBC52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549274"/>
            <a:ext cx="9453772" cy="530379"/>
          </a:xfrm>
        </p:spPr>
        <p:txBody>
          <a:bodyPr/>
          <a:lstStyle/>
          <a:p>
            <a:r>
              <a:rPr lang="nl-NL"/>
              <a:t>Maatregelen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0281699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Afbeelding" descr="Afbeelding met gebouw, toren, klok, stad&#10;&#10;Automatisch gegenereerde beschrijving">
            <a:extLst>
              <a:ext uri="{FF2B5EF4-FFF2-40B4-BE49-F238E27FC236}">
                <a16:creationId xmlns:a16="http://schemas.microsoft.com/office/drawing/2014/main" id="{EB410A12-F138-4865-B947-3742AD4EB284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21" r="18821"/>
          <a:stretch/>
        </p:blipFill>
        <p:spPr>
          <a:xfrm>
            <a:off x="6096000" y="0"/>
            <a:ext cx="6408325" cy="6858000"/>
          </a:xfrm>
          <a:effectLst>
            <a:outerShdw blurRad="139700" dir="10800000" algn="r" rotWithShape="0">
              <a:prstClr val="black">
                <a:alpha val="17000"/>
              </a:prstClr>
            </a:outerShdw>
          </a:effectLst>
        </p:spPr>
      </p:pic>
      <p:sp>
        <p:nvSpPr>
          <p:cNvPr id="60" name="Voettekst">
            <a:extLst>
              <a:ext uri="{FF2B5EF4-FFF2-40B4-BE49-F238E27FC236}">
                <a16:creationId xmlns:a16="http://schemas.microsoft.com/office/drawing/2014/main" id="{97ACEB05-4D55-491A-9215-2385D2EAF41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61" name="Dia-nummer">
            <a:extLst>
              <a:ext uri="{FF2B5EF4-FFF2-40B4-BE49-F238E27FC236}">
                <a16:creationId xmlns:a16="http://schemas.microsoft.com/office/drawing/2014/main" id="{8A4370B7-89E4-40D8-A0AA-FCB47B38F2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11</a:t>
            </a:fld>
            <a:endParaRPr lang="nl-NL"/>
          </a:p>
        </p:txBody>
      </p:sp>
      <p:sp>
        <p:nvSpPr>
          <p:cNvPr id="20" name="Tijdelijke aanduiding voor tekst 19">
            <a:extLst>
              <a:ext uri="{FF2B5EF4-FFF2-40B4-BE49-F238E27FC236}">
                <a16:creationId xmlns:a16="http://schemas.microsoft.com/office/drawing/2014/main" id="{D706C98C-54C8-4245-8672-829098605E28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6" name="Tekstvlak2">
            <a:extLst>
              <a:ext uri="{FF2B5EF4-FFF2-40B4-BE49-F238E27FC236}">
                <a16:creationId xmlns:a16="http://schemas.microsoft.com/office/drawing/2014/main" id="{5384043C-D450-463E-AA42-76D3BA637D86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7259550" y="3426967"/>
            <a:ext cx="3760788" cy="2270570"/>
          </a:xfrm>
        </p:spPr>
        <p:txBody>
          <a:bodyPr/>
          <a:lstStyle/>
          <a:p>
            <a:pPr lvl="1"/>
            <a:r>
              <a:rPr lang="nl-NL" dirty="0"/>
              <a:t>Prioriteit 1</a:t>
            </a:r>
          </a:p>
          <a:p>
            <a:pPr lvl="1"/>
            <a:r>
              <a:rPr lang="nl-NL" dirty="0"/>
              <a:t>Prioriteit 2</a:t>
            </a:r>
          </a:p>
          <a:p>
            <a:pPr lvl="1"/>
            <a:r>
              <a:rPr lang="nl-NL" dirty="0"/>
              <a:t>Prioriteit 3</a:t>
            </a:r>
          </a:p>
          <a:p>
            <a:pPr lvl="1"/>
            <a:r>
              <a:rPr lang="nl-NL" dirty="0"/>
              <a:t>Prioriteit 4</a:t>
            </a:r>
          </a:p>
          <a:p>
            <a:pPr lvl="1"/>
            <a:r>
              <a:rPr lang="nl-NL" dirty="0"/>
              <a:t>Prioriteit 5</a:t>
            </a:r>
          </a:p>
        </p:txBody>
      </p:sp>
      <p:sp>
        <p:nvSpPr>
          <p:cNvPr id="19" name="Tijdelijke aanduiding voor tekst 18">
            <a:extLst>
              <a:ext uri="{FF2B5EF4-FFF2-40B4-BE49-F238E27FC236}">
                <a16:creationId xmlns:a16="http://schemas.microsoft.com/office/drawing/2014/main" id="{760A9455-D203-49BF-BCB0-F2FDA62F7B36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>
            <a:normAutofit fontScale="25000" lnSpcReduction="20000"/>
          </a:bodyPr>
          <a:lstStyle/>
          <a:p>
            <a:endParaRPr lang="nl-NL"/>
          </a:p>
        </p:txBody>
      </p:sp>
      <p:sp>
        <p:nvSpPr>
          <p:cNvPr id="42" name="Onderwerp2">
            <a:extLst>
              <a:ext uri="{FF2B5EF4-FFF2-40B4-BE49-F238E27FC236}">
                <a16:creationId xmlns:a16="http://schemas.microsoft.com/office/drawing/2014/main" id="{009D2D69-AF0F-475D-B5E0-C5DF50CD44F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7259550" y="2551114"/>
            <a:ext cx="3760788" cy="546048"/>
          </a:xfrm>
        </p:spPr>
        <p:txBody>
          <a:bodyPr>
            <a:normAutofit lnSpcReduction="10000"/>
          </a:bodyPr>
          <a:lstStyle/>
          <a:p>
            <a:r>
              <a:rPr lang="nl-NL"/>
              <a:t>Jaarprioriteiten</a:t>
            </a:r>
            <a:endParaRPr lang="nl-NL" dirty="0"/>
          </a:p>
        </p:txBody>
      </p:sp>
      <p:sp>
        <p:nvSpPr>
          <p:cNvPr id="17" name="Tijdelijke aanduiding voor tekst 16">
            <a:extLst>
              <a:ext uri="{FF2B5EF4-FFF2-40B4-BE49-F238E27FC236}">
                <a16:creationId xmlns:a16="http://schemas.microsoft.com/office/drawing/2014/main" id="{0F23CF7B-2013-44C6-91E3-F271F40F3B5A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5" name="Tekstvlak1">
            <a:extLst>
              <a:ext uri="{FF2B5EF4-FFF2-40B4-BE49-F238E27FC236}">
                <a16:creationId xmlns:a16="http://schemas.microsoft.com/office/drawing/2014/main" id="{1A29615B-7644-4F83-9037-131EB76C6D76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1209675" y="3426967"/>
            <a:ext cx="3760788" cy="2270570"/>
          </a:xfrm>
        </p:spPr>
        <p:txBody>
          <a:bodyPr/>
          <a:lstStyle/>
          <a:p>
            <a:pPr lvl="3"/>
            <a:r>
              <a:rPr lang="nl-NL" dirty="0"/>
              <a:t>X omzet</a:t>
            </a:r>
          </a:p>
        </p:txBody>
      </p:sp>
      <p:sp>
        <p:nvSpPr>
          <p:cNvPr id="18" name="Tijdelijke aanduiding voor tekst 17">
            <a:extLst>
              <a:ext uri="{FF2B5EF4-FFF2-40B4-BE49-F238E27FC236}">
                <a16:creationId xmlns:a16="http://schemas.microsoft.com/office/drawing/2014/main" id="{595BDCEC-8AB3-4B80-A996-81DCAAFCFE5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fontScale="25000" lnSpcReduction="20000"/>
          </a:bodyPr>
          <a:lstStyle/>
          <a:p>
            <a:endParaRPr lang="nl-NL"/>
          </a:p>
        </p:txBody>
      </p:sp>
      <p:sp>
        <p:nvSpPr>
          <p:cNvPr id="41" name="Onderwerp1">
            <a:extLst>
              <a:ext uri="{FF2B5EF4-FFF2-40B4-BE49-F238E27FC236}">
                <a16:creationId xmlns:a16="http://schemas.microsoft.com/office/drawing/2014/main" id="{5BBF148F-AF0E-47C4-8BDE-9D70158CDBD9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1209675" y="2551114"/>
            <a:ext cx="3760788" cy="546048"/>
          </a:xfrm>
        </p:spPr>
        <p:txBody>
          <a:bodyPr>
            <a:normAutofit lnSpcReduction="10000"/>
          </a:bodyPr>
          <a:lstStyle/>
          <a:p>
            <a:r>
              <a:rPr lang="nl-NL"/>
              <a:t>Doelstelling</a:t>
            </a:r>
            <a:endParaRPr lang="nl-NL" dirty="0"/>
          </a:p>
        </p:txBody>
      </p:sp>
      <p:pic>
        <p:nvPicPr>
          <p:cNvPr id="120" name="Tijdelijke logo">
            <a:extLst>
              <a:ext uri="{FF2B5EF4-FFF2-40B4-BE49-F238E27FC236}">
                <a16:creationId xmlns:a16="http://schemas.microsoft.com/office/drawing/2014/main" id="{39BAC52B-BB0C-4FC9-BAD1-F917884C2C6A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570" t="-45926" r="-23457" b="-44816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95" name="Subtitel">
            <a:extLst>
              <a:ext uri="{FF2B5EF4-FFF2-40B4-BE49-F238E27FC236}">
                <a16:creationId xmlns:a16="http://schemas.microsoft.com/office/drawing/2014/main" id="{7D5B3DF9-55AB-4E16-8736-424A44A7A19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87375" y="1160463"/>
            <a:ext cx="9470382" cy="366712"/>
          </a:xfrm>
        </p:spPr>
        <p:txBody>
          <a:bodyPr/>
          <a:lstStyle/>
          <a:p>
            <a:r>
              <a:rPr lang="nl-NL" dirty="0"/>
              <a:t>Bijstelling prognose</a:t>
            </a:r>
          </a:p>
        </p:txBody>
      </p:sp>
      <p:sp>
        <p:nvSpPr>
          <p:cNvPr id="6" name="Titel">
            <a:extLst>
              <a:ext uri="{FF2B5EF4-FFF2-40B4-BE49-F238E27FC236}">
                <a16:creationId xmlns:a16="http://schemas.microsoft.com/office/drawing/2014/main" id="{A7E8EC38-D863-4B55-B0EA-22CFC1674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9470382" cy="539751"/>
          </a:xfrm>
        </p:spPr>
        <p:txBody>
          <a:bodyPr/>
          <a:lstStyle/>
          <a:p>
            <a:r>
              <a:rPr lang="nl-NL" dirty="0"/>
              <a:t>Plannen 2020</a:t>
            </a:r>
          </a:p>
        </p:txBody>
      </p:sp>
    </p:spTree>
    <p:extLst>
      <p:ext uri="{BB962C8B-B14F-4D97-AF65-F5344CB8AC3E}">
        <p14:creationId xmlns:p14="http://schemas.microsoft.com/office/powerpoint/2010/main" val="2583345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ettekst">
            <a:extLst>
              <a:ext uri="{FF2B5EF4-FFF2-40B4-BE49-F238E27FC236}">
                <a16:creationId xmlns:a16="http://schemas.microsoft.com/office/drawing/2014/main" id="{F84CEAF1-0A0C-40D7-862F-4F27888696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7" name="Dia-nummer">
            <a:extLst>
              <a:ext uri="{FF2B5EF4-FFF2-40B4-BE49-F238E27FC236}">
                <a16:creationId xmlns:a16="http://schemas.microsoft.com/office/drawing/2014/main" id="{44A26A99-B999-426C-A02B-10DCBEB802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12</a:t>
            </a:fld>
            <a:endParaRPr lang="nl-NL"/>
          </a:p>
        </p:txBody>
      </p:sp>
      <p:graphicFrame>
        <p:nvGraphicFramePr>
          <p:cNvPr id="21" name="Grafiek1">
            <a:extLst>
              <a:ext uri="{FF2B5EF4-FFF2-40B4-BE49-F238E27FC236}">
                <a16:creationId xmlns:a16="http://schemas.microsoft.com/office/drawing/2014/main" id="{71ADC227-068B-439A-8AAF-D491890B0618}"/>
              </a:ext>
            </a:extLst>
          </p:cNvPr>
          <p:cNvGraphicFramePr>
            <a:graphicFrameLocks noGrp="1"/>
          </p:cNvGraphicFramePr>
          <p:nvPr>
            <p:ph type="chart" sz="quarter" idx="20"/>
            <p:extLst>
              <p:ext uri="{D42A27DB-BD31-4B8C-83A1-F6EECF244321}">
                <p14:modId xmlns:p14="http://schemas.microsoft.com/office/powerpoint/2010/main" val="352865551"/>
              </p:ext>
            </p:extLst>
          </p:nvPr>
        </p:nvGraphicFramePr>
        <p:xfrm>
          <a:off x="587375" y="1533525"/>
          <a:ext cx="11022013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0" name="Tijdelijke logo">
            <a:extLst>
              <a:ext uri="{FF2B5EF4-FFF2-40B4-BE49-F238E27FC236}">
                <a16:creationId xmlns:a16="http://schemas.microsoft.com/office/drawing/2014/main" id="{B56E42A8-8B51-425E-9B5C-C2E845E98C7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215" t="-46892" r="-25041" b="-46722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3" name="Titel">
            <a:extLst>
              <a:ext uri="{FF2B5EF4-FFF2-40B4-BE49-F238E27FC236}">
                <a16:creationId xmlns:a16="http://schemas.microsoft.com/office/drawing/2014/main" id="{12AEE5DD-D9B9-41A2-AFA5-F2B9EB18C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9453772" cy="530379"/>
          </a:xfrm>
        </p:spPr>
        <p:txBody>
          <a:bodyPr/>
          <a:lstStyle/>
          <a:p>
            <a:r>
              <a:rPr lang="nl-NL"/>
              <a:t>Cijfers Q1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4096525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ettekst">
            <a:extLst>
              <a:ext uri="{FF2B5EF4-FFF2-40B4-BE49-F238E27FC236}">
                <a16:creationId xmlns:a16="http://schemas.microsoft.com/office/drawing/2014/main" id="{F84CEAF1-0A0C-40D7-862F-4F27888696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7" name="Dia-nummer">
            <a:extLst>
              <a:ext uri="{FF2B5EF4-FFF2-40B4-BE49-F238E27FC236}">
                <a16:creationId xmlns:a16="http://schemas.microsoft.com/office/drawing/2014/main" id="{44A26A99-B999-426C-A02B-10DCBEB802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13</a:t>
            </a:fld>
            <a:endParaRPr lang="nl-NL"/>
          </a:p>
        </p:txBody>
      </p:sp>
      <p:graphicFrame>
        <p:nvGraphicFramePr>
          <p:cNvPr id="21" name="Grafiek1">
            <a:extLst>
              <a:ext uri="{FF2B5EF4-FFF2-40B4-BE49-F238E27FC236}">
                <a16:creationId xmlns:a16="http://schemas.microsoft.com/office/drawing/2014/main" id="{71ADC227-068B-439A-8AAF-D491890B0618}"/>
              </a:ext>
            </a:extLst>
          </p:cNvPr>
          <p:cNvGraphicFramePr>
            <a:graphicFrameLocks noGrp="1"/>
          </p:cNvGraphicFramePr>
          <p:nvPr>
            <p:ph type="chart" sz="quarter" idx="20"/>
          </p:nvPr>
        </p:nvGraphicFramePr>
        <p:xfrm>
          <a:off x="587375" y="1533525"/>
          <a:ext cx="11022013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0" name="Tijdelijke logo">
            <a:extLst>
              <a:ext uri="{FF2B5EF4-FFF2-40B4-BE49-F238E27FC236}">
                <a16:creationId xmlns:a16="http://schemas.microsoft.com/office/drawing/2014/main" id="{B56E42A8-8B51-425E-9B5C-C2E845E98C7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31" t="-46820" r="-23600" b="-45085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3" name="Titel">
            <a:extLst>
              <a:ext uri="{FF2B5EF4-FFF2-40B4-BE49-F238E27FC236}">
                <a16:creationId xmlns:a16="http://schemas.microsoft.com/office/drawing/2014/main" id="{12AEE5DD-D9B9-41A2-AFA5-F2B9EB18C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9453772" cy="530379"/>
          </a:xfrm>
        </p:spPr>
        <p:txBody>
          <a:bodyPr/>
          <a:lstStyle/>
          <a:p>
            <a:r>
              <a:rPr lang="nl-NL" dirty="0"/>
              <a:t>Cijfers Q2</a:t>
            </a:r>
          </a:p>
        </p:txBody>
      </p:sp>
    </p:spTree>
    <p:extLst>
      <p:ext uri="{BB962C8B-B14F-4D97-AF65-F5344CB8AC3E}">
        <p14:creationId xmlns:p14="http://schemas.microsoft.com/office/powerpoint/2010/main" val="2336611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ettekst">
            <a:extLst>
              <a:ext uri="{FF2B5EF4-FFF2-40B4-BE49-F238E27FC236}">
                <a16:creationId xmlns:a16="http://schemas.microsoft.com/office/drawing/2014/main" id="{F84CEAF1-0A0C-40D7-862F-4F27888696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7" name="Dia-nummer">
            <a:extLst>
              <a:ext uri="{FF2B5EF4-FFF2-40B4-BE49-F238E27FC236}">
                <a16:creationId xmlns:a16="http://schemas.microsoft.com/office/drawing/2014/main" id="{44A26A99-B999-426C-A02B-10DCBEB802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14</a:t>
            </a:fld>
            <a:endParaRPr lang="nl-NL"/>
          </a:p>
        </p:txBody>
      </p:sp>
      <p:graphicFrame>
        <p:nvGraphicFramePr>
          <p:cNvPr id="21" name="Grafiek1">
            <a:extLst>
              <a:ext uri="{FF2B5EF4-FFF2-40B4-BE49-F238E27FC236}">
                <a16:creationId xmlns:a16="http://schemas.microsoft.com/office/drawing/2014/main" id="{71ADC227-068B-439A-8AAF-D491890B0618}"/>
              </a:ext>
            </a:extLst>
          </p:cNvPr>
          <p:cNvGraphicFramePr>
            <a:graphicFrameLocks noGrp="1"/>
          </p:cNvGraphicFramePr>
          <p:nvPr>
            <p:ph type="chart" sz="quarter" idx="20"/>
          </p:nvPr>
        </p:nvGraphicFramePr>
        <p:xfrm>
          <a:off x="587375" y="1533525"/>
          <a:ext cx="11022013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0" name="Tijdelijke logo">
            <a:extLst>
              <a:ext uri="{FF2B5EF4-FFF2-40B4-BE49-F238E27FC236}">
                <a16:creationId xmlns:a16="http://schemas.microsoft.com/office/drawing/2014/main" id="{B56E42A8-8B51-425E-9B5C-C2E845E98C7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059" t="-46606" r="-24277" b="-45820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3" name="Titel">
            <a:extLst>
              <a:ext uri="{FF2B5EF4-FFF2-40B4-BE49-F238E27FC236}">
                <a16:creationId xmlns:a16="http://schemas.microsoft.com/office/drawing/2014/main" id="{12AEE5DD-D9B9-41A2-AFA5-F2B9EB18C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9453772" cy="530379"/>
          </a:xfrm>
        </p:spPr>
        <p:txBody>
          <a:bodyPr/>
          <a:lstStyle/>
          <a:p>
            <a:r>
              <a:rPr lang="nl-NL" dirty="0"/>
              <a:t>Cijfers Q3</a:t>
            </a:r>
          </a:p>
        </p:txBody>
      </p:sp>
    </p:spTree>
    <p:extLst>
      <p:ext uri="{BB962C8B-B14F-4D97-AF65-F5344CB8AC3E}">
        <p14:creationId xmlns:p14="http://schemas.microsoft.com/office/powerpoint/2010/main" val="361030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Voettekst">
            <a:extLst>
              <a:ext uri="{FF2B5EF4-FFF2-40B4-BE49-F238E27FC236}">
                <a16:creationId xmlns:a16="http://schemas.microsoft.com/office/drawing/2014/main" id="{F84CEAF1-0A0C-40D7-862F-4F27888696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7" name="Dia-nummer">
            <a:extLst>
              <a:ext uri="{FF2B5EF4-FFF2-40B4-BE49-F238E27FC236}">
                <a16:creationId xmlns:a16="http://schemas.microsoft.com/office/drawing/2014/main" id="{44A26A99-B999-426C-A02B-10DCBEB8023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15</a:t>
            </a:fld>
            <a:endParaRPr lang="nl-NL"/>
          </a:p>
        </p:txBody>
      </p:sp>
      <p:graphicFrame>
        <p:nvGraphicFramePr>
          <p:cNvPr id="21" name="Grafiek1">
            <a:extLst>
              <a:ext uri="{FF2B5EF4-FFF2-40B4-BE49-F238E27FC236}">
                <a16:creationId xmlns:a16="http://schemas.microsoft.com/office/drawing/2014/main" id="{71ADC227-068B-439A-8AAF-D491890B0618}"/>
              </a:ext>
            </a:extLst>
          </p:cNvPr>
          <p:cNvGraphicFramePr>
            <a:graphicFrameLocks noGrp="1"/>
          </p:cNvGraphicFramePr>
          <p:nvPr>
            <p:ph type="chart" sz="quarter" idx="20"/>
          </p:nvPr>
        </p:nvGraphicFramePr>
        <p:xfrm>
          <a:off x="587375" y="1533525"/>
          <a:ext cx="11022013" cy="46196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0" name="Tijdelijke logo">
            <a:extLst>
              <a:ext uri="{FF2B5EF4-FFF2-40B4-BE49-F238E27FC236}">
                <a16:creationId xmlns:a16="http://schemas.microsoft.com/office/drawing/2014/main" id="{B56E42A8-8B51-425E-9B5C-C2E845E98C73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5331" t="-46820" r="-23600" b="-45085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3" name="Titel">
            <a:extLst>
              <a:ext uri="{FF2B5EF4-FFF2-40B4-BE49-F238E27FC236}">
                <a16:creationId xmlns:a16="http://schemas.microsoft.com/office/drawing/2014/main" id="{12AEE5DD-D9B9-41A2-AFA5-F2B9EB18C1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9453772" cy="530379"/>
          </a:xfrm>
        </p:spPr>
        <p:txBody>
          <a:bodyPr/>
          <a:lstStyle/>
          <a:p>
            <a:r>
              <a:rPr lang="nl-NL" dirty="0"/>
              <a:t>Cijfers Q4</a:t>
            </a:r>
          </a:p>
        </p:txBody>
      </p:sp>
    </p:spTree>
    <p:extLst>
      <p:ext uri="{BB962C8B-B14F-4D97-AF65-F5344CB8AC3E}">
        <p14:creationId xmlns:p14="http://schemas.microsoft.com/office/powerpoint/2010/main" val="42147419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Afbeelding" descr="Afbeelding met water, man, staand, vasthouden&#10;&#10;Automatisch gegenereerde beschrijving">
            <a:extLst>
              <a:ext uri="{FF2B5EF4-FFF2-40B4-BE49-F238E27FC236}">
                <a16:creationId xmlns:a16="http://schemas.microsoft.com/office/drawing/2014/main" id="{4B9CE5A0-2CE8-4A08-A20B-4D87153A2EFC}"/>
              </a:ext>
            </a:extLst>
          </p:cNvPr>
          <p:cNvPicPr>
            <a:picLocks noGrp="1" noChangeAspect="1"/>
          </p:cNvPicPr>
          <p:nvPr>
            <p:ph type="pic" sz="quarter" idx="2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7" b="7017"/>
          <a:stretch/>
        </p:blipFill>
        <p:spPr>
          <a:xfrm>
            <a:off x="0" y="0"/>
            <a:ext cx="12504325" cy="6858000"/>
          </a:xfrm>
        </p:spPr>
      </p:pic>
      <p:sp>
        <p:nvSpPr>
          <p:cNvPr id="6" name="Voettekst">
            <a:extLst>
              <a:ext uri="{FF2B5EF4-FFF2-40B4-BE49-F238E27FC236}">
                <a16:creationId xmlns:a16="http://schemas.microsoft.com/office/drawing/2014/main" id="{E174070A-6C89-48B5-AD87-4DA9311FA35A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7" name="Dia-nummer">
            <a:extLst>
              <a:ext uri="{FF2B5EF4-FFF2-40B4-BE49-F238E27FC236}">
                <a16:creationId xmlns:a16="http://schemas.microsoft.com/office/drawing/2014/main" id="{20A7C667-B0A0-4FA2-B308-A983B2C6F63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16</a:t>
            </a:fld>
            <a:endParaRPr lang="nl-NL"/>
          </a:p>
        </p:txBody>
      </p:sp>
      <p:sp>
        <p:nvSpPr>
          <p:cNvPr id="10" name="Tijdelijke aanduiding voor tekst 9">
            <a:extLst>
              <a:ext uri="{FF2B5EF4-FFF2-40B4-BE49-F238E27FC236}">
                <a16:creationId xmlns:a16="http://schemas.microsoft.com/office/drawing/2014/main" id="{062F72D3-ABC0-4BE1-B2B3-AF9549F9D63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endParaRPr lang="nl-NL"/>
          </a:p>
        </p:txBody>
      </p:sp>
      <p:graphicFrame>
        <p:nvGraphicFramePr>
          <p:cNvPr id="23" name="Grafiek">
            <a:extLst>
              <a:ext uri="{FF2B5EF4-FFF2-40B4-BE49-F238E27FC236}">
                <a16:creationId xmlns:a16="http://schemas.microsoft.com/office/drawing/2014/main" id="{53C39722-263B-4E0B-A657-E0ABD7316C33}"/>
              </a:ext>
            </a:extLst>
          </p:cNvPr>
          <p:cNvGraphicFramePr>
            <a:graphicFrameLocks noGrp="1"/>
          </p:cNvGraphicFramePr>
          <p:nvPr>
            <p:ph type="chart" sz="quarter" idx="20"/>
            <p:extLst>
              <p:ext uri="{D42A27DB-BD31-4B8C-83A1-F6EECF244321}">
                <p14:modId xmlns:p14="http://schemas.microsoft.com/office/powerpoint/2010/main" val="3965810346"/>
              </p:ext>
            </p:extLst>
          </p:nvPr>
        </p:nvGraphicFramePr>
        <p:xfrm>
          <a:off x="2084388" y="2133600"/>
          <a:ext cx="7956550" cy="37211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35" name="Tijdelijke logo" descr="Afbeelding met uitrusting, wiel&#10;&#10;Automatisch gegenereerde beschrijving">
            <a:extLst>
              <a:ext uri="{FF2B5EF4-FFF2-40B4-BE49-F238E27FC236}">
                <a16:creationId xmlns:a16="http://schemas.microsoft.com/office/drawing/2014/main" id="{7747EBB5-B507-4A3D-90C7-C0B6A732C509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536" t="-49839" r="-27023" b="-49325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3" name="Titel">
            <a:extLst>
              <a:ext uri="{FF2B5EF4-FFF2-40B4-BE49-F238E27FC236}">
                <a16:creationId xmlns:a16="http://schemas.microsoft.com/office/drawing/2014/main" id="{432FC05E-BBB1-476A-939E-72B19BB9F6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549274"/>
            <a:ext cx="9453772" cy="530379"/>
          </a:xfrm>
        </p:spPr>
        <p:txBody>
          <a:bodyPr/>
          <a:lstStyle/>
          <a:p>
            <a:r>
              <a:rPr lang="nl-NL"/>
              <a:t>KPI’s en resultaten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71453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Achtergrond object">
            <a:extLst>
              <a:ext uri="{FF2B5EF4-FFF2-40B4-BE49-F238E27FC236}">
                <a16:creationId xmlns:a16="http://schemas.microsoft.com/office/drawing/2014/main" id="{0CB14FD1-AAAD-477B-8B66-54403BCAF5A4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Dia-nummer">
            <a:extLst>
              <a:ext uri="{FF2B5EF4-FFF2-40B4-BE49-F238E27FC236}">
                <a16:creationId xmlns:a16="http://schemas.microsoft.com/office/drawing/2014/main" id="{98073810-CF9D-4AE5-9148-CCA16DEFD40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17</a:t>
            </a:fld>
            <a:endParaRPr lang="nl-NL"/>
          </a:p>
        </p:txBody>
      </p:sp>
      <p:sp>
        <p:nvSpPr>
          <p:cNvPr id="6" name="Voettekst">
            <a:extLst>
              <a:ext uri="{FF2B5EF4-FFF2-40B4-BE49-F238E27FC236}">
                <a16:creationId xmlns:a16="http://schemas.microsoft.com/office/drawing/2014/main" id="{B6AB392E-3B39-4AC7-935A-B06E14B87892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pic>
        <p:nvPicPr>
          <p:cNvPr id="21" name="Afbeelding" descr="Afbeelding met binnen, tafel, bureau, venster&#10;&#10;Automatisch gegenereerde beschrijving">
            <a:extLst>
              <a:ext uri="{FF2B5EF4-FFF2-40B4-BE49-F238E27FC236}">
                <a16:creationId xmlns:a16="http://schemas.microsoft.com/office/drawing/2014/main" id="{F517ED78-AABE-4198-8405-A69A35AEF115}"/>
              </a:ext>
            </a:extLst>
          </p:cNvPr>
          <p:cNvPicPr>
            <a:picLocks noGrp="1" noChangeAspect="1"/>
          </p:cNvPicPr>
          <p:nvPr>
            <p:ph type="pic" sz="quarter" idx="20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02" r="4102"/>
          <a:stretch/>
        </p:blipFill>
        <p:spPr>
          <a:xfrm>
            <a:off x="6096001" y="2426459"/>
            <a:ext cx="6096000" cy="4431541"/>
          </a:xfrm>
        </p:spPr>
      </p:pic>
      <p:graphicFrame>
        <p:nvGraphicFramePr>
          <p:cNvPr id="11" name="Grafiek2">
            <a:extLst>
              <a:ext uri="{FF2B5EF4-FFF2-40B4-BE49-F238E27FC236}">
                <a16:creationId xmlns:a16="http://schemas.microsoft.com/office/drawing/2014/main" id="{F1235F23-EDFD-4AC7-9F05-7EC693FD5B14}"/>
              </a:ext>
            </a:extLst>
          </p:cNvPr>
          <p:cNvGraphicFramePr>
            <a:graphicFrameLocks noGrp="1"/>
          </p:cNvGraphicFramePr>
          <p:nvPr>
            <p:ph type="chart" sz="quarter" idx="22"/>
            <p:extLst>
              <p:ext uri="{D42A27DB-BD31-4B8C-83A1-F6EECF244321}">
                <p14:modId xmlns:p14="http://schemas.microsoft.com/office/powerpoint/2010/main" val="371583716"/>
              </p:ext>
            </p:extLst>
          </p:nvPr>
        </p:nvGraphicFramePr>
        <p:xfrm>
          <a:off x="587375" y="4054475"/>
          <a:ext cx="5299075" cy="2111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Grafiek1">
            <a:extLst>
              <a:ext uri="{FF2B5EF4-FFF2-40B4-BE49-F238E27FC236}">
                <a16:creationId xmlns:a16="http://schemas.microsoft.com/office/drawing/2014/main" id="{8D31F0EB-1ACB-410F-B152-2B26AE7B201D}"/>
              </a:ext>
            </a:extLst>
          </p:cNvPr>
          <p:cNvGraphicFramePr>
            <a:graphicFrameLocks noGrp="1"/>
          </p:cNvGraphicFramePr>
          <p:nvPr>
            <p:ph type="chart" sz="quarter" idx="21"/>
            <p:extLst>
              <p:ext uri="{D42A27DB-BD31-4B8C-83A1-F6EECF244321}">
                <p14:modId xmlns:p14="http://schemas.microsoft.com/office/powerpoint/2010/main" val="2065761138"/>
              </p:ext>
            </p:extLst>
          </p:nvPr>
        </p:nvGraphicFramePr>
        <p:xfrm>
          <a:off x="587375" y="1546225"/>
          <a:ext cx="5299075" cy="21113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pic>
        <p:nvPicPr>
          <p:cNvPr id="19" name="Tijdelijke logo" descr="Afbeelding met uitrusting, wiel&#10;&#10;Automatisch gegenereerde beschrijving">
            <a:extLst>
              <a:ext uri="{FF2B5EF4-FFF2-40B4-BE49-F238E27FC236}">
                <a16:creationId xmlns:a16="http://schemas.microsoft.com/office/drawing/2014/main" id="{F8B47E80-FCEE-4061-A628-6A6C1D7660BB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7658" t="-49966" r="-26962" b="-49273"/>
          <a:stretch/>
        </p:blipFill>
        <p:spPr>
          <a:xfrm>
            <a:off x="10381463" y="502138"/>
            <a:ext cx="1227400" cy="624649"/>
          </a:xfrm>
        </p:spPr>
      </p:pic>
      <p:sp>
        <p:nvSpPr>
          <p:cNvPr id="13" name="Titel">
            <a:extLst>
              <a:ext uri="{FF2B5EF4-FFF2-40B4-BE49-F238E27FC236}">
                <a16:creationId xmlns:a16="http://schemas.microsoft.com/office/drawing/2014/main" id="{E82A65F9-2B98-4C3E-9920-2E45635B2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549274"/>
            <a:ext cx="9453772" cy="530379"/>
          </a:xfrm>
        </p:spPr>
        <p:txBody>
          <a:bodyPr/>
          <a:lstStyle/>
          <a:p>
            <a:r>
              <a:rPr lang="nl-NL" dirty="0"/>
              <a:t>Marketingcijfers</a:t>
            </a:r>
          </a:p>
        </p:txBody>
      </p:sp>
    </p:spTree>
    <p:extLst>
      <p:ext uri="{BB962C8B-B14F-4D97-AF65-F5344CB8AC3E}">
        <p14:creationId xmlns:p14="http://schemas.microsoft.com/office/powerpoint/2010/main" val="30939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Afbeelding" descr="Afbeelding met bewolkt, man, golf, groot&#10;&#10;Automatisch gegenereerde beschrijving">
            <a:extLst>
              <a:ext uri="{FF2B5EF4-FFF2-40B4-BE49-F238E27FC236}">
                <a16:creationId xmlns:a16="http://schemas.microsoft.com/office/drawing/2014/main" id="{FD3911FA-3551-4149-A749-8B9A4997469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845" b="7845"/>
          <a:stretch/>
        </p:blipFill>
        <p:spPr>
          <a:xfrm>
            <a:off x="0" y="0"/>
            <a:ext cx="12192000" cy="6858000"/>
          </a:xfrm>
        </p:spPr>
      </p:pic>
      <p:sp>
        <p:nvSpPr>
          <p:cNvPr id="2" name="Voettekst">
            <a:extLst>
              <a:ext uri="{FF2B5EF4-FFF2-40B4-BE49-F238E27FC236}">
                <a16:creationId xmlns:a16="http://schemas.microsoft.com/office/drawing/2014/main" id="{CD67EB67-842E-45BC-8650-D0117EABBA9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3" name="Dia-nummer">
            <a:extLst>
              <a:ext uri="{FF2B5EF4-FFF2-40B4-BE49-F238E27FC236}">
                <a16:creationId xmlns:a16="http://schemas.microsoft.com/office/drawing/2014/main" id="{AC20791A-4FCB-49B7-8059-A2B5A18B727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18</a:t>
            </a:fld>
            <a:endParaRPr lang="nl-NL"/>
          </a:p>
        </p:txBody>
      </p:sp>
      <p:pic>
        <p:nvPicPr>
          <p:cNvPr id="16" name="Tijdelijke logo">
            <a:extLst>
              <a:ext uri="{FF2B5EF4-FFF2-40B4-BE49-F238E27FC236}">
                <a16:creationId xmlns:a16="http://schemas.microsoft.com/office/drawing/2014/main" id="{8B4C9992-8FFB-4DB0-B779-73D07B98EED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944" t="-46388" r="-23695" b="-45139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2" name="Subtitel">
            <a:extLst>
              <a:ext uri="{FF2B5EF4-FFF2-40B4-BE49-F238E27FC236}">
                <a16:creationId xmlns:a16="http://schemas.microsoft.com/office/drawing/2014/main" id="{586C88DA-E2DB-49E5-BB95-6C0F3D798376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87376" y="1160463"/>
            <a:ext cx="9453772" cy="366712"/>
          </a:xfrm>
        </p:spPr>
        <p:txBody>
          <a:bodyPr/>
          <a:lstStyle/>
          <a:p>
            <a:r>
              <a:rPr lang="nl-NL" dirty="0"/>
              <a:t>Voeg hier een subtitel toe</a:t>
            </a:r>
          </a:p>
        </p:txBody>
      </p:sp>
      <p:sp>
        <p:nvSpPr>
          <p:cNvPr id="9" name="Titel">
            <a:extLst>
              <a:ext uri="{FF2B5EF4-FFF2-40B4-BE49-F238E27FC236}">
                <a16:creationId xmlns:a16="http://schemas.microsoft.com/office/drawing/2014/main" id="{F7B2B36F-D63E-4C4E-91F0-5ECA4AEDB6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6" y="549274"/>
            <a:ext cx="9453772" cy="530379"/>
          </a:xfrm>
        </p:spPr>
        <p:txBody>
          <a:bodyPr/>
          <a:lstStyle/>
          <a:p>
            <a:r>
              <a:rPr lang="nl-NL" dirty="0"/>
              <a:t>Toekomst</a:t>
            </a:r>
          </a:p>
        </p:txBody>
      </p:sp>
    </p:spTree>
    <p:extLst>
      <p:ext uri="{BB962C8B-B14F-4D97-AF65-F5344CB8AC3E}">
        <p14:creationId xmlns:p14="http://schemas.microsoft.com/office/powerpoint/2010/main" val="3358885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Afbeelding" descr="Afbeelding met zonsondergang, buiten, zon, water&#10;&#10;Automatisch gegenereerde beschrijving">
            <a:extLst>
              <a:ext uri="{FF2B5EF4-FFF2-40B4-BE49-F238E27FC236}">
                <a16:creationId xmlns:a16="http://schemas.microsoft.com/office/drawing/2014/main" id="{A6BEC738-D60F-453A-B580-DA41E43A29F5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0" r="14450"/>
          <a:stretch/>
        </p:blipFill>
        <p:spPr>
          <a:xfrm>
            <a:off x="4884753" y="0"/>
            <a:ext cx="7307247" cy="6858000"/>
          </a:xfrm>
        </p:spPr>
      </p:pic>
      <p:sp>
        <p:nvSpPr>
          <p:cNvPr id="3" name="Voettekst">
            <a:extLst>
              <a:ext uri="{FF2B5EF4-FFF2-40B4-BE49-F238E27FC236}">
                <a16:creationId xmlns:a16="http://schemas.microsoft.com/office/drawing/2014/main" id="{0ACA525C-3AFA-4C2D-A982-1A2320CE1695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587375" y="6323299"/>
            <a:ext cx="4114800" cy="365125"/>
          </a:xfrm>
        </p:spPr>
        <p:txBody>
          <a:bodyPr/>
          <a:lstStyle/>
          <a:p>
            <a:r>
              <a:rPr lang="nl-NL"/>
              <a:t>Voettekst</a:t>
            </a:r>
          </a:p>
        </p:txBody>
      </p:sp>
      <p:sp>
        <p:nvSpPr>
          <p:cNvPr id="4" name="Dia-nummer">
            <a:extLst>
              <a:ext uri="{FF2B5EF4-FFF2-40B4-BE49-F238E27FC236}">
                <a16:creationId xmlns:a16="http://schemas.microsoft.com/office/drawing/2014/main" id="{3496EFE1-9D9F-465D-A04F-6F1D7881811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82379" y="6320725"/>
            <a:ext cx="427778" cy="365125"/>
          </a:xfrm>
        </p:spPr>
        <p:txBody>
          <a:bodyPr/>
          <a:lstStyle/>
          <a:p>
            <a:fld id="{146DF673-AFF6-41E1-BD50-FFA5A60EF5A0}" type="slidenum">
              <a:rPr lang="nl-NL" smtClean="0"/>
              <a:pPr/>
              <a:t>19</a:t>
            </a:fld>
            <a:endParaRPr lang="nl-NL"/>
          </a:p>
        </p:txBody>
      </p:sp>
      <p:sp>
        <p:nvSpPr>
          <p:cNvPr id="13" name="Tekstvlak">
            <a:extLst>
              <a:ext uri="{FF2B5EF4-FFF2-40B4-BE49-F238E27FC236}">
                <a16:creationId xmlns:a16="http://schemas.microsoft.com/office/drawing/2014/main" id="{ACFE8B4A-0323-4545-8191-06BBC32B09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87375" y="1935677"/>
            <a:ext cx="3671766" cy="4218045"/>
          </a:xfrm>
        </p:spPr>
        <p:txBody>
          <a:bodyPr/>
          <a:lstStyle/>
          <a:p>
            <a:r>
              <a:rPr lang="nl-NL"/>
              <a:t>Voorbeeld van leestekst, </a:t>
            </a:r>
            <a:br>
              <a:rPr lang="nl-NL"/>
            </a:br>
            <a:r>
              <a:rPr lang="nl-NL"/>
              <a:t>tekstniveau 1.</a:t>
            </a:r>
          </a:p>
          <a:p>
            <a:endParaRPr lang="nl-NL"/>
          </a:p>
          <a:p>
            <a:pPr lvl="1"/>
            <a:r>
              <a:rPr lang="nl-NL"/>
              <a:t>Bullet 1</a:t>
            </a:r>
          </a:p>
          <a:p>
            <a:pPr lvl="1"/>
            <a:r>
              <a:rPr lang="nl-NL"/>
              <a:t>Bullet 2</a:t>
            </a:r>
          </a:p>
          <a:p>
            <a:pPr lvl="1"/>
            <a:r>
              <a:rPr lang="nl-NL"/>
              <a:t>Bullet 3</a:t>
            </a:r>
            <a:endParaRPr lang="nl-NL" dirty="0"/>
          </a:p>
        </p:txBody>
      </p:sp>
      <p:pic>
        <p:nvPicPr>
          <p:cNvPr id="19" name="Tijdelijke logo">
            <a:extLst>
              <a:ext uri="{FF2B5EF4-FFF2-40B4-BE49-F238E27FC236}">
                <a16:creationId xmlns:a16="http://schemas.microsoft.com/office/drawing/2014/main" id="{B0C30514-C52E-4948-82F9-3C0D2D85B127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4422" t="-45653" r="-22715" b="-43939"/>
          <a:stretch/>
        </p:blipFill>
        <p:spPr>
          <a:xfrm>
            <a:off x="10382250" y="501650"/>
            <a:ext cx="1227138" cy="625475"/>
          </a:xfrm>
        </p:spPr>
      </p:pic>
      <p:sp>
        <p:nvSpPr>
          <p:cNvPr id="17" name="Subtitel">
            <a:extLst>
              <a:ext uri="{FF2B5EF4-FFF2-40B4-BE49-F238E27FC236}">
                <a16:creationId xmlns:a16="http://schemas.microsoft.com/office/drawing/2014/main" id="{D306B009-2438-4C2B-A4BF-FB8DE90C6191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587376" y="1160463"/>
            <a:ext cx="9453772" cy="366712"/>
          </a:xfrm>
        </p:spPr>
        <p:txBody>
          <a:bodyPr/>
          <a:lstStyle/>
          <a:p>
            <a:r>
              <a:rPr lang="nl-NL"/>
              <a:t>Voeg hier een subtitel toe</a:t>
            </a:r>
            <a:endParaRPr lang="nl-NL" dirty="0"/>
          </a:p>
        </p:txBody>
      </p:sp>
      <p:sp>
        <p:nvSpPr>
          <p:cNvPr id="12" name="Titel">
            <a:extLst>
              <a:ext uri="{FF2B5EF4-FFF2-40B4-BE49-F238E27FC236}">
                <a16:creationId xmlns:a16="http://schemas.microsoft.com/office/drawing/2014/main" id="{B06C69D0-6BAE-4009-B99D-B58542D0EA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375" y="549274"/>
            <a:ext cx="9453773" cy="530379"/>
          </a:xfrm>
        </p:spPr>
        <p:txBody>
          <a:bodyPr/>
          <a:lstStyle/>
          <a:p>
            <a:r>
              <a:rPr lang="nl-NL"/>
              <a:t>Toekomst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36041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Afbeelding" descr="Afbeelding met gebouw, persoon, mobiele telefoon, telefoon&#10;&#10;Automatisch gegenereerde beschrijving">
            <a:extLst>
              <a:ext uri="{FF2B5EF4-FFF2-40B4-BE49-F238E27FC236}">
                <a16:creationId xmlns:a16="http://schemas.microsoft.com/office/drawing/2014/main" id="{6E73B608-9B3F-45D1-B481-A1DB2EA0BF11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05" b="9505"/>
          <a:stretch/>
        </p:blipFill>
        <p:spPr>
          <a:xfrm>
            <a:off x="0" y="0"/>
            <a:ext cx="12703629" cy="6858000"/>
          </a:xfrm>
        </p:spPr>
      </p:pic>
      <p:sp>
        <p:nvSpPr>
          <p:cNvPr id="27" name="Gradient filter">
            <a:extLst>
              <a:ext uri="{FF2B5EF4-FFF2-40B4-BE49-F238E27FC236}">
                <a16:creationId xmlns:a16="http://schemas.microsoft.com/office/drawing/2014/main" id="{4D848DC0-26D8-491A-A897-8A65149B5B59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9" name="Voorgrond object 2">
            <a:extLst>
              <a:ext uri="{FF2B5EF4-FFF2-40B4-BE49-F238E27FC236}">
                <a16:creationId xmlns:a16="http://schemas.microsoft.com/office/drawing/2014/main" id="{934CB7CC-9A5C-4B6F-A75C-1DD967024564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28" name="Voorgrond object 1">
            <a:extLst>
              <a:ext uri="{FF2B5EF4-FFF2-40B4-BE49-F238E27FC236}">
                <a16:creationId xmlns:a16="http://schemas.microsoft.com/office/drawing/2014/main" id="{70AD04AF-EC5E-48C2-A8E1-421538DD1C5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30" name="Streepje">
            <a:extLst>
              <a:ext uri="{FF2B5EF4-FFF2-40B4-BE49-F238E27FC236}">
                <a16:creationId xmlns:a16="http://schemas.microsoft.com/office/drawing/2014/main" id="{3C891C11-DC6C-4700-B5F5-E5F472AAEE2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>
            <a:normAutofit fontScale="25000" lnSpcReduction="20000"/>
          </a:bodyPr>
          <a:lstStyle/>
          <a:p>
            <a:endParaRPr lang="nl-NL"/>
          </a:p>
        </p:txBody>
      </p:sp>
      <p:sp>
        <p:nvSpPr>
          <p:cNvPr id="43" name="Tekstvlak">
            <a:extLst>
              <a:ext uri="{FF2B5EF4-FFF2-40B4-BE49-F238E27FC236}">
                <a16:creationId xmlns:a16="http://schemas.microsoft.com/office/drawing/2014/main" id="{A47CA119-6D2B-4428-9BCF-2FB5493ACCA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587375" y="4932274"/>
            <a:ext cx="2999887" cy="1233576"/>
          </a:xfrm>
        </p:spPr>
        <p:txBody>
          <a:bodyPr/>
          <a:lstStyle/>
          <a:p>
            <a:r>
              <a:rPr lang="nl-NL" dirty="0"/>
              <a:t>Voeg hier uw </a:t>
            </a:r>
            <a:br>
              <a:rPr lang="nl-NL" dirty="0"/>
            </a:br>
            <a:r>
              <a:rPr lang="nl-NL" dirty="0"/>
              <a:t>contactgegevens toe</a:t>
            </a:r>
          </a:p>
        </p:txBody>
      </p:sp>
      <p:sp>
        <p:nvSpPr>
          <p:cNvPr id="15" name="Onderwerp">
            <a:extLst>
              <a:ext uri="{FF2B5EF4-FFF2-40B4-BE49-F238E27FC236}">
                <a16:creationId xmlns:a16="http://schemas.microsoft.com/office/drawing/2014/main" id="{59C96D75-1895-48F6-A82E-70C69DD7E48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589566" y="4102452"/>
            <a:ext cx="2126740" cy="414753"/>
          </a:xfrm>
        </p:spPr>
        <p:txBody>
          <a:bodyPr/>
          <a:lstStyle/>
          <a:p>
            <a:r>
              <a:rPr lang="nl-NL" dirty="0"/>
              <a:t>Contact</a:t>
            </a:r>
          </a:p>
        </p:txBody>
      </p:sp>
      <p:sp>
        <p:nvSpPr>
          <p:cNvPr id="10" name="Titel">
            <a:extLst>
              <a:ext uri="{FF2B5EF4-FFF2-40B4-BE49-F238E27FC236}">
                <a16:creationId xmlns:a16="http://schemas.microsoft.com/office/drawing/2014/main" id="{00F36DC5-0816-417D-BC09-86A70066A08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278086" y="2405857"/>
            <a:ext cx="5873072" cy="2046287"/>
          </a:xfrm>
        </p:spPr>
        <p:txBody>
          <a:bodyPr>
            <a:normAutofit lnSpcReduction="10000"/>
          </a:bodyPr>
          <a:lstStyle/>
          <a:p>
            <a:r>
              <a:rPr lang="nl-NL" dirty="0"/>
              <a:t>Bedankt voor uw aandacht!</a:t>
            </a:r>
          </a:p>
        </p:txBody>
      </p:sp>
      <p:pic>
        <p:nvPicPr>
          <p:cNvPr id="19" name="Tijdelijke logo">
            <a:extLst>
              <a:ext uri="{FF2B5EF4-FFF2-40B4-BE49-F238E27FC236}">
                <a16:creationId xmlns:a16="http://schemas.microsoft.com/office/drawing/2014/main" id="{070FD265-CD39-480E-98F3-C957B6E547FF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14296" b="-14296"/>
          <a:stretch/>
        </p:blipFill>
        <p:spPr>
          <a:xfrm>
            <a:off x="587375" y="549275"/>
            <a:ext cx="1650375" cy="839910"/>
          </a:xfrm>
        </p:spPr>
      </p:pic>
    </p:spTree>
    <p:extLst>
      <p:ext uri="{BB962C8B-B14F-4D97-AF65-F5344CB8AC3E}">
        <p14:creationId xmlns:p14="http://schemas.microsoft.com/office/powerpoint/2010/main" val="26403929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02925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BLANGUAGEID" val="nl-NL"/>
  <p:tag name="ISPRING_RESOURCE_PATHS_HASH_PRESENTER" val="a04e4ef07e2fe94fd3eb3166bcb79dcc2437b0"/>
</p:tagLst>
</file>

<file path=ppt/theme/theme1.xml><?xml version="1.0" encoding="utf-8"?>
<a:theme xmlns:a="http://schemas.openxmlformats.org/drawingml/2006/main" name="Corona-thema">
  <a:themeElements>
    <a:clrScheme name="Aangepast 1">
      <a:dk1>
        <a:srgbClr val="1F3864"/>
      </a:dk1>
      <a:lt1>
        <a:sysClr val="window" lastClr="FFFFFF"/>
      </a:lt1>
      <a:dk2>
        <a:srgbClr val="0563C1"/>
      </a:dk2>
      <a:lt2>
        <a:srgbClr val="D9E2F3"/>
      </a:lt2>
      <a:accent1>
        <a:srgbClr val="1F3864"/>
      </a:accent1>
      <a:accent2>
        <a:srgbClr val="4472C4"/>
      </a:accent2>
      <a:accent3>
        <a:srgbClr val="8EAADB"/>
      </a:accent3>
      <a:accent4>
        <a:srgbClr val="3F3F3F"/>
      </a:accent4>
      <a:accent5>
        <a:srgbClr val="A5A5A5"/>
      </a:accent5>
      <a:accent6>
        <a:srgbClr val="D8D8D8"/>
      </a:accent6>
      <a:hlink>
        <a:srgbClr val="1F3864"/>
      </a:hlink>
      <a:folHlink>
        <a:srgbClr val="0563C1"/>
      </a:folHlink>
    </a:clrScheme>
    <a:fontScheme name="Corona-template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www.pptsolutions.nl">
  <a:themeElements>
    <a:clrScheme name="PPT Solutions">
      <a:dk1>
        <a:srgbClr val="211F26"/>
      </a:dk1>
      <a:lt1>
        <a:sysClr val="window" lastClr="FFFFFF"/>
      </a:lt1>
      <a:dk2>
        <a:srgbClr val="1FF524"/>
      </a:dk2>
      <a:lt2>
        <a:srgbClr val="E7E6EB"/>
      </a:lt2>
      <a:accent1>
        <a:srgbClr val="9D9FA1"/>
      </a:accent1>
      <a:accent2>
        <a:srgbClr val="6D6D6D"/>
      </a:accent2>
      <a:accent3>
        <a:srgbClr val="36323E"/>
      </a:accent3>
      <a:accent4>
        <a:srgbClr val="211F26"/>
      </a:accent4>
      <a:accent5>
        <a:srgbClr val="DADADA"/>
      </a:accent5>
      <a:accent6>
        <a:srgbClr val="9D9FA1"/>
      </a:accent6>
      <a:hlink>
        <a:srgbClr val="0070C0"/>
      </a:hlink>
      <a:folHlink>
        <a:srgbClr val="002060"/>
      </a:folHlink>
    </a:clrScheme>
    <a:fontScheme name="PPT Solutions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0" tIns="0" rIns="0" bIns="0" rtlCol="0" anchor="ctr"/>
      <a:lstStyle>
        <a:defPPr algn="ctr">
          <a:defRPr sz="2000" dirty="0" err="1" smtClean="0">
            <a:solidFill>
              <a:schemeClr val="bg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1774</TotalTime>
  <Words>296</Words>
  <Application>Microsoft Office PowerPoint</Application>
  <PresentationFormat>Breedbeeld</PresentationFormat>
  <Paragraphs>158</Paragraphs>
  <Slides>21</Slides>
  <Notes>5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7</vt:i4>
      </vt:variant>
      <vt:variant>
        <vt:lpstr>Thema</vt:lpstr>
      </vt:variant>
      <vt:variant>
        <vt:i4>2</vt:i4>
      </vt:variant>
      <vt:variant>
        <vt:lpstr>Diatitels</vt:lpstr>
      </vt:variant>
      <vt:variant>
        <vt:i4>21</vt:i4>
      </vt:variant>
    </vt:vector>
  </HeadingPairs>
  <TitlesOfParts>
    <vt:vector size="30" baseType="lpstr">
      <vt:lpstr>Arial</vt:lpstr>
      <vt:lpstr>Calibri</vt:lpstr>
      <vt:lpstr>Segoe UI</vt:lpstr>
      <vt:lpstr>Segoe UI Black</vt:lpstr>
      <vt:lpstr>Segoe UI Light</vt:lpstr>
      <vt:lpstr>Segoe UI Semibold</vt:lpstr>
      <vt:lpstr>Wingdings</vt:lpstr>
      <vt:lpstr>Corona-thema</vt:lpstr>
      <vt:lpstr>www.pptsolutions.nl</vt:lpstr>
      <vt:lpstr>PowerPoint-presentatie</vt:lpstr>
      <vt:lpstr>PowerPoint-presentatie</vt:lpstr>
      <vt:lpstr>Agenda</vt:lpstr>
      <vt:lpstr>Wat is er door Corona veranderd?</vt:lpstr>
      <vt:lpstr>Wat is er door  Corona veranderd?</vt:lpstr>
      <vt:lpstr>Wat is er door  Corona veranderd?</vt:lpstr>
      <vt:lpstr>Wat is er door  Corona veranderd? </vt:lpstr>
      <vt:lpstr>Wat is er door  Corona veranderd?</vt:lpstr>
      <vt:lpstr>Impact</vt:lpstr>
      <vt:lpstr>Maatregelen</vt:lpstr>
      <vt:lpstr>Plannen 2020</vt:lpstr>
      <vt:lpstr>Cijfers Q1</vt:lpstr>
      <vt:lpstr>Cijfers Q2</vt:lpstr>
      <vt:lpstr>Cijfers Q3</vt:lpstr>
      <vt:lpstr>Cijfers Q4</vt:lpstr>
      <vt:lpstr>KPI’s en resultaten</vt:lpstr>
      <vt:lpstr>Marketingcijfers</vt:lpstr>
      <vt:lpstr>Toekomst</vt:lpstr>
      <vt:lpstr>Toekomst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Corona Update</dc:title>
  <dc:creator>Remco Hogeveen</dc:creator>
  <cp:lastModifiedBy>Jelena Kotanjan</cp:lastModifiedBy>
  <cp:revision>210</cp:revision>
  <dcterms:created xsi:type="dcterms:W3CDTF">2020-03-17T12:45:21Z</dcterms:created>
  <dcterms:modified xsi:type="dcterms:W3CDTF">2020-04-06T15:39:59Z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2558159</vt:lpwstr>
  </property>
  <property fmtid="{D5CDD505-2E9C-101B-9397-08002B2CF9AE}" pid="3" name="NXPowerLiteSettings">
    <vt:lpwstr>C700052003A000</vt:lpwstr>
  </property>
  <property fmtid="{D5CDD505-2E9C-101B-9397-08002B2CF9AE}" pid="4" name="NXPowerLiteVersion">
    <vt:lpwstr>D8.0.4</vt:lpwstr>
  </property>
</Properties>
</file>