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A46ED-872F-4EA5-A831-0D2D83D2346F}" type="datetimeFigureOut">
              <a:rPr lang="nl-NL" smtClean="0"/>
              <a:t>5-3-2018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C3CE3-0B2D-4F07-B05E-059F93EE63E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921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4AA06A-85B9-40E4-9506-8735FEBC8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618" y="7213163"/>
            <a:ext cx="4114800" cy="97953"/>
          </a:xfrm>
        </p:spPr>
        <p:txBody>
          <a:bodyPr/>
          <a:lstStyle/>
          <a:p>
            <a:r>
              <a:rPr lang="nl-NL"/>
              <a:t>Corporate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B9B709-A8DC-4793-AB41-9D0BB8BF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39618" y="7213163"/>
            <a:ext cx="166798" cy="97953"/>
          </a:xfrm>
        </p:spPr>
        <p:txBody>
          <a:bodyPr/>
          <a:lstStyle/>
          <a:p>
            <a:fld id="{1F40797E-66BF-4C7F-92E5-DA6E810EA812}" type="slidenum">
              <a:rPr lang="nl-NL" smtClean="0"/>
              <a:t>‹nr.›</a:t>
            </a:fld>
            <a:endParaRPr lang="nl-NL"/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7994DA40-3C2B-476D-A148-C5CD7584D82A}"/>
              </a:ext>
            </a:extLst>
          </p:cNvPr>
          <p:cNvGrpSpPr/>
          <p:nvPr userDrawn="1"/>
        </p:nvGrpSpPr>
        <p:grpSpPr>
          <a:xfrm>
            <a:off x="0" y="0"/>
            <a:ext cx="12205199" cy="6858000"/>
            <a:chOff x="0" y="0"/>
            <a:chExt cx="12205199" cy="6858000"/>
          </a:xfrm>
          <a:solidFill>
            <a:schemeClr val="tx2">
              <a:alpha val="50000"/>
            </a:schemeClr>
          </a:solidFill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1966A14D-E793-4A67-84A3-2570E60CB45E}"/>
                </a:ext>
              </a:extLst>
            </p:cNvPr>
            <p:cNvSpPr/>
            <p:nvPr userDrawn="1"/>
          </p:nvSpPr>
          <p:spPr>
            <a:xfrm>
              <a:off x="0" y="0"/>
              <a:ext cx="12192000" cy="10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54F1CE4C-F71E-4BC5-8D8F-4AD0F438A628}"/>
                </a:ext>
              </a:extLst>
            </p:cNvPr>
            <p:cNvSpPr/>
            <p:nvPr userDrawn="1"/>
          </p:nvSpPr>
          <p:spPr>
            <a:xfrm>
              <a:off x="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087D9CCE-24CC-4BFE-BBCD-4400F451ACFD}"/>
                </a:ext>
              </a:extLst>
            </p:cNvPr>
            <p:cNvSpPr/>
            <p:nvPr userDrawn="1"/>
          </p:nvSpPr>
          <p:spPr>
            <a:xfrm>
              <a:off x="11137646" y="0"/>
              <a:ext cx="53238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53DBDFB-3178-46B1-B0CE-FDA9080D3A07}"/>
                </a:ext>
              </a:extLst>
            </p:cNvPr>
            <p:cNvSpPr/>
            <p:nvPr userDrawn="1"/>
          </p:nvSpPr>
          <p:spPr>
            <a:xfrm>
              <a:off x="12025199" y="0"/>
              <a:ext cx="18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081E9FA-D408-4B52-8D9F-ED19E58A4798}"/>
                </a:ext>
              </a:extLst>
            </p:cNvPr>
            <p:cNvSpPr/>
            <p:nvPr userDrawn="1"/>
          </p:nvSpPr>
          <p:spPr>
            <a:xfrm>
              <a:off x="11675384" y="0"/>
              <a:ext cx="18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01674AA3-9A41-4FB5-B993-50F0FCC2723D}"/>
                </a:ext>
              </a:extLst>
            </p:cNvPr>
            <p:cNvSpPr/>
            <p:nvPr userDrawn="1"/>
          </p:nvSpPr>
          <p:spPr>
            <a:xfrm>
              <a:off x="0" y="5778000"/>
              <a:ext cx="12192000" cy="10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</p:grp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E47E165D-666F-463F-9C7A-78020D54E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7618" y="6945540"/>
            <a:ext cx="2743200" cy="18008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EE284ADB-286F-44C8-9767-C6089F96D8E2}" type="datetime4">
              <a:rPr lang="nl-NL" noProof="0" smtClean="0"/>
              <a:t>5 maart 2018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95789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683360-D3CB-4B62-937F-44B8B1979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8F2E47B-109C-4034-90FE-05B4EFA3D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BD8482-7C43-4057-AFA2-E08BA9CA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7C51-7A8F-4657-8E75-B8837E15968A}" type="datetime4">
              <a:rPr lang="nl-NL" smtClean="0"/>
              <a:t>5 maart 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5CA903-A26E-4FC3-ADFD-560C125B7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Corporate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9C0B222-C22E-4D32-BB74-86C28E1B8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797E-66BF-4C7F-92E5-DA6E810EA8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763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(footer/nm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BD8482-7C43-4057-AFA2-E08BA9CA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1D647-2E4C-436C-97F1-4B904CC51AFA}" type="datetime4">
              <a:rPr lang="nl-NL" smtClean="0"/>
              <a:t>5 maart 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5CA903-A26E-4FC3-ADFD-560C125B7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Corporate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9C0B222-C22E-4D32-BB74-86C28E1B8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797E-66BF-4C7F-92E5-DA6E810EA8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340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ID" hidden="1">
            <a:extLst>
              <a:ext uri="{FF2B5EF4-FFF2-40B4-BE49-F238E27FC236}">
                <a16:creationId xmlns:a16="http://schemas.microsoft.com/office/drawing/2014/main" id="{8B393AEC-618E-4D09-AD55-EA81D2DDA8DA}"/>
              </a:ext>
            </a:extLst>
          </p:cNvPr>
          <p:cNvGrpSpPr/>
          <p:nvPr userDrawn="1"/>
        </p:nvGrpSpPr>
        <p:grpSpPr>
          <a:xfrm>
            <a:off x="0" y="0"/>
            <a:ext cx="12205199" cy="6858000"/>
            <a:chOff x="0" y="0"/>
            <a:chExt cx="12205199" cy="6858000"/>
          </a:xfrm>
          <a:solidFill>
            <a:schemeClr val="tx2">
              <a:alpha val="50000"/>
            </a:schemeClr>
          </a:solidFill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6B6F5FE6-467E-4299-B3E5-4FD31C7F9E58}"/>
                </a:ext>
              </a:extLst>
            </p:cNvPr>
            <p:cNvSpPr/>
            <p:nvPr userDrawn="1"/>
          </p:nvSpPr>
          <p:spPr>
            <a:xfrm>
              <a:off x="0" y="0"/>
              <a:ext cx="12192000" cy="72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DFFC093E-5EB9-4BFF-8FE3-04B2F0B7AAB4}"/>
                </a:ext>
              </a:extLst>
            </p:cNvPr>
            <p:cNvSpPr/>
            <p:nvPr userDrawn="1"/>
          </p:nvSpPr>
          <p:spPr>
            <a:xfrm>
              <a:off x="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E6169C0F-B126-4ACC-B3A4-FFA8ED9E45BE}"/>
                </a:ext>
              </a:extLst>
            </p:cNvPr>
            <p:cNvSpPr/>
            <p:nvPr userDrawn="1"/>
          </p:nvSpPr>
          <p:spPr>
            <a:xfrm>
              <a:off x="0" y="1241397"/>
              <a:ext cx="12192000" cy="54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5E121BCC-D998-49B5-9D78-CBBD0F7C9130}"/>
                </a:ext>
              </a:extLst>
            </p:cNvPr>
            <p:cNvSpPr/>
            <p:nvPr userDrawn="1"/>
          </p:nvSpPr>
          <p:spPr>
            <a:xfrm>
              <a:off x="0" y="5855628"/>
              <a:ext cx="12192000" cy="54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E2D7D5D8-9582-4975-A700-A539ADE5A7BE}"/>
                </a:ext>
              </a:extLst>
            </p:cNvPr>
            <p:cNvSpPr/>
            <p:nvPr userDrawn="1"/>
          </p:nvSpPr>
          <p:spPr>
            <a:xfrm>
              <a:off x="12025199" y="0"/>
              <a:ext cx="18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CA991BCB-C807-46B6-AA40-B743C682B4BB}"/>
                </a:ext>
              </a:extLst>
            </p:cNvPr>
            <p:cNvSpPr/>
            <p:nvPr userDrawn="1"/>
          </p:nvSpPr>
          <p:spPr>
            <a:xfrm>
              <a:off x="11675384" y="0"/>
              <a:ext cx="18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5726C75A-7F36-498C-AF24-763170950BA7}"/>
                </a:ext>
              </a:extLst>
            </p:cNvPr>
            <p:cNvSpPr/>
            <p:nvPr userDrawn="1"/>
          </p:nvSpPr>
          <p:spPr>
            <a:xfrm>
              <a:off x="0" y="6677917"/>
              <a:ext cx="12192000" cy="1800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24ACB2DB-DA64-4564-AF6F-78A392F4D614}"/>
                </a:ext>
              </a:extLst>
            </p:cNvPr>
            <p:cNvSpPr/>
            <p:nvPr userDrawn="1"/>
          </p:nvSpPr>
          <p:spPr>
            <a:xfrm>
              <a:off x="0" y="6399881"/>
              <a:ext cx="12192000" cy="1800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D502E2EB-3ADB-430E-976C-D772F737C291}"/>
                </a:ext>
              </a:extLst>
            </p:cNvPr>
            <p:cNvSpPr/>
            <p:nvPr userDrawn="1"/>
          </p:nvSpPr>
          <p:spPr>
            <a:xfrm>
              <a:off x="10945993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AB2614B-67A2-43A9-A984-44F8AD46E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80" y="720000"/>
            <a:ext cx="10229311" cy="41768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l-NL" noProof="0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F66BCD0-F686-4177-914F-F5CA8F204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7618" y="1781397"/>
            <a:ext cx="10214340" cy="40699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Kopje</a:t>
            </a:r>
          </a:p>
          <a:p>
            <a:pPr lvl="5"/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7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8"/>
            <a:r>
              <a:rPr lang="nl-NL" noProof="0" dirty="0"/>
              <a:t>Leestekst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2D71F6-30CB-4C94-BE4F-A025485FCB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7618" y="6945540"/>
            <a:ext cx="2743200" cy="18008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D43CAEC0-B93B-4262-BC8D-6273C375F716}" type="datetime4">
              <a:rPr lang="nl-NL" noProof="0" smtClean="0"/>
              <a:t>5 maart 2018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7D5F78E-54F0-454E-9210-BE70E6DFB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618" y="6579964"/>
            <a:ext cx="4114800" cy="9795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r>
              <a:rPr lang="nl-NL" noProof="0"/>
              <a:t>Corporate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C6CBC4C-D08D-40BB-8EEC-F4E532291B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1278" y="6579964"/>
            <a:ext cx="183478" cy="9795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700" b="1">
                <a:solidFill>
                  <a:schemeClr val="tx2"/>
                </a:solidFill>
                <a:latin typeface="+mj-lt"/>
              </a:defRPr>
            </a:lvl1pPr>
          </a:lstStyle>
          <a:p>
            <a:fld id="{1F40797E-66BF-4C7F-92E5-DA6E810EA812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3617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60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cap="all" baseline="0">
          <a:solidFill>
            <a:schemeClr val="tx2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SzPct val="80000"/>
        <a:buFont typeface="Montserrat Light" panose="00000400000000000000" pitchFamily="2" charset="0"/>
        <a:buChar char="◆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3"/>
        </a:buClr>
        <a:buSzPct val="80000"/>
        <a:buFont typeface="Montserrat Light" panose="00000400000000000000" pitchFamily="2" charset="0"/>
        <a:buChar char="◇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42925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6"/>
        </a:buClr>
        <a:buSzPct val="80000"/>
        <a:buFont typeface="Montserrat Light" panose="00000400000000000000" pitchFamily="2" charset="0"/>
        <a:buChar char="◇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b="1" kern="1200" cap="all" baseline="0">
          <a:solidFill>
            <a:schemeClr val="tx2"/>
          </a:solidFill>
          <a:latin typeface="+mj-lt"/>
          <a:ea typeface="+mn-ea"/>
          <a:cs typeface="+mn-cs"/>
        </a:defRPr>
      </a:lvl5pPr>
      <a:lvl6pPr marL="180975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SzPct val="80000"/>
        <a:buFont typeface="Montserrat Light" panose="00000400000000000000" pitchFamily="2" charset="0"/>
        <a:buChar char="◆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361950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3"/>
        </a:buClr>
        <a:buSzPct val="80000"/>
        <a:buFont typeface="Montserrat Light" panose="00000400000000000000" pitchFamily="2" charset="0"/>
        <a:buChar char="◇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542925" indent="-180975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6"/>
        </a:buClr>
        <a:buSzPct val="80000"/>
        <a:buFont typeface="Montserrat Light" panose="00000400000000000000" pitchFamily="2" charset="0"/>
        <a:buChar char="◇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16A8F9-45E1-4578-9958-7E036FF67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Corporate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891798-5EDC-4D6D-B0A3-51C3A0184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797E-66BF-4C7F-92E5-DA6E810EA812}" type="slidenum">
              <a:rPr lang="nl-NL" smtClean="0"/>
              <a:t>1</a:t>
            </a:fld>
            <a:endParaRPr lang="nl-NL"/>
          </a:p>
        </p:txBody>
      </p:sp>
      <p:grpSp>
        <p:nvGrpSpPr>
          <p:cNvPr id="38" name="GRID">
            <a:extLst>
              <a:ext uri="{FF2B5EF4-FFF2-40B4-BE49-F238E27FC236}">
                <a16:creationId xmlns:a16="http://schemas.microsoft.com/office/drawing/2014/main" id="{3ED7034C-FF62-49ED-A4E7-10352391ACE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2">
              <a:alpha val="50000"/>
            </a:schemeClr>
          </a:solidFill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403A4EA1-2213-4F41-9E40-E27F08C61DEE}"/>
                </a:ext>
              </a:extLst>
            </p:cNvPr>
            <p:cNvSpPr/>
            <p:nvPr userDrawn="1"/>
          </p:nvSpPr>
          <p:spPr>
            <a:xfrm>
              <a:off x="0" y="0"/>
              <a:ext cx="12192000" cy="10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8E2AC431-A447-44C6-99A6-26B12A054D70}"/>
                </a:ext>
              </a:extLst>
            </p:cNvPr>
            <p:cNvSpPr/>
            <p:nvPr userDrawn="1"/>
          </p:nvSpPr>
          <p:spPr>
            <a:xfrm>
              <a:off x="11137646" y="0"/>
              <a:ext cx="10543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86079204-9ED5-434B-B373-6FF05886B5D8}"/>
                </a:ext>
              </a:extLst>
            </p:cNvPr>
            <p:cNvSpPr/>
            <p:nvPr userDrawn="1"/>
          </p:nvSpPr>
          <p:spPr>
            <a:xfrm>
              <a:off x="0" y="5778000"/>
              <a:ext cx="12192000" cy="10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3E2F3325-1303-47BA-971C-F0B48A773A9E}"/>
                </a:ext>
              </a:extLst>
            </p:cNvPr>
            <p:cNvSpPr/>
            <p:nvPr/>
          </p:nvSpPr>
          <p:spPr>
            <a:xfrm>
              <a:off x="0" y="0"/>
              <a:ext cx="1054354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l-NL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22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Tips &amp; Tricks">
      <a:dk1>
        <a:sysClr val="windowText" lastClr="000000"/>
      </a:dk1>
      <a:lt1>
        <a:sysClr val="window" lastClr="FFFFFF"/>
      </a:lt1>
      <a:dk2>
        <a:srgbClr val="333333"/>
      </a:dk2>
      <a:lt2>
        <a:srgbClr val="E0E0E0"/>
      </a:lt2>
      <a:accent1>
        <a:srgbClr val="ADA195"/>
      </a:accent1>
      <a:accent2>
        <a:srgbClr val="897969"/>
      </a:accent2>
      <a:accent3>
        <a:srgbClr val="3A606E"/>
      </a:accent3>
      <a:accent4>
        <a:srgbClr val="607B7D"/>
      </a:accent4>
      <a:accent5>
        <a:srgbClr val="828E82"/>
      </a:accent5>
      <a:accent6>
        <a:srgbClr val="AAAE8E"/>
      </a:accent6>
      <a:hlink>
        <a:srgbClr val="3A606E"/>
      </a:hlink>
      <a:folHlink>
        <a:srgbClr val="607B7D"/>
      </a:folHlink>
    </a:clrScheme>
    <a:fontScheme name="Tips &amp; Tricks">
      <a:majorFont>
        <a:latin typeface="Montserrat"/>
        <a:ea typeface=""/>
        <a:cs typeface=""/>
      </a:majorFont>
      <a:minorFont>
        <a:latin typeface="Montserra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108000" tIns="108000" rIns="108000" bIns="10800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ctr">
          <a:spcBef>
            <a:spcPts val="600"/>
          </a:spcBef>
          <a:spcAft>
            <a:spcPts val="600"/>
          </a:spcAft>
          <a:defRPr sz="16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3</Words>
  <Application>Microsoft Office PowerPoint</Application>
  <PresentationFormat>Breedbeeld</PresentationFormat>
  <Paragraphs>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Montserrat</vt:lpstr>
      <vt:lpstr>Montserrat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Eline Schoe</dc:creator>
  <cp:lastModifiedBy>Eline Schoe</cp:lastModifiedBy>
  <cp:revision>39</cp:revision>
  <dcterms:created xsi:type="dcterms:W3CDTF">2018-02-06T08:22:21Z</dcterms:created>
  <dcterms:modified xsi:type="dcterms:W3CDTF">2018-03-05T14:20:21Z</dcterms:modified>
</cp:coreProperties>
</file>