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68" r:id="rId3"/>
    <p:sldId id="267" r:id="rId4"/>
    <p:sldId id="270" r:id="rId5"/>
    <p:sldId id="272" r:id="rId6"/>
    <p:sldId id="273" r:id="rId7"/>
    <p:sldId id="274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llustraties" id="{13DAB6BF-01A5-44E8-B9A6-A9CED99067CC}">
          <p14:sldIdLst>
            <p14:sldId id="278"/>
            <p14:sldId id="268"/>
            <p14:sldId id="267"/>
            <p14:sldId id="270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2A3A"/>
    <a:srgbClr val="8F1118"/>
    <a:srgbClr val="384F37"/>
    <a:srgbClr val="425D41"/>
    <a:srgbClr val="486547"/>
    <a:srgbClr val="2E422E"/>
    <a:srgbClr val="F54955"/>
    <a:srgbClr val="C0392B"/>
    <a:srgbClr val="B15B3A"/>
    <a:srgbClr val="FD9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9" d="100"/>
          <a:sy n="69" d="100"/>
        </p:scale>
        <p:origin x="2052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AC932-B8B5-40CE-AD6C-6A339268300C}" type="doc">
      <dgm:prSet loTypeId="urn:microsoft.com/office/officeart/2008/layout/PictureAccentBlocks" loCatId="pictur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nl-NL"/>
        </a:p>
      </dgm:t>
    </dgm:pt>
    <dgm:pt modelId="{17045747-1718-4EB3-93B0-04EF2D93B6B4}">
      <dgm:prSet phldrT="[Tekst]"/>
      <dgm:spPr/>
      <dgm:t>
        <a:bodyPr/>
        <a:lstStyle/>
        <a:p>
          <a:r>
            <a:rPr lang="nl-NL" baseline="0" dirty="0"/>
            <a:t> </a:t>
          </a:r>
          <a:endParaRPr lang="nl-NL" dirty="0"/>
        </a:p>
      </dgm:t>
    </dgm:pt>
    <dgm:pt modelId="{5E0C6884-05B5-432B-B8EF-44FF81BE245A}" type="sibTrans" cxnId="{67EE6B57-3942-43BF-98FB-BC319322EF2E}">
      <dgm:prSet/>
      <dgm:spPr/>
      <dgm:t>
        <a:bodyPr/>
        <a:lstStyle/>
        <a:p>
          <a:endParaRPr lang="nl-NL"/>
        </a:p>
      </dgm:t>
    </dgm:pt>
    <dgm:pt modelId="{EDF8C49F-4360-4548-B23A-021871DE17B3}" type="parTrans" cxnId="{67EE6B57-3942-43BF-98FB-BC319322EF2E}">
      <dgm:prSet/>
      <dgm:spPr/>
      <dgm:t>
        <a:bodyPr/>
        <a:lstStyle/>
        <a:p>
          <a:endParaRPr lang="nl-NL"/>
        </a:p>
      </dgm:t>
    </dgm:pt>
    <dgm:pt modelId="{6EC4D3E9-5AAF-4586-9E9E-5DB35379A172}" type="pres">
      <dgm:prSet presAssocID="{BA5AC932-B8B5-40CE-AD6C-6A339268300C}" presName="Name0" presStyleCnt="0">
        <dgm:presLayoutVars>
          <dgm:dir/>
        </dgm:presLayoutVars>
      </dgm:prSet>
      <dgm:spPr/>
      <dgm:t>
        <a:bodyPr/>
        <a:lstStyle/>
        <a:p>
          <a:endParaRPr lang="nl-NL"/>
        </a:p>
      </dgm:t>
    </dgm:pt>
    <dgm:pt modelId="{35385191-164E-4281-A858-D9B9DB70054B}" type="pres">
      <dgm:prSet presAssocID="{17045747-1718-4EB3-93B0-04EF2D93B6B4}" presName="composite" presStyleCnt="0"/>
      <dgm:spPr/>
    </dgm:pt>
    <dgm:pt modelId="{10E3C7AE-947B-47DD-9C6B-7B9AAB7546BA}" type="pres">
      <dgm:prSet presAssocID="{17045747-1718-4EB3-93B0-04EF2D93B6B4}" presName="Image" presStyleLbl="alignNode1" presStyleIdx="0" presStyleCnt="1" custAng="904553" custScaleX="221475" custScaleY="129293" custLinFactNeighborX="-6307" custLinFactNeighborY="1571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8996" r="18996"/>
          </a:stretch>
        </a:blipFill>
        <a:ln>
          <a:noFill/>
        </a:ln>
      </dgm:spPr>
    </dgm:pt>
    <dgm:pt modelId="{12E8CD42-A9CB-4D7F-A2D6-D66D3411E2B6}" type="pres">
      <dgm:prSet presAssocID="{17045747-1718-4EB3-93B0-04EF2D93B6B4}" presName="Parent" presStyleLbl="revTx" presStyleIdx="0" presStyleCnt="1" custFlipVert="1" custFlipHor="1" custScaleX="8586" custScaleY="84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67EE6B57-3942-43BF-98FB-BC319322EF2E}" srcId="{BA5AC932-B8B5-40CE-AD6C-6A339268300C}" destId="{17045747-1718-4EB3-93B0-04EF2D93B6B4}" srcOrd="0" destOrd="0" parTransId="{EDF8C49F-4360-4548-B23A-021871DE17B3}" sibTransId="{5E0C6884-05B5-432B-B8EF-44FF81BE245A}"/>
    <dgm:cxn modelId="{7492E9BE-9859-4619-894B-76B8E9BECF26}" type="presOf" srcId="{17045747-1718-4EB3-93B0-04EF2D93B6B4}" destId="{12E8CD42-A9CB-4D7F-A2D6-D66D3411E2B6}" srcOrd="0" destOrd="0" presId="urn:microsoft.com/office/officeart/2008/layout/PictureAccentBlocks"/>
    <dgm:cxn modelId="{328CE8B5-55A9-47DE-ADC4-BEE95A1C07B6}" type="presOf" srcId="{BA5AC932-B8B5-40CE-AD6C-6A339268300C}" destId="{6EC4D3E9-5AAF-4586-9E9E-5DB35379A172}" srcOrd="0" destOrd="0" presId="urn:microsoft.com/office/officeart/2008/layout/PictureAccentBlocks"/>
    <dgm:cxn modelId="{9359DB87-D139-4F5E-B644-C8EE0D50B93F}" type="presParOf" srcId="{6EC4D3E9-5AAF-4586-9E9E-5DB35379A172}" destId="{35385191-164E-4281-A858-D9B9DB70054B}" srcOrd="0" destOrd="0" presId="urn:microsoft.com/office/officeart/2008/layout/PictureAccentBlocks"/>
    <dgm:cxn modelId="{3646D641-71BF-47C7-86E6-BE44D9D584EC}" type="presParOf" srcId="{35385191-164E-4281-A858-D9B9DB70054B}" destId="{10E3C7AE-947B-47DD-9C6B-7B9AAB7546BA}" srcOrd="0" destOrd="0" presId="urn:microsoft.com/office/officeart/2008/layout/PictureAccentBlocks"/>
    <dgm:cxn modelId="{B7178004-3649-4A7D-A7E4-1F7E34E0E018}" type="presParOf" srcId="{35385191-164E-4281-A858-D9B9DB70054B}" destId="{12E8CD42-A9CB-4D7F-A2D6-D66D3411E2B6}" srcOrd="1" destOrd="0" presId="urn:microsoft.com/office/officeart/2008/layout/PictureAccentBlock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5AC932-B8B5-40CE-AD6C-6A339268300C}" type="doc">
      <dgm:prSet loTypeId="urn:microsoft.com/office/officeart/2008/layout/PictureAccentBlocks" loCatId="pictur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nl-NL"/>
        </a:p>
      </dgm:t>
    </dgm:pt>
    <dgm:pt modelId="{17045747-1718-4EB3-93B0-04EF2D93B6B4}">
      <dgm:prSet phldrT="[Tekst]"/>
      <dgm:spPr/>
      <dgm:t>
        <a:bodyPr/>
        <a:lstStyle/>
        <a:p>
          <a:r>
            <a:rPr lang="nl-NL" baseline="0" dirty="0"/>
            <a:t> </a:t>
          </a:r>
          <a:endParaRPr lang="nl-NL" dirty="0"/>
        </a:p>
      </dgm:t>
    </dgm:pt>
    <dgm:pt modelId="{5E0C6884-05B5-432B-B8EF-44FF81BE245A}" type="sibTrans" cxnId="{67EE6B57-3942-43BF-98FB-BC319322EF2E}">
      <dgm:prSet/>
      <dgm:spPr/>
      <dgm:t>
        <a:bodyPr/>
        <a:lstStyle/>
        <a:p>
          <a:endParaRPr lang="nl-NL"/>
        </a:p>
      </dgm:t>
    </dgm:pt>
    <dgm:pt modelId="{EDF8C49F-4360-4548-B23A-021871DE17B3}" type="parTrans" cxnId="{67EE6B57-3942-43BF-98FB-BC319322EF2E}">
      <dgm:prSet/>
      <dgm:spPr/>
      <dgm:t>
        <a:bodyPr/>
        <a:lstStyle/>
        <a:p>
          <a:endParaRPr lang="nl-NL"/>
        </a:p>
      </dgm:t>
    </dgm:pt>
    <dgm:pt modelId="{6EC4D3E9-5AAF-4586-9E9E-5DB35379A172}" type="pres">
      <dgm:prSet presAssocID="{BA5AC932-B8B5-40CE-AD6C-6A339268300C}" presName="Name0" presStyleCnt="0">
        <dgm:presLayoutVars>
          <dgm:dir/>
        </dgm:presLayoutVars>
      </dgm:prSet>
      <dgm:spPr/>
      <dgm:t>
        <a:bodyPr/>
        <a:lstStyle/>
        <a:p>
          <a:endParaRPr lang="nl-NL"/>
        </a:p>
      </dgm:t>
    </dgm:pt>
    <dgm:pt modelId="{35385191-164E-4281-A858-D9B9DB70054B}" type="pres">
      <dgm:prSet presAssocID="{17045747-1718-4EB3-93B0-04EF2D93B6B4}" presName="composite" presStyleCnt="0"/>
      <dgm:spPr/>
    </dgm:pt>
    <dgm:pt modelId="{10E3C7AE-947B-47DD-9C6B-7B9AAB7546BA}" type="pres">
      <dgm:prSet presAssocID="{17045747-1718-4EB3-93B0-04EF2D93B6B4}" presName="Image" presStyleLbl="alignNode1" presStyleIdx="0" presStyleCnt="1" custAng="904553" custScaleX="221475" custScaleY="129293" custLinFactNeighborX="-6307" custLinFactNeighborY="15718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8995" r="18995"/>
          </a:stretch>
        </a:blipFill>
        <a:ln>
          <a:noFill/>
        </a:ln>
      </dgm:spPr>
    </dgm:pt>
    <dgm:pt modelId="{12E8CD42-A9CB-4D7F-A2D6-D66D3411E2B6}" type="pres">
      <dgm:prSet presAssocID="{17045747-1718-4EB3-93B0-04EF2D93B6B4}" presName="Parent" presStyleLbl="revTx" presStyleIdx="0" presStyleCnt="1" custFlipVert="1" custFlipHor="1" custScaleX="8586" custScaleY="84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F2877A50-F3A1-4F1F-BAD2-512329F42948}" type="presOf" srcId="{BA5AC932-B8B5-40CE-AD6C-6A339268300C}" destId="{6EC4D3E9-5AAF-4586-9E9E-5DB35379A172}" srcOrd="0" destOrd="0" presId="urn:microsoft.com/office/officeart/2008/layout/PictureAccentBlocks"/>
    <dgm:cxn modelId="{67EE6B57-3942-43BF-98FB-BC319322EF2E}" srcId="{BA5AC932-B8B5-40CE-AD6C-6A339268300C}" destId="{17045747-1718-4EB3-93B0-04EF2D93B6B4}" srcOrd="0" destOrd="0" parTransId="{EDF8C49F-4360-4548-B23A-021871DE17B3}" sibTransId="{5E0C6884-05B5-432B-B8EF-44FF81BE245A}"/>
    <dgm:cxn modelId="{4AFA3539-DE78-427F-A410-C66224CE76A6}" type="presOf" srcId="{17045747-1718-4EB3-93B0-04EF2D93B6B4}" destId="{12E8CD42-A9CB-4D7F-A2D6-D66D3411E2B6}" srcOrd="0" destOrd="0" presId="urn:microsoft.com/office/officeart/2008/layout/PictureAccentBlocks"/>
    <dgm:cxn modelId="{7B16FE57-3FF3-4AF8-BAF9-ED234325737A}" type="presParOf" srcId="{6EC4D3E9-5AAF-4586-9E9E-5DB35379A172}" destId="{35385191-164E-4281-A858-D9B9DB70054B}" srcOrd="0" destOrd="0" presId="urn:microsoft.com/office/officeart/2008/layout/PictureAccentBlocks"/>
    <dgm:cxn modelId="{EC67D157-F1AB-419C-9075-11A97187E1DD}" type="presParOf" srcId="{35385191-164E-4281-A858-D9B9DB70054B}" destId="{10E3C7AE-947B-47DD-9C6B-7B9AAB7546BA}" srcOrd="0" destOrd="0" presId="urn:microsoft.com/office/officeart/2008/layout/PictureAccentBlocks"/>
    <dgm:cxn modelId="{579C5186-5726-426A-BD08-D842843D67B0}" type="presParOf" srcId="{35385191-164E-4281-A858-D9B9DB70054B}" destId="{12E8CD42-A9CB-4D7F-A2D6-D66D3411E2B6}" srcOrd="1" destOrd="0" presId="urn:microsoft.com/office/officeart/2008/layout/PictureAccent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3C7AE-947B-47DD-9C6B-7B9AAB7546BA}">
      <dsp:nvSpPr>
        <dsp:cNvPr id="0" name=""/>
        <dsp:cNvSpPr/>
      </dsp:nvSpPr>
      <dsp:spPr>
        <a:xfrm rot="904553">
          <a:off x="-47392" y="1347"/>
          <a:ext cx="1826595" cy="1066332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8996" r="18996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8CD42-A9CB-4D7F-A2D6-D66D3411E2B6}">
      <dsp:nvSpPr>
        <dsp:cNvPr id="0" name=""/>
        <dsp:cNvSpPr/>
      </dsp:nvSpPr>
      <dsp:spPr>
        <a:xfrm rot="16200000" flipH="1" flipV="1">
          <a:off x="419596" y="527432"/>
          <a:ext cx="6960" cy="14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b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00" kern="1200" baseline="0" dirty="0"/>
            <a:t> </a:t>
          </a:r>
          <a:endParaRPr lang="nl-NL" sz="500" kern="1200" dirty="0"/>
        </a:p>
      </dsp:txBody>
      <dsp:txXfrm rot="-10800000">
        <a:off x="419596" y="527432"/>
        <a:ext cx="6960" cy="14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3C7AE-947B-47DD-9C6B-7B9AAB7546BA}">
      <dsp:nvSpPr>
        <dsp:cNvPr id="0" name=""/>
        <dsp:cNvSpPr/>
      </dsp:nvSpPr>
      <dsp:spPr>
        <a:xfrm rot="904553">
          <a:off x="-60620" y="1723"/>
          <a:ext cx="2336333" cy="1363908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8995" r="18995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E8CD42-A9CB-4D7F-A2D6-D66D3411E2B6}">
      <dsp:nvSpPr>
        <dsp:cNvPr id="0" name=""/>
        <dsp:cNvSpPr/>
      </dsp:nvSpPr>
      <dsp:spPr>
        <a:xfrm rot="16200000" flipH="1" flipV="1">
          <a:off x="536688" y="674620"/>
          <a:ext cx="8903" cy="1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b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500" kern="1200" baseline="0" dirty="0"/>
            <a:t> </a:t>
          </a:r>
          <a:endParaRPr lang="nl-NL" sz="500" kern="1200" dirty="0"/>
        </a:p>
      </dsp:txBody>
      <dsp:txXfrm rot="-10800000">
        <a:off x="536688" y="674620"/>
        <a:ext cx="8903" cy="18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1573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205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28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31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7554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017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8530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399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313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761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671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DD0DF-BD06-419A-9404-E0B4C53320F3}" type="datetimeFigureOut">
              <a:rPr lang="nl-NL" smtClean="0"/>
              <a:t>15-11-2016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0514E-1C3A-48D7-992A-A889979685F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06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11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0.png"/><Relationship Id="rId5" Type="http://schemas.openxmlformats.org/officeDocument/2006/relationships/diagramData" Target="../diagrams/data1.xml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microsoft.com/office/2007/relationships/diagramDrawing" Target="../diagrams/drawing1.xml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8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kstvak 33"/>
          <p:cNvSpPr txBox="1"/>
          <p:nvPr/>
        </p:nvSpPr>
        <p:spPr>
          <a:xfrm>
            <a:off x="0" y="0"/>
            <a:ext cx="12191999" cy="95188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nl-NL" sz="3198" b="1" dirty="0">
                <a:solidFill>
                  <a:schemeClr val="accent3">
                    <a:lumMod val="75000"/>
                  </a:schemeClr>
                </a:solidFill>
              </a:rPr>
              <a:t>INSTRUCTIONS</a:t>
            </a:r>
            <a:endParaRPr lang="nl-NL" sz="3198" dirty="0"/>
          </a:p>
        </p:txBody>
      </p:sp>
      <p:cxnSp>
        <p:nvCxnSpPr>
          <p:cNvPr id="26" name="Rechte verbindingslijn 25"/>
          <p:cNvCxnSpPr/>
          <p:nvPr/>
        </p:nvCxnSpPr>
        <p:spPr>
          <a:xfrm>
            <a:off x="406499" y="893998"/>
            <a:ext cx="11375077" cy="0"/>
          </a:xfrm>
          <a:prstGeom prst="line">
            <a:avLst/>
          </a:prstGeom>
          <a:noFill/>
          <a:ln w="19050" cap="rnd" cmpd="sng" algn="ctr">
            <a:solidFill>
              <a:schemeClr val="accent3">
                <a:lumMod val="75000"/>
              </a:schemeClr>
            </a:solidFill>
            <a:prstDash val="solid"/>
          </a:ln>
          <a:effectLst/>
        </p:spPr>
      </p:cxnSp>
      <p:sp>
        <p:nvSpPr>
          <p:cNvPr id="27" name="Tekstvak 33"/>
          <p:cNvSpPr txBox="1"/>
          <p:nvPr/>
        </p:nvSpPr>
        <p:spPr>
          <a:xfrm>
            <a:off x="1836927" y="1195403"/>
            <a:ext cx="3094732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1:</a:t>
            </a:r>
          </a:p>
          <a:p>
            <a:r>
              <a:rPr lang="nl-NL" sz="1599" dirty="0"/>
              <a:t>Zoom out </a:t>
            </a:r>
            <a:r>
              <a:rPr lang="nl-NL" sz="1599" dirty="0" err="1"/>
              <a:t>for</a:t>
            </a:r>
            <a:r>
              <a:rPr lang="nl-NL" sz="1599" dirty="0"/>
              <a:t> a </a:t>
            </a:r>
            <a:r>
              <a:rPr lang="nl-NL" sz="1599" dirty="0" err="1"/>
              <a:t>clearer</a:t>
            </a:r>
            <a:r>
              <a:rPr lang="nl-NL" sz="1599" dirty="0"/>
              <a:t> </a:t>
            </a:r>
            <a:br>
              <a:rPr lang="nl-NL" sz="1599" dirty="0"/>
            </a:br>
            <a:r>
              <a:rPr lang="nl-NL" sz="1599" dirty="0"/>
              <a:t>view of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workspace</a:t>
            </a:r>
            <a:r>
              <a:rPr lang="nl-NL" sz="1599" dirty="0"/>
              <a:t>.</a:t>
            </a:r>
          </a:p>
        </p:txBody>
      </p:sp>
      <p:sp>
        <p:nvSpPr>
          <p:cNvPr id="40" name="Tekstvak 33"/>
          <p:cNvSpPr txBox="1"/>
          <p:nvPr/>
        </p:nvSpPr>
        <p:spPr>
          <a:xfrm>
            <a:off x="1849740" y="2548007"/>
            <a:ext cx="3094732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2:</a:t>
            </a:r>
          </a:p>
          <a:p>
            <a:r>
              <a:rPr lang="nl-NL" sz="1599" dirty="0"/>
              <a:t>Go </a:t>
            </a:r>
            <a:r>
              <a:rPr lang="nl-NL" sz="1599" dirty="0" err="1"/>
              <a:t>to</a:t>
            </a:r>
            <a:r>
              <a:rPr lang="nl-NL" sz="1599" dirty="0"/>
              <a:t> slide </a:t>
            </a:r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99" dirty="0"/>
              <a:t>. (Make </a:t>
            </a:r>
            <a:r>
              <a:rPr lang="nl-NL" sz="1599" dirty="0" err="1"/>
              <a:t>sure</a:t>
            </a:r>
            <a:r>
              <a:rPr lang="nl-NL" sz="1599" dirty="0"/>
              <a:t> </a:t>
            </a:r>
            <a:br>
              <a:rPr lang="nl-NL" sz="1599" dirty="0"/>
            </a:br>
            <a:r>
              <a:rPr lang="nl-NL" sz="1599" dirty="0" err="1"/>
              <a:t>you’ve</a:t>
            </a:r>
            <a:r>
              <a:rPr lang="nl-NL" sz="1599" dirty="0"/>
              <a:t> </a:t>
            </a:r>
            <a:r>
              <a:rPr lang="nl-NL" sz="1599" dirty="0" err="1"/>
              <a:t>done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first step)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297" y="1001236"/>
            <a:ext cx="1157394" cy="1183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0" name="Tekstvak 33"/>
          <p:cNvSpPr txBox="1"/>
          <p:nvPr/>
        </p:nvSpPr>
        <p:spPr>
          <a:xfrm>
            <a:off x="1849739" y="3889043"/>
            <a:ext cx="3916360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3:</a:t>
            </a:r>
          </a:p>
          <a:p>
            <a:r>
              <a:rPr lang="nl-NL" sz="1599" dirty="0" err="1"/>
              <a:t>Replace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default logo in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napkin</a:t>
            </a:r>
            <a:r>
              <a:rPr lang="nl-NL" sz="1599" dirty="0"/>
              <a:t>. Follow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instructions</a:t>
            </a:r>
            <a:r>
              <a:rPr lang="nl-NL" sz="1599" dirty="0"/>
              <a:t> on </a:t>
            </a:r>
            <a:r>
              <a:rPr lang="nl-NL" sz="1599" dirty="0" err="1"/>
              <a:t>the</a:t>
            </a:r>
            <a:r>
              <a:rPr lang="nl-NL" sz="1599" dirty="0"/>
              <a:t> right side next </a:t>
            </a:r>
            <a:r>
              <a:rPr lang="nl-NL" sz="1599" dirty="0" err="1"/>
              <a:t>to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slide.</a:t>
            </a:r>
          </a:p>
          <a:p>
            <a:pPr>
              <a:lnSpc>
                <a:spcPct val="90000"/>
              </a:lnSpc>
            </a:pPr>
            <a:endParaRPr lang="nl-NL" sz="1599" dirty="0"/>
          </a:p>
          <a:p>
            <a:pPr>
              <a:lnSpc>
                <a:spcPct val="90000"/>
              </a:lnSpc>
            </a:pPr>
            <a:endParaRPr lang="nl-NL" sz="1599" dirty="0"/>
          </a:p>
        </p:txBody>
      </p:sp>
      <p:grpSp>
        <p:nvGrpSpPr>
          <p:cNvPr id="39" name="Groep 38"/>
          <p:cNvGrpSpPr/>
          <p:nvPr/>
        </p:nvGrpSpPr>
        <p:grpSpPr>
          <a:xfrm>
            <a:off x="406499" y="2277472"/>
            <a:ext cx="5529889" cy="2950791"/>
            <a:chOff x="406710" y="2276872"/>
            <a:chExt cx="5532769" cy="2952328"/>
          </a:xfrm>
        </p:grpSpPr>
        <p:cxnSp>
          <p:nvCxnSpPr>
            <p:cNvPr id="28" name="Rechte verbindingslijn 27"/>
            <p:cNvCxnSpPr/>
            <p:nvPr/>
          </p:nvCxnSpPr>
          <p:spPr>
            <a:xfrm>
              <a:off x="406710" y="2276872"/>
              <a:ext cx="553276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96" name="Rechte verbindingslijn 95"/>
            <p:cNvCxnSpPr/>
            <p:nvPr/>
          </p:nvCxnSpPr>
          <p:spPr>
            <a:xfrm>
              <a:off x="406710" y="3645024"/>
              <a:ext cx="553276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181" name="Rechte verbindingslijn 180"/>
            <p:cNvCxnSpPr/>
            <p:nvPr/>
          </p:nvCxnSpPr>
          <p:spPr>
            <a:xfrm>
              <a:off x="406710" y="5229200"/>
              <a:ext cx="5532769" cy="0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182" name="Tekstvak 33"/>
          <p:cNvSpPr txBox="1"/>
          <p:nvPr/>
        </p:nvSpPr>
        <p:spPr>
          <a:xfrm>
            <a:off x="1849740" y="5374899"/>
            <a:ext cx="4086648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4:</a:t>
            </a:r>
          </a:p>
          <a:p>
            <a:r>
              <a:rPr lang="nl-NL" sz="1599" dirty="0" err="1"/>
              <a:t>Replace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tekst ‘Type a name </a:t>
            </a:r>
            <a:r>
              <a:rPr lang="nl-NL" sz="1599" dirty="0" err="1"/>
              <a:t>here</a:t>
            </a:r>
            <a:r>
              <a:rPr lang="nl-NL" sz="1599" dirty="0"/>
              <a:t>‘. </a:t>
            </a:r>
            <a:br>
              <a:rPr lang="nl-NL" sz="1599" dirty="0"/>
            </a:br>
            <a:r>
              <a:rPr lang="nl-NL" sz="1599" dirty="0" err="1"/>
              <a:t>Caution</a:t>
            </a:r>
            <a:r>
              <a:rPr lang="nl-NL" sz="1599" dirty="0"/>
              <a:t>: </a:t>
            </a:r>
            <a:r>
              <a:rPr lang="nl-NL" sz="1599" dirty="0" err="1"/>
              <a:t>You</a:t>
            </a:r>
            <a:r>
              <a:rPr lang="nl-NL" sz="1599" dirty="0"/>
              <a:t> have </a:t>
            </a:r>
            <a:r>
              <a:rPr lang="nl-NL" sz="1599" dirty="0" err="1"/>
              <a:t>to</a:t>
            </a:r>
            <a:r>
              <a:rPr lang="nl-NL" sz="1599" dirty="0"/>
              <a:t> </a:t>
            </a:r>
            <a:r>
              <a:rPr lang="nl-NL" sz="1599" dirty="0" err="1"/>
              <a:t>this</a:t>
            </a:r>
            <a:r>
              <a:rPr lang="nl-NL" sz="1599" dirty="0"/>
              <a:t> </a:t>
            </a:r>
            <a:r>
              <a:rPr lang="nl-NL" sz="1599" dirty="0" err="1"/>
              <a:t>twice</a:t>
            </a:r>
            <a:r>
              <a:rPr lang="nl-NL" sz="1599" dirty="0"/>
              <a:t> on </a:t>
            </a:r>
            <a:r>
              <a:rPr lang="nl-NL" sz="1599" dirty="0" err="1"/>
              <a:t>this</a:t>
            </a:r>
            <a:r>
              <a:rPr lang="nl-NL" sz="1599" dirty="0"/>
              <a:t> slide.</a:t>
            </a:r>
          </a:p>
          <a:p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Optional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there’s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a default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text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on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other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nl-NL" sz="1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which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you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can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edit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if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you’d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 like </a:t>
            </a:r>
            <a:r>
              <a:rPr lang="nl-NL" sz="1400" dirty="0" err="1">
                <a:solidFill>
                  <a:schemeClr val="bg2">
                    <a:lumMod val="50000"/>
                  </a:schemeClr>
                </a:solidFill>
              </a:rPr>
              <a:t>to</a:t>
            </a:r>
            <a:r>
              <a:rPr lang="nl-NL" sz="1400" dirty="0">
                <a:solidFill>
                  <a:schemeClr val="bg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nl-NL" sz="1599" dirty="0"/>
          </a:p>
        </p:txBody>
      </p:sp>
      <p:sp>
        <p:nvSpPr>
          <p:cNvPr id="183" name="Tekstvak 33"/>
          <p:cNvSpPr txBox="1"/>
          <p:nvPr/>
        </p:nvSpPr>
        <p:spPr>
          <a:xfrm>
            <a:off x="7682116" y="1195403"/>
            <a:ext cx="3094732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5:</a:t>
            </a:r>
          </a:p>
          <a:p>
            <a:r>
              <a:rPr lang="nl-NL" sz="1599" dirty="0"/>
              <a:t>Go </a:t>
            </a:r>
            <a:r>
              <a:rPr lang="nl-NL" sz="1599" dirty="0" err="1"/>
              <a:t>to</a:t>
            </a:r>
            <a:r>
              <a:rPr lang="nl-NL" sz="1599" dirty="0"/>
              <a:t> slide </a:t>
            </a:r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7</a:t>
            </a:r>
            <a:r>
              <a:rPr lang="nl-NL" sz="1599" dirty="0"/>
              <a:t>. (Make </a:t>
            </a:r>
            <a:r>
              <a:rPr lang="nl-NL" sz="1599" dirty="0" err="1"/>
              <a:t>sure</a:t>
            </a:r>
            <a:r>
              <a:rPr lang="nl-NL" sz="1599" dirty="0"/>
              <a:t> </a:t>
            </a:r>
            <a:br>
              <a:rPr lang="nl-NL" sz="1599" dirty="0"/>
            </a:br>
            <a:r>
              <a:rPr lang="nl-NL" sz="1599" dirty="0" err="1"/>
              <a:t>you’ve</a:t>
            </a:r>
            <a:r>
              <a:rPr lang="nl-NL" sz="1599" dirty="0"/>
              <a:t> </a:t>
            </a:r>
            <a:r>
              <a:rPr lang="nl-NL" sz="1599" dirty="0" err="1"/>
              <a:t>done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first step)</a:t>
            </a:r>
          </a:p>
        </p:txBody>
      </p:sp>
      <p:cxnSp>
        <p:nvCxnSpPr>
          <p:cNvPr id="184" name="Rechte verbindingslijn 183"/>
          <p:cNvCxnSpPr/>
          <p:nvPr/>
        </p:nvCxnSpPr>
        <p:spPr>
          <a:xfrm>
            <a:off x="6251687" y="2277472"/>
            <a:ext cx="5529889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</p:cxnSp>
      <p:cxnSp>
        <p:nvCxnSpPr>
          <p:cNvPr id="188" name="Rechte verbindingslijn 187"/>
          <p:cNvCxnSpPr/>
          <p:nvPr/>
        </p:nvCxnSpPr>
        <p:spPr>
          <a:xfrm>
            <a:off x="6251687" y="3644912"/>
            <a:ext cx="5529889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</p:cxnSp>
      <p:sp>
        <p:nvSpPr>
          <p:cNvPr id="191" name="Tekstvak 33"/>
          <p:cNvSpPr txBox="1"/>
          <p:nvPr/>
        </p:nvSpPr>
        <p:spPr>
          <a:xfrm>
            <a:off x="7694928" y="2449821"/>
            <a:ext cx="3764255" cy="7357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STEP 6:</a:t>
            </a:r>
          </a:p>
          <a:p>
            <a:r>
              <a:rPr lang="nl-NL" sz="1599" dirty="0" err="1"/>
              <a:t>Replace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default logo in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envelope</a:t>
            </a:r>
            <a:r>
              <a:rPr lang="nl-NL" sz="1599" dirty="0"/>
              <a:t>. Follow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instructions</a:t>
            </a:r>
            <a:r>
              <a:rPr lang="nl-NL" sz="1599" dirty="0"/>
              <a:t> on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left</a:t>
            </a:r>
            <a:r>
              <a:rPr lang="nl-NL" sz="1599" dirty="0"/>
              <a:t> side next </a:t>
            </a:r>
            <a:r>
              <a:rPr lang="nl-NL" sz="1599" dirty="0" err="1"/>
              <a:t>to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slide.</a:t>
            </a:r>
          </a:p>
          <a:p>
            <a:pPr>
              <a:lnSpc>
                <a:spcPct val="90000"/>
              </a:lnSpc>
            </a:pPr>
            <a:endParaRPr lang="nl-NL" sz="1599" dirty="0"/>
          </a:p>
          <a:p>
            <a:endParaRPr lang="nl-NL" sz="1599" dirty="0"/>
          </a:p>
          <a:p>
            <a:pPr>
              <a:lnSpc>
                <a:spcPct val="90000"/>
              </a:lnSpc>
            </a:pPr>
            <a:endParaRPr lang="nl-NL" sz="1599" dirty="0"/>
          </a:p>
        </p:txBody>
      </p:sp>
      <p:sp>
        <p:nvSpPr>
          <p:cNvPr id="193" name="Tekstvak 33"/>
          <p:cNvSpPr txBox="1"/>
          <p:nvPr/>
        </p:nvSpPr>
        <p:spPr>
          <a:xfrm>
            <a:off x="6263079" y="3860824"/>
            <a:ext cx="5397694" cy="9562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</a:pPr>
            <a:r>
              <a:rPr lang="nl-NL" sz="1599" b="1" dirty="0">
                <a:solidFill>
                  <a:schemeClr val="accent3">
                    <a:lumMod val="75000"/>
                  </a:schemeClr>
                </a:solidFill>
              </a:rPr>
              <a:t>SAVING YOUR ANIMATION:</a:t>
            </a:r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</a:pPr>
            <a:endParaRPr lang="nl-NL" sz="1599" b="1" dirty="0">
              <a:solidFill>
                <a:schemeClr val="accent3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</a:pPr>
            <a:r>
              <a:rPr lang="nl-NL" sz="1599" dirty="0" err="1"/>
              <a:t>When</a:t>
            </a:r>
            <a:r>
              <a:rPr lang="nl-NL" sz="1599" dirty="0"/>
              <a:t> </a:t>
            </a:r>
            <a:r>
              <a:rPr lang="nl-NL" sz="1599" dirty="0" err="1"/>
              <a:t>you’re</a:t>
            </a:r>
            <a:r>
              <a:rPr lang="nl-NL" sz="1599" dirty="0"/>
              <a:t> </a:t>
            </a:r>
            <a:r>
              <a:rPr lang="nl-NL" sz="1599" dirty="0" err="1"/>
              <a:t>done</a:t>
            </a:r>
            <a:r>
              <a:rPr lang="nl-NL" sz="1599" dirty="0"/>
              <a:t> </a:t>
            </a:r>
            <a:r>
              <a:rPr lang="nl-NL" sz="1599" dirty="0" err="1"/>
              <a:t>following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steps </a:t>
            </a:r>
            <a:r>
              <a:rPr lang="nl-NL" sz="1599" dirty="0" err="1"/>
              <a:t>above</a:t>
            </a:r>
            <a:r>
              <a:rPr lang="nl-NL" sz="1599" dirty="0"/>
              <a:t>, </a:t>
            </a:r>
            <a:r>
              <a:rPr lang="nl-NL" sz="1599" dirty="0" err="1"/>
              <a:t>it’s</a:t>
            </a:r>
            <a:r>
              <a:rPr lang="nl-NL" sz="1599" dirty="0"/>
              <a:t> time </a:t>
            </a:r>
            <a:r>
              <a:rPr lang="nl-NL" sz="1599" dirty="0" err="1"/>
              <a:t>to</a:t>
            </a:r>
            <a:r>
              <a:rPr lang="nl-NL" sz="1599" dirty="0"/>
              <a:t> save </a:t>
            </a:r>
            <a:r>
              <a:rPr lang="nl-NL" sz="1599" dirty="0" err="1"/>
              <a:t>your</a:t>
            </a:r>
            <a:r>
              <a:rPr lang="nl-NL" sz="1599" dirty="0"/>
              <a:t> </a:t>
            </a:r>
            <a:r>
              <a:rPr lang="nl-NL" sz="1599" dirty="0" err="1"/>
              <a:t>personalized</a:t>
            </a:r>
            <a:r>
              <a:rPr lang="nl-NL" sz="1599" dirty="0"/>
              <a:t> </a:t>
            </a:r>
            <a:r>
              <a:rPr lang="nl-NL" sz="1599" dirty="0" err="1"/>
              <a:t>christmas</a:t>
            </a:r>
            <a:r>
              <a:rPr lang="nl-NL" sz="1599" dirty="0"/>
              <a:t> </a:t>
            </a:r>
            <a:r>
              <a:rPr lang="nl-NL" sz="1599" dirty="0" err="1"/>
              <a:t>animation</a:t>
            </a:r>
            <a:r>
              <a:rPr lang="nl-NL" sz="1599" dirty="0"/>
              <a:t>.</a:t>
            </a:r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</a:pPr>
            <a:endParaRPr lang="nl-NL" sz="1599" dirty="0"/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</a:pPr>
            <a:r>
              <a:rPr lang="nl-NL" sz="1599" dirty="0" err="1"/>
              <a:t>To</a:t>
            </a:r>
            <a:r>
              <a:rPr lang="nl-NL" sz="1599" dirty="0"/>
              <a:t> save </a:t>
            </a:r>
            <a:r>
              <a:rPr lang="nl-NL" sz="1599" dirty="0" err="1"/>
              <a:t>your</a:t>
            </a:r>
            <a:r>
              <a:rPr lang="nl-NL" sz="1599" dirty="0"/>
              <a:t> </a:t>
            </a:r>
            <a:r>
              <a:rPr lang="nl-NL" sz="1599" dirty="0" err="1"/>
              <a:t>animation</a:t>
            </a:r>
            <a:r>
              <a:rPr lang="nl-NL" sz="1599" dirty="0"/>
              <a:t> </a:t>
            </a:r>
            <a:r>
              <a:rPr lang="nl-NL" sz="1599" dirty="0" err="1"/>
              <a:t>please</a:t>
            </a:r>
            <a:r>
              <a:rPr lang="nl-NL" sz="1599" dirty="0"/>
              <a:t> follow </a:t>
            </a:r>
            <a:r>
              <a:rPr lang="nl-NL" sz="1599" dirty="0" err="1"/>
              <a:t>the</a:t>
            </a:r>
            <a:r>
              <a:rPr lang="nl-NL" sz="1599" dirty="0"/>
              <a:t> </a:t>
            </a:r>
            <a:r>
              <a:rPr lang="nl-NL" sz="1599" dirty="0" err="1"/>
              <a:t>following</a:t>
            </a:r>
            <a:r>
              <a:rPr lang="nl-NL" sz="1599" dirty="0"/>
              <a:t> steps:</a:t>
            </a:r>
          </a:p>
          <a:p>
            <a:pPr marL="342729" indent="-342729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chemeClr val="accent3">
                  <a:lumMod val="75000"/>
                </a:schemeClr>
              </a:buClr>
              <a:buAutoNum type="arabicPeriod"/>
            </a:pPr>
            <a:r>
              <a:rPr lang="nl-NL" sz="1599" dirty="0"/>
              <a:t>Go </a:t>
            </a:r>
            <a:r>
              <a:rPr lang="nl-NL" sz="1599" dirty="0" err="1"/>
              <a:t>to</a:t>
            </a:r>
            <a:r>
              <a:rPr lang="nl-NL" sz="1599" dirty="0"/>
              <a:t> </a:t>
            </a:r>
            <a:r>
              <a:rPr lang="nl-NL" sz="1599" dirty="0" err="1"/>
              <a:t>the</a:t>
            </a:r>
            <a:r>
              <a:rPr lang="nl-NL" sz="1599" dirty="0"/>
              <a:t> tab ‘File’.</a:t>
            </a:r>
          </a:p>
          <a:p>
            <a:pPr marL="342729" indent="-342729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chemeClr val="accent3">
                  <a:lumMod val="75000"/>
                </a:schemeClr>
              </a:buClr>
              <a:buAutoNum type="arabicPeriod"/>
            </a:pPr>
            <a:r>
              <a:rPr lang="nl-NL" sz="1599" dirty="0" err="1"/>
              <a:t>Choose</a:t>
            </a:r>
            <a:r>
              <a:rPr lang="nl-NL" sz="1599" dirty="0"/>
              <a:t> ‘Save as..’</a:t>
            </a:r>
          </a:p>
          <a:p>
            <a:pPr marL="342729" indent="-342729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chemeClr val="accent3">
                  <a:lumMod val="75000"/>
                </a:schemeClr>
              </a:buClr>
              <a:buAutoNum type="arabicPeriod"/>
            </a:pPr>
            <a:r>
              <a:rPr lang="nl-NL" sz="1599" dirty="0"/>
              <a:t>Save as ‘PowerPoint Show‘</a:t>
            </a:r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chemeClr val="accent3">
                  <a:lumMod val="75000"/>
                </a:schemeClr>
              </a:buClr>
            </a:pPr>
            <a:endParaRPr lang="nl-NL" sz="1599" dirty="0"/>
          </a:p>
          <a:p>
            <a:pPr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chemeClr val="accent3">
                  <a:lumMod val="75000"/>
                </a:schemeClr>
              </a:buClr>
            </a:pPr>
            <a:r>
              <a:rPr lang="nl-NL" sz="1599" dirty="0" err="1"/>
              <a:t>You</a:t>
            </a:r>
            <a:r>
              <a:rPr lang="nl-NL" sz="1599" dirty="0"/>
              <a:t> </a:t>
            </a:r>
            <a:r>
              <a:rPr lang="nl-NL" sz="1599" dirty="0" err="1"/>
              <a:t>can</a:t>
            </a:r>
            <a:r>
              <a:rPr lang="nl-NL" sz="1599" dirty="0"/>
              <a:t> </a:t>
            </a:r>
            <a:r>
              <a:rPr lang="nl-NL" sz="1599" dirty="0" err="1"/>
              <a:t>now</a:t>
            </a:r>
            <a:r>
              <a:rPr lang="nl-NL" sz="1599" dirty="0"/>
              <a:t> </a:t>
            </a:r>
            <a:r>
              <a:rPr lang="nl-NL" sz="1599" dirty="0" err="1"/>
              <a:t>send</a:t>
            </a:r>
            <a:r>
              <a:rPr lang="nl-NL" sz="1599" dirty="0"/>
              <a:t> </a:t>
            </a:r>
            <a:r>
              <a:rPr lang="nl-NL" sz="1599" dirty="0" err="1"/>
              <a:t>your</a:t>
            </a:r>
            <a:r>
              <a:rPr lang="nl-NL" sz="1599" dirty="0"/>
              <a:t> </a:t>
            </a:r>
            <a:r>
              <a:rPr lang="nl-NL" sz="1599" dirty="0" err="1"/>
              <a:t>presentation</a:t>
            </a:r>
            <a:r>
              <a:rPr lang="nl-NL" sz="1599" dirty="0"/>
              <a:t> </a:t>
            </a:r>
            <a:br>
              <a:rPr lang="nl-NL" sz="1599" dirty="0"/>
            </a:br>
            <a:r>
              <a:rPr lang="nl-NL" sz="1599" dirty="0"/>
              <a:t>as a non-</a:t>
            </a:r>
            <a:r>
              <a:rPr lang="nl-NL" sz="1599" dirty="0" err="1"/>
              <a:t>editable</a:t>
            </a:r>
            <a:r>
              <a:rPr lang="nl-NL" sz="1599" dirty="0"/>
              <a:t> </a:t>
            </a:r>
            <a:r>
              <a:rPr lang="nl-NL" sz="1599" dirty="0" err="1"/>
              <a:t>animation</a:t>
            </a:r>
            <a:r>
              <a:rPr lang="nl-NL" sz="1599" dirty="0"/>
              <a:t>.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815" y="2535715"/>
            <a:ext cx="1287173" cy="802568"/>
          </a:xfrm>
          <a:prstGeom prst="rect">
            <a:avLst/>
          </a:prstGeom>
        </p:spPr>
      </p:pic>
      <p:pic>
        <p:nvPicPr>
          <p:cNvPr id="31" name="Afbeelding 30"/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3543" y="1172981"/>
            <a:ext cx="1423492" cy="821876"/>
          </a:xfrm>
          <a:prstGeom prst="rect">
            <a:avLst/>
          </a:prstGeom>
        </p:spPr>
      </p:pic>
      <p:pic>
        <p:nvPicPr>
          <p:cNvPr id="32" name="Afbeelding 3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0000">
            <a:off x="365550" y="3758151"/>
            <a:ext cx="1281962" cy="1281962"/>
          </a:xfrm>
          <a:prstGeom prst="rect">
            <a:avLst/>
          </a:prstGeom>
        </p:spPr>
      </p:pic>
      <p:pic>
        <p:nvPicPr>
          <p:cNvPr id="68" name="Afbeelding 6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223" y="5446059"/>
            <a:ext cx="1083615" cy="1149559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7743" y="2448205"/>
            <a:ext cx="900781" cy="105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2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</p:spPr>
      </p:pic>
      <p:grpSp>
        <p:nvGrpSpPr>
          <p:cNvPr id="2" name="Groep 1"/>
          <p:cNvGrpSpPr/>
          <p:nvPr/>
        </p:nvGrpSpPr>
        <p:grpSpPr>
          <a:xfrm>
            <a:off x="8628236" y="560606"/>
            <a:ext cx="3077111" cy="2618612"/>
            <a:chOff x="6989912" y="963166"/>
            <a:chExt cx="2101708" cy="1788546"/>
          </a:xfrm>
        </p:grpSpPr>
        <p:sp>
          <p:nvSpPr>
            <p:cNvPr id="4" name="Rechthoek 3"/>
            <p:cNvSpPr/>
            <p:nvPr/>
          </p:nvSpPr>
          <p:spPr>
            <a:xfrm rot="900000">
              <a:off x="7200900" y="963166"/>
              <a:ext cx="1682496" cy="1682496"/>
            </a:xfrm>
            <a:prstGeom prst="rect">
              <a:avLst/>
            </a:prstGeom>
            <a:solidFill>
              <a:srgbClr val="B62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95" name="Rechthoek 2494"/>
            <p:cNvSpPr/>
            <p:nvPr/>
          </p:nvSpPr>
          <p:spPr>
            <a:xfrm rot="900000">
              <a:off x="8014377" y="1069216"/>
              <a:ext cx="860242" cy="1682496"/>
            </a:xfrm>
            <a:prstGeom prst="rect">
              <a:avLst/>
            </a:prstGeom>
            <a:solidFill>
              <a:srgbClr val="AE28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5" name="Rechthoek 324"/>
            <p:cNvSpPr/>
            <p:nvPr/>
          </p:nvSpPr>
          <p:spPr>
            <a:xfrm rot="900000">
              <a:off x="7409124" y="987990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2" name="Rechthoek 331"/>
            <p:cNvSpPr/>
            <p:nvPr/>
          </p:nvSpPr>
          <p:spPr>
            <a:xfrm rot="900000">
              <a:off x="6989912" y="2548855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344" name="Groep 343"/>
          <p:cNvGrpSpPr/>
          <p:nvPr/>
        </p:nvGrpSpPr>
        <p:grpSpPr>
          <a:xfrm rot="9420000">
            <a:off x="10231651" y="4668160"/>
            <a:ext cx="1682496" cy="2253181"/>
            <a:chOff x="8115300" y="227892"/>
            <a:chExt cx="1682496" cy="2253181"/>
          </a:xfrm>
        </p:grpSpPr>
        <p:sp>
          <p:nvSpPr>
            <p:cNvPr id="345" name="Rechthoek 344"/>
            <p:cNvSpPr/>
            <p:nvPr/>
          </p:nvSpPr>
          <p:spPr>
            <a:xfrm rot="2700000">
              <a:off x="8115300" y="798577"/>
              <a:ext cx="1682496" cy="1682496"/>
            </a:xfrm>
            <a:prstGeom prst="rect">
              <a:avLst/>
            </a:prstGeom>
            <a:solidFill>
              <a:srgbClr val="486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6" name="Rechthoek 345"/>
            <p:cNvSpPr/>
            <p:nvPr/>
          </p:nvSpPr>
          <p:spPr>
            <a:xfrm rot="2700000">
              <a:off x="8684780" y="1029349"/>
              <a:ext cx="1682496" cy="79582"/>
            </a:xfrm>
            <a:prstGeom prst="rect">
              <a:avLst/>
            </a:prstGeom>
            <a:pattFill prst="dkHorz">
              <a:fgClr>
                <a:schemeClr val="accent6">
                  <a:lumMod val="50000"/>
                </a:schemeClr>
              </a:fgClr>
              <a:bgClr>
                <a:srgbClr val="456044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347" name="Groep 346"/>
          <p:cNvGrpSpPr/>
          <p:nvPr/>
        </p:nvGrpSpPr>
        <p:grpSpPr>
          <a:xfrm rot="20700000">
            <a:off x="9777663" y="4016231"/>
            <a:ext cx="2101708" cy="1682496"/>
            <a:chOff x="6989912" y="963167"/>
            <a:chExt cx="2101708" cy="1682496"/>
          </a:xfrm>
        </p:grpSpPr>
        <p:sp>
          <p:nvSpPr>
            <p:cNvPr id="348" name="Rechthoek 347"/>
            <p:cNvSpPr/>
            <p:nvPr/>
          </p:nvSpPr>
          <p:spPr>
            <a:xfrm rot="900000">
              <a:off x="7200900" y="963167"/>
              <a:ext cx="1682496" cy="1682496"/>
            </a:xfrm>
            <a:prstGeom prst="rect">
              <a:avLst/>
            </a:prstGeom>
            <a:solidFill>
              <a:srgbClr val="B62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9" name="Rechthoek 348"/>
            <p:cNvSpPr/>
            <p:nvPr/>
          </p:nvSpPr>
          <p:spPr>
            <a:xfrm rot="900000">
              <a:off x="7409124" y="987990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0" name="Rechthoek 349"/>
            <p:cNvSpPr/>
            <p:nvPr/>
          </p:nvSpPr>
          <p:spPr>
            <a:xfrm rot="900000">
              <a:off x="6989912" y="2548855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476" name="Groep 2475"/>
          <p:cNvGrpSpPr/>
          <p:nvPr/>
        </p:nvGrpSpPr>
        <p:grpSpPr>
          <a:xfrm rot="1800000">
            <a:off x="5351674" y="4449283"/>
            <a:ext cx="2101708" cy="1682496"/>
            <a:chOff x="6989912" y="963167"/>
            <a:chExt cx="2101708" cy="1682496"/>
          </a:xfrm>
        </p:grpSpPr>
        <p:sp>
          <p:nvSpPr>
            <p:cNvPr id="2477" name="Rechthoek 2476"/>
            <p:cNvSpPr/>
            <p:nvPr/>
          </p:nvSpPr>
          <p:spPr>
            <a:xfrm rot="900000">
              <a:off x="7200900" y="963167"/>
              <a:ext cx="1682496" cy="1682496"/>
            </a:xfrm>
            <a:prstGeom prst="rect">
              <a:avLst/>
            </a:prstGeom>
            <a:solidFill>
              <a:srgbClr val="8F10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78" name="Rechthoek 2477"/>
            <p:cNvSpPr/>
            <p:nvPr/>
          </p:nvSpPr>
          <p:spPr>
            <a:xfrm rot="900000">
              <a:off x="7409124" y="987990"/>
              <a:ext cx="1682496" cy="73468"/>
            </a:xfrm>
            <a:prstGeom prst="rect">
              <a:avLst/>
            </a:prstGeom>
            <a:pattFill prst="dkHorz">
              <a:fgClr>
                <a:srgbClr val="B52936"/>
              </a:fgClr>
              <a:bgClr>
                <a:srgbClr val="8F1019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93" name="Rechthoek 2492"/>
            <p:cNvSpPr/>
            <p:nvPr/>
          </p:nvSpPr>
          <p:spPr>
            <a:xfrm rot="900000">
              <a:off x="7092994" y="1777911"/>
              <a:ext cx="1682496" cy="856974"/>
            </a:xfrm>
            <a:prstGeom prst="rect">
              <a:avLst/>
            </a:prstGeom>
            <a:solidFill>
              <a:srgbClr val="9711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79" name="Rechthoek 2478"/>
            <p:cNvSpPr/>
            <p:nvPr/>
          </p:nvSpPr>
          <p:spPr>
            <a:xfrm rot="900000">
              <a:off x="6989912" y="2548855"/>
              <a:ext cx="1682496" cy="73468"/>
            </a:xfrm>
            <a:prstGeom prst="rect">
              <a:avLst/>
            </a:prstGeom>
            <a:pattFill prst="dkHorz">
              <a:fgClr>
                <a:srgbClr val="B52936"/>
              </a:fgClr>
              <a:bgClr>
                <a:srgbClr val="8F1019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480" name="Groep 2479"/>
          <p:cNvGrpSpPr/>
          <p:nvPr/>
        </p:nvGrpSpPr>
        <p:grpSpPr>
          <a:xfrm rot="15300000">
            <a:off x="4518835" y="3488375"/>
            <a:ext cx="2103997" cy="1685845"/>
            <a:chOff x="6987623" y="963167"/>
            <a:chExt cx="2103997" cy="1685844"/>
          </a:xfrm>
        </p:grpSpPr>
        <p:sp>
          <p:nvSpPr>
            <p:cNvPr id="2481" name="Rechthoek 2480"/>
            <p:cNvSpPr/>
            <p:nvPr/>
          </p:nvSpPr>
          <p:spPr>
            <a:xfrm rot="900000">
              <a:off x="7200900" y="963167"/>
              <a:ext cx="1682496" cy="1682496"/>
            </a:xfrm>
            <a:prstGeom prst="rect">
              <a:avLst/>
            </a:prstGeom>
            <a:solidFill>
              <a:srgbClr val="B62A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92" name="Rechthoek 2491"/>
            <p:cNvSpPr/>
            <p:nvPr/>
          </p:nvSpPr>
          <p:spPr>
            <a:xfrm rot="900000">
              <a:off x="7100784" y="1707089"/>
              <a:ext cx="1682496" cy="941922"/>
            </a:xfrm>
            <a:prstGeom prst="rect">
              <a:avLst/>
            </a:prstGeom>
            <a:solidFill>
              <a:srgbClr val="AE28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82" name="Rechthoek 2481"/>
            <p:cNvSpPr/>
            <p:nvPr/>
          </p:nvSpPr>
          <p:spPr>
            <a:xfrm rot="900000">
              <a:off x="7409124" y="987990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83" name="Rechthoek 2482"/>
            <p:cNvSpPr/>
            <p:nvPr/>
          </p:nvSpPr>
          <p:spPr>
            <a:xfrm rot="900000">
              <a:off x="6987623" y="2557397"/>
              <a:ext cx="1682496" cy="73468"/>
            </a:xfrm>
            <a:prstGeom prst="rect">
              <a:avLst/>
            </a:prstGeom>
            <a:pattFill prst="wdUpDiag">
              <a:fgClr>
                <a:srgbClr val="8F1019"/>
              </a:fgClr>
              <a:bgClr>
                <a:srgbClr val="B52936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484" name="Groep 2483"/>
          <p:cNvGrpSpPr/>
          <p:nvPr/>
        </p:nvGrpSpPr>
        <p:grpSpPr>
          <a:xfrm rot="20700000">
            <a:off x="4966321" y="3564667"/>
            <a:ext cx="1130300" cy="1277938"/>
            <a:chOff x="3151188" y="3717925"/>
            <a:chExt cx="1130300" cy="1277938"/>
          </a:xfrm>
        </p:grpSpPr>
        <p:sp>
          <p:nvSpPr>
            <p:cNvPr id="2485" name="Freeform 184"/>
            <p:cNvSpPr>
              <a:spLocks/>
            </p:cNvSpPr>
            <p:nvPr/>
          </p:nvSpPr>
          <p:spPr bwMode="auto">
            <a:xfrm>
              <a:off x="3151188" y="3717925"/>
              <a:ext cx="1130300" cy="1277938"/>
            </a:xfrm>
            <a:custGeom>
              <a:avLst/>
              <a:gdLst>
                <a:gd name="T0" fmla="*/ 157 w 712"/>
                <a:gd name="T1" fmla="*/ 12 h 805"/>
                <a:gd name="T2" fmla="*/ 165 w 712"/>
                <a:gd name="T3" fmla="*/ 48 h 805"/>
                <a:gd name="T4" fmla="*/ 174 w 712"/>
                <a:gd name="T5" fmla="*/ 102 h 805"/>
                <a:gd name="T6" fmla="*/ 206 w 712"/>
                <a:gd name="T7" fmla="*/ 165 h 805"/>
                <a:gd name="T8" fmla="*/ 263 w 712"/>
                <a:gd name="T9" fmla="*/ 216 h 805"/>
                <a:gd name="T10" fmla="*/ 356 w 712"/>
                <a:gd name="T11" fmla="*/ 238 h 805"/>
                <a:gd name="T12" fmla="*/ 449 w 712"/>
                <a:gd name="T13" fmla="*/ 216 h 805"/>
                <a:gd name="T14" fmla="*/ 507 w 712"/>
                <a:gd name="T15" fmla="*/ 165 h 805"/>
                <a:gd name="T16" fmla="*/ 538 w 712"/>
                <a:gd name="T17" fmla="*/ 102 h 805"/>
                <a:gd name="T18" fmla="*/ 547 w 712"/>
                <a:gd name="T19" fmla="*/ 48 h 805"/>
                <a:gd name="T20" fmla="*/ 555 w 712"/>
                <a:gd name="T21" fmla="*/ 12 h 805"/>
                <a:gd name="T22" fmla="*/ 590 w 712"/>
                <a:gd name="T23" fmla="*/ 1 h 805"/>
                <a:gd name="T24" fmla="*/ 613 w 712"/>
                <a:gd name="T25" fmla="*/ 30 h 805"/>
                <a:gd name="T26" fmla="*/ 607 w 712"/>
                <a:gd name="T27" fmla="*/ 98 h 805"/>
                <a:gd name="T28" fmla="*/ 605 w 712"/>
                <a:gd name="T29" fmla="*/ 152 h 805"/>
                <a:gd name="T30" fmla="*/ 651 w 712"/>
                <a:gd name="T31" fmla="*/ 105 h 805"/>
                <a:gd name="T32" fmla="*/ 682 w 712"/>
                <a:gd name="T33" fmla="*/ 86 h 805"/>
                <a:gd name="T34" fmla="*/ 711 w 712"/>
                <a:gd name="T35" fmla="*/ 110 h 805"/>
                <a:gd name="T36" fmla="*/ 690 w 712"/>
                <a:gd name="T37" fmla="*/ 164 h 805"/>
                <a:gd name="T38" fmla="*/ 614 w 712"/>
                <a:gd name="T39" fmla="*/ 220 h 805"/>
                <a:gd name="T40" fmla="*/ 541 w 712"/>
                <a:gd name="T41" fmla="*/ 230 h 805"/>
                <a:gd name="T42" fmla="*/ 475 w 712"/>
                <a:gd name="T43" fmla="*/ 271 h 805"/>
                <a:gd name="T44" fmla="*/ 571 w 712"/>
                <a:gd name="T45" fmla="*/ 279 h 805"/>
                <a:gd name="T46" fmla="*/ 639 w 712"/>
                <a:gd name="T47" fmla="*/ 292 h 805"/>
                <a:gd name="T48" fmla="*/ 674 w 712"/>
                <a:gd name="T49" fmla="*/ 327 h 805"/>
                <a:gd name="T50" fmla="*/ 673 w 712"/>
                <a:gd name="T51" fmla="*/ 380 h 805"/>
                <a:gd name="T52" fmla="*/ 630 w 712"/>
                <a:gd name="T53" fmla="*/ 421 h 805"/>
                <a:gd name="T54" fmla="*/ 564 w 712"/>
                <a:gd name="T55" fmla="*/ 423 h 805"/>
                <a:gd name="T56" fmla="*/ 518 w 712"/>
                <a:gd name="T57" fmla="*/ 429 h 805"/>
                <a:gd name="T58" fmla="*/ 551 w 712"/>
                <a:gd name="T59" fmla="*/ 541 h 805"/>
                <a:gd name="T60" fmla="*/ 554 w 712"/>
                <a:gd name="T61" fmla="*/ 644 h 805"/>
                <a:gd name="T62" fmla="*/ 499 w 712"/>
                <a:gd name="T63" fmla="*/ 746 h 805"/>
                <a:gd name="T64" fmla="*/ 397 w 712"/>
                <a:gd name="T65" fmla="*/ 801 h 805"/>
                <a:gd name="T66" fmla="*/ 278 w 712"/>
                <a:gd name="T67" fmla="*/ 789 h 805"/>
                <a:gd name="T68" fmla="*/ 189 w 712"/>
                <a:gd name="T69" fmla="*/ 716 h 805"/>
                <a:gd name="T70" fmla="*/ 154 w 712"/>
                <a:gd name="T71" fmla="*/ 603 h 805"/>
                <a:gd name="T72" fmla="*/ 169 w 712"/>
                <a:gd name="T73" fmla="*/ 505 h 805"/>
                <a:gd name="T74" fmla="*/ 209 w 712"/>
                <a:gd name="T75" fmla="*/ 393 h 805"/>
                <a:gd name="T76" fmla="*/ 124 w 712"/>
                <a:gd name="T77" fmla="*/ 427 h 805"/>
                <a:gd name="T78" fmla="*/ 64 w 712"/>
                <a:gd name="T79" fmla="*/ 411 h 805"/>
                <a:gd name="T80" fmla="*/ 34 w 712"/>
                <a:gd name="T81" fmla="*/ 363 h 805"/>
                <a:gd name="T82" fmla="*/ 47 w 712"/>
                <a:gd name="T83" fmla="*/ 312 h 805"/>
                <a:gd name="T84" fmla="*/ 92 w 712"/>
                <a:gd name="T85" fmla="*/ 287 h 805"/>
                <a:gd name="T86" fmla="*/ 172 w 712"/>
                <a:gd name="T87" fmla="*/ 276 h 805"/>
                <a:gd name="T88" fmla="*/ 206 w 712"/>
                <a:gd name="T89" fmla="*/ 251 h 805"/>
                <a:gd name="T90" fmla="*/ 162 w 712"/>
                <a:gd name="T91" fmla="*/ 232 h 805"/>
                <a:gd name="T92" fmla="*/ 69 w 712"/>
                <a:gd name="T93" fmla="*/ 207 h 805"/>
                <a:gd name="T94" fmla="*/ 4 w 712"/>
                <a:gd name="T95" fmla="*/ 135 h 805"/>
                <a:gd name="T96" fmla="*/ 8 w 712"/>
                <a:gd name="T97" fmla="*/ 98 h 805"/>
                <a:gd name="T98" fmla="*/ 43 w 712"/>
                <a:gd name="T99" fmla="*/ 88 h 805"/>
                <a:gd name="T100" fmla="*/ 75 w 712"/>
                <a:gd name="T101" fmla="*/ 124 h 805"/>
                <a:gd name="T102" fmla="*/ 127 w 712"/>
                <a:gd name="T103" fmla="*/ 161 h 805"/>
                <a:gd name="T104" fmla="*/ 101 w 712"/>
                <a:gd name="T105" fmla="*/ 72 h 805"/>
                <a:gd name="T106" fmla="*/ 103 w 712"/>
                <a:gd name="T107" fmla="*/ 18 h 805"/>
                <a:gd name="T108" fmla="*/ 135 w 712"/>
                <a:gd name="T109" fmla="*/ 0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2" h="805">
                  <a:moveTo>
                    <a:pt x="135" y="0"/>
                  </a:moveTo>
                  <a:lnTo>
                    <a:pt x="147" y="4"/>
                  </a:lnTo>
                  <a:lnTo>
                    <a:pt x="157" y="12"/>
                  </a:lnTo>
                  <a:lnTo>
                    <a:pt x="164" y="22"/>
                  </a:lnTo>
                  <a:lnTo>
                    <a:pt x="165" y="35"/>
                  </a:lnTo>
                  <a:lnTo>
                    <a:pt x="165" y="48"/>
                  </a:lnTo>
                  <a:lnTo>
                    <a:pt x="166" y="64"/>
                  </a:lnTo>
                  <a:lnTo>
                    <a:pt x="169" y="82"/>
                  </a:lnTo>
                  <a:lnTo>
                    <a:pt x="174" y="102"/>
                  </a:lnTo>
                  <a:lnTo>
                    <a:pt x="182" y="123"/>
                  </a:lnTo>
                  <a:lnTo>
                    <a:pt x="192" y="144"/>
                  </a:lnTo>
                  <a:lnTo>
                    <a:pt x="206" y="165"/>
                  </a:lnTo>
                  <a:lnTo>
                    <a:pt x="221" y="185"/>
                  </a:lnTo>
                  <a:lnTo>
                    <a:pt x="241" y="202"/>
                  </a:lnTo>
                  <a:lnTo>
                    <a:pt x="263" y="216"/>
                  </a:lnTo>
                  <a:lnTo>
                    <a:pt x="289" y="228"/>
                  </a:lnTo>
                  <a:lnTo>
                    <a:pt x="321" y="236"/>
                  </a:lnTo>
                  <a:lnTo>
                    <a:pt x="356" y="238"/>
                  </a:lnTo>
                  <a:lnTo>
                    <a:pt x="391" y="236"/>
                  </a:lnTo>
                  <a:lnTo>
                    <a:pt x="422" y="228"/>
                  </a:lnTo>
                  <a:lnTo>
                    <a:pt x="449" y="216"/>
                  </a:lnTo>
                  <a:lnTo>
                    <a:pt x="471" y="202"/>
                  </a:lnTo>
                  <a:lnTo>
                    <a:pt x="491" y="185"/>
                  </a:lnTo>
                  <a:lnTo>
                    <a:pt x="507" y="165"/>
                  </a:lnTo>
                  <a:lnTo>
                    <a:pt x="520" y="144"/>
                  </a:lnTo>
                  <a:lnTo>
                    <a:pt x="530" y="123"/>
                  </a:lnTo>
                  <a:lnTo>
                    <a:pt x="538" y="102"/>
                  </a:lnTo>
                  <a:lnTo>
                    <a:pt x="543" y="82"/>
                  </a:lnTo>
                  <a:lnTo>
                    <a:pt x="546" y="64"/>
                  </a:lnTo>
                  <a:lnTo>
                    <a:pt x="547" y="48"/>
                  </a:lnTo>
                  <a:lnTo>
                    <a:pt x="547" y="35"/>
                  </a:lnTo>
                  <a:lnTo>
                    <a:pt x="549" y="22"/>
                  </a:lnTo>
                  <a:lnTo>
                    <a:pt x="555" y="12"/>
                  </a:lnTo>
                  <a:lnTo>
                    <a:pt x="566" y="4"/>
                  </a:lnTo>
                  <a:lnTo>
                    <a:pt x="577" y="0"/>
                  </a:lnTo>
                  <a:lnTo>
                    <a:pt x="590" y="1"/>
                  </a:lnTo>
                  <a:lnTo>
                    <a:pt x="601" y="8"/>
                  </a:lnTo>
                  <a:lnTo>
                    <a:pt x="609" y="18"/>
                  </a:lnTo>
                  <a:lnTo>
                    <a:pt x="613" y="30"/>
                  </a:lnTo>
                  <a:lnTo>
                    <a:pt x="613" y="48"/>
                  </a:lnTo>
                  <a:lnTo>
                    <a:pt x="611" y="72"/>
                  </a:lnTo>
                  <a:lnTo>
                    <a:pt x="607" y="98"/>
                  </a:lnTo>
                  <a:lnTo>
                    <a:pt x="600" y="128"/>
                  </a:lnTo>
                  <a:lnTo>
                    <a:pt x="585" y="161"/>
                  </a:lnTo>
                  <a:lnTo>
                    <a:pt x="605" y="152"/>
                  </a:lnTo>
                  <a:lnTo>
                    <a:pt x="622" y="140"/>
                  </a:lnTo>
                  <a:lnTo>
                    <a:pt x="638" y="124"/>
                  </a:lnTo>
                  <a:lnTo>
                    <a:pt x="651" y="105"/>
                  </a:lnTo>
                  <a:lnTo>
                    <a:pt x="658" y="94"/>
                  </a:lnTo>
                  <a:lnTo>
                    <a:pt x="669" y="88"/>
                  </a:lnTo>
                  <a:lnTo>
                    <a:pt x="682" y="86"/>
                  </a:lnTo>
                  <a:lnTo>
                    <a:pt x="694" y="90"/>
                  </a:lnTo>
                  <a:lnTo>
                    <a:pt x="704" y="98"/>
                  </a:lnTo>
                  <a:lnTo>
                    <a:pt x="711" y="110"/>
                  </a:lnTo>
                  <a:lnTo>
                    <a:pt x="712" y="122"/>
                  </a:lnTo>
                  <a:lnTo>
                    <a:pt x="708" y="135"/>
                  </a:lnTo>
                  <a:lnTo>
                    <a:pt x="690" y="164"/>
                  </a:lnTo>
                  <a:lnTo>
                    <a:pt x="668" y="187"/>
                  </a:lnTo>
                  <a:lnTo>
                    <a:pt x="643" y="207"/>
                  </a:lnTo>
                  <a:lnTo>
                    <a:pt x="614" y="220"/>
                  </a:lnTo>
                  <a:lnTo>
                    <a:pt x="584" y="229"/>
                  </a:lnTo>
                  <a:lnTo>
                    <a:pt x="550" y="232"/>
                  </a:lnTo>
                  <a:lnTo>
                    <a:pt x="541" y="230"/>
                  </a:lnTo>
                  <a:lnTo>
                    <a:pt x="532" y="230"/>
                  </a:lnTo>
                  <a:lnTo>
                    <a:pt x="505" y="251"/>
                  </a:lnTo>
                  <a:lnTo>
                    <a:pt x="475" y="271"/>
                  </a:lnTo>
                  <a:lnTo>
                    <a:pt x="509" y="274"/>
                  </a:lnTo>
                  <a:lnTo>
                    <a:pt x="541" y="276"/>
                  </a:lnTo>
                  <a:lnTo>
                    <a:pt x="571" y="279"/>
                  </a:lnTo>
                  <a:lnTo>
                    <a:pt x="598" y="283"/>
                  </a:lnTo>
                  <a:lnTo>
                    <a:pt x="621" y="287"/>
                  </a:lnTo>
                  <a:lnTo>
                    <a:pt x="639" y="292"/>
                  </a:lnTo>
                  <a:lnTo>
                    <a:pt x="652" y="298"/>
                  </a:lnTo>
                  <a:lnTo>
                    <a:pt x="665" y="312"/>
                  </a:lnTo>
                  <a:lnTo>
                    <a:pt x="674" y="327"/>
                  </a:lnTo>
                  <a:lnTo>
                    <a:pt x="678" y="344"/>
                  </a:lnTo>
                  <a:lnTo>
                    <a:pt x="678" y="363"/>
                  </a:lnTo>
                  <a:lnTo>
                    <a:pt x="673" y="380"/>
                  </a:lnTo>
                  <a:lnTo>
                    <a:pt x="664" y="397"/>
                  </a:lnTo>
                  <a:lnTo>
                    <a:pt x="648" y="411"/>
                  </a:lnTo>
                  <a:lnTo>
                    <a:pt x="630" y="421"/>
                  </a:lnTo>
                  <a:lnTo>
                    <a:pt x="610" y="427"/>
                  </a:lnTo>
                  <a:lnTo>
                    <a:pt x="588" y="427"/>
                  </a:lnTo>
                  <a:lnTo>
                    <a:pt x="564" y="423"/>
                  </a:lnTo>
                  <a:lnTo>
                    <a:pt x="534" y="411"/>
                  </a:lnTo>
                  <a:lnTo>
                    <a:pt x="503" y="393"/>
                  </a:lnTo>
                  <a:lnTo>
                    <a:pt x="518" y="429"/>
                  </a:lnTo>
                  <a:lnTo>
                    <a:pt x="533" y="467"/>
                  </a:lnTo>
                  <a:lnTo>
                    <a:pt x="543" y="505"/>
                  </a:lnTo>
                  <a:lnTo>
                    <a:pt x="551" y="541"/>
                  </a:lnTo>
                  <a:lnTo>
                    <a:pt x="556" y="573"/>
                  </a:lnTo>
                  <a:lnTo>
                    <a:pt x="558" y="603"/>
                  </a:lnTo>
                  <a:lnTo>
                    <a:pt x="554" y="644"/>
                  </a:lnTo>
                  <a:lnTo>
                    <a:pt x="542" y="682"/>
                  </a:lnTo>
                  <a:lnTo>
                    <a:pt x="524" y="716"/>
                  </a:lnTo>
                  <a:lnTo>
                    <a:pt x="499" y="746"/>
                  </a:lnTo>
                  <a:lnTo>
                    <a:pt x="469" y="771"/>
                  </a:lnTo>
                  <a:lnTo>
                    <a:pt x="435" y="789"/>
                  </a:lnTo>
                  <a:lnTo>
                    <a:pt x="397" y="801"/>
                  </a:lnTo>
                  <a:lnTo>
                    <a:pt x="356" y="805"/>
                  </a:lnTo>
                  <a:lnTo>
                    <a:pt x="316" y="801"/>
                  </a:lnTo>
                  <a:lnTo>
                    <a:pt x="278" y="789"/>
                  </a:lnTo>
                  <a:lnTo>
                    <a:pt x="244" y="771"/>
                  </a:lnTo>
                  <a:lnTo>
                    <a:pt x="213" y="746"/>
                  </a:lnTo>
                  <a:lnTo>
                    <a:pt x="189" y="716"/>
                  </a:lnTo>
                  <a:lnTo>
                    <a:pt x="170" y="682"/>
                  </a:lnTo>
                  <a:lnTo>
                    <a:pt x="158" y="644"/>
                  </a:lnTo>
                  <a:lnTo>
                    <a:pt x="154" y="603"/>
                  </a:lnTo>
                  <a:lnTo>
                    <a:pt x="156" y="573"/>
                  </a:lnTo>
                  <a:lnTo>
                    <a:pt x="161" y="541"/>
                  </a:lnTo>
                  <a:lnTo>
                    <a:pt x="169" y="505"/>
                  </a:lnTo>
                  <a:lnTo>
                    <a:pt x="179" y="467"/>
                  </a:lnTo>
                  <a:lnTo>
                    <a:pt x="194" y="429"/>
                  </a:lnTo>
                  <a:lnTo>
                    <a:pt x="209" y="393"/>
                  </a:lnTo>
                  <a:lnTo>
                    <a:pt x="178" y="411"/>
                  </a:lnTo>
                  <a:lnTo>
                    <a:pt x="147" y="423"/>
                  </a:lnTo>
                  <a:lnTo>
                    <a:pt x="124" y="427"/>
                  </a:lnTo>
                  <a:lnTo>
                    <a:pt x="102" y="427"/>
                  </a:lnTo>
                  <a:lnTo>
                    <a:pt x="82" y="421"/>
                  </a:lnTo>
                  <a:lnTo>
                    <a:pt x="64" y="411"/>
                  </a:lnTo>
                  <a:lnTo>
                    <a:pt x="48" y="397"/>
                  </a:lnTo>
                  <a:lnTo>
                    <a:pt x="39" y="380"/>
                  </a:lnTo>
                  <a:lnTo>
                    <a:pt x="34" y="363"/>
                  </a:lnTo>
                  <a:lnTo>
                    <a:pt x="34" y="344"/>
                  </a:lnTo>
                  <a:lnTo>
                    <a:pt x="38" y="327"/>
                  </a:lnTo>
                  <a:lnTo>
                    <a:pt x="47" y="312"/>
                  </a:lnTo>
                  <a:lnTo>
                    <a:pt x="60" y="298"/>
                  </a:lnTo>
                  <a:lnTo>
                    <a:pt x="73" y="292"/>
                  </a:lnTo>
                  <a:lnTo>
                    <a:pt x="92" y="287"/>
                  </a:lnTo>
                  <a:lnTo>
                    <a:pt x="114" y="283"/>
                  </a:lnTo>
                  <a:lnTo>
                    <a:pt x="141" y="279"/>
                  </a:lnTo>
                  <a:lnTo>
                    <a:pt x="172" y="276"/>
                  </a:lnTo>
                  <a:lnTo>
                    <a:pt x="203" y="274"/>
                  </a:lnTo>
                  <a:lnTo>
                    <a:pt x="237" y="271"/>
                  </a:lnTo>
                  <a:lnTo>
                    <a:pt x="206" y="251"/>
                  </a:lnTo>
                  <a:lnTo>
                    <a:pt x="181" y="230"/>
                  </a:lnTo>
                  <a:lnTo>
                    <a:pt x="172" y="230"/>
                  </a:lnTo>
                  <a:lnTo>
                    <a:pt x="162" y="232"/>
                  </a:lnTo>
                  <a:lnTo>
                    <a:pt x="128" y="229"/>
                  </a:lnTo>
                  <a:lnTo>
                    <a:pt x="98" y="220"/>
                  </a:lnTo>
                  <a:lnTo>
                    <a:pt x="69" y="207"/>
                  </a:lnTo>
                  <a:lnTo>
                    <a:pt x="45" y="187"/>
                  </a:lnTo>
                  <a:lnTo>
                    <a:pt x="22" y="164"/>
                  </a:lnTo>
                  <a:lnTo>
                    <a:pt x="4" y="135"/>
                  </a:lnTo>
                  <a:lnTo>
                    <a:pt x="0" y="122"/>
                  </a:lnTo>
                  <a:lnTo>
                    <a:pt x="1" y="110"/>
                  </a:lnTo>
                  <a:lnTo>
                    <a:pt x="8" y="98"/>
                  </a:lnTo>
                  <a:lnTo>
                    <a:pt x="17" y="90"/>
                  </a:lnTo>
                  <a:lnTo>
                    <a:pt x="30" y="86"/>
                  </a:lnTo>
                  <a:lnTo>
                    <a:pt x="43" y="88"/>
                  </a:lnTo>
                  <a:lnTo>
                    <a:pt x="54" y="94"/>
                  </a:lnTo>
                  <a:lnTo>
                    <a:pt x="62" y="105"/>
                  </a:lnTo>
                  <a:lnTo>
                    <a:pt x="75" y="124"/>
                  </a:lnTo>
                  <a:lnTo>
                    <a:pt x="89" y="140"/>
                  </a:lnTo>
                  <a:lnTo>
                    <a:pt x="107" y="152"/>
                  </a:lnTo>
                  <a:lnTo>
                    <a:pt x="127" y="161"/>
                  </a:lnTo>
                  <a:lnTo>
                    <a:pt x="113" y="128"/>
                  </a:lnTo>
                  <a:lnTo>
                    <a:pt x="105" y="98"/>
                  </a:lnTo>
                  <a:lnTo>
                    <a:pt x="101" y="72"/>
                  </a:lnTo>
                  <a:lnTo>
                    <a:pt x="100" y="48"/>
                  </a:lnTo>
                  <a:lnTo>
                    <a:pt x="100" y="30"/>
                  </a:lnTo>
                  <a:lnTo>
                    <a:pt x="103" y="18"/>
                  </a:lnTo>
                  <a:lnTo>
                    <a:pt x="111" y="8"/>
                  </a:lnTo>
                  <a:lnTo>
                    <a:pt x="122" y="1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17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6" name="Freeform 185"/>
            <p:cNvSpPr>
              <a:spLocks/>
            </p:cNvSpPr>
            <p:nvPr/>
          </p:nvSpPr>
          <p:spPr bwMode="auto">
            <a:xfrm>
              <a:off x="3581401" y="4567238"/>
              <a:ext cx="269875" cy="165100"/>
            </a:xfrm>
            <a:custGeom>
              <a:avLst/>
              <a:gdLst>
                <a:gd name="T0" fmla="*/ 85 w 170"/>
                <a:gd name="T1" fmla="*/ 0 h 104"/>
                <a:gd name="T2" fmla="*/ 111 w 170"/>
                <a:gd name="T3" fmla="*/ 3 h 104"/>
                <a:gd name="T4" fmla="*/ 135 w 170"/>
                <a:gd name="T5" fmla="*/ 10 h 104"/>
                <a:gd name="T6" fmla="*/ 153 w 170"/>
                <a:gd name="T7" fmla="*/ 21 h 104"/>
                <a:gd name="T8" fmla="*/ 166 w 170"/>
                <a:gd name="T9" fmla="*/ 36 h 104"/>
                <a:gd name="T10" fmla="*/ 170 w 170"/>
                <a:gd name="T11" fmla="*/ 51 h 104"/>
                <a:gd name="T12" fmla="*/ 166 w 170"/>
                <a:gd name="T13" fmla="*/ 68 h 104"/>
                <a:gd name="T14" fmla="*/ 153 w 170"/>
                <a:gd name="T15" fmla="*/ 83 h 104"/>
                <a:gd name="T16" fmla="*/ 135 w 170"/>
                <a:gd name="T17" fmla="*/ 93 h 104"/>
                <a:gd name="T18" fmla="*/ 111 w 170"/>
                <a:gd name="T19" fmla="*/ 101 h 104"/>
                <a:gd name="T20" fmla="*/ 85 w 170"/>
                <a:gd name="T21" fmla="*/ 104 h 104"/>
                <a:gd name="T22" fmla="*/ 58 w 170"/>
                <a:gd name="T23" fmla="*/ 101 h 104"/>
                <a:gd name="T24" fmla="*/ 34 w 170"/>
                <a:gd name="T25" fmla="*/ 93 h 104"/>
                <a:gd name="T26" fmla="*/ 16 w 170"/>
                <a:gd name="T27" fmla="*/ 83 h 104"/>
                <a:gd name="T28" fmla="*/ 4 w 170"/>
                <a:gd name="T29" fmla="*/ 68 h 104"/>
                <a:gd name="T30" fmla="*/ 0 w 170"/>
                <a:gd name="T31" fmla="*/ 51 h 104"/>
                <a:gd name="T32" fmla="*/ 4 w 170"/>
                <a:gd name="T33" fmla="*/ 36 h 104"/>
                <a:gd name="T34" fmla="*/ 16 w 170"/>
                <a:gd name="T35" fmla="*/ 21 h 104"/>
                <a:gd name="T36" fmla="*/ 34 w 170"/>
                <a:gd name="T37" fmla="*/ 10 h 104"/>
                <a:gd name="T38" fmla="*/ 58 w 170"/>
                <a:gd name="T39" fmla="*/ 3 h 104"/>
                <a:gd name="T40" fmla="*/ 85 w 170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0" h="104">
                  <a:moveTo>
                    <a:pt x="85" y="0"/>
                  </a:moveTo>
                  <a:lnTo>
                    <a:pt x="111" y="3"/>
                  </a:lnTo>
                  <a:lnTo>
                    <a:pt x="135" y="10"/>
                  </a:lnTo>
                  <a:lnTo>
                    <a:pt x="153" y="21"/>
                  </a:lnTo>
                  <a:lnTo>
                    <a:pt x="166" y="36"/>
                  </a:lnTo>
                  <a:lnTo>
                    <a:pt x="170" y="51"/>
                  </a:lnTo>
                  <a:lnTo>
                    <a:pt x="166" y="68"/>
                  </a:lnTo>
                  <a:lnTo>
                    <a:pt x="153" y="83"/>
                  </a:lnTo>
                  <a:lnTo>
                    <a:pt x="135" y="93"/>
                  </a:lnTo>
                  <a:lnTo>
                    <a:pt x="111" y="101"/>
                  </a:lnTo>
                  <a:lnTo>
                    <a:pt x="85" y="104"/>
                  </a:lnTo>
                  <a:lnTo>
                    <a:pt x="58" y="101"/>
                  </a:lnTo>
                  <a:lnTo>
                    <a:pt x="34" y="93"/>
                  </a:lnTo>
                  <a:lnTo>
                    <a:pt x="16" y="83"/>
                  </a:lnTo>
                  <a:lnTo>
                    <a:pt x="4" y="68"/>
                  </a:lnTo>
                  <a:lnTo>
                    <a:pt x="0" y="51"/>
                  </a:lnTo>
                  <a:lnTo>
                    <a:pt x="4" y="36"/>
                  </a:lnTo>
                  <a:lnTo>
                    <a:pt x="16" y="21"/>
                  </a:lnTo>
                  <a:lnTo>
                    <a:pt x="34" y="10"/>
                  </a:lnTo>
                  <a:lnTo>
                    <a:pt x="58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B5293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7" name="Freeform 186"/>
            <p:cNvSpPr>
              <a:spLocks/>
            </p:cNvSpPr>
            <p:nvPr/>
          </p:nvSpPr>
          <p:spPr bwMode="auto">
            <a:xfrm>
              <a:off x="3549651" y="4805363"/>
              <a:ext cx="333375" cy="96838"/>
            </a:xfrm>
            <a:custGeom>
              <a:avLst/>
              <a:gdLst>
                <a:gd name="T0" fmla="*/ 10 w 210"/>
                <a:gd name="T1" fmla="*/ 0 h 61"/>
                <a:gd name="T2" fmla="*/ 13 w 210"/>
                <a:gd name="T3" fmla="*/ 0 h 61"/>
                <a:gd name="T4" fmla="*/ 17 w 210"/>
                <a:gd name="T5" fmla="*/ 1 h 61"/>
                <a:gd name="T6" fmla="*/ 20 w 210"/>
                <a:gd name="T7" fmla="*/ 2 h 61"/>
                <a:gd name="T8" fmla="*/ 42 w 210"/>
                <a:gd name="T9" fmla="*/ 21 h 61"/>
                <a:gd name="T10" fmla="*/ 66 w 210"/>
                <a:gd name="T11" fmla="*/ 31 h 61"/>
                <a:gd name="T12" fmla="*/ 92 w 210"/>
                <a:gd name="T13" fmla="*/ 38 h 61"/>
                <a:gd name="T14" fmla="*/ 118 w 210"/>
                <a:gd name="T15" fmla="*/ 38 h 61"/>
                <a:gd name="T16" fmla="*/ 144 w 210"/>
                <a:gd name="T17" fmla="*/ 31 h 61"/>
                <a:gd name="T18" fmla="*/ 168 w 210"/>
                <a:gd name="T19" fmla="*/ 21 h 61"/>
                <a:gd name="T20" fmla="*/ 190 w 210"/>
                <a:gd name="T21" fmla="*/ 2 h 61"/>
                <a:gd name="T22" fmla="*/ 193 w 210"/>
                <a:gd name="T23" fmla="*/ 1 h 61"/>
                <a:gd name="T24" fmla="*/ 197 w 210"/>
                <a:gd name="T25" fmla="*/ 0 h 61"/>
                <a:gd name="T26" fmla="*/ 199 w 210"/>
                <a:gd name="T27" fmla="*/ 0 h 61"/>
                <a:gd name="T28" fmla="*/ 203 w 210"/>
                <a:gd name="T29" fmla="*/ 1 h 61"/>
                <a:gd name="T30" fmla="*/ 207 w 210"/>
                <a:gd name="T31" fmla="*/ 2 h 61"/>
                <a:gd name="T32" fmla="*/ 209 w 210"/>
                <a:gd name="T33" fmla="*/ 6 h 61"/>
                <a:gd name="T34" fmla="*/ 210 w 210"/>
                <a:gd name="T35" fmla="*/ 9 h 61"/>
                <a:gd name="T36" fmla="*/ 210 w 210"/>
                <a:gd name="T37" fmla="*/ 13 h 61"/>
                <a:gd name="T38" fmla="*/ 209 w 210"/>
                <a:gd name="T39" fmla="*/ 17 h 61"/>
                <a:gd name="T40" fmla="*/ 207 w 210"/>
                <a:gd name="T41" fmla="*/ 19 h 61"/>
                <a:gd name="T42" fmla="*/ 185 w 210"/>
                <a:gd name="T43" fmla="*/ 38 h 61"/>
                <a:gd name="T44" fmla="*/ 160 w 210"/>
                <a:gd name="T45" fmla="*/ 51 h 61"/>
                <a:gd name="T46" fmla="*/ 133 w 210"/>
                <a:gd name="T47" fmla="*/ 59 h 61"/>
                <a:gd name="T48" fmla="*/ 105 w 210"/>
                <a:gd name="T49" fmla="*/ 61 h 61"/>
                <a:gd name="T50" fmla="*/ 76 w 210"/>
                <a:gd name="T51" fmla="*/ 59 h 61"/>
                <a:gd name="T52" fmla="*/ 50 w 210"/>
                <a:gd name="T53" fmla="*/ 51 h 61"/>
                <a:gd name="T54" fmla="*/ 25 w 210"/>
                <a:gd name="T55" fmla="*/ 38 h 61"/>
                <a:gd name="T56" fmla="*/ 3 w 210"/>
                <a:gd name="T57" fmla="*/ 19 h 61"/>
                <a:gd name="T58" fmla="*/ 2 w 210"/>
                <a:gd name="T59" fmla="*/ 17 h 61"/>
                <a:gd name="T60" fmla="*/ 0 w 210"/>
                <a:gd name="T61" fmla="*/ 13 h 61"/>
                <a:gd name="T62" fmla="*/ 0 w 210"/>
                <a:gd name="T63" fmla="*/ 9 h 61"/>
                <a:gd name="T64" fmla="*/ 2 w 210"/>
                <a:gd name="T65" fmla="*/ 6 h 61"/>
                <a:gd name="T66" fmla="*/ 3 w 210"/>
                <a:gd name="T67" fmla="*/ 2 h 61"/>
                <a:gd name="T68" fmla="*/ 7 w 210"/>
                <a:gd name="T69" fmla="*/ 1 h 61"/>
                <a:gd name="T70" fmla="*/ 10 w 210"/>
                <a:gd name="T7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61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42" y="21"/>
                  </a:lnTo>
                  <a:lnTo>
                    <a:pt x="66" y="31"/>
                  </a:lnTo>
                  <a:lnTo>
                    <a:pt x="92" y="38"/>
                  </a:lnTo>
                  <a:lnTo>
                    <a:pt x="118" y="38"/>
                  </a:lnTo>
                  <a:lnTo>
                    <a:pt x="144" y="31"/>
                  </a:lnTo>
                  <a:lnTo>
                    <a:pt x="168" y="21"/>
                  </a:lnTo>
                  <a:lnTo>
                    <a:pt x="190" y="2"/>
                  </a:lnTo>
                  <a:lnTo>
                    <a:pt x="193" y="1"/>
                  </a:lnTo>
                  <a:lnTo>
                    <a:pt x="197" y="0"/>
                  </a:lnTo>
                  <a:lnTo>
                    <a:pt x="199" y="0"/>
                  </a:lnTo>
                  <a:lnTo>
                    <a:pt x="203" y="1"/>
                  </a:lnTo>
                  <a:lnTo>
                    <a:pt x="207" y="2"/>
                  </a:lnTo>
                  <a:lnTo>
                    <a:pt x="209" y="6"/>
                  </a:lnTo>
                  <a:lnTo>
                    <a:pt x="210" y="9"/>
                  </a:lnTo>
                  <a:lnTo>
                    <a:pt x="210" y="13"/>
                  </a:lnTo>
                  <a:lnTo>
                    <a:pt x="209" y="17"/>
                  </a:lnTo>
                  <a:lnTo>
                    <a:pt x="207" y="19"/>
                  </a:lnTo>
                  <a:lnTo>
                    <a:pt x="185" y="38"/>
                  </a:lnTo>
                  <a:lnTo>
                    <a:pt x="160" y="51"/>
                  </a:lnTo>
                  <a:lnTo>
                    <a:pt x="133" y="59"/>
                  </a:lnTo>
                  <a:lnTo>
                    <a:pt x="105" y="61"/>
                  </a:lnTo>
                  <a:lnTo>
                    <a:pt x="76" y="59"/>
                  </a:lnTo>
                  <a:lnTo>
                    <a:pt x="50" y="51"/>
                  </a:lnTo>
                  <a:lnTo>
                    <a:pt x="25" y="38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6"/>
                  </a:lnTo>
                  <a:lnTo>
                    <a:pt x="3" y="2"/>
                  </a:lnTo>
                  <a:lnTo>
                    <a:pt x="7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8" name="Freeform 187"/>
            <p:cNvSpPr>
              <a:spLocks/>
            </p:cNvSpPr>
            <p:nvPr/>
          </p:nvSpPr>
          <p:spPr bwMode="auto">
            <a:xfrm>
              <a:off x="3600451" y="4362450"/>
              <a:ext cx="84138" cy="84138"/>
            </a:xfrm>
            <a:custGeom>
              <a:avLst/>
              <a:gdLst>
                <a:gd name="T0" fmla="*/ 26 w 53"/>
                <a:gd name="T1" fmla="*/ 0 h 53"/>
                <a:gd name="T2" fmla="*/ 40 w 53"/>
                <a:gd name="T3" fmla="*/ 4 h 53"/>
                <a:gd name="T4" fmla="*/ 50 w 53"/>
                <a:gd name="T5" fmla="*/ 13 h 53"/>
                <a:gd name="T6" fmla="*/ 53 w 53"/>
                <a:gd name="T7" fmla="*/ 26 h 53"/>
                <a:gd name="T8" fmla="*/ 50 w 53"/>
                <a:gd name="T9" fmla="*/ 40 h 53"/>
                <a:gd name="T10" fmla="*/ 40 w 53"/>
                <a:gd name="T11" fmla="*/ 50 h 53"/>
                <a:gd name="T12" fmla="*/ 26 w 53"/>
                <a:gd name="T13" fmla="*/ 53 h 53"/>
                <a:gd name="T14" fmla="*/ 13 w 53"/>
                <a:gd name="T15" fmla="*/ 50 h 53"/>
                <a:gd name="T16" fmla="*/ 4 w 53"/>
                <a:gd name="T17" fmla="*/ 40 h 53"/>
                <a:gd name="T18" fmla="*/ 0 w 53"/>
                <a:gd name="T19" fmla="*/ 26 h 53"/>
                <a:gd name="T20" fmla="*/ 4 w 53"/>
                <a:gd name="T21" fmla="*/ 13 h 53"/>
                <a:gd name="T22" fmla="*/ 13 w 53"/>
                <a:gd name="T23" fmla="*/ 4 h 53"/>
                <a:gd name="T24" fmla="*/ 26 w 53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53">
                  <a:moveTo>
                    <a:pt x="26" y="0"/>
                  </a:moveTo>
                  <a:lnTo>
                    <a:pt x="40" y="4"/>
                  </a:lnTo>
                  <a:lnTo>
                    <a:pt x="50" y="13"/>
                  </a:lnTo>
                  <a:lnTo>
                    <a:pt x="53" y="26"/>
                  </a:lnTo>
                  <a:lnTo>
                    <a:pt x="50" y="40"/>
                  </a:lnTo>
                  <a:lnTo>
                    <a:pt x="40" y="50"/>
                  </a:lnTo>
                  <a:lnTo>
                    <a:pt x="26" y="53"/>
                  </a:lnTo>
                  <a:lnTo>
                    <a:pt x="13" y="50"/>
                  </a:lnTo>
                  <a:lnTo>
                    <a:pt x="4" y="40"/>
                  </a:lnTo>
                  <a:lnTo>
                    <a:pt x="0" y="26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9" name="Freeform 188"/>
            <p:cNvSpPr>
              <a:spLocks/>
            </p:cNvSpPr>
            <p:nvPr/>
          </p:nvSpPr>
          <p:spPr bwMode="auto">
            <a:xfrm>
              <a:off x="3748088" y="4362450"/>
              <a:ext cx="84138" cy="84138"/>
            </a:xfrm>
            <a:custGeom>
              <a:avLst/>
              <a:gdLst>
                <a:gd name="T0" fmla="*/ 26 w 53"/>
                <a:gd name="T1" fmla="*/ 0 h 53"/>
                <a:gd name="T2" fmla="*/ 40 w 53"/>
                <a:gd name="T3" fmla="*/ 4 h 53"/>
                <a:gd name="T4" fmla="*/ 49 w 53"/>
                <a:gd name="T5" fmla="*/ 13 h 53"/>
                <a:gd name="T6" fmla="*/ 53 w 53"/>
                <a:gd name="T7" fmla="*/ 26 h 53"/>
                <a:gd name="T8" fmla="*/ 49 w 53"/>
                <a:gd name="T9" fmla="*/ 40 h 53"/>
                <a:gd name="T10" fmla="*/ 40 w 53"/>
                <a:gd name="T11" fmla="*/ 50 h 53"/>
                <a:gd name="T12" fmla="*/ 26 w 53"/>
                <a:gd name="T13" fmla="*/ 53 h 53"/>
                <a:gd name="T14" fmla="*/ 13 w 53"/>
                <a:gd name="T15" fmla="*/ 50 h 53"/>
                <a:gd name="T16" fmla="*/ 4 w 53"/>
                <a:gd name="T17" fmla="*/ 40 h 53"/>
                <a:gd name="T18" fmla="*/ 0 w 53"/>
                <a:gd name="T19" fmla="*/ 26 h 53"/>
                <a:gd name="T20" fmla="*/ 4 w 53"/>
                <a:gd name="T21" fmla="*/ 13 h 53"/>
                <a:gd name="T22" fmla="*/ 13 w 53"/>
                <a:gd name="T23" fmla="*/ 4 h 53"/>
                <a:gd name="T24" fmla="*/ 26 w 53"/>
                <a:gd name="T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53">
                  <a:moveTo>
                    <a:pt x="26" y="0"/>
                  </a:moveTo>
                  <a:lnTo>
                    <a:pt x="40" y="4"/>
                  </a:lnTo>
                  <a:lnTo>
                    <a:pt x="49" y="13"/>
                  </a:lnTo>
                  <a:lnTo>
                    <a:pt x="53" y="26"/>
                  </a:lnTo>
                  <a:lnTo>
                    <a:pt x="49" y="40"/>
                  </a:lnTo>
                  <a:lnTo>
                    <a:pt x="40" y="50"/>
                  </a:lnTo>
                  <a:lnTo>
                    <a:pt x="26" y="53"/>
                  </a:lnTo>
                  <a:lnTo>
                    <a:pt x="13" y="50"/>
                  </a:lnTo>
                  <a:lnTo>
                    <a:pt x="4" y="40"/>
                  </a:lnTo>
                  <a:lnTo>
                    <a:pt x="0" y="26"/>
                  </a:lnTo>
                  <a:lnTo>
                    <a:pt x="4" y="13"/>
                  </a:lnTo>
                  <a:lnTo>
                    <a:pt x="13" y="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372" name="Groep 371"/>
          <p:cNvGrpSpPr/>
          <p:nvPr/>
        </p:nvGrpSpPr>
        <p:grpSpPr>
          <a:xfrm>
            <a:off x="6892029" y="2494194"/>
            <a:ext cx="4064330" cy="4063595"/>
            <a:chOff x="2961986" y="512064"/>
            <a:chExt cx="3694846" cy="3694176"/>
          </a:xfrm>
          <a:solidFill>
            <a:schemeClr val="bg2">
              <a:lumMod val="50000"/>
            </a:schemeClr>
          </a:solidFill>
        </p:grpSpPr>
        <p:sp>
          <p:nvSpPr>
            <p:cNvPr id="373" name="Ovaal 372"/>
            <p:cNvSpPr/>
            <p:nvPr/>
          </p:nvSpPr>
          <p:spPr>
            <a:xfrm>
              <a:off x="2962656" y="512064"/>
              <a:ext cx="3694176" cy="3694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4" name="Koorde 373"/>
            <p:cNvSpPr/>
            <p:nvPr/>
          </p:nvSpPr>
          <p:spPr>
            <a:xfrm>
              <a:off x="2961986" y="512064"/>
              <a:ext cx="3694176" cy="3694176"/>
            </a:xfrm>
            <a:prstGeom prst="chord">
              <a:avLst>
                <a:gd name="adj1" fmla="val 5329018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5" name="Ovaal 374"/>
            <p:cNvSpPr/>
            <p:nvPr/>
          </p:nvSpPr>
          <p:spPr>
            <a:xfrm>
              <a:off x="3457582" y="1006990"/>
              <a:ext cx="2704321" cy="2704321"/>
            </a:xfrm>
            <a:prstGeom prst="ellipse">
              <a:avLst/>
            </a:prstGeom>
            <a:grpFill/>
            <a:ln>
              <a:solidFill>
                <a:srgbClr val="A88E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6" name="Koorde 375"/>
            <p:cNvSpPr/>
            <p:nvPr/>
          </p:nvSpPr>
          <p:spPr>
            <a:xfrm>
              <a:off x="3470570" y="1029221"/>
              <a:ext cx="2677545" cy="2677545"/>
            </a:xfrm>
            <a:prstGeom prst="chord">
              <a:avLst>
                <a:gd name="adj1" fmla="val 5342802"/>
                <a:gd name="adj2" fmla="val 1622705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3" name="Ovaal 22"/>
          <p:cNvSpPr/>
          <p:nvPr/>
        </p:nvSpPr>
        <p:spPr>
          <a:xfrm>
            <a:off x="9227086" y="806108"/>
            <a:ext cx="1973843" cy="19738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6610" name="Groep 6609"/>
          <p:cNvGrpSpPr/>
          <p:nvPr/>
        </p:nvGrpSpPr>
        <p:grpSpPr>
          <a:xfrm>
            <a:off x="2817673" y="5197377"/>
            <a:ext cx="1873971" cy="2028982"/>
            <a:chOff x="2061170" y="654641"/>
            <a:chExt cx="2743681" cy="2970633"/>
          </a:xfrm>
        </p:grpSpPr>
        <p:sp>
          <p:nvSpPr>
            <p:cNvPr id="6611" name="Ovaal 6610"/>
            <p:cNvSpPr/>
            <p:nvPr/>
          </p:nvSpPr>
          <p:spPr>
            <a:xfrm>
              <a:off x="2061170" y="881593"/>
              <a:ext cx="2743681" cy="2743681"/>
            </a:xfrm>
            <a:prstGeom prst="ellipse">
              <a:avLst/>
            </a:prstGeom>
            <a:solidFill>
              <a:srgbClr val="587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12" name="Ovaal 6611"/>
            <p:cNvSpPr/>
            <p:nvPr/>
          </p:nvSpPr>
          <p:spPr>
            <a:xfrm>
              <a:off x="2365998" y="1292213"/>
              <a:ext cx="2164703" cy="2164703"/>
            </a:xfrm>
            <a:prstGeom prst="ellipse">
              <a:avLst/>
            </a:prstGeom>
            <a:solidFill>
              <a:srgbClr val="486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13" name="Ovaal 6612"/>
            <p:cNvSpPr/>
            <p:nvPr/>
          </p:nvSpPr>
          <p:spPr>
            <a:xfrm>
              <a:off x="2365998" y="1171081"/>
              <a:ext cx="2164703" cy="2164703"/>
            </a:xfrm>
            <a:prstGeom prst="ellipse">
              <a:avLst/>
            </a:prstGeom>
            <a:solidFill>
              <a:srgbClr val="E9E1DE"/>
            </a:solidFill>
            <a:ln>
              <a:solidFill>
                <a:srgbClr val="BDAD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6614" name="Groep 6613"/>
            <p:cNvGrpSpPr/>
            <p:nvPr/>
          </p:nvGrpSpPr>
          <p:grpSpPr>
            <a:xfrm>
              <a:off x="2553849" y="1358934"/>
              <a:ext cx="1789001" cy="1788999"/>
              <a:chOff x="2526744" y="1331829"/>
              <a:chExt cx="1843210" cy="1843208"/>
            </a:xfrm>
          </p:grpSpPr>
          <p:sp>
            <p:nvSpPr>
              <p:cNvPr id="6631" name="Ovaal 6630"/>
              <p:cNvSpPr/>
              <p:nvPr/>
            </p:nvSpPr>
            <p:spPr>
              <a:xfrm>
                <a:off x="2526744" y="1331829"/>
                <a:ext cx="1843210" cy="1843208"/>
              </a:xfrm>
              <a:prstGeom prst="ellipse">
                <a:avLst/>
              </a:prstGeom>
              <a:solidFill>
                <a:srgbClr val="75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32" name="Ovaal 6631"/>
              <p:cNvSpPr/>
              <p:nvPr/>
            </p:nvSpPr>
            <p:spPr>
              <a:xfrm>
                <a:off x="2526744" y="1420225"/>
                <a:ext cx="1843210" cy="1754812"/>
              </a:xfrm>
              <a:prstGeom prst="ellipse">
                <a:avLst/>
              </a:pr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6615" name="Rond hoek zelfde zijde rechthoek 6614"/>
            <p:cNvSpPr/>
            <p:nvPr/>
          </p:nvSpPr>
          <p:spPr>
            <a:xfrm rot="720000">
              <a:off x="3527209" y="654641"/>
              <a:ext cx="450170" cy="597882"/>
            </a:xfrm>
            <a:prstGeom prst="round2SameRect">
              <a:avLst>
                <a:gd name="adj1" fmla="val 38002"/>
                <a:gd name="adj2" fmla="val 0"/>
              </a:avLst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6616" name="Groep 6615"/>
            <p:cNvGrpSpPr/>
            <p:nvPr/>
          </p:nvGrpSpPr>
          <p:grpSpPr>
            <a:xfrm>
              <a:off x="2771037" y="1656257"/>
              <a:ext cx="1341601" cy="1300401"/>
              <a:chOff x="1195754" y="-1378636"/>
              <a:chExt cx="1785671" cy="1730834"/>
            </a:xfrm>
            <a:solidFill>
              <a:srgbClr val="A98D7E"/>
            </a:solidFill>
          </p:grpSpPr>
          <p:sp>
            <p:nvSpPr>
              <p:cNvPr id="6628" name="Maan 6627"/>
              <p:cNvSpPr/>
              <p:nvPr/>
            </p:nvSpPr>
            <p:spPr>
              <a:xfrm>
                <a:off x="1195754" y="-1378634"/>
                <a:ext cx="865416" cy="1730832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9" name="Maan 6628"/>
              <p:cNvSpPr/>
              <p:nvPr/>
            </p:nvSpPr>
            <p:spPr>
              <a:xfrm rot="10800000">
                <a:off x="2292107" y="-1378636"/>
                <a:ext cx="689318" cy="1378635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30" name="Maan 6629"/>
              <p:cNvSpPr/>
              <p:nvPr/>
            </p:nvSpPr>
            <p:spPr>
              <a:xfrm rot="21580552">
                <a:off x="1581094" y="-956545"/>
                <a:ext cx="477379" cy="954757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617" name="Groep 6616"/>
            <p:cNvGrpSpPr/>
            <p:nvPr/>
          </p:nvGrpSpPr>
          <p:grpSpPr>
            <a:xfrm>
              <a:off x="2889064" y="1806120"/>
              <a:ext cx="1027026" cy="1136833"/>
              <a:chOff x="2936165" y="1740351"/>
              <a:chExt cx="1027026" cy="1136833"/>
            </a:xfrm>
          </p:grpSpPr>
          <p:sp>
            <p:nvSpPr>
              <p:cNvPr id="6618" name="Afgeronde rechthoek 6617"/>
              <p:cNvSpPr/>
              <p:nvPr/>
            </p:nvSpPr>
            <p:spPr>
              <a:xfrm rot="20400000">
                <a:off x="3525604" y="174035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19" name="Afgeronde rechthoek 6618"/>
              <p:cNvSpPr/>
              <p:nvPr/>
            </p:nvSpPr>
            <p:spPr>
              <a:xfrm rot="6000000">
                <a:off x="3257645" y="2235899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0" name="Afgeronde rechthoek 6619"/>
              <p:cNvSpPr/>
              <p:nvPr/>
            </p:nvSpPr>
            <p:spPr>
              <a:xfrm rot="1500000">
                <a:off x="3688455" y="214506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1" name="Afgeronde rechthoek 6620"/>
              <p:cNvSpPr/>
              <p:nvPr/>
            </p:nvSpPr>
            <p:spPr>
              <a:xfrm rot="3300000">
                <a:off x="2905680" y="1802904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2" name="Vrije vorm 6621"/>
              <p:cNvSpPr/>
              <p:nvPr/>
            </p:nvSpPr>
            <p:spPr>
              <a:xfrm>
                <a:off x="2937451" y="1847751"/>
                <a:ext cx="326910" cy="298483"/>
              </a:xfrm>
              <a:custGeom>
                <a:avLst/>
                <a:gdLst>
                  <a:gd name="connsiteX0" fmla="*/ 0 w 326910"/>
                  <a:gd name="connsiteY0" fmla="*/ 213202 h 298483"/>
                  <a:gd name="connsiteX1" fmla="*/ 326910 w 326910"/>
                  <a:gd name="connsiteY1" fmla="*/ 0 h 298483"/>
                  <a:gd name="connsiteX2" fmla="*/ 322172 w 326910"/>
                  <a:gd name="connsiteY2" fmla="*/ 113708 h 298483"/>
                  <a:gd name="connsiteX3" fmla="*/ 80543 w 326910"/>
                  <a:gd name="connsiteY3" fmla="*/ 298483 h 298483"/>
                  <a:gd name="connsiteX4" fmla="*/ 0 w 326910"/>
                  <a:gd name="connsiteY4" fmla="*/ 213202 h 29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910" h="298483">
                    <a:moveTo>
                      <a:pt x="0" y="213202"/>
                    </a:moveTo>
                    <a:lnTo>
                      <a:pt x="326910" y="0"/>
                    </a:lnTo>
                    <a:lnTo>
                      <a:pt x="322172" y="113708"/>
                    </a:lnTo>
                    <a:lnTo>
                      <a:pt x="80543" y="298483"/>
                    </a:lnTo>
                    <a:lnTo>
                      <a:pt x="0" y="21320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3" name="Vrije vorm 6622"/>
              <p:cNvSpPr/>
              <p:nvPr/>
            </p:nvSpPr>
            <p:spPr>
              <a:xfrm>
                <a:off x="3458611" y="1880916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4" name="Vrije vorm 6623"/>
              <p:cNvSpPr/>
              <p:nvPr/>
            </p:nvSpPr>
            <p:spPr>
              <a:xfrm>
                <a:off x="3294196" y="2374658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5" name="Vrije vorm 6624"/>
              <p:cNvSpPr/>
              <p:nvPr/>
            </p:nvSpPr>
            <p:spPr>
              <a:xfrm rot="1800000">
                <a:off x="3622067" y="2290693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6" name="Afgeronde rechthoek 6625"/>
              <p:cNvSpPr/>
              <p:nvPr/>
            </p:nvSpPr>
            <p:spPr>
              <a:xfrm rot="20400000">
                <a:off x="3638174" y="2532893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27" name="Vrije vorm 6626"/>
              <p:cNvSpPr/>
              <p:nvPr/>
            </p:nvSpPr>
            <p:spPr>
              <a:xfrm>
                <a:off x="3571181" y="2673458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44" name="Groep 43"/>
          <p:cNvGrpSpPr/>
          <p:nvPr/>
        </p:nvGrpSpPr>
        <p:grpSpPr>
          <a:xfrm>
            <a:off x="6891195" y="2474063"/>
            <a:ext cx="4024089" cy="4023361"/>
            <a:chOff x="2961986" y="512064"/>
            <a:chExt cx="3694846" cy="3694176"/>
          </a:xfrm>
        </p:grpSpPr>
        <p:sp>
          <p:nvSpPr>
            <p:cNvPr id="45" name="Ovaal 44"/>
            <p:cNvSpPr/>
            <p:nvPr/>
          </p:nvSpPr>
          <p:spPr>
            <a:xfrm>
              <a:off x="2962656" y="512064"/>
              <a:ext cx="3694176" cy="3694176"/>
            </a:xfrm>
            <a:prstGeom prst="ellipse">
              <a:avLst/>
            </a:prstGeom>
            <a:solidFill>
              <a:srgbClr val="BDAD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98" name="Koorde 2497"/>
            <p:cNvSpPr/>
            <p:nvPr/>
          </p:nvSpPr>
          <p:spPr>
            <a:xfrm>
              <a:off x="2961986" y="512064"/>
              <a:ext cx="3694176" cy="3694176"/>
            </a:xfrm>
            <a:prstGeom prst="chord">
              <a:avLst>
                <a:gd name="adj1" fmla="val 5329018"/>
                <a:gd name="adj2" fmla="val 16200000"/>
              </a:avLst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Ovaal 45"/>
            <p:cNvSpPr/>
            <p:nvPr/>
          </p:nvSpPr>
          <p:spPr>
            <a:xfrm>
              <a:off x="3457582" y="1006990"/>
              <a:ext cx="2704321" cy="2704321"/>
            </a:xfrm>
            <a:prstGeom prst="ellipse">
              <a:avLst/>
            </a:prstGeom>
            <a:solidFill>
              <a:srgbClr val="F9F9F9"/>
            </a:solidFill>
            <a:ln>
              <a:solidFill>
                <a:srgbClr val="A88E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99" name="Koorde 2498"/>
            <p:cNvSpPr/>
            <p:nvPr/>
          </p:nvSpPr>
          <p:spPr>
            <a:xfrm>
              <a:off x="3470570" y="1029221"/>
              <a:ext cx="2677545" cy="2677545"/>
            </a:xfrm>
            <a:prstGeom prst="chord">
              <a:avLst>
                <a:gd name="adj1" fmla="val 5342802"/>
                <a:gd name="adj2" fmla="val 16227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76" name="Groep 75"/>
          <p:cNvGrpSpPr/>
          <p:nvPr/>
        </p:nvGrpSpPr>
        <p:grpSpPr>
          <a:xfrm rot="540000">
            <a:off x="8920761" y="2520079"/>
            <a:ext cx="1203356" cy="1186067"/>
            <a:chOff x="6324601" y="3832225"/>
            <a:chExt cx="1104900" cy="1089025"/>
          </a:xfrm>
        </p:grpSpPr>
        <p:sp>
          <p:nvSpPr>
            <p:cNvPr id="77" name="Freeform 164"/>
            <p:cNvSpPr>
              <a:spLocks/>
            </p:cNvSpPr>
            <p:nvPr/>
          </p:nvSpPr>
          <p:spPr bwMode="auto">
            <a:xfrm>
              <a:off x="6324601" y="3832225"/>
              <a:ext cx="1104900" cy="1089025"/>
            </a:xfrm>
            <a:custGeom>
              <a:avLst/>
              <a:gdLst>
                <a:gd name="T0" fmla="*/ 336 w 696"/>
                <a:gd name="T1" fmla="*/ 0 h 686"/>
                <a:gd name="T2" fmla="*/ 360 w 696"/>
                <a:gd name="T3" fmla="*/ 0 h 686"/>
                <a:gd name="T4" fmla="*/ 384 w 696"/>
                <a:gd name="T5" fmla="*/ 7 h 686"/>
                <a:gd name="T6" fmla="*/ 406 w 696"/>
                <a:gd name="T7" fmla="*/ 20 h 686"/>
                <a:gd name="T8" fmla="*/ 425 w 696"/>
                <a:gd name="T9" fmla="*/ 39 h 686"/>
                <a:gd name="T10" fmla="*/ 673 w 696"/>
                <a:gd name="T11" fmla="*/ 340 h 686"/>
                <a:gd name="T12" fmla="*/ 687 w 696"/>
                <a:gd name="T13" fmla="*/ 359 h 686"/>
                <a:gd name="T14" fmla="*/ 694 w 696"/>
                <a:gd name="T15" fmla="*/ 377 h 686"/>
                <a:gd name="T16" fmla="*/ 696 w 696"/>
                <a:gd name="T17" fmla="*/ 393 h 686"/>
                <a:gd name="T18" fmla="*/ 693 w 696"/>
                <a:gd name="T19" fmla="*/ 407 h 686"/>
                <a:gd name="T20" fmla="*/ 683 w 696"/>
                <a:gd name="T21" fmla="*/ 419 h 686"/>
                <a:gd name="T22" fmla="*/ 670 w 696"/>
                <a:gd name="T23" fmla="*/ 427 h 686"/>
                <a:gd name="T24" fmla="*/ 652 w 696"/>
                <a:gd name="T25" fmla="*/ 433 h 686"/>
                <a:gd name="T26" fmla="*/ 628 w 696"/>
                <a:gd name="T27" fmla="*/ 435 h 686"/>
                <a:gd name="T28" fmla="*/ 605 w 696"/>
                <a:gd name="T29" fmla="*/ 435 h 686"/>
                <a:gd name="T30" fmla="*/ 605 w 696"/>
                <a:gd name="T31" fmla="*/ 613 h 686"/>
                <a:gd name="T32" fmla="*/ 601 w 696"/>
                <a:gd name="T33" fmla="*/ 635 h 686"/>
                <a:gd name="T34" fmla="*/ 590 w 696"/>
                <a:gd name="T35" fmla="*/ 656 h 686"/>
                <a:gd name="T36" fmla="*/ 575 w 696"/>
                <a:gd name="T37" fmla="*/ 672 h 686"/>
                <a:gd name="T38" fmla="*/ 555 w 696"/>
                <a:gd name="T39" fmla="*/ 682 h 686"/>
                <a:gd name="T40" fmla="*/ 531 w 696"/>
                <a:gd name="T41" fmla="*/ 686 h 686"/>
                <a:gd name="T42" fmla="*/ 165 w 696"/>
                <a:gd name="T43" fmla="*/ 686 h 686"/>
                <a:gd name="T44" fmla="*/ 141 w 696"/>
                <a:gd name="T45" fmla="*/ 682 h 686"/>
                <a:gd name="T46" fmla="*/ 122 w 696"/>
                <a:gd name="T47" fmla="*/ 672 h 686"/>
                <a:gd name="T48" fmla="*/ 106 w 696"/>
                <a:gd name="T49" fmla="*/ 656 h 686"/>
                <a:gd name="T50" fmla="*/ 96 w 696"/>
                <a:gd name="T51" fmla="*/ 635 h 686"/>
                <a:gd name="T52" fmla="*/ 92 w 696"/>
                <a:gd name="T53" fmla="*/ 613 h 686"/>
                <a:gd name="T54" fmla="*/ 92 w 696"/>
                <a:gd name="T55" fmla="*/ 435 h 686"/>
                <a:gd name="T56" fmla="*/ 68 w 696"/>
                <a:gd name="T57" fmla="*/ 435 h 686"/>
                <a:gd name="T58" fmla="*/ 45 w 696"/>
                <a:gd name="T59" fmla="*/ 433 h 686"/>
                <a:gd name="T60" fmla="*/ 26 w 696"/>
                <a:gd name="T61" fmla="*/ 427 h 686"/>
                <a:gd name="T62" fmla="*/ 12 w 696"/>
                <a:gd name="T63" fmla="*/ 419 h 686"/>
                <a:gd name="T64" fmla="*/ 4 w 696"/>
                <a:gd name="T65" fmla="*/ 407 h 686"/>
                <a:gd name="T66" fmla="*/ 0 w 696"/>
                <a:gd name="T67" fmla="*/ 393 h 686"/>
                <a:gd name="T68" fmla="*/ 3 w 696"/>
                <a:gd name="T69" fmla="*/ 377 h 686"/>
                <a:gd name="T70" fmla="*/ 9 w 696"/>
                <a:gd name="T71" fmla="*/ 359 h 686"/>
                <a:gd name="T72" fmla="*/ 22 w 696"/>
                <a:gd name="T73" fmla="*/ 340 h 686"/>
                <a:gd name="T74" fmla="*/ 271 w 696"/>
                <a:gd name="T75" fmla="*/ 39 h 686"/>
                <a:gd name="T76" fmla="*/ 291 w 696"/>
                <a:gd name="T77" fmla="*/ 20 h 686"/>
                <a:gd name="T78" fmla="*/ 313 w 696"/>
                <a:gd name="T79" fmla="*/ 7 h 686"/>
                <a:gd name="T80" fmla="*/ 336 w 696"/>
                <a:gd name="T81" fmla="*/ 0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6" h="686">
                  <a:moveTo>
                    <a:pt x="336" y="0"/>
                  </a:moveTo>
                  <a:lnTo>
                    <a:pt x="360" y="0"/>
                  </a:lnTo>
                  <a:lnTo>
                    <a:pt x="384" y="7"/>
                  </a:lnTo>
                  <a:lnTo>
                    <a:pt x="406" y="20"/>
                  </a:lnTo>
                  <a:lnTo>
                    <a:pt x="425" y="39"/>
                  </a:lnTo>
                  <a:lnTo>
                    <a:pt x="673" y="340"/>
                  </a:lnTo>
                  <a:lnTo>
                    <a:pt x="687" y="359"/>
                  </a:lnTo>
                  <a:lnTo>
                    <a:pt x="694" y="377"/>
                  </a:lnTo>
                  <a:lnTo>
                    <a:pt x="696" y="393"/>
                  </a:lnTo>
                  <a:lnTo>
                    <a:pt x="693" y="407"/>
                  </a:lnTo>
                  <a:lnTo>
                    <a:pt x="683" y="419"/>
                  </a:lnTo>
                  <a:lnTo>
                    <a:pt x="670" y="427"/>
                  </a:lnTo>
                  <a:lnTo>
                    <a:pt x="652" y="433"/>
                  </a:lnTo>
                  <a:lnTo>
                    <a:pt x="628" y="435"/>
                  </a:lnTo>
                  <a:lnTo>
                    <a:pt x="605" y="435"/>
                  </a:lnTo>
                  <a:lnTo>
                    <a:pt x="605" y="613"/>
                  </a:lnTo>
                  <a:lnTo>
                    <a:pt x="601" y="635"/>
                  </a:lnTo>
                  <a:lnTo>
                    <a:pt x="590" y="656"/>
                  </a:lnTo>
                  <a:lnTo>
                    <a:pt x="575" y="672"/>
                  </a:lnTo>
                  <a:lnTo>
                    <a:pt x="555" y="682"/>
                  </a:lnTo>
                  <a:lnTo>
                    <a:pt x="531" y="686"/>
                  </a:lnTo>
                  <a:lnTo>
                    <a:pt x="165" y="686"/>
                  </a:lnTo>
                  <a:lnTo>
                    <a:pt x="141" y="682"/>
                  </a:lnTo>
                  <a:lnTo>
                    <a:pt x="122" y="672"/>
                  </a:lnTo>
                  <a:lnTo>
                    <a:pt x="106" y="656"/>
                  </a:lnTo>
                  <a:lnTo>
                    <a:pt x="96" y="635"/>
                  </a:lnTo>
                  <a:lnTo>
                    <a:pt x="92" y="613"/>
                  </a:lnTo>
                  <a:lnTo>
                    <a:pt x="92" y="435"/>
                  </a:lnTo>
                  <a:lnTo>
                    <a:pt x="68" y="435"/>
                  </a:lnTo>
                  <a:lnTo>
                    <a:pt x="45" y="433"/>
                  </a:lnTo>
                  <a:lnTo>
                    <a:pt x="26" y="427"/>
                  </a:lnTo>
                  <a:lnTo>
                    <a:pt x="12" y="419"/>
                  </a:lnTo>
                  <a:lnTo>
                    <a:pt x="4" y="407"/>
                  </a:lnTo>
                  <a:lnTo>
                    <a:pt x="0" y="393"/>
                  </a:lnTo>
                  <a:lnTo>
                    <a:pt x="3" y="377"/>
                  </a:lnTo>
                  <a:lnTo>
                    <a:pt x="9" y="359"/>
                  </a:lnTo>
                  <a:lnTo>
                    <a:pt x="22" y="340"/>
                  </a:lnTo>
                  <a:lnTo>
                    <a:pt x="271" y="39"/>
                  </a:lnTo>
                  <a:lnTo>
                    <a:pt x="291" y="20"/>
                  </a:lnTo>
                  <a:lnTo>
                    <a:pt x="313" y="7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Freeform 165"/>
            <p:cNvSpPr>
              <a:spLocks/>
            </p:cNvSpPr>
            <p:nvPr/>
          </p:nvSpPr>
          <p:spPr bwMode="auto">
            <a:xfrm>
              <a:off x="6423026" y="3938588"/>
              <a:ext cx="417513" cy="473075"/>
            </a:xfrm>
            <a:custGeom>
              <a:avLst/>
              <a:gdLst>
                <a:gd name="T0" fmla="*/ 256 w 263"/>
                <a:gd name="T1" fmla="*/ 0 h 298"/>
                <a:gd name="T2" fmla="*/ 261 w 263"/>
                <a:gd name="T3" fmla="*/ 4 h 298"/>
                <a:gd name="T4" fmla="*/ 261 w 263"/>
                <a:gd name="T5" fmla="*/ 10 h 298"/>
                <a:gd name="T6" fmla="*/ 251 w 263"/>
                <a:gd name="T7" fmla="*/ 22 h 298"/>
                <a:gd name="T8" fmla="*/ 236 w 263"/>
                <a:gd name="T9" fmla="*/ 32 h 298"/>
                <a:gd name="T10" fmla="*/ 230 w 263"/>
                <a:gd name="T11" fmla="*/ 36 h 298"/>
                <a:gd name="T12" fmla="*/ 222 w 263"/>
                <a:gd name="T13" fmla="*/ 43 h 298"/>
                <a:gd name="T14" fmla="*/ 212 w 263"/>
                <a:gd name="T15" fmla="*/ 56 h 298"/>
                <a:gd name="T16" fmla="*/ 206 w 263"/>
                <a:gd name="T17" fmla="*/ 69 h 298"/>
                <a:gd name="T18" fmla="*/ 200 w 263"/>
                <a:gd name="T19" fmla="*/ 85 h 298"/>
                <a:gd name="T20" fmla="*/ 183 w 263"/>
                <a:gd name="T21" fmla="*/ 106 h 298"/>
                <a:gd name="T22" fmla="*/ 168 w 263"/>
                <a:gd name="T23" fmla="*/ 115 h 298"/>
                <a:gd name="T24" fmla="*/ 162 w 263"/>
                <a:gd name="T25" fmla="*/ 119 h 298"/>
                <a:gd name="T26" fmla="*/ 154 w 263"/>
                <a:gd name="T27" fmla="*/ 125 h 298"/>
                <a:gd name="T28" fmla="*/ 144 w 263"/>
                <a:gd name="T29" fmla="*/ 138 h 298"/>
                <a:gd name="T30" fmla="*/ 138 w 263"/>
                <a:gd name="T31" fmla="*/ 152 h 298"/>
                <a:gd name="T32" fmla="*/ 132 w 263"/>
                <a:gd name="T33" fmla="*/ 169 h 298"/>
                <a:gd name="T34" fmla="*/ 115 w 263"/>
                <a:gd name="T35" fmla="*/ 188 h 298"/>
                <a:gd name="T36" fmla="*/ 100 w 263"/>
                <a:gd name="T37" fmla="*/ 197 h 298"/>
                <a:gd name="T38" fmla="*/ 94 w 263"/>
                <a:gd name="T39" fmla="*/ 203 h 298"/>
                <a:gd name="T40" fmla="*/ 86 w 263"/>
                <a:gd name="T41" fmla="*/ 208 h 298"/>
                <a:gd name="T42" fmla="*/ 75 w 263"/>
                <a:gd name="T43" fmla="*/ 221 h 298"/>
                <a:gd name="T44" fmla="*/ 70 w 263"/>
                <a:gd name="T45" fmla="*/ 234 h 298"/>
                <a:gd name="T46" fmla="*/ 64 w 263"/>
                <a:gd name="T47" fmla="*/ 251 h 298"/>
                <a:gd name="T48" fmla="*/ 48 w 263"/>
                <a:gd name="T49" fmla="*/ 271 h 298"/>
                <a:gd name="T50" fmla="*/ 32 w 263"/>
                <a:gd name="T51" fmla="*/ 281 h 298"/>
                <a:gd name="T52" fmla="*/ 26 w 263"/>
                <a:gd name="T53" fmla="*/ 285 h 298"/>
                <a:gd name="T54" fmla="*/ 18 w 263"/>
                <a:gd name="T55" fmla="*/ 292 h 298"/>
                <a:gd name="T56" fmla="*/ 11 w 263"/>
                <a:gd name="T57" fmla="*/ 298 h 298"/>
                <a:gd name="T58" fmla="*/ 5 w 263"/>
                <a:gd name="T59" fmla="*/ 298 h 298"/>
                <a:gd name="T60" fmla="*/ 1 w 263"/>
                <a:gd name="T61" fmla="*/ 294 h 298"/>
                <a:gd name="T62" fmla="*/ 0 w 263"/>
                <a:gd name="T63" fmla="*/ 288 h 298"/>
                <a:gd name="T64" fmla="*/ 10 w 263"/>
                <a:gd name="T65" fmla="*/ 276 h 298"/>
                <a:gd name="T66" fmla="*/ 24 w 263"/>
                <a:gd name="T67" fmla="*/ 267 h 298"/>
                <a:gd name="T68" fmla="*/ 32 w 263"/>
                <a:gd name="T69" fmla="*/ 262 h 298"/>
                <a:gd name="T70" fmla="*/ 39 w 263"/>
                <a:gd name="T71" fmla="*/ 256 h 298"/>
                <a:gd name="T72" fmla="*/ 49 w 263"/>
                <a:gd name="T73" fmla="*/ 243 h 298"/>
                <a:gd name="T74" fmla="*/ 55 w 263"/>
                <a:gd name="T75" fmla="*/ 230 h 298"/>
                <a:gd name="T76" fmla="*/ 62 w 263"/>
                <a:gd name="T77" fmla="*/ 213 h 298"/>
                <a:gd name="T78" fmla="*/ 78 w 263"/>
                <a:gd name="T79" fmla="*/ 193 h 298"/>
                <a:gd name="T80" fmla="*/ 92 w 263"/>
                <a:gd name="T81" fmla="*/ 183 h 298"/>
                <a:gd name="T82" fmla="*/ 100 w 263"/>
                <a:gd name="T83" fmla="*/ 179 h 298"/>
                <a:gd name="T84" fmla="*/ 107 w 263"/>
                <a:gd name="T85" fmla="*/ 173 h 298"/>
                <a:gd name="T86" fmla="*/ 117 w 263"/>
                <a:gd name="T87" fmla="*/ 159 h 298"/>
                <a:gd name="T88" fmla="*/ 123 w 263"/>
                <a:gd name="T89" fmla="*/ 146 h 298"/>
                <a:gd name="T90" fmla="*/ 129 w 263"/>
                <a:gd name="T91" fmla="*/ 131 h 298"/>
                <a:gd name="T92" fmla="*/ 146 w 263"/>
                <a:gd name="T93" fmla="*/ 111 h 298"/>
                <a:gd name="T94" fmla="*/ 161 w 263"/>
                <a:gd name="T95" fmla="*/ 101 h 298"/>
                <a:gd name="T96" fmla="*/ 168 w 263"/>
                <a:gd name="T97" fmla="*/ 97 h 298"/>
                <a:gd name="T98" fmla="*/ 175 w 263"/>
                <a:gd name="T99" fmla="*/ 90 h 298"/>
                <a:gd name="T100" fmla="*/ 185 w 263"/>
                <a:gd name="T101" fmla="*/ 77 h 298"/>
                <a:gd name="T102" fmla="*/ 191 w 263"/>
                <a:gd name="T103" fmla="*/ 64 h 298"/>
                <a:gd name="T104" fmla="*/ 197 w 263"/>
                <a:gd name="T105" fmla="*/ 48 h 298"/>
                <a:gd name="T106" fmla="*/ 214 w 263"/>
                <a:gd name="T107" fmla="*/ 27 h 298"/>
                <a:gd name="T108" fmla="*/ 229 w 263"/>
                <a:gd name="T109" fmla="*/ 18 h 298"/>
                <a:gd name="T110" fmla="*/ 236 w 263"/>
                <a:gd name="T111" fmla="*/ 14 h 298"/>
                <a:gd name="T112" fmla="*/ 243 w 263"/>
                <a:gd name="T113" fmla="*/ 8 h 298"/>
                <a:gd name="T114" fmla="*/ 250 w 263"/>
                <a:gd name="T115" fmla="*/ 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298">
                  <a:moveTo>
                    <a:pt x="253" y="0"/>
                  </a:moveTo>
                  <a:lnTo>
                    <a:pt x="256" y="0"/>
                  </a:lnTo>
                  <a:lnTo>
                    <a:pt x="259" y="1"/>
                  </a:lnTo>
                  <a:lnTo>
                    <a:pt x="261" y="4"/>
                  </a:lnTo>
                  <a:lnTo>
                    <a:pt x="263" y="6"/>
                  </a:lnTo>
                  <a:lnTo>
                    <a:pt x="261" y="10"/>
                  </a:lnTo>
                  <a:lnTo>
                    <a:pt x="260" y="13"/>
                  </a:lnTo>
                  <a:lnTo>
                    <a:pt x="251" y="22"/>
                  </a:lnTo>
                  <a:lnTo>
                    <a:pt x="243" y="29"/>
                  </a:lnTo>
                  <a:lnTo>
                    <a:pt x="236" y="32"/>
                  </a:lnTo>
                  <a:lnTo>
                    <a:pt x="233" y="34"/>
                  </a:lnTo>
                  <a:lnTo>
                    <a:pt x="230" y="36"/>
                  </a:lnTo>
                  <a:lnTo>
                    <a:pt x="226" y="39"/>
                  </a:lnTo>
                  <a:lnTo>
                    <a:pt x="222" y="43"/>
                  </a:lnTo>
                  <a:lnTo>
                    <a:pt x="218" y="47"/>
                  </a:lnTo>
                  <a:lnTo>
                    <a:pt x="212" y="56"/>
                  </a:lnTo>
                  <a:lnTo>
                    <a:pt x="209" y="63"/>
                  </a:lnTo>
                  <a:lnTo>
                    <a:pt x="206" y="69"/>
                  </a:lnTo>
                  <a:lnTo>
                    <a:pt x="204" y="77"/>
                  </a:lnTo>
                  <a:lnTo>
                    <a:pt x="200" y="85"/>
                  </a:lnTo>
                  <a:lnTo>
                    <a:pt x="192" y="95"/>
                  </a:lnTo>
                  <a:lnTo>
                    <a:pt x="183" y="106"/>
                  </a:lnTo>
                  <a:lnTo>
                    <a:pt x="175" y="111"/>
                  </a:lnTo>
                  <a:lnTo>
                    <a:pt x="168" y="115"/>
                  </a:lnTo>
                  <a:lnTo>
                    <a:pt x="164" y="118"/>
                  </a:lnTo>
                  <a:lnTo>
                    <a:pt x="162" y="119"/>
                  </a:lnTo>
                  <a:lnTo>
                    <a:pt x="158" y="121"/>
                  </a:lnTo>
                  <a:lnTo>
                    <a:pt x="154" y="125"/>
                  </a:lnTo>
                  <a:lnTo>
                    <a:pt x="150" y="131"/>
                  </a:lnTo>
                  <a:lnTo>
                    <a:pt x="144" y="138"/>
                  </a:lnTo>
                  <a:lnTo>
                    <a:pt x="141" y="145"/>
                  </a:lnTo>
                  <a:lnTo>
                    <a:pt x="138" y="152"/>
                  </a:lnTo>
                  <a:lnTo>
                    <a:pt x="136" y="159"/>
                  </a:lnTo>
                  <a:lnTo>
                    <a:pt x="132" y="169"/>
                  </a:lnTo>
                  <a:lnTo>
                    <a:pt x="124" y="179"/>
                  </a:lnTo>
                  <a:lnTo>
                    <a:pt x="115" y="188"/>
                  </a:lnTo>
                  <a:lnTo>
                    <a:pt x="108" y="193"/>
                  </a:lnTo>
                  <a:lnTo>
                    <a:pt x="100" y="197"/>
                  </a:lnTo>
                  <a:lnTo>
                    <a:pt x="96" y="200"/>
                  </a:lnTo>
                  <a:lnTo>
                    <a:pt x="94" y="203"/>
                  </a:lnTo>
                  <a:lnTo>
                    <a:pt x="90" y="205"/>
                  </a:lnTo>
                  <a:lnTo>
                    <a:pt x="86" y="208"/>
                  </a:lnTo>
                  <a:lnTo>
                    <a:pt x="82" y="213"/>
                  </a:lnTo>
                  <a:lnTo>
                    <a:pt x="75" y="221"/>
                  </a:lnTo>
                  <a:lnTo>
                    <a:pt x="73" y="228"/>
                  </a:lnTo>
                  <a:lnTo>
                    <a:pt x="70" y="234"/>
                  </a:lnTo>
                  <a:lnTo>
                    <a:pt x="68" y="242"/>
                  </a:lnTo>
                  <a:lnTo>
                    <a:pt x="64" y="251"/>
                  </a:lnTo>
                  <a:lnTo>
                    <a:pt x="56" y="262"/>
                  </a:lnTo>
                  <a:lnTo>
                    <a:pt x="48" y="271"/>
                  </a:lnTo>
                  <a:lnTo>
                    <a:pt x="40" y="277"/>
                  </a:lnTo>
                  <a:lnTo>
                    <a:pt x="32" y="281"/>
                  </a:lnTo>
                  <a:lnTo>
                    <a:pt x="30" y="282"/>
                  </a:lnTo>
                  <a:lnTo>
                    <a:pt x="26" y="285"/>
                  </a:lnTo>
                  <a:lnTo>
                    <a:pt x="22" y="288"/>
                  </a:lnTo>
                  <a:lnTo>
                    <a:pt x="18" y="292"/>
                  </a:lnTo>
                  <a:lnTo>
                    <a:pt x="14" y="296"/>
                  </a:lnTo>
                  <a:lnTo>
                    <a:pt x="11" y="298"/>
                  </a:lnTo>
                  <a:lnTo>
                    <a:pt x="7" y="298"/>
                  </a:lnTo>
                  <a:lnTo>
                    <a:pt x="5" y="298"/>
                  </a:lnTo>
                  <a:lnTo>
                    <a:pt x="2" y="297"/>
                  </a:lnTo>
                  <a:lnTo>
                    <a:pt x="1" y="294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1" y="285"/>
                  </a:lnTo>
                  <a:lnTo>
                    <a:pt x="10" y="276"/>
                  </a:lnTo>
                  <a:lnTo>
                    <a:pt x="18" y="271"/>
                  </a:lnTo>
                  <a:lnTo>
                    <a:pt x="24" y="267"/>
                  </a:lnTo>
                  <a:lnTo>
                    <a:pt x="28" y="264"/>
                  </a:lnTo>
                  <a:lnTo>
                    <a:pt x="32" y="262"/>
                  </a:lnTo>
                  <a:lnTo>
                    <a:pt x="36" y="259"/>
                  </a:lnTo>
                  <a:lnTo>
                    <a:pt x="39" y="256"/>
                  </a:lnTo>
                  <a:lnTo>
                    <a:pt x="44" y="251"/>
                  </a:lnTo>
                  <a:lnTo>
                    <a:pt x="49" y="243"/>
                  </a:lnTo>
                  <a:lnTo>
                    <a:pt x="53" y="237"/>
                  </a:lnTo>
                  <a:lnTo>
                    <a:pt x="55" y="230"/>
                  </a:lnTo>
                  <a:lnTo>
                    <a:pt x="57" y="222"/>
                  </a:lnTo>
                  <a:lnTo>
                    <a:pt x="62" y="213"/>
                  </a:lnTo>
                  <a:lnTo>
                    <a:pt x="69" y="203"/>
                  </a:lnTo>
                  <a:lnTo>
                    <a:pt x="78" y="193"/>
                  </a:lnTo>
                  <a:lnTo>
                    <a:pt x="86" y="187"/>
                  </a:lnTo>
                  <a:lnTo>
                    <a:pt x="92" y="183"/>
                  </a:lnTo>
                  <a:lnTo>
                    <a:pt x="96" y="182"/>
                  </a:lnTo>
                  <a:lnTo>
                    <a:pt x="100" y="179"/>
                  </a:lnTo>
                  <a:lnTo>
                    <a:pt x="103" y="176"/>
                  </a:lnTo>
                  <a:lnTo>
                    <a:pt x="107" y="173"/>
                  </a:lnTo>
                  <a:lnTo>
                    <a:pt x="112" y="169"/>
                  </a:lnTo>
                  <a:lnTo>
                    <a:pt x="117" y="159"/>
                  </a:lnTo>
                  <a:lnTo>
                    <a:pt x="121" y="153"/>
                  </a:lnTo>
                  <a:lnTo>
                    <a:pt x="123" y="146"/>
                  </a:lnTo>
                  <a:lnTo>
                    <a:pt x="125" y="140"/>
                  </a:lnTo>
                  <a:lnTo>
                    <a:pt x="129" y="131"/>
                  </a:lnTo>
                  <a:lnTo>
                    <a:pt x="137" y="120"/>
                  </a:lnTo>
                  <a:lnTo>
                    <a:pt x="146" y="111"/>
                  </a:lnTo>
                  <a:lnTo>
                    <a:pt x="154" y="104"/>
                  </a:lnTo>
                  <a:lnTo>
                    <a:pt x="161" y="101"/>
                  </a:lnTo>
                  <a:lnTo>
                    <a:pt x="164" y="99"/>
                  </a:lnTo>
                  <a:lnTo>
                    <a:pt x="168" y="97"/>
                  </a:lnTo>
                  <a:lnTo>
                    <a:pt x="171" y="94"/>
                  </a:lnTo>
                  <a:lnTo>
                    <a:pt x="175" y="90"/>
                  </a:lnTo>
                  <a:lnTo>
                    <a:pt x="180" y="85"/>
                  </a:lnTo>
                  <a:lnTo>
                    <a:pt x="185" y="77"/>
                  </a:lnTo>
                  <a:lnTo>
                    <a:pt x="188" y="70"/>
                  </a:lnTo>
                  <a:lnTo>
                    <a:pt x="191" y="64"/>
                  </a:lnTo>
                  <a:lnTo>
                    <a:pt x="193" y="56"/>
                  </a:lnTo>
                  <a:lnTo>
                    <a:pt x="197" y="48"/>
                  </a:lnTo>
                  <a:lnTo>
                    <a:pt x="205" y="36"/>
                  </a:lnTo>
                  <a:lnTo>
                    <a:pt x="214" y="27"/>
                  </a:lnTo>
                  <a:lnTo>
                    <a:pt x="222" y="22"/>
                  </a:lnTo>
                  <a:lnTo>
                    <a:pt x="229" y="18"/>
                  </a:lnTo>
                  <a:lnTo>
                    <a:pt x="233" y="15"/>
                  </a:lnTo>
                  <a:lnTo>
                    <a:pt x="236" y="14"/>
                  </a:lnTo>
                  <a:lnTo>
                    <a:pt x="239" y="12"/>
                  </a:lnTo>
                  <a:lnTo>
                    <a:pt x="243" y="8"/>
                  </a:lnTo>
                  <a:lnTo>
                    <a:pt x="247" y="2"/>
                  </a:lnTo>
                  <a:lnTo>
                    <a:pt x="250" y="1"/>
                  </a:lnTo>
                  <a:lnTo>
                    <a:pt x="253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" name="Freeform 166"/>
            <p:cNvSpPr>
              <a:spLocks/>
            </p:cNvSpPr>
            <p:nvPr/>
          </p:nvSpPr>
          <p:spPr bwMode="auto">
            <a:xfrm>
              <a:off x="6532563" y="3938588"/>
              <a:ext cx="417513" cy="473075"/>
            </a:xfrm>
            <a:custGeom>
              <a:avLst/>
              <a:gdLst>
                <a:gd name="T0" fmla="*/ 256 w 263"/>
                <a:gd name="T1" fmla="*/ 0 h 298"/>
                <a:gd name="T2" fmla="*/ 262 w 263"/>
                <a:gd name="T3" fmla="*/ 4 h 298"/>
                <a:gd name="T4" fmla="*/ 263 w 263"/>
                <a:gd name="T5" fmla="*/ 10 h 298"/>
                <a:gd name="T6" fmla="*/ 253 w 263"/>
                <a:gd name="T7" fmla="*/ 22 h 298"/>
                <a:gd name="T8" fmla="*/ 237 w 263"/>
                <a:gd name="T9" fmla="*/ 32 h 298"/>
                <a:gd name="T10" fmla="*/ 230 w 263"/>
                <a:gd name="T11" fmla="*/ 36 h 298"/>
                <a:gd name="T12" fmla="*/ 222 w 263"/>
                <a:gd name="T13" fmla="*/ 43 h 298"/>
                <a:gd name="T14" fmla="*/ 213 w 263"/>
                <a:gd name="T15" fmla="*/ 56 h 298"/>
                <a:gd name="T16" fmla="*/ 207 w 263"/>
                <a:gd name="T17" fmla="*/ 69 h 298"/>
                <a:gd name="T18" fmla="*/ 200 w 263"/>
                <a:gd name="T19" fmla="*/ 85 h 298"/>
                <a:gd name="T20" fmla="*/ 184 w 263"/>
                <a:gd name="T21" fmla="*/ 106 h 298"/>
                <a:gd name="T22" fmla="*/ 169 w 263"/>
                <a:gd name="T23" fmla="*/ 115 h 298"/>
                <a:gd name="T24" fmla="*/ 162 w 263"/>
                <a:gd name="T25" fmla="*/ 119 h 298"/>
                <a:gd name="T26" fmla="*/ 154 w 263"/>
                <a:gd name="T27" fmla="*/ 125 h 298"/>
                <a:gd name="T28" fmla="*/ 145 w 263"/>
                <a:gd name="T29" fmla="*/ 138 h 298"/>
                <a:gd name="T30" fmla="*/ 139 w 263"/>
                <a:gd name="T31" fmla="*/ 152 h 298"/>
                <a:gd name="T32" fmla="*/ 132 w 263"/>
                <a:gd name="T33" fmla="*/ 169 h 298"/>
                <a:gd name="T34" fmla="*/ 116 w 263"/>
                <a:gd name="T35" fmla="*/ 188 h 298"/>
                <a:gd name="T36" fmla="*/ 101 w 263"/>
                <a:gd name="T37" fmla="*/ 197 h 298"/>
                <a:gd name="T38" fmla="*/ 94 w 263"/>
                <a:gd name="T39" fmla="*/ 203 h 298"/>
                <a:gd name="T40" fmla="*/ 86 w 263"/>
                <a:gd name="T41" fmla="*/ 208 h 298"/>
                <a:gd name="T42" fmla="*/ 77 w 263"/>
                <a:gd name="T43" fmla="*/ 221 h 298"/>
                <a:gd name="T44" fmla="*/ 72 w 263"/>
                <a:gd name="T45" fmla="*/ 234 h 298"/>
                <a:gd name="T46" fmla="*/ 64 w 263"/>
                <a:gd name="T47" fmla="*/ 251 h 298"/>
                <a:gd name="T48" fmla="*/ 48 w 263"/>
                <a:gd name="T49" fmla="*/ 271 h 298"/>
                <a:gd name="T50" fmla="*/ 34 w 263"/>
                <a:gd name="T51" fmla="*/ 281 h 298"/>
                <a:gd name="T52" fmla="*/ 26 w 263"/>
                <a:gd name="T53" fmla="*/ 285 h 298"/>
                <a:gd name="T54" fmla="*/ 18 w 263"/>
                <a:gd name="T55" fmla="*/ 292 h 298"/>
                <a:gd name="T56" fmla="*/ 12 w 263"/>
                <a:gd name="T57" fmla="*/ 298 h 298"/>
                <a:gd name="T58" fmla="*/ 5 w 263"/>
                <a:gd name="T59" fmla="*/ 298 h 298"/>
                <a:gd name="T60" fmla="*/ 1 w 263"/>
                <a:gd name="T61" fmla="*/ 294 h 298"/>
                <a:gd name="T62" fmla="*/ 0 w 263"/>
                <a:gd name="T63" fmla="*/ 288 h 298"/>
                <a:gd name="T64" fmla="*/ 10 w 263"/>
                <a:gd name="T65" fmla="*/ 276 h 298"/>
                <a:gd name="T66" fmla="*/ 26 w 263"/>
                <a:gd name="T67" fmla="*/ 267 h 298"/>
                <a:gd name="T68" fmla="*/ 33 w 263"/>
                <a:gd name="T69" fmla="*/ 262 h 298"/>
                <a:gd name="T70" fmla="*/ 40 w 263"/>
                <a:gd name="T71" fmla="*/ 256 h 298"/>
                <a:gd name="T72" fmla="*/ 50 w 263"/>
                <a:gd name="T73" fmla="*/ 243 h 298"/>
                <a:gd name="T74" fmla="*/ 56 w 263"/>
                <a:gd name="T75" fmla="*/ 230 h 298"/>
                <a:gd name="T76" fmla="*/ 63 w 263"/>
                <a:gd name="T77" fmla="*/ 213 h 298"/>
                <a:gd name="T78" fmla="*/ 78 w 263"/>
                <a:gd name="T79" fmla="*/ 193 h 298"/>
                <a:gd name="T80" fmla="*/ 94 w 263"/>
                <a:gd name="T81" fmla="*/ 183 h 298"/>
                <a:gd name="T82" fmla="*/ 101 w 263"/>
                <a:gd name="T83" fmla="*/ 179 h 298"/>
                <a:gd name="T84" fmla="*/ 109 w 263"/>
                <a:gd name="T85" fmla="*/ 173 h 298"/>
                <a:gd name="T86" fmla="*/ 118 w 263"/>
                <a:gd name="T87" fmla="*/ 159 h 298"/>
                <a:gd name="T88" fmla="*/ 123 w 263"/>
                <a:gd name="T89" fmla="*/ 146 h 298"/>
                <a:gd name="T90" fmla="*/ 131 w 263"/>
                <a:gd name="T91" fmla="*/ 131 h 298"/>
                <a:gd name="T92" fmla="*/ 147 w 263"/>
                <a:gd name="T93" fmla="*/ 111 h 298"/>
                <a:gd name="T94" fmla="*/ 161 w 263"/>
                <a:gd name="T95" fmla="*/ 101 h 298"/>
                <a:gd name="T96" fmla="*/ 169 w 263"/>
                <a:gd name="T97" fmla="*/ 97 h 298"/>
                <a:gd name="T98" fmla="*/ 177 w 263"/>
                <a:gd name="T99" fmla="*/ 90 h 298"/>
                <a:gd name="T100" fmla="*/ 186 w 263"/>
                <a:gd name="T101" fmla="*/ 77 h 298"/>
                <a:gd name="T102" fmla="*/ 191 w 263"/>
                <a:gd name="T103" fmla="*/ 64 h 298"/>
                <a:gd name="T104" fmla="*/ 199 w 263"/>
                <a:gd name="T105" fmla="*/ 48 h 298"/>
                <a:gd name="T106" fmla="*/ 215 w 263"/>
                <a:gd name="T107" fmla="*/ 27 h 298"/>
                <a:gd name="T108" fmla="*/ 229 w 263"/>
                <a:gd name="T109" fmla="*/ 18 h 298"/>
                <a:gd name="T110" fmla="*/ 237 w 263"/>
                <a:gd name="T111" fmla="*/ 14 h 298"/>
                <a:gd name="T112" fmla="*/ 243 w 263"/>
                <a:gd name="T113" fmla="*/ 8 h 298"/>
                <a:gd name="T114" fmla="*/ 251 w 263"/>
                <a:gd name="T115" fmla="*/ 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298">
                  <a:moveTo>
                    <a:pt x="254" y="0"/>
                  </a:moveTo>
                  <a:lnTo>
                    <a:pt x="256" y="0"/>
                  </a:lnTo>
                  <a:lnTo>
                    <a:pt x="260" y="1"/>
                  </a:lnTo>
                  <a:lnTo>
                    <a:pt x="262" y="4"/>
                  </a:lnTo>
                  <a:lnTo>
                    <a:pt x="263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253" y="22"/>
                  </a:lnTo>
                  <a:lnTo>
                    <a:pt x="245" y="29"/>
                  </a:lnTo>
                  <a:lnTo>
                    <a:pt x="237" y="32"/>
                  </a:lnTo>
                  <a:lnTo>
                    <a:pt x="234" y="34"/>
                  </a:lnTo>
                  <a:lnTo>
                    <a:pt x="230" y="36"/>
                  </a:lnTo>
                  <a:lnTo>
                    <a:pt x="226" y="39"/>
                  </a:lnTo>
                  <a:lnTo>
                    <a:pt x="222" y="43"/>
                  </a:lnTo>
                  <a:lnTo>
                    <a:pt x="219" y="47"/>
                  </a:lnTo>
                  <a:lnTo>
                    <a:pt x="213" y="56"/>
                  </a:lnTo>
                  <a:lnTo>
                    <a:pt x="209" y="63"/>
                  </a:lnTo>
                  <a:lnTo>
                    <a:pt x="207" y="69"/>
                  </a:lnTo>
                  <a:lnTo>
                    <a:pt x="204" y="77"/>
                  </a:lnTo>
                  <a:lnTo>
                    <a:pt x="200" y="85"/>
                  </a:lnTo>
                  <a:lnTo>
                    <a:pt x="192" y="95"/>
                  </a:lnTo>
                  <a:lnTo>
                    <a:pt x="184" y="106"/>
                  </a:lnTo>
                  <a:lnTo>
                    <a:pt x="177" y="111"/>
                  </a:lnTo>
                  <a:lnTo>
                    <a:pt x="169" y="115"/>
                  </a:lnTo>
                  <a:lnTo>
                    <a:pt x="166" y="118"/>
                  </a:lnTo>
                  <a:lnTo>
                    <a:pt x="162" y="119"/>
                  </a:lnTo>
                  <a:lnTo>
                    <a:pt x="158" y="121"/>
                  </a:lnTo>
                  <a:lnTo>
                    <a:pt x="154" y="125"/>
                  </a:lnTo>
                  <a:lnTo>
                    <a:pt x="150" y="131"/>
                  </a:lnTo>
                  <a:lnTo>
                    <a:pt x="145" y="138"/>
                  </a:lnTo>
                  <a:lnTo>
                    <a:pt x="141" y="145"/>
                  </a:lnTo>
                  <a:lnTo>
                    <a:pt x="139" y="152"/>
                  </a:lnTo>
                  <a:lnTo>
                    <a:pt x="136" y="159"/>
                  </a:lnTo>
                  <a:lnTo>
                    <a:pt x="132" y="169"/>
                  </a:lnTo>
                  <a:lnTo>
                    <a:pt x="126" y="179"/>
                  </a:lnTo>
                  <a:lnTo>
                    <a:pt x="116" y="188"/>
                  </a:lnTo>
                  <a:lnTo>
                    <a:pt x="109" y="193"/>
                  </a:lnTo>
                  <a:lnTo>
                    <a:pt x="101" y="197"/>
                  </a:lnTo>
                  <a:lnTo>
                    <a:pt x="98" y="200"/>
                  </a:lnTo>
                  <a:lnTo>
                    <a:pt x="94" y="203"/>
                  </a:lnTo>
                  <a:lnTo>
                    <a:pt x="90" y="205"/>
                  </a:lnTo>
                  <a:lnTo>
                    <a:pt x="86" y="208"/>
                  </a:lnTo>
                  <a:lnTo>
                    <a:pt x="82" y="213"/>
                  </a:lnTo>
                  <a:lnTo>
                    <a:pt x="77" y="221"/>
                  </a:lnTo>
                  <a:lnTo>
                    <a:pt x="73" y="228"/>
                  </a:lnTo>
                  <a:lnTo>
                    <a:pt x="72" y="234"/>
                  </a:lnTo>
                  <a:lnTo>
                    <a:pt x="69" y="242"/>
                  </a:lnTo>
                  <a:lnTo>
                    <a:pt x="64" y="251"/>
                  </a:lnTo>
                  <a:lnTo>
                    <a:pt x="58" y="262"/>
                  </a:lnTo>
                  <a:lnTo>
                    <a:pt x="48" y="271"/>
                  </a:lnTo>
                  <a:lnTo>
                    <a:pt x="40" y="277"/>
                  </a:lnTo>
                  <a:lnTo>
                    <a:pt x="34" y="281"/>
                  </a:lnTo>
                  <a:lnTo>
                    <a:pt x="30" y="282"/>
                  </a:lnTo>
                  <a:lnTo>
                    <a:pt x="26" y="285"/>
                  </a:lnTo>
                  <a:lnTo>
                    <a:pt x="22" y="288"/>
                  </a:lnTo>
                  <a:lnTo>
                    <a:pt x="18" y="292"/>
                  </a:lnTo>
                  <a:lnTo>
                    <a:pt x="14" y="296"/>
                  </a:lnTo>
                  <a:lnTo>
                    <a:pt x="12" y="298"/>
                  </a:lnTo>
                  <a:lnTo>
                    <a:pt x="8" y="298"/>
                  </a:lnTo>
                  <a:lnTo>
                    <a:pt x="5" y="298"/>
                  </a:lnTo>
                  <a:lnTo>
                    <a:pt x="3" y="297"/>
                  </a:lnTo>
                  <a:lnTo>
                    <a:pt x="1" y="294"/>
                  </a:lnTo>
                  <a:lnTo>
                    <a:pt x="0" y="292"/>
                  </a:lnTo>
                  <a:lnTo>
                    <a:pt x="0" y="288"/>
                  </a:lnTo>
                  <a:lnTo>
                    <a:pt x="3" y="285"/>
                  </a:lnTo>
                  <a:lnTo>
                    <a:pt x="10" y="276"/>
                  </a:lnTo>
                  <a:lnTo>
                    <a:pt x="18" y="271"/>
                  </a:lnTo>
                  <a:lnTo>
                    <a:pt x="26" y="267"/>
                  </a:lnTo>
                  <a:lnTo>
                    <a:pt x="29" y="264"/>
                  </a:lnTo>
                  <a:lnTo>
                    <a:pt x="33" y="262"/>
                  </a:lnTo>
                  <a:lnTo>
                    <a:pt x="37" y="259"/>
                  </a:lnTo>
                  <a:lnTo>
                    <a:pt x="40" y="256"/>
                  </a:lnTo>
                  <a:lnTo>
                    <a:pt x="44" y="251"/>
                  </a:lnTo>
                  <a:lnTo>
                    <a:pt x="50" y="243"/>
                  </a:lnTo>
                  <a:lnTo>
                    <a:pt x="54" y="237"/>
                  </a:lnTo>
                  <a:lnTo>
                    <a:pt x="56" y="230"/>
                  </a:lnTo>
                  <a:lnTo>
                    <a:pt x="59" y="222"/>
                  </a:lnTo>
                  <a:lnTo>
                    <a:pt x="63" y="213"/>
                  </a:lnTo>
                  <a:lnTo>
                    <a:pt x="69" y="203"/>
                  </a:lnTo>
                  <a:lnTo>
                    <a:pt x="78" y="193"/>
                  </a:lnTo>
                  <a:lnTo>
                    <a:pt x="86" y="187"/>
                  </a:lnTo>
                  <a:lnTo>
                    <a:pt x="94" y="183"/>
                  </a:lnTo>
                  <a:lnTo>
                    <a:pt x="97" y="182"/>
                  </a:lnTo>
                  <a:lnTo>
                    <a:pt x="101" y="179"/>
                  </a:lnTo>
                  <a:lnTo>
                    <a:pt x="105" y="176"/>
                  </a:lnTo>
                  <a:lnTo>
                    <a:pt x="109" y="173"/>
                  </a:lnTo>
                  <a:lnTo>
                    <a:pt x="112" y="169"/>
                  </a:lnTo>
                  <a:lnTo>
                    <a:pt x="118" y="159"/>
                  </a:lnTo>
                  <a:lnTo>
                    <a:pt x="122" y="153"/>
                  </a:lnTo>
                  <a:lnTo>
                    <a:pt x="123" y="146"/>
                  </a:lnTo>
                  <a:lnTo>
                    <a:pt x="126" y="140"/>
                  </a:lnTo>
                  <a:lnTo>
                    <a:pt x="131" y="131"/>
                  </a:lnTo>
                  <a:lnTo>
                    <a:pt x="137" y="120"/>
                  </a:lnTo>
                  <a:lnTo>
                    <a:pt x="147" y="111"/>
                  </a:lnTo>
                  <a:lnTo>
                    <a:pt x="154" y="104"/>
                  </a:lnTo>
                  <a:lnTo>
                    <a:pt x="161" y="101"/>
                  </a:lnTo>
                  <a:lnTo>
                    <a:pt x="165" y="99"/>
                  </a:lnTo>
                  <a:lnTo>
                    <a:pt x="169" y="97"/>
                  </a:lnTo>
                  <a:lnTo>
                    <a:pt x="173" y="94"/>
                  </a:lnTo>
                  <a:lnTo>
                    <a:pt x="177" y="90"/>
                  </a:lnTo>
                  <a:lnTo>
                    <a:pt x="181" y="85"/>
                  </a:lnTo>
                  <a:lnTo>
                    <a:pt x="186" y="77"/>
                  </a:lnTo>
                  <a:lnTo>
                    <a:pt x="190" y="70"/>
                  </a:lnTo>
                  <a:lnTo>
                    <a:pt x="191" y="64"/>
                  </a:lnTo>
                  <a:lnTo>
                    <a:pt x="194" y="56"/>
                  </a:lnTo>
                  <a:lnTo>
                    <a:pt x="199" y="48"/>
                  </a:lnTo>
                  <a:lnTo>
                    <a:pt x="205" y="36"/>
                  </a:lnTo>
                  <a:lnTo>
                    <a:pt x="215" y="27"/>
                  </a:lnTo>
                  <a:lnTo>
                    <a:pt x="222" y="22"/>
                  </a:lnTo>
                  <a:lnTo>
                    <a:pt x="229" y="18"/>
                  </a:lnTo>
                  <a:lnTo>
                    <a:pt x="233" y="15"/>
                  </a:lnTo>
                  <a:lnTo>
                    <a:pt x="237" y="14"/>
                  </a:lnTo>
                  <a:lnTo>
                    <a:pt x="241" y="12"/>
                  </a:lnTo>
                  <a:lnTo>
                    <a:pt x="243" y="8"/>
                  </a:lnTo>
                  <a:lnTo>
                    <a:pt x="249" y="2"/>
                  </a:lnTo>
                  <a:lnTo>
                    <a:pt x="251" y="1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167"/>
            <p:cNvSpPr>
              <a:spLocks/>
            </p:cNvSpPr>
            <p:nvPr/>
          </p:nvSpPr>
          <p:spPr bwMode="auto">
            <a:xfrm>
              <a:off x="6964363" y="4002088"/>
              <a:ext cx="342900" cy="422275"/>
            </a:xfrm>
            <a:custGeom>
              <a:avLst/>
              <a:gdLst>
                <a:gd name="T0" fmla="*/ 15 w 216"/>
                <a:gd name="T1" fmla="*/ 3 h 266"/>
                <a:gd name="T2" fmla="*/ 28 w 216"/>
                <a:gd name="T3" fmla="*/ 26 h 266"/>
                <a:gd name="T4" fmla="*/ 30 w 216"/>
                <a:gd name="T5" fmla="*/ 37 h 266"/>
                <a:gd name="T6" fmla="*/ 39 w 216"/>
                <a:gd name="T7" fmla="*/ 49 h 266"/>
                <a:gd name="T8" fmla="*/ 49 w 216"/>
                <a:gd name="T9" fmla="*/ 55 h 266"/>
                <a:gd name="T10" fmla="*/ 66 w 216"/>
                <a:gd name="T11" fmla="*/ 64 h 266"/>
                <a:gd name="T12" fmla="*/ 84 w 216"/>
                <a:gd name="T13" fmla="*/ 89 h 266"/>
                <a:gd name="T14" fmla="*/ 88 w 216"/>
                <a:gd name="T15" fmla="*/ 102 h 266"/>
                <a:gd name="T16" fmla="*/ 96 w 216"/>
                <a:gd name="T17" fmla="*/ 114 h 266"/>
                <a:gd name="T18" fmla="*/ 105 w 216"/>
                <a:gd name="T19" fmla="*/ 122 h 266"/>
                <a:gd name="T20" fmla="*/ 118 w 216"/>
                <a:gd name="T21" fmla="*/ 129 h 266"/>
                <a:gd name="T22" fmla="*/ 140 w 216"/>
                <a:gd name="T23" fmla="*/ 151 h 266"/>
                <a:gd name="T24" fmla="*/ 147 w 216"/>
                <a:gd name="T25" fmla="*/ 169 h 266"/>
                <a:gd name="T26" fmla="*/ 152 w 216"/>
                <a:gd name="T27" fmla="*/ 180 h 266"/>
                <a:gd name="T28" fmla="*/ 161 w 216"/>
                <a:gd name="T29" fmla="*/ 190 h 266"/>
                <a:gd name="T30" fmla="*/ 170 w 216"/>
                <a:gd name="T31" fmla="*/ 194 h 266"/>
                <a:gd name="T32" fmla="*/ 193 w 216"/>
                <a:gd name="T33" fmla="*/ 211 h 266"/>
                <a:gd name="T34" fmla="*/ 204 w 216"/>
                <a:gd name="T35" fmla="*/ 235 h 266"/>
                <a:gd name="T36" fmla="*/ 208 w 216"/>
                <a:gd name="T37" fmla="*/ 245 h 266"/>
                <a:gd name="T38" fmla="*/ 215 w 216"/>
                <a:gd name="T39" fmla="*/ 256 h 266"/>
                <a:gd name="T40" fmla="*/ 212 w 216"/>
                <a:gd name="T41" fmla="*/ 263 h 266"/>
                <a:gd name="T42" fmla="*/ 204 w 216"/>
                <a:gd name="T43" fmla="*/ 265 h 266"/>
                <a:gd name="T44" fmla="*/ 191 w 216"/>
                <a:gd name="T45" fmla="*/ 246 h 266"/>
                <a:gd name="T46" fmla="*/ 187 w 216"/>
                <a:gd name="T47" fmla="*/ 232 h 266"/>
                <a:gd name="T48" fmla="*/ 180 w 216"/>
                <a:gd name="T49" fmla="*/ 222 h 266"/>
                <a:gd name="T50" fmla="*/ 170 w 216"/>
                <a:gd name="T51" fmla="*/ 212 h 266"/>
                <a:gd name="T52" fmla="*/ 157 w 216"/>
                <a:gd name="T53" fmla="*/ 207 h 266"/>
                <a:gd name="T54" fmla="*/ 135 w 216"/>
                <a:gd name="T55" fmla="*/ 185 h 266"/>
                <a:gd name="T56" fmla="*/ 128 w 216"/>
                <a:gd name="T57" fmla="*/ 167 h 266"/>
                <a:gd name="T58" fmla="*/ 125 w 216"/>
                <a:gd name="T59" fmla="*/ 156 h 266"/>
                <a:gd name="T60" fmla="*/ 114 w 216"/>
                <a:gd name="T61" fmla="*/ 146 h 266"/>
                <a:gd name="T62" fmla="*/ 105 w 216"/>
                <a:gd name="T63" fmla="*/ 140 h 266"/>
                <a:gd name="T64" fmla="*/ 83 w 216"/>
                <a:gd name="T65" fmla="*/ 125 h 266"/>
                <a:gd name="T66" fmla="*/ 71 w 216"/>
                <a:gd name="T67" fmla="*/ 100 h 266"/>
                <a:gd name="T68" fmla="*/ 67 w 216"/>
                <a:gd name="T69" fmla="*/ 91 h 266"/>
                <a:gd name="T70" fmla="*/ 58 w 216"/>
                <a:gd name="T71" fmla="*/ 79 h 266"/>
                <a:gd name="T72" fmla="*/ 49 w 216"/>
                <a:gd name="T73" fmla="*/ 72 h 266"/>
                <a:gd name="T74" fmla="*/ 32 w 216"/>
                <a:gd name="T75" fmla="*/ 63 h 266"/>
                <a:gd name="T76" fmla="*/ 13 w 216"/>
                <a:gd name="T77" fmla="*/ 38 h 266"/>
                <a:gd name="T78" fmla="*/ 9 w 216"/>
                <a:gd name="T79" fmla="*/ 24 h 266"/>
                <a:gd name="T80" fmla="*/ 3 w 216"/>
                <a:gd name="T81" fmla="*/ 13 h 266"/>
                <a:gd name="T82" fmla="*/ 2 w 216"/>
                <a:gd name="T83" fmla="*/ 4 h 266"/>
                <a:gd name="T84" fmla="*/ 9 w 216"/>
                <a:gd name="T8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6" h="266">
                  <a:moveTo>
                    <a:pt x="9" y="0"/>
                  </a:moveTo>
                  <a:lnTo>
                    <a:pt x="12" y="0"/>
                  </a:lnTo>
                  <a:lnTo>
                    <a:pt x="15" y="3"/>
                  </a:lnTo>
                  <a:lnTo>
                    <a:pt x="21" y="12"/>
                  </a:lnTo>
                  <a:lnTo>
                    <a:pt x="25" y="20"/>
                  </a:lnTo>
                  <a:lnTo>
                    <a:pt x="28" y="26"/>
                  </a:lnTo>
                  <a:lnTo>
                    <a:pt x="28" y="30"/>
                  </a:lnTo>
                  <a:lnTo>
                    <a:pt x="29" y="33"/>
                  </a:lnTo>
                  <a:lnTo>
                    <a:pt x="30" y="37"/>
                  </a:lnTo>
                  <a:lnTo>
                    <a:pt x="33" y="41"/>
                  </a:lnTo>
                  <a:lnTo>
                    <a:pt x="36" y="45"/>
                  </a:lnTo>
                  <a:lnTo>
                    <a:pt x="39" y="49"/>
                  </a:lnTo>
                  <a:lnTo>
                    <a:pt x="43" y="51"/>
                  </a:lnTo>
                  <a:lnTo>
                    <a:pt x="46" y="53"/>
                  </a:lnTo>
                  <a:lnTo>
                    <a:pt x="49" y="55"/>
                  </a:lnTo>
                  <a:lnTo>
                    <a:pt x="53" y="57"/>
                  </a:lnTo>
                  <a:lnTo>
                    <a:pt x="59" y="59"/>
                  </a:lnTo>
                  <a:lnTo>
                    <a:pt x="66" y="64"/>
                  </a:lnTo>
                  <a:lnTo>
                    <a:pt x="74" y="72"/>
                  </a:lnTo>
                  <a:lnTo>
                    <a:pt x="80" y="81"/>
                  </a:lnTo>
                  <a:lnTo>
                    <a:pt x="84" y="89"/>
                  </a:lnTo>
                  <a:lnTo>
                    <a:pt x="87" y="96"/>
                  </a:lnTo>
                  <a:lnTo>
                    <a:pt x="88" y="100"/>
                  </a:lnTo>
                  <a:lnTo>
                    <a:pt x="88" y="102"/>
                  </a:lnTo>
                  <a:lnTo>
                    <a:pt x="91" y="106"/>
                  </a:lnTo>
                  <a:lnTo>
                    <a:pt x="92" y="110"/>
                  </a:lnTo>
                  <a:lnTo>
                    <a:pt x="96" y="114"/>
                  </a:lnTo>
                  <a:lnTo>
                    <a:pt x="98" y="118"/>
                  </a:lnTo>
                  <a:lnTo>
                    <a:pt x="102" y="121"/>
                  </a:lnTo>
                  <a:lnTo>
                    <a:pt x="105" y="122"/>
                  </a:lnTo>
                  <a:lnTo>
                    <a:pt x="109" y="123"/>
                  </a:lnTo>
                  <a:lnTo>
                    <a:pt x="111" y="126"/>
                  </a:lnTo>
                  <a:lnTo>
                    <a:pt x="118" y="129"/>
                  </a:lnTo>
                  <a:lnTo>
                    <a:pt x="125" y="134"/>
                  </a:lnTo>
                  <a:lnTo>
                    <a:pt x="134" y="142"/>
                  </a:lnTo>
                  <a:lnTo>
                    <a:pt x="140" y="151"/>
                  </a:lnTo>
                  <a:lnTo>
                    <a:pt x="144" y="159"/>
                  </a:lnTo>
                  <a:lnTo>
                    <a:pt x="146" y="165"/>
                  </a:lnTo>
                  <a:lnTo>
                    <a:pt x="147" y="169"/>
                  </a:lnTo>
                  <a:lnTo>
                    <a:pt x="148" y="172"/>
                  </a:lnTo>
                  <a:lnTo>
                    <a:pt x="149" y="176"/>
                  </a:lnTo>
                  <a:lnTo>
                    <a:pt x="152" y="180"/>
                  </a:lnTo>
                  <a:lnTo>
                    <a:pt x="155" y="184"/>
                  </a:lnTo>
                  <a:lnTo>
                    <a:pt x="159" y="186"/>
                  </a:lnTo>
                  <a:lnTo>
                    <a:pt x="161" y="190"/>
                  </a:lnTo>
                  <a:lnTo>
                    <a:pt x="164" y="191"/>
                  </a:lnTo>
                  <a:lnTo>
                    <a:pt x="168" y="193"/>
                  </a:lnTo>
                  <a:lnTo>
                    <a:pt x="170" y="194"/>
                  </a:lnTo>
                  <a:lnTo>
                    <a:pt x="177" y="198"/>
                  </a:lnTo>
                  <a:lnTo>
                    <a:pt x="185" y="203"/>
                  </a:lnTo>
                  <a:lnTo>
                    <a:pt x="193" y="211"/>
                  </a:lnTo>
                  <a:lnTo>
                    <a:pt x="199" y="220"/>
                  </a:lnTo>
                  <a:lnTo>
                    <a:pt x="203" y="228"/>
                  </a:lnTo>
                  <a:lnTo>
                    <a:pt x="204" y="235"/>
                  </a:lnTo>
                  <a:lnTo>
                    <a:pt x="206" y="239"/>
                  </a:lnTo>
                  <a:lnTo>
                    <a:pt x="207" y="241"/>
                  </a:lnTo>
                  <a:lnTo>
                    <a:pt x="208" y="245"/>
                  </a:lnTo>
                  <a:lnTo>
                    <a:pt x="211" y="248"/>
                  </a:lnTo>
                  <a:lnTo>
                    <a:pt x="214" y="253"/>
                  </a:lnTo>
                  <a:lnTo>
                    <a:pt x="215" y="256"/>
                  </a:lnTo>
                  <a:lnTo>
                    <a:pt x="216" y="258"/>
                  </a:lnTo>
                  <a:lnTo>
                    <a:pt x="215" y="261"/>
                  </a:lnTo>
                  <a:lnTo>
                    <a:pt x="212" y="263"/>
                  </a:lnTo>
                  <a:lnTo>
                    <a:pt x="211" y="265"/>
                  </a:lnTo>
                  <a:lnTo>
                    <a:pt x="207" y="266"/>
                  </a:lnTo>
                  <a:lnTo>
                    <a:pt x="204" y="265"/>
                  </a:lnTo>
                  <a:lnTo>
                    <a:pt x="202" y="263"/>
                  </a:lnTo>
                  <a:lnTo>
                    <a:pt x="195" y="254"/>
                  </a:lnTo>
                  <a:lnTo>
                    <a:pt x="191" y="246"/>
                  </a:lnTo>
                  <a:lnTo>
                    <a:pt x="189" y="239"/>
                  </a:lnTo>
                  <a:lnTo>
                    <a:pt x="189" y="236"/>
                  </a:lnTo>
                  <a:lnTo>
                    <a:pt x="187" y="232"/>
                  </a:lnTo>
                  <a:lnTo>
                    <a:pt x="185" y="229"/>
                  </a:lnTo>
                  <a:lnTo>
                    <a:pt x="183" y="225"/>
                  </a:lnTo>
                  <a:lnTo>
                    <a:pt x="180" y="222"/>
                  </a:lnTo>
                  <a:lnTo>
                    <a:pt x="177" y="218"/>
                  </a:lnTo>
                  <a:lnTo>
                    <a:pt x="173" y="215"/>
                  </a:lnTo>
                  <a:lnTo>
                    <a:pt x="170" y="212"/>
                  </a:lnTo>
                  <a:lnTo>
                    <a:pt x="168" y="211"/>
                  </a:lnTo>
                  <a:lnTo>
                    <a:pt x="164" y="210"/>
                  </a:lnTo>
                  <a:lnTo>
                    <a:pt x="157" y="207"/>
                  </a:lnTo>
                  <a:lnTo>
                    <a:pt x="151" y="202"/>
                  </a:lnTo>
                  <a:lnTo>
                    <a:pt x="142" y="194"/>
                  </a:lnTo>
                  <a:lnTo>
                    <a:pt x="135" y="185"/>
                  </a:lnTo>
                  <a:lnTo>
                    <a:pt x="132" y="177"/>
                  </a:lnTo>
                  <a:lnTo>
                    <a:pt x="130" y="169"/>
                  </a:lnTo>
                  <a:lnTo>
                    <a:pt x="128" y="167"/>
                  </a:lnTo>
                  <a:lnTo>
                    <a:pt x="127" y="163"/>
                  </a:lnTo>
                  <a:lnTo>
                    <a:pt x="126" y="160"/>
                  </a:lnTo>
                  <a:lnTo>
                    <a:pt x="125" y="156"/>
                  </a:lnTo>
                  <a:lnTo>
                    <a:pt x="121" y="152"/>
                  </a:lnTo>
                  <a:lnTo>
                    <a:pt x="117" y="148"/>
                  </a:lnTo>
                  <a:lnTo>
                    <a:pt x="114" y="146"/>
                  </a:lnTo>
                  <a:lnTo>
                    <a:pt x="111" y="143"/>
                  </a:lnTo>
                  <a:lnTo>
                    <a:pt x="108" y="142"/>
                  </a:lnTo>
                  <a:lnTo>
                    <a:pt x="105" y="140"/>
                  </a:lnTo>
                  <a:lnTo>
                    <a:pt x="98" y="138"/>
                  </a:lnTo>
                  <a:lnTo>
                    <a:pt x="91" y="133"/>
                  </a:lnTo>
                  <a:lnTo>
                    <a:pt x="83" y="125"/>
                  </a:lnTo>
                  <a:lnTo>
                    <a:pt x="76" y="116"/>
                  </a:lnTo>
                  <a:lnTo>
                    <a:pt x="72" y="108"/>
                  </a:lnTo>
                  <a:lnTo>
                    <a:pt x="71" y="100"/>
                  </a:lnTo>
                  <a:lnTo>
                    <a:pt x="70" y="97"/>
                  </a:lnTo>
                  <a:lnTo>
                    <a:pt x="68" y="93"/>
                  </a:lnTo>
                  <a:lnTo>
                    <a:pt x="67" y="91"/>
                  </a:lnTo>
                  <a:lnTo>
                    <a:pt x="64" y="87"/>
                  </a:lnTo>
                  <a:lnTo>
                    <a:pt x="62" y="83"/>
                  </a:lnTo>
                  <a:lnTo>
                    <a:pt x="58" y="79"/>
                  </a:lnTo>
                  <a:lnTo>
                    <a:pt x="55" y="76"/>
                  </a:lnTo>
                  <a:lnTo>
                    <a:pt x="51" y="74"/>
                  </a:lnTo>
                  <a:lnTo>
                    <a:pt x="49" y="72"/>
                  </a:lnTo>
                  <a:lnTo>
                    <a:pt x="46" y="71"/>
                  </a:lnTo>
                  <a:lnTo>
                    <a:pt x="39" y="68"/>
                  </a:lnTo>
                  <a:lnTo>
                    <a:pt x="32" y="63"/>
                  </a:lnTo>
                  <a:lnTo>
                    <a:pt x="24" y="55"/>
                  </a:lnTo>
                  <a:lnTo>
                    <a:pt x="17" y="46"/>
                  </a:lnTo>
                  <a:lnTo>
                    <a:pt x="13" y="38"/>
                  </a:lnTo>
                  <a:lnTo>
                    <a:pt x="11" y="32"/>
                  </a:lnTo>
                  <a:lnTo>
                    <a:pt x="11" y="28"/>
                  </a:lnTo>
                  <a:lnTo>
                    <a:pt x="9" y="24"/>
                  </a:lnTo>
                  <a:lnTo>
                    <a:pt x="8" y="21"/>
                  </a:lnTo>
                  <a:lnTo>
                    <a:pt x="5" y="17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Freeform 168"/>
            <p:cNvSpPr>
              <a:spLocks/>
            </p:cNvSpPr>
            <p:nvPr/>
          </p:nvSpPr>
          <p:spPr bwMode="auto">
            <a:xfrm>
              <a:off x="6902451" y="4083050"/>
              <a:ext cx="265113" cy="341313"/>
            </a:xfrm>
            <a:custGeom>
              <a:avLst/>
              <a:gdLst>
                <a:gd name="T0" fmla="*/ 12 w 167"/>
                <a:gd name="T1" fmla="*/ 2 h 215"/>
                <a:gd name="T2" fmla="*/ 20 w 167"/>
                <a:gd name="T3" fmla="*/ 12 h 215"/>
                <a:gd name="T4" fmla="*/ 23 w 167"/>
                <a:gd name="T5" fmla="*/ 25 h 215"/>
                <a:gd name="T6" fmla="*/ 25 w 167"/>
                <a:gd name="T7" fmla="*/ 32 h 215"/>
                <a:gd name="T8" fmla="*/ 29 w 167"/>
                <a:gd name="T9" fmla="*/ 38 h 215"/>
                <a:gd name="T10" fmla="*/ 35 w 167"/>
                <a:gd name="T11" fmla="*/ 44 h 215"/>
                <a:gd name="T12" fmla="*/ 41 w 167"/>
                <a:gd name="T13" fmla="*/ 46 h 215"/>
                <a:gd name="T14" fmla="*/ 50 w 167"/>
                <a:gd name="T15" fmla="*/ 49 h 215"/>
                <a:gd name="T16" fmla="*/ 60 w 167"/>
                <a:gd name="T17" fmla="*/ 58 h 215"/>
                <a:gd name="T18" fmla="*/ 68 w 167"/>
                <a:gd name="T19" fmla="*/ 74 h 215"/>
                <a:gd name="T20" fmla="*/ 69 w 167"/>
                <a:gd name="T21" fmla="*/ 83 h 215"/>
                <a:gd name="T22" fmla="*/ 72 w 167"/>
                <a:gd name="T23" fmla="*/ 89 h 215"/>
                <a:gd name="T24" fmla="*/ 77 w 167"/>
                <a:gd name="T25" fmla="*/ 96 h 215"/>
                <a:gd name="T26" fmla="*/ 84 w 167"/>
                <a:gd name="T27" fmla="*/ 99 h 215"/>
                <a:gd name="T28" fmla="*/ 90 w 167"/>
                <a:gd name="T29" fmla="*/ 101 h 215"/>
                <a:gd name="T30" fmla="*/ 101 w 167"/>
                <a:gd name="T31" fmla="*/ 108 h 215"/>
                <a:gd name="T32" fmla="*/ 111 w 167"/>
                <a:gd name="T33" fmla="*/ 121 h 215"/>
                <a:gd name="T34" fmla="*/ 115 w 167"/>
                <a:gd name="T35" fmla="*/ 134 h 215"/>
                <a:gd name="T36" fmla="*/ 116 w 167"/>
                <a:gd name="T37" fmla="*/ 140 h 215"/>
                <a:gd name="T38" fmla="*/ 120 w 167"/>
                <a:gd name="T39" fmla="*/ 147 h 215"/>
                <a:gd name="T40" fmla="*/ 126 w 167"/>
                <a:gd name="T41" fmla="*/ 152 h 215"/>
                <a:gd name="T42" fmla="*/ 132 w 167"/>
                <a:gd name="T43" fmla="*/ 155 h 215"/>
                <a:gd name="T44" fmla="*/ 141 w 167"/>
                <a:gd name="T45" fmla="*/ 159 h 215"/>
                <a:gd name="T46" fmla="*/ 150 w 167"/>
                <a:gd name="T47" fmla="*/ 167 h 215"/>
                <a:gd name="T48" fmla="*/ 158 w 167"/>
                <a:gd name="T49" fmla="*/ 182 h 215"/>
                <a:gd name="T50" fmla="*/ 161 w 167"/>
                <a:gd name="T51" fmla="*/ 191 h 215"/>
                <a:gd name="T52" fmla="*/ 162 w 167"/>
                <a:gd name="T53" fmla="*/ 198 h 215"/>
                <a:gd name="T54" fmla="*/ 167 w 167"/>
                <a:gd name="T55" fmla="*/ 205 h 215"/>
                <a:gd name="T56" fmla="*/ 166 w 167"/>
                <a:gd name="T57" fmla="*/ 210 h 215"/>
                <a:gd name="T58" fmla="*/ 162 w 167"/>
                <a:gd name="T59" fmla="*/ 214 h 215"/>
                <a:gd name="T60" fmla="*/ 156 w 167"/>
                <a:gd name="T61" fmla="*/ 214 h 215"/>
                <a:gd name="T62" fmla="*/ 148 w 167"/>
                <a:gd name="T63" fmla="*/ 203 h 215"/>
                <a:gd name="T64" fmla="*/ 144 w 167"/>
                <a:gd name="T65" fmla="*/ 190 h 215"/>
                <a:gd name="T66" fmla="*/ 143 w 167"/>
                <a:gd name="T67" fmla="*/ 185 h 215"/>
                <a:gd name="T68" fmla="*/ 139 w 167"/>
                <a:gd name="T69" fmla="*/ 177 h 215"/>
                <a:gd name="T70" fmla="*/ 132 w 167"/>
                <a:gd name="T71" fmla="*/ 173 h 215"/>
                <a:gd name="T72" fmla="*/ 127 w 167"/>
                <a:gd name="T73" fmla="*/ 171 h 215"/>
                <a:gd name="T74" fmla="*/ 118 w 167"/>
                <a:gd name="T75" fmla="*/ 167 h 215"/>
                <a:gd name="T76" fmla="*/ 107 w 167"/>
                <a:gd name="T77" fmla="*/ 157 h 215"/>
                <a:gd name="T78" fmla="*/ 99 w 167"/>
                <a:gd name="T79" fmla="*/ 142 h 215"/>
                <a:gd name="T80" fmla="*/ 98 w 167"/>
                <a:gd name="T81" fmla="*/ 133 h 215"/>
                <a:gd name="T82" fmla="*/ 95 w 167"/>
                <a:gd name="T83" fmla="*/ 127 h 215"/>
                <a:gd name="T84" fmla="*/ 90 w 167"/>
                <a:gd name="T85" fmla="*/ 121 h 215"/>
                <a:gd name="T86" fmla="*/ 84 w 167"/>
                <a:gd name="T87" fmla="*/ 117 h 215"/>
                <a:gd name="T88" fmla="*/ 77 w 167"/>
                <a:gd name="T89" fmla="*/ 114 h 215"/>
                <a:gd name="T90" fmla="*/ 67 w 167"/>
                <a:gd name="T91" fmla="*/ 109 h 215"/>
                <a:gd name="T92" fmla="*/ 56 w 167"/>
                <a:gd name="T93" fmla="*/ 95 h 215"/>
                <a:gd name="T94" fmla="*/ 52 w 167"/>
                <a:gd name="T95" fmla="*/ 82 h 215"/>
                <a:gd name="T96" fmla="*/ 51 w 167"/>
                <a:gd name="T97" fmla="*/ 75 h 215"/>
                <a:gd name="T98" fmla="*/ 47 w 167"/>
                <a:gd name="T99" fmla="*/ 68 h 215"/>
                <a:gd name="T100" fmla="*/ 42 w 167"/>
                <a:gd name="T101" fmla="*/ 63 h 215"/>
                <a:gd name="T102" fmla="*/ 35 w 167"/>
                <a:gd name="T103" fmla="*/ 61 h 215"/>
                <a:gd name="T104" fmla="*/ 26 w 167"/>
                <a:gd name="T105" fmla="*/ 58 h 215"/>
                <a:gd name="T106" fmla="*/ 17 w 167"/>
                <a:gd name="T107" fmla="*/ 49 h 215"/>
                <a:gd name="T108" fmla="*/ 9 w 167"/>
                <a:gd name="T109" fmla="*/ 33 h 215"/>
                <a:gd name="T110" fmla="*/ 6 w 167"/>
                <a:gd name="T111" fmla="*/ 24 h 215"/>
                <a:gd name="T112" fmla="*/ 5 w 167"/>
                <a:gd name="T113" fmla="*/ 17 h 215"/>
                <a:gd name="T114" fmla="*/ 0 w 167"/>
                <a:gd name="T115" fmla="*/ 11 h 215"/>
                <a:gd name="T116" fmla="*/ 1 w 167"/>
                <a:gd name="T117" fmla="*/ 6 h 215"/>
                <a:gd name="T118" fmla="*/ 6 w 167"/>
                <a:gd name="T119" fmla="*/ 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7" h="215">
                  <a:moveTo>
                    <a:pt x="9" y="0"/>
                  </a:moveTo>
                  <a:lnTo>
                    <a:pt x="12" y="2"/>
                  </a:lnTo>
                  <a:lnTo>
                    <a:pt x="14" y="4"/>
                  </a:lnTo>
                  <a:lnTo>
                    <a:pt x="20" y="12"/>
                  </a:lnTo>
                  <a:lnTo>
                    <a:pt x="22" y="19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2"/>
                  </a:lnTo>
                  <a:lnTo>
                    <a:pt x="26" y="34"/>
                  </a:lnTo>
                  <a:lnTo>
                    <a:pt x="29" y="38"/>
                  </a:lnTo>
                  <a:lnTo>
                    <a:pt x="33" y="41"/>
                  </a:lnTo>
                  <a:lnTo>
                    <a:pt x="35" y="44"/>
                  </a:lnTo>
                  <a:lnTo>
                    <a:pt x="38" y="45"/>
                  </a:lnTo>
                  <a:lnTo>
                    <a:pt x="41" y="46"/>
                  </a:lnTo>
                  <a:lnTo>
                    <a:pt x="46" y="47"/>
                  </a:lnTo>
                  <a:lnTo>
                    <a:pt x="50" y="49"/>
                  </a:lnTo>
                  <a:lnTo>
                    <a:pt x="55" y="53"/>
                  </a:lnTo>
                  <a:lnTo>
                    <a:pt x="60" y="58"/>
                  </a:lnTo>
                  <a:lnTo>
                    <a:pt x="65" y="66"/>
                  </a:lnTo>
                  <a:lnTo>
                    <a:pt x="68" y="74"/>
                  </a:lnTo>
                  <a:lnTo>
                    <a:pt x="69" y="79"/>
                  </a:lnTo>
                  <a:lnTo>
                    <a:pt x="69" y="83"/>
                  </a:lnTo>
                  <a:lnTo>
                    <a:pt x="71" y="85"/>
                  </a:lnTo>
                  <a:lnTo>
                    <a:pt x="72" y="89"/>
                  </a:lnTo>
                  <a:lnTo>
                    <a:pt x="75" y="92"/>
                  </a:lnTo>
                  <a:lnTo>
                    <a:pt x="77" y="96"/>
                  </a:lnTo>
                  <a:lnTo>
                    <a:pt x="80" y="97"/>
                  </a:lnTo>
                  <a:lnTo>
                    <a:pt x="84" y="99"/>
                  </a:lnTo>
                  <a:lnTo>
                    <a:pt x="86" y="100"/>
                  </a:lnTo>
                  <a:lnTo>
                    <a:pt x="90" y="101"/>
                  </a:lnTo>
                  <a:lnTo>
                    <a:pt x="95" y="104"/>
                  </a:lnTo>
                  <a:lnTo>
                    <a:pt x="101" y="108"/>
                  </a:lnTo>
                  <a:lnTo>
                    <a:pt x="106" y="113"/>
                  </a:lnTo>
                  <a:lnTo>
                    <a:pt x="111" y="121"/>
                  </a:lnTo>
                  <a:lnTo>
                    <a:pt x="114" y="127"/>
                  </a:lnTo>
                  <a:lnTo>
                    <a:pt x="115" y="134"/>
                  </a:lnTo>
                  <a:lnTo>
                    <a:pt x="115" y="138"/>
                  </a:lnTo>
                  <a:lnTo>
                    <a:pt x="116" y="140"/>
                  </a:lnTo>
                  <a:lnTo>
                    <a:pt x="118" y="143"/>
                  </a:lnTo>
                  <a:lnTo>
                    <a:pt x="120" y="147"/>
                  </a:lnTo>
                  <a:lnTo>
                    <a:pt x="123" y="150"/>
                  </a:lnTo>
                  <a:lnTo>
                    <a:pt x="126" y="152"/>
                  </a:lnTo>
                  <a:lnTo>
                    <a:pt x="128" y="154"/>
                  </a:lnTo>
                  <a:lnTo>
                    <a:pt x="132" y="155"/>
                  </a:lnTo>
                  <a:lnTo>
                    <a:pt x="136" y="156"/>
                  </a:lnTo>
                  <a:lnTo>
                    <a:pt x="141" y="159"/>
                  </a:lnTo>
                  <a:lnTo>
                    <a:pt x="145" y="161"/>
                  </a:lnTo>
                  <a:lnTo>
                    <a:pt x="150" y="167"/>
                  </a:lnTo>
                  <a:lnTo>
                    <a:pt x="156" y="176"/>
                  </a:lnTo>
                  <a:lnTo>
                    <a:pt x="158" y="182"/>
                  </a:lnTo>
                  <a:lnTo>
                    <a:pt x="160" y="189"/>
                  </a:lnTo>
                  <a:lnTo>
                    <a:pt x="161" y="191"/>
                  </a:lnTo>
                  <a:lnTo>
                    <a:pt x="161" y="194"/>
                  </a:lnTo>
                  <a:lnTo>
                    <a:pt x="162" y="198"/>
                  </a:lnTo>
                  <a:lnTo>
                    <a:pt x="165" y="202"/>
                  </a:lnTo>
                  <a:lnTo>
                    <a:pt x="167" y="205"/>
                  </a:lnTo>
                  <a:lnTo>
                    <a:pt x="167" y="207"/>
                  </a:lnTo>
                  <a:lnTo>
                    <a:pt x="166" y="210"/>
                  </a:lnTo>
                  <a:lnTo>
                    <a:pt x="165" y="212"/>
                  </a:lnTo>
                  <a:lnTo>
                    <a:pt x="162" y="214"/>
                  </a:lnTo>
                  <a:lnTo>
                    <a:pt x="160" y="215"/>
                  </a:lnTo>
                  <a:lnTo>
                    <a:pt x="156" y="214"/>
                  </a:lnTo>
                  <a:lnTo>
                    <a:pt x="153" y="212"/>
                  </a:lnTo>
                  <a:lnTo>
                    <a:pt x="148" y="203"/>
                  </a:lnTo>
                  <a:lnTo>
                    <a:pt x="145" y="197"/>
                  </a:lnTo>
                  <a:lnTo>
                    <a:pt x="144" y="190"/>
                  </a:lnTo>
                  <a:lnTo>
                    <a:pt x="143" y="188"/>
                  </a:lnTo>
                  <a:lnTo>
                    <a:pt x="143" y="185"/>
                  </a:lnTo>
                  <a:lnTo>
                    <a:pt x="141" y="181"/>
                  </a:lnTo>
                  <a:lnTo>
                    <a:pt x="139" y="177"/>
                  </a:lnTo>
                  <a:lnTo>
                    <a:pt x="136" y="174"/>
                  </a:lnTo>
                  <a:lnTo>
                    <a:pt x="132" y="173"/>
                  </a:lnTo>
                  <a:lnTo>
                    <a:pt x="130" y="171"/>
                  </a:lnTo>
                  <a:lnTo>
                    <a:pt x="127" y="171"/>
                  </a:lnTo>
                  <a:lnTo>
                    <a:pt x="122" y="168"/>
                  </a:lnTo>
                  <a:lnTo>
                    <a:pt x="118" y="167"/>
                  </a:lnTo>
                  <a:lnTo>
                    <a:pt x="113" y="163"/>
                  </a:lnTo>
                  <a:lnTo>
                    <a:pt x="107" y="157"/>
                  </a:lnTo>
                  <a:lnTo>
                    <a:pt x="102" y="150"/>
                  </a:lnTo>
                  <a:lnTo>
                    <a:pt x="99" y="142"/>
                  </a:lnTo>
                  <a:lnTo>
                    <a:pt x="98" y="137"/>
                  </a:lnTo>
                  <a:lnTo>
                    <a:pt x="98" y="133"/>
                  </a:lnTo>
                  <a:lnTo>
                    <a:pt x="97" y="130"/>
                  </a:lnTo>
                  <a:lnTo>
                    <a:pt x="95" y="127"/>
                  </a:lnTo>
                  <a:lnTo>
                    <a:pt x="93" y="123"/>
                  </a:lnTo>
                  <a:lnTo>
                    <a:pt x="90" y="121"/>
                  </a:lnTo>
                  <a:lnTo>
                    <a:pt x="88" y="118"/>
                  </a:lnTo>
                  <a:lnTo>
                    <a:pt x="84" y="117"/>
                  </a:lnTo>
                  <a:lnTo>
                    <a:pt x="81" y="116"/>
                  </a:lnTo>
                  <a:lnTo>
                    <a:pt x="77" y="114"/>
                  </a:lnTo>
                  <a:lnTo>
                    <a:pt x="72" y="112"/>
                  </a:lnTo>
                  <a:lnTo>
                    <a:pt x="67" y="109"/>
                  </a:lnTo>
                  <a:lnTo>
                    <a:pt x="61" y="102"/>
                  </a:lnTo>
                  <a:lnTo>
                    <a:pt x="56" y="95"/>
                  </a:lnTo>
                  <a:lnTo>
                    <a:pt x="54" y="88"/>
                  </a:lnTo>
                  <a:lnTo>
                    <a:pt x="52" y="82"/>
                  </a:lnTo>
                  <a:lnTo>
                    <a:pt x="52" y="79"/>
                  </a:lnTo>
                  <a:lnTo>
                    <a:pt x="51" y="75"/>
                  </a:lnTo>
                  <a:lnTo>
                    <a:pt x="50" y="72"/>
                  </a:lnTo>
                  <a:lnTo>
                    <a:pt x="47" y="68"/>
                  </a:lnTo>
                  <a:lnTo>
                    <a:pt x="44" y="66"/>
                  </a:lnTo>
                  <a:lnTo>
                    <a:pt x="42" y="63"/>
                  </a:lnTo>
                  <a:lnTo>
                    <a:pt x="39" y="62"/>
                  </a:lnTo>
                  <a:lnTo>
                    <a:pt x="35" y="61"/>
                  </a:lnTo>
                  <a:lnTo>
                    <a:pt x="31" y="59"/>
                  </a:lnTo>
                  <a:lnTo>
                    <a:pt x="26" y="58"/>
                  </a:lnTo>
                  <a:lnTo>
                    <a:pt x="22" y="54"/>
                  </a:lnTo>
                  <a:lnTo>
                    <a:pt x="17" y="49"/>
                  </a:lnTo>
                  <a:lnTo>
                    <a:pt x="12" y="41"/>
                  </a:lnTo>
                  <a:lnTo>
                    <a:pt x="9" y="33"/>
                  </a:lnTo>
                  <a:lnTo>
                    <a:pt x="8" y="28"/>
                  </a:lnTo>
                  <a:lnTo>
                    <a:pt x="6" y="24"/>
                  </a:lnTo>
                  <a:lnTo>
                    <a:pt x="6" y="21"/>
                  </a:lnTo>
                  <a:lnTo>
                    <a:pt x="5" y="17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2" name="Freeform 169"/>
            <p:cNvSpPr>
              <a:spLocks noEditPoints="1"/>
            </p:cNvSpPr>
            <p:nvPr/>
          </p:nvSpPr>
          <p:spPr bwMode="auto">
            <a:xfrm>
              <a:off x="6605588" y="4600575"/>
              <a:ext cx="225425" cy="157163"/>
            </a:xfrm>
            <a:custGeom>
              <a:avLst/>
              <a:gdLst>
                <a:gd name="T0" fmla="*/ 80 w 142"/>
                <a:gd name="T1" fmla="*/ 58 h 99"/>
                <a:gd name="T2" fmla="*/ 80 w 142"/>
                <a:gd name="T3" fmla="*/ 83 h 99"/>
                <a:gd name="T4" fmla="*/ 106 w 142"/>
                <a:gd name="T5" fmla="*/ 83 h 99"/>
                <a:gd name="T6" fmla="*/ 112 w 142"/>
                <a:gd name="T7" fmla="*/ 81 h 99"/>
                <a:gd name="T8" fmla="*/ 118 w 142"/>
                <a:gd name="T9" fmla="*/ 79 h 99"/>
                <a:gd name="T10" fmla="*/ 121 w 142"/>
                <a:gd name="T11" fmla="*/ 75 h 99"/>
                <a:gd name="T12" fmla="*/ 124 w 142"/>
                <a:gd name="T13" fmla="*/ 70 h 99"/>
                <a:gd name="T14" fmla="*/ 125 w 142"/>
                <a:gd name="T15" fmla="*/ 63 h 99"/>
                <a:gd name="T16" fmla="*/ 125 w 142"/>
                <a:gd name="T17" fmla="*/ 58 h 99"/>
                <a:gd name="T18" fmla="*/ 80 w 142"/>
                <a:gd name="T19" fmla="*/ 58 h 99"/>
                <a:gd name="T20" fmla="*/ 17 w 142"/>
                <a:gd name="T21" fmla="*/ 58 h 99"/>
                <a:gd name="T22" fmla="*/ 17 w 142"/>
                <a:gd name="T23" fmla="*/ 63 h 99"/>
                <a:gd name="T24" fmla="*/ 17 w 142"/>
                <a:gd name="T25" fmla="*/ 70 h 99"/>
                <a:gd name="T26" fmla="*/ 19 w 142"/>
                <a:gd name="T27" fmla="*/ 75 h 99"/>
                <a:gd name="T28" fmla="*/ 25 w 142"/>
                <a:gd name="T29" fmla="*/ 79 h 99"/>
                <a:gd name="T30" fmla="*/ 30 w 142"/>
                <a:gd name="T31" fmla="*/ 81 h 99"/>
                <a:gd name="T32" fmla="*/ 35 w 142"/>
                <a:gd name="T33" fmla="*/ 83 h 99"/>
                <a:gd name="T34" fmla="*/ 63 w 142"/>
                <a:gd name="T35" fmla="*/ 83 h 99"/>
                <a:gd name="T36" fmla="*/ 63 w 142"/>
                <a:gd name="T37" fmla="*/ 58 h 99"/>
                <a:gd name="T38" fmla="*/ 17 w 142"/>
                <a:gd name="T39" fmla="*/ 58 h 99"/>
                <a:gd name="T40" fmla="*/ 80 w 142"/>
                <a:gd name="T41" fmla="*/ 16 h 99"/>
                <a:gd name="T42" fmla="*/ 80 w 142"/>
                <a:gd name="T43" fmla="*/ 41 h 99"/>
                <a:gd name="T44" fmla="*/ 125 w 142"/>
                <a:gd name="T45" fmla="*/ 41 h 99"/>
                <a:gd name="T46" fmla="*/ 125 w 142"/>
                <a:gd name="T47" fmla="*/ 36 h 99"/>
                <a:gd name="T48" fmla="*/ 124 w 142"/>
                <a:gd name="T49" fmla="*/ 29 h 99"/>
                <a:gd name="T50" fmla="*/ 121 w 142"/>
                <a:gd name="T51" fmla="*/ 24 h 99"/>
                <a:gd name="T52" fmla="*/ 118 w 142"/>
                <a:gd name="T53" fmla="*/ 20 h 99"/>
                <a:gd name="T54" fmla="*/ 112 w 142"/>
                <a:gd name="T55" fmla="*/ 17 h 99"/>
                <a:gd name="T56" fmla="*/ 106 w 142"/>
                <a:gd name="T57" fmla="*/ 16 h 99"/>
                <a:gd name="T58" fmla="*/ 80 w 142"/>
                <a:gd name="T59" fmla="*/ 16 h 99"/>
                <a:gd name="T60" fmla="*/ 35 w 142"/>
                <a:gd name="T61" fmla="*/ 16 h 99"/>
                <a:gd name="T62" fmla="*/ 30 w 142"/>
                <a:gd name="T63" fmla="*/ 17 h 99"/>
                <a:gd name="T64" fmla="*/ 25 w 142"/>
                <a:gd name="T65" fmla="*/ 20 h 99"/>
                <a:gd name="T66" fmla="*/ 19 w 142"/>
                <a:gd name="T67" fmla="*/ 24 h 99"/>
                <a:gd name="T68" fmla="*/ 17 w 142"/>
                <a:gd name="T69" fmla="*/ 29 h 99"/>
                <a:gd name="T70" fmla="*/ 17 w 142"/>
                <a:gd name="T71" fmla="*/ 36 h 99"/>
                <a:gd name="T72" fmla="*/ 17 w 142"/>
                <a:gd name="T73" fmla="*/ 41 h 99"/>
                <a:gd name="T74" fmla="*/ 63 w 142"/>
                <a:gd name="T75" fmla="*/ 41 h 99"/>
                <a:gd name="T76" fmla="*/ 63 w 142"/>
                <a:gd name="T77" fmla="*/ 16 h 99"/>
                <a:gd name="T78" fmla="*/ 35 w 142"/>
                <a:gd name="T79" fmla="*/ 16 h 99"/>
                <a:gd name="T80" fmla="*/ 35 w 142"/>
                <a:gd name="T81" fmla="*/ 0 h 99"/>
                <a:gd name="T82" fmla="*/ 106 w 142"/>
                <a:gd name="T83" fmla="*/ 0 h 99"/>
                <a:gd name="T84" fmla="*/ 120 w 142"/>
                <a:gd name="T85" fmla="*/ 3 h 99"/>
                <a:gd name="T86" fmla="*/ 132 w 142"/>
                <a:gd name="T87" fmla="*/ 11 h 99"/>
                <a:gd name="T88" fmla="*/ 140 w 142"/>
                <a:gd name="T89" fmla="*/ 21 h 99"/>
                <a:gd name="T90" fmla="*/ 142 w 142"/>
                <a:gd name="T91" fmla="*/ 36 h 99"/>
                <a:gd name="T92" fmla="*/ 142 w 142"/>
                <a:gd name="T93" fmla="*/ 63 h 99"/>
                <a:gd name="T94" fmla="*/ 140 w 142"/>
                <a:gd name="T95" fmla="*/ 76 h 99"/>
                <a:gd name="T96" fmla="*/ 132 w 142"/>
                <a:gd name="T97" fmla="*/ 88 h 99"/>
                <a:gd name="T98" fmla="*/ 120 w 142"/>
                <a:gd name="T99" fmla="*/ 96 h 99"/>
                <a:gd name="T100" fmla="*/ 106 w 142"/>
                <a:gd name="T101" fmla="*/ 99 h 99"/>
                <a:gd name="T102" fmla="*/ 35 w 142"/>
                <a:gd name="T103" fmla="*/ 99 h 99"/>
                <a:gd name="T104" fmla="*/ 22 w 142"/>
                <a:gd name="T105" fmla="*/ 96 h 99"/>
                <a:gd name="T106" fmla="*/ 10 w 142"/>
                <a:gd name="T107" fmla="*/ 88 h 99"/>
                <a:gd name="T108" fmla="*/ 2 w 142"/>
                <a:gd name="T109" fmla="*/ 76 h 99"/>
                <a:gd name="T110" fmla="*/ 0 w 142"/>
                <a:gd name="T111" fmla="*/ 63 h 99"/>
                <a:gd name="T112" fmla="*/ 0 w 142"/>
                <a:gd name="T113" fmla="*/ 36 h 99"/>
                <a:gd name="T114" fmla="*/ 2 w 142"/>
                <a:gd name="T115" fmla="*/ 21 h 99"/>
                <a:gd name="T116" fmla="*/ 10 w 142"/>
                <a:gd name="T117" fmla="*/ 11 h 99"/>
                <a:gd name="T118" fmla="*/ 22 w 142"/>
                <a:gd name="T119" fmla="*/ 3 h 99"/>
                <a:gd name="T120" fmla="*/ 35 w 142"/>
                <a:gd name="T121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2" h="99">
                  <a:moveTo>
                    <a:pt x="80" y="58"/>
                  </a:moveTo>
                  <a:lnTo>
                    <a:pt x="80" y="83"/>
                  </a:lnTo>
                  <a:lnTo>
                    <a:pt x="106" y="83"/>
                  </a:lnTo>
                  <a:lnTo>
                    <a:pt x="112" y="81"/>
                  </a:lnTo>
                  <a:lnTo>
                    <a:pt x="118" y="79"/>
                  </a:lnTo>
                  <a:lnTo>
                    <a:pt x="121" y="75"/>
                  </a:lnTo>
                  <a:lnTo>
                    <a:pt x="124" y="70"/>
                  </a:lnTo>
                  <a:lnTo>
                    <a:pt x="125" y="63"/>
                  </a:lnTo>
                  <a:lnTo>
                    <a:pt x="125" y="58"/>
                  </a:lnTo>
                  <a:lnTo>
                    <a:pt x="80" y="58"/>
                  </a:lnTo>
                  <a:close/>
                  <a:moveTo>
                    <a:pt x="17" y="58"/>
                  </a:moveTo>
                  <a:lnTo>
                    <a:pt x="17" y="63"/>
                  </a:lnTo>
                  <a:lnTo>
                    <a:pt x="17" y="70"/>
                  </a:lnTo>
                  <a:lnTo>
                    <a:pt x="19" y="75"/>
                  </a:lnTo>
                  <a:lnTo>
                    <a:pt x="25" y="79"/>
                  </a:lnTo>
                  <a:lnTo>
                    <a:pt x="30" y="81"/>
                  </a:lnTo>
                  <a:lnTo>
                    <a:pt x="35" y="83"/>
                  </a:lnTo>
                  <a:lnTo>
                    <a:pt x="63" y="83"/>
                  </a:lnTo>
                  <a:lnTo>
                    <a:pt x="63" y="58"/>
                  </a:lnTo>
                  <a:lnTo>
                    <a:pt x="17" y="58"/>
                  </a:lnTo>
                  <a:close/>
                  <a:moveTo>
                    <a:pt x="80" y="16"/>
                  </a:moveTo>
                  <a:lnTo>
                    <a:pt x="80" y="41"/>
                  </a:lnTo>
                  <a:lnTo>
                    <a:pt x="125" y="41"/>
                  </a:lnTo>
                  <a:lnTo>
                    <a:pt x="125" y="36"/>
                  </a:lnTo>
                  <a:lnTo>
                    <a:pt x="124" y="29"/>
                  </a:lnTo>
                  <a:lnTo>
                    <a:pt x="121" y="24"/>
                  </a:lnTo>
                  <a:lnTo>
                    <a:pt x="118" y="20"/>
                  </a:lnTo>
                  <a:lnTo>
                    <a:pt x="112" y="17"/>
                  </a:lnTo>
                  <a:lnTo>
                    <a:pt x="106" y="16"/>
                  </a:lnTo>
                  <a:lnTo>
                    <a:pt x="80" y="16"/>
                  </a:lnTo>
                  <a:close/>
                  <a:moveTo>
                    <a:pt x="35" y="16"/>
                  </a:moveTo>
                  <a:lnTo>
                    <a:pt x="30" y="17"/>
                  </a:lnTo>
                  <a:lnTo>
                    <a:pt x="25" y="20"/>
                  </a:lnTo>
                  <a:lnTo>
                    <a:pt x="19" y="24"/>
                  </a:lnTo>
                  <a:lnTo>
                    <a:pt x="17" y="29"/>
                  </a:lnTo>
                  <a:lnTo>
                    <a:pt x="17" y="36"/>
                  </a:lnTo>
                  <a:lnTo>
                    <a:pt x="17" y="41"/>
                  </a:lnTo>
                  <a:lnTo>
                    <a:pt x="63" y="41"/>
                  </a:lnTo>
                  <a:lnTo>
                    <a:pt x="63" y="16"/>
                  </a:lnTo>
                  <a:lnTo>
                    <a:pt x="35" y="16"/>
                  </a:lnTo>
                  <a:close/>
                  <a:moveTo>
                    <a:pt x="35" y="0"/>
                  </a:moveTo>
                  <a:lnTo>
                    <a:pt x="106" y="0"/>
                  </a:lnTo>
                  <a:lnTo>
                    <a:pt x="120" y="3"/>
                  </a:lnTo>
                  <a:lnTo>
                    <a:pt x="132" y="11"/>
                  </a:lnTo>
                  <a:lnTo>
                    <a:pt x="140" y="21"/>
                  </a:lnTo>
                  <a:lnTo>
                    <a:pt x="142" y="36"/>
                  </a:lnTo>
                  <a:lnTo>
                    <a:pt x="142" y="63"/>
                  </a:lnTo>
                  <a:lnTo>
                    <a:pt x="140" y="76"/>
                  </a:lnTo>
                  <a:lnTo>
                    <a:pt x="132" y="88"/>
                  </a:lnTo>
                  <a:lnTo>
                    <a:pt x="120" y="96"/>
                  </a:lnTo>
                  <a:lnTo>
                    <a:pt x="106" y="99"/>
                  </a:lnTo>
                  <a:lnTo>
                    <a:pt x="35" y="99"/>
                  </a:lnTo>
                  <a:lnTo>
                    <a:pt x="22" y="96"/>
                  </a:lnTo>
                  <a:lnTo>
                    <a:pt x="10" y="88"/>
                  </a:lnTo>
                  <a:lnTo>
                    <a:pt x="2" y="76"/>
                  </a:lnTo>
                  <a:lnTo>
                    <a:pt x="0" y="63"/>
                  </a:lnTo>
                  <a:lnTo>
                    <a:pt x="0" y="36"/>
                  </a:lnTo>
                  <a:lnTo>
                    <a:pt x="2" y="21"/>
                  </a:lnTo>
                  <a:lnTo>
                    <a:pt x="10" y="11"/>
                  </a:lnTo>
                  <a:lnTo>
                    <a:pt x="22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3" name="Freeform 170"/>
            <p:cNvSpPr>
              <a:spLocks noEditPoints="1"/>
            </p:cNvSpPr>
            <p:nvPr/>
          </p:nvSpPr>
          <p:spPr bwMode="auto">
            <a:xfrm>
              <a:off x="6927851" y="4605338"/>
              <a:ext cx="223838" cy="155575"/>
            </a:xfrm>
            <a:custGeom>
              <a:avLst/>
              <a:gdLst>
                <a:gd name="T0" fmla="*/ 78 w 141"/>
                <a:gd name="T1" fmla="*/ 58 h 98"/>
                <a:gd name="T2" fmla="*/ 78 w 141"/>
                <a:gd name="T3" fmla="*/ 82 h 98"/>
                <a:gd name="T4" fmla="*/ 106 w 141"/>
                <a:gd name="T5" fmla="*/ 82 h 98"/>
                <a:gd name="T6" fmla="*/ 112 w 141"/>
                <a:gd name="T7" fmla="*/ 81 h 98"/>
                <a:gd name="T8" fmla="*/ 117 w 141"/>
                <a:gd name="T9" fmla="*/ 78 h 98"/>
                <a:gd name="T10" fmla="*/ 121 w 141"/>
                <a:gd name="T11" fmla="*/ 75 h 98"/>
                <a:gd name="T12" fmla="*/ 124 w 141"/>
                <a:gd name="T13" fmla="*/ 69 h 98"/>
                <a:gd name="T14" fmla="*/ 125 w 141"/>
                <a:gd name="T15" fmla="*/ 63 h 98"/>
                <a:gd name="T16" fmla="*/ 125 w 141"/>
                <a:gd name="T17" fmla="*/ 58 h 98"/>
                <a:gd name="T18" fmla="*/ 78 w 141"/>
                <a:gd name="T19" fmla="*/ 58 h 98"/>
                <a:gd name="T20" fmla="*/ 15 w 141"/>
                <a:gd name="T21" fmla="*/ 58 h 98"/>
                <a:gd name="T22" fmla="*/ 15 w 141"/>
                <a:gd name="T23" fmla="*/ 63 h 98"/>
                <a:gd name="T24" fmla="*/ 17 w 141"/>
                <a:gd name="T25" fmla="*/ 69 h 98"/>
                <a:gd name="T26" fmla="*/ 19 w 141"/>
                <a:gd name="T27" fmla="*/ 75 h 98"/>
                <a:gd name="T28" fmla="*/ 23 w 141"/>
                <a:gd name="T29" fmla="*/ 78 h 98"/>
                <a:gd name="T30" fmla="*/ 28 w 141"/>
                <a:gd name="T31" fmla="*/ 81 h 98"/>
                <a:gd name="T32" fmla="*/ 35 w 141"/>
                <a:gd name="T33" fmla="*/ 82 h 98"/>
                <a:gd name="T34" fmla="*/ 62 w 141"/>
                <a:gd name="T35" fmla="*/ 82 h 98"/>
                <a:gd name="T36" fmla="*/ 62 w 141"/>
                <a:gd name="T37" fmla="*/ 58 h 98"/>
                <a:gd name="T38" fmla="*/ 15 w 141"/>
                <a:gd name="T39" fmla="*/ 58 h 98"/>
                <a:gd name="T40" fmla="*/ 78 w 141"/>
                <a:gd name="T41" fmla="*/ 16 h 98"/>
                <a:gd name="T42" fmla="*/ 78 w 141"/>
                <a:gd name="T43" fmla="*/ 41 h 98"/>
                <a:gd name="T44" fmla="*/ 125 w 141"/>
                <a:gd name="T45" fmla="*/ 41 h 98"/>
                <a:gd name="T46" fmla="*/ 125 w 141"/>
                <a:gd name="T47" fmla="*/ 35 h 98"/>
                <a:gd name="T48" fmla="*/ 124 w 141"/>
                <a:gd name="T49" fmla="*/ 29 h 98"/>
                <a:gd name="T50" fmla="*/ 121 w 141"/>
                <a:gd name="T51" fmla="*/ 24 h 98"/>
                <a:gd name="T52" fmla="*/ 117 w 141"/>
                <a:gd name="T53" fmla="*/ 20 h 98"/>
                <a:gd name="T54" fmla="*/ 112 w 141"/>
                <a:gd name="T55" fmla="*/ 17 h 98"/>
                <a:gd name="T56" fmla="*/ 106 w 141"/>
                <a:gd name="T57" fmla="*/ 16 h 98"/>
                <a:gd name="T58" fmla="*/ 78 w 141"/>
                <a:gd name="T59" fmla="*/ 16 h 98"/>
                <a:gd name="T60" fmla="*/ 35 w 141"/>
                <a:gd name="T61" fmla="*/ 16 h 98"/>
                <a:gd name="T62" fmla="*/ 28 w 141"/>
                <a:gd name="T63" fmla="*/ 17 h 98"/>
                <a:gd name="T64" fmla="*/ 23 w 141"/>
                <a:gd name="T65" fmla="*/ 20 h 98"/>
                <a:gd name="T66" fmla="*/ 19 w 141"/>
                <a:gd name="T67" fmla="*/ 24 h 98"/>
                <a:gd name="T68" fmla="*/ 17 w 141"/>
                <a:gd name="T69" fmla="*/ 29 h 98"/>
                <a:gd name="T70" fmla="*/ 15 w 141"/>
                <a:gd name="T71" fmla="*/ 35 h 98"/>
                <a:gd name="T72" fmla="*/ 15 w 141"/>
                <a:gd name="T73" fmla="*/ 41 h 98"/>
                <a:gd name="T74" fmla="*/ 62 w 141"/>
                <a:gd name="T75" fmla="*/ 41 h 98"/>
                <a:gd name="T76" fmla="*/ 62 w 141"/>
                <a:gd name="T77" fmla="*/ 16 h 98"/>
                <a:gd name="T78" fmla="*/ 35 w 141"/>
                <a:gd name="T79" fmla="*/ 16 h 98"/>
                <a:gd name="T80" fmla="*/ 35 w 141"/>
                <a:gd name="T81" fmla="*/ 0 h 98"/>
                <a:gd name="T82" fmla="*/ 106 w 141"/>
                <a:gd name="T83" fmla="*/ 0 h 98"/>
                <a:gd name="T84" fmla="*/ 120 w 141"/>
                <a:gd name="T85" fmla="*/ 3 h 98"/>
                <a:gd name="T86" fmla="*/ 131 w 141"/>
                <a:gd name="T87" fmla="*/ 10 h 98"/>
                <a:gd name="T88" fmla="*/ 138 w 141"/>
                <a:gd name="T89" fmla="*/ 22 h 98"/>
                <a:gd name="T90" fmla="*/ 141 w 141"/>
                <a:gd name="T91" fmla="*/ 35 h 98"/>
                <a:gd name="T92" fmla="*/ 141 w 141"/>
                <a:gd name="T93" fmla="*/ 63 h 98"/>
                <a:gd name="T94" fmla="*/ 138 w 141"/>
                <a:gd name="T95" fmla="*/ 77 h 98"/>
                <a:gd name="T96" fmla="*/ 131 w 141"/>
                <a:gd name="T97" fmla="*/ 88 h 98"/>
                <a:gd name="T98" fmla="*/ 120 w 141"/>
                <a:gd name="T99" fmla="*/ 96 h 98"/>
                <a:gd name="T100" fmla="*/ 106 w 141"/>
                <a:gd name="T101" fmla="*/ 98 h 98"/>
                <a:gd name="T102" fmla="*/ 35 w 141"/>
                <a:gd name="T103" fmla="*/ 98 h 98"/>
                <a:gd name="T104" fmla="*/ 21 w 141"/>
                <a:gd name="T105" fmla="*/ 96 h 98"/>
                <a:gd name="T106" fmla="*/ 10 w 141"/>
                <a:gd name="T107" fmla="*/ 88 h 98"/>
                <a:gd name="T108" fmla="*/ 2 w 141"/>
                <a:gd name="T109" fmla="*/ 77 h 98"/>
                <a:gd name="T110" fmla="*/ 0 w 141"/>
                <a:gd name="T111" fmla="*/ 63 h 98"/>
                <a:gd name="T112" fmla="*/ 0 w 141"/>
                <a:gd name="T113" fmla="*/ 35 h 98"/>
                <a:gd name="T114" fmla="*/ 2 w 141"/>
                <a:gd name="T115" fmla="*/ 22 h 98"/>
                <a:gd name="T116" fmla="*/ 10 w 141"/>
                <a:gd name="T117" fmla="*/ 10 h 98"/>
                <a:gd name="T118" fmla="*/ 21 w 141"/>
                <a:gd name="T119" fmla="*/ 3 h 98"/>
                <a:gd name="T120" fmla="*/ 35 w 141"/>
                <a:gd name="T1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98">
                  <a:moveTo>
                    <a:pt x="78" y="58"/>
                  </a:moveTo>
                  <a:lnTo>
                    <a:pt x="78" y="82"/>
                  </a:lnTo>
                  <a:lnTo>
                    <a:pt x="106" y="82"/>
                  </a:lnTo>
                  <a:lnTo>
                    <a:pt x="112" y="81"/>
                  </a:lnTo>
                  <a:lnTo>
                    <a:pt x="117" y="78"/>
                  </a:lnTo>
                  <a:lnTo>
                    <a:pt x="121" y="75"/>
                  </a:lnTo>
                  <a:lnTo>
                    <a:pt x="124" y="69"/>
                  </a:lnTo>
                  <a:lnTo>
                    <a:pt x="125" y="63"/>
                  </a:lnTo>
                  <a:lnTo>
                    <a:pt x="125" y="58"/>
                  </a:lnTo>
                  <a:lnTo>
                    <a:pt x="78" y="58"/>
                  </a:lnTo>
                  <a:close/>
                  <a:moveTo>
                    <a:pt x="15" y="58"/>
                  </a:moveTo>
                  <a:lnTo>
                    <a:pt x="15" y="63"/>
                  </a:lnTo>
                  <a:lnTo>
                    <a:pt x="17" y="69"/>
                  </a:lnTo>
                  <a:lnTo>
                    <a:pt x="19" y="75"/>
                  </a:lnTo>
                  <a:lnTo>
                    <a:pt x="23" y="78"/>
                  </a:lnTo>
                  <a:lnTo>
                    <a:pt x="28" y="81"/>
                  </a:lnTo>
                  <a:lnTo>
                    <a:pt x="35" y="82"/>
                  </a:lnTo>
                  <a:lnTo>
                    <a:pt x="62" y="82"/>
                  </a:lnTo>
                  <a:lnTo>
                    <a:pt x="62" y="58"/>
                  </a:lnTo>
                  <a:lnTo>
                    <a:pt x="15" y="58"/>
                  </a:lnTo>
                  <a:close/>
                  <a:moveTo>
                    <a:pt x="78" y="16"/>
                  </a:moveTo>
                  <a:lnTo>
                    <a:pt x="78" y="41"/>
                  </a:lnTo>
                  <a:lnTo>
                    <a:pt x="125" y="41"/>
                  </a:lnTo>
                  <a:lnTo>
                    <a:pt x="125" y="35"/>
                  </a:lnTo>
                  <a:lnTo>
                    <a:pt x="124" y="29"/>
                  </a:lnTo>
                  <a:lnTo>
                    <a:pt x="121" y="24"/>
                  </a:lnTo>
                  <a:lnTo>
                    <a:pt x="117" y="20"/>
                  </a:lnTo>
                  <a:lnTo>
                    <a:pt x="112" y="17"/>
                  </a:lnTo>
                  <a:lnTo>
                    <a:pt x="106" y="16"/>
                  </a:lnTo>
                  <a:lnTo>
                    <a:pt x="78" y="16"/>
                  </a:lnTo>
                  <a:close/>
                  <a:moveTo>
                    <a:pt x="35" y="16"/>
                  </a:moveTo>
                  <a:lnTo>
                    <a:pt x="28" y="17"/>
                  </a:lnTo>
                  <a:lnTo>
                    <a:pt x="23" y="20"/>
                  </a:lnTo>
                  <a:lnTo>
                    <a:pt x="19" y="24"/>
                  </a:lnTo>
                  <a:lnTo>
                    <a:pt x="17" y="29"/>
                  </a:lnTo>
                  <a:lnTo>
                    <a:pt x="15" y="35"/>
                  </a:lnTo>
                  <a:lnTo>
                    <a:pt x="15" y="41"/>
                  </a:lnTo>
                  <a:lnTo>
                    <a:pt x="62" y="41"/>
                  </a:lnTo>
                  <a:lnTo>
                    <a:pt x="62" y="16"/>
                  </a:lnTo>
                  <a:lnTo>
                    <a:pt x="35" y="16"/>
                  </a:lnTo>
                  <a:close/>
                  <a:moveTo>
                    <a:pt x="35" y="0"/>
                  </a:moveTo>
                  <a:lnTo>
                    <a:pt x="106" y="0"/>
                  </a:lnTo>
                  <a:lnTo>
                    <a:pt x="120" y="3"/>
                  </a:lnTo>
                  <a:lnTo>
                    <a:pt x="131" y="10"/>
                  </a:lnTo>
                  <a:lnTo>
                    <a:pt x="138" y="22"/>
                  </a:lnTo>
                  <a:lnTo>
                    <a:pt x="141" y="35"/>
                  </a:lnTo>
                  <a:lnTo>
                    <a:pt x="141" y="63"/>
                  </a:lnTo>
                  <a:lnTo>
                    <a:pt x="138" y="77"/>
                  </a:lnTo>
                  <a:lnTo>
                    <a:pt x="131" y="88"/>
                  </a:lnTo>
                  <a:lnTo>
                    <a:pt x="120" y="96"/>
                  </a:lnTo>
                  <a:lnTo>
                    <a:pt x="106" y="98"/>
                  </a:lnTo>
                  <a:lnTo>
                    <a:pt x="35" y="98"/>
                  </a:lnTo>
                  <a:lnTo>
                    <a:pt x="21" y="96"/>
                  </a:lnTo>
                  <a:lnTo>
                    <a:pt x="10" y="88"/>
                  </a:lnTo>
                  <a:lnTo>
                    <a:pt x="2" y="77"/>
                  </a:lnTo>
                  <a:lnTo>
                    <a:pt x="0" y="63"/>
                  </a:lnTo>
                  <a:lnTo>
                    <a:pt x="0" y="35"/>
                  </a:lnTo>
                  <a:lnTo>
                    <a:pt x="2" y="22"/>
                  </a:lnTo>
                  <a:lnTo>
                    <a:pt x="10" y="10"/>
                  </a:lnTo>
                  <a:lnTo>
                    <a:pt x="21" y="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4" name="Freeform 171"/>
            <p:cNvSpPr>
              <a:spLocks/>
            </p:cNvSpPr>
            <p:nvPr/>
          </p:nvSpPr>
          <p:spPr bwMode="auto">
            <a:xfrm>
              <a:off x="6524626" y="4570413"/>
              <a:ext cx="703263" cy="301625"/>
            </a:xfrm>
            <a:custGeom>
              <a:avLst/>
              <a:gdLst>
                <a:gd name="T0" fmla="*/ 17 w 443"/>
                <a:gd name="T1" fmla="*/ 9 h 190"/>
                <a:gd name="T2" fmla="*/ 25 w 443"/>
                <a:gd name="T3" fmla="*/ 31 h 190"/>
                <a:gd name="T4" fmla="*/ 22 w 443"/>
                <a:gd name="T5" fmla="*/ 76 h 190"/>
                <a:gd name="T6" fmla="*/ 17 w 443"/>
                <a:gd name="T7" fmla="*/ 98 h 190"/>
                <a:gd name="T8" fmla="*/ 27 w 443"/>
                <a:gd name="T9" fmla="*/ 123 h 190"/>
                <a:gd name="T10" fmla="*/ 17 w 443"/>
                <a:gd name="T11" fmla="*/ 166 h 190"/>
                <a:gd name="T12" fmla="*/ 19 w 443"/>
                <a:gd name="T13" fmla="*/ 172 h 190"/>
                <a:gd name="T14" fmla="*/ 28 w 443"/>
                <a:gd name="T15" fmla="*/ 169 h 190"/>
                <a:gd name="T16" fmla="*/ 73 w 443"/>
                <a:gd name="T17" fmla="*/ 161 h 190"/>
                <a:gd name="T18" fmla="*/ 97 w 443"/>
                <a:gd name="T19" fmla="*/ 169 h 190"/>
                <a:gd name="T20" fmla="*/ 120 w 443"/>
                <a:gd name="T21" fmla="*/ 161 h 190"/>
                <a:gd name="T22" fmla="*/ 163 w 443"/>
                <a:gd name="T23" fmla="*/ 165 h 190"/>
                <a:gd name="T24" fmla="*/ 186 w 443"/>
                <a:gd name="T25" fmla="*/ 169 h 190"/>
                <a:gd name="T26" fmla="*/ 212 w 443"/>
                <a:gd name="T27" fmla="*/ 158 h 190"/>
                <a:gd name="T28" fmla="*/ 251 w 443"/>
                <a:gd name="T29" fmla="*/ 166 h 190"/>
                <a:gd name="T30" fmla="*/ 273 w 443"/>
                <a:gd name="T31" fmla="*/ 167 h 190"/>
                <a:gd name="T32" fmla="*/ 306 w 443"/>
                <a:gd name="T33" fmla="*/ 158 h 190"/>
                <a:gd name="T34" fmla="*/ 337 w 443"/>
                <a:gd name="T35" fmla="*/ 167 h 190"/>
                <a:gd name="T36" fmla="*/ 361 w 443"/>
                <a:gd name="T37" fmla="*/ 166 h 190"/>
                <a:gd name="T38" fmla="*/ 400 w 443"/>
                <a:gd name="T39" fmla="*/ 159 h 190"/>
                <a:gd name="T40" fmla="*/ 423 w 443"/>
                <a:gd name="T41" fmla="*/ 172 h 190"/>
                <a:gd name="T42" fmla="*/ 428 w 443"/>
                <a:gd name="T43" fmla="*/ 169 h 190"/>
                <a:gd name="T44" fmla="*/ 419 w 443"/>
                <a:gd name="T45" fmla="*/ 153 h 190"/>
                <a:gd name="T46" fmla="*/ 419 w 443"/>
                <a:gd name="T47" fmla="*/ 108 h 190"/>
                <a:gd name="T48" fmla="*/ 424 w 443"/>
                <a:gd name="T49" fmla="*/ 86 h 190"/>
                <a:gd name="T50" fmla="*/ 413 w 443"/>
                <a:gd name="T51" fmla="*/ 61 h 190"/>
                <a:gd name="T52" fmla="*/ 421 w 443"/>
                <a:gd name="T53" fmla="*/ 22 h 190"/>
                <a:gd name="T54" fmla="*/ 426 w 443"/>
                <a:gd name="T55" fmla="*/ 2 h 190"/>
                <a:gd name="T56" fmla="*/ 440 w 443"/>
                <a:gd name="T57" fmla="*/ 5 h 190"/>
                <a:gd name="T58" fmla="*/ 432 w 443"/>
                <a:gd name="T59" fmla="*/ 36 h 190"/>
                <a:gd name="T60" fmla="*/ 430 w 443"/>
                <a:gd name="T61" fmla="*/ 60 h 190"/>
                <a:gd name="T62" fmla="*/ 441 w 443"/>
                <a:gd name="T63" fmla="*/ 93 h 190"/>
                <a:gd name="T64" fmla="*/ 430 w 443"/>
                <a:gd name="T65" fmla="*/ 124 h 190"/>
                <a:gd name="T66" fmla="*/ 433 w 443"/>
                <a:gd name="T67" fmla="*/ 148 h 190"/>
                <a:gd name="T68" fmla="*/ 437 w 443"/>
                <a:gd name="T69" fmla="*/ 183 h 190"/>
                <a:gd name="T70" fmla="*/ 417 w 443"/>
                <a:gd name="T71" fmla="*/ 188 h 190"/>
                <a:gd name="T72" fmla="*/ 398 w 443"/>
                <a:gd name="T73" fmla="*/ 176 h 190"/>
                <a:gd name="T74" fmla="*/ 377 w 443"/>
                <a:gd name="T75" fmla="*/ 176 h 190"/>
                <a:gd name="T76" fmla="*/ 337 w 443"/>
                <a:gd name="T77" fmla="*/ 184 h 190"/>
                <a:gd name="T78" fmla="*/ 311 w 443"/>
                <a:gd name="T79" fmla="*/ 174 h 190"/>
                <a:gd name="T80" fmla="*/ 289 w 443"/>
                <a:gd name="T81" fmla="*/ 179 h 190"/>
                <a:gd name="T82" fmla="*/ 246 w 443"/>
                <a:gd name="T83" fmla="*/ 182 h 190"/>
                <a:gd name="T84" fmla="*/ 222 w 443"/>
                <a:gd name="T85" fmla="*/ 174 h 190"/>
                <a:gd name="T86" fmla="*/ 199 w 443"/>
                <a:gd name="T87" fmla="*/ 182 h 190"/>
                <a:gd name="T88" fmla="*/ 155 w 443"/>
                <a:gd name="T89" fmla="*/ 179 h 190"/>
                <a:gd name="T90" fmla="*/ 133 w 443"/>
                <a:gd name="T91" fmla="*/ 174 h 190"/>
                <a:gd name="T92" fmla="*/ 107 w 443"/>
                <a:gd name="T93" fmla="*/ 184 h 190"/>
                <a:gd name="T94" fmla="*/ 68 w 443"/>
                <a:gd name="T95" fmla="*/ 176 h 190"/>
                <a:gd name="T96" fmla="*/ 45 w 443"/>
                <a:gd name="T97" fmla="*/ 176 h 190"/>
                <a:gd name="T98" fmla="*/ 17 w 443"/>
                <a:gd name="T99" fmla="*/ 188 h 190"/>
                <a:gd name="T100" fmla="*/ 6 w 443"/>
                <a:gd name="T101" fmla="*/ 153 h 190"/>
                <a:gd name="T102" fmla="*/ 11 w 443"/>
                <a:gd name="T103" fmla="*/ 128 h 190"/>
                <a:gd name="T104" fmla="*/ 1 w 443"/>
                <a:gd name="T105" fmla="*/ 103 h 190"/>
                <a:gd name="T106" fmla="*/ 9 w 443"/>
                <a:gd name="T107" fmla="*/ 64 h 190"/>
                <a:gd name="T108" fmla="*/ 10 w 443"/>
                <a:gd name="T109" fmla="*/ 40 h 190"/>
                <a:gd name="T110" fmla="*/ 0 w 443"/>
                <a:gd name="T111" fmla="*/ 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3" h="190">
                  <a:moveTo>
                    <a:pt x="9" y="0"/>
                  </a:moveTo>
                  <a:lnTo>
                    <a:pt x="11" y="1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14"/>
                  </a:lnTo>
                  <a:lnTo>
                    <a:pt x="18" y="18"/>
                  </a:lnTo>
                  <a:lnTo>
                    <a:pt x="19" y="22"/>
                  </a:lnTo>
                  <a:lnTo>
                    <a:pt x="22" y="26"/>
                  </a:lnTo>
                  <a:lnTo>
                    <a:pt x="25" y="31"/>
                  </a:lnTo>
                  <a:lnTo>
                    <a:pt x="27" y="39"/>
                  </a:lnTo>
                  <a:lnTo>
                    <a:pt x="28" y="51"/>
                  </a:lnTo>
                  <a:lnTo>
                    <a:pt x="27" y="61"/>
                  </a:lnTo>
                  <a:lnTo>
                    <a:pt x="25" y="69"/>
                  </a:lnTo>
                  <a:lnTo>
                    <a:pt x="22" y="76"/>
                  </a:lnTo>
                  <a:lnTo>
                    <a:pt x="19" y="78"/>
                  </a:lnTo>
                  <a:lnTo>
                    <a:pt x="18" y="82"/>
                  </a:lnTo>
                  <a:lnTo>
                    <a:pt x="17" y="86"/>
                  </a:lnTo>
                  <a:lnTo>
                    <a:pt x="17" y="93"/>
                  </a:lnTo>
                  <a:lnTo>
                    <a:pt x="17" y="98"/>
                  </a:lnTo>
                  <a:lnTo>
                    <a:pt x="18" y="102"/>
                  </a:lnTo>
                  <a:lnTo>
                    <a:pt x="19" y="106"/>
                  </a:lnTo>
                  <a:lnTo>
                    <a:pt x="22" y="108"/>
                  </a:lnTo>
                  <a:lnTo>
                    <a:pt x="25" y="115"/>
                  </a:lnTo>
                  <a:lnTo>
                    <a:pt x="27" y="123"/>
                  </a:lnTo>
                  <a:lnTo>
                    <a:pt x="28" y="133"/>
                  </a:lnTo>
                  <a:lnTo>
                    <a:pt x="26" y="149"/>
                  </a:lnTo>
                  <a:lnTo>
                    <a:pt x="21" y="161"/>
                  </a:lnTo>
                  <a:lnTo>
                    <a:pt x="18" y="163"/>
                  </a:lnTo>
                  <a:lnTo>
                    <a:pt x="17" y="166"/>
                  </a:lnTo>
                  <a:lnTo>
                    <a:pt x="17" y="169"/>
                  </a:lnTo>
                  <a:lnTo>
                    <a:pt x="17" y="170"/>
                  </a:lnTo>
                  <a:lnTo>
                    <a:pt x="17" y="170"/>
                  </a:lnTo>
                  <a:lnTo>
                    <a:pt x="18" y="171"/>
                  </a:lnTo>
                  <a:lnTo>
                    <a:pt x="19" y="172"/>
                  </a:lnTo>
                  <a:lnTo>
                    <a:pt x="21" y="172"/>
                  </a:lnTo>
                  <a:lnTo>
                    <a:pt x="22" y="172"/>
                  </a:lnTo>
                  <a:lnTo>
                    <a:pt x="23" y="171"/>
                  </a:lnTo>
                  <a:lnTo>
                    <a:pt x="25" y="170"/>
                  </a:lnTo>
                  <a:lnTo>
                    <a:pt x="28" y="169"/>
                  </a:lnTo>
                  <a:lnTo>
                    <a:pt x="35" y="163"/>
                  </a:lnTo>
                  <a:lnTo>
                    <a:pt x="44" y="159"/>
                  </a:lnTo>
                  <a:lnTo>
                    <a:pt x="55" y="158"/>
                  </a:lnTo>
                  <a:lnTo>
                    <a:pt x="65" y="158"/>
                  </a:lnTo>
                  <a:lnTo>
                    <a:pt x="73" y="161"/>
                  </a:lnTo>
                  <a:lnTo>
                    <a:pt x="80" y="165"/>
                  </a:lnTo>
                  <a:lnTo>
                    <a:pt x="83" y="166"/>
                  </a:lnTo>
                  <a:lnTo>
                    <a:pt x="87" y="167"/>
                  </a:lnTo>
                  <a:lnTo>
                    <a:pt x="91" y="169"/>
                  </a:lnTo>
                  <a:lnTo>
                    <a:pt x="97" y="169"/>
                  </a:lnTo>
                  <a:lnTo>
                    <a:pt x="102" y="169"/>
                  </a:lnTo>
                  <a:lnTo>
                    <a:pt x="107" y="167"/>
                  </a:lnTo>
                  <a:lnTo>
                    <a:pt x="110" y="166"/>
                  </a:lnTo>
                  <a:lnTo>
                    <a:pt x="114" y="165"/>
                  </a:lnTo>
                  <a:lnTo>
                    <a:pt x="120" y="161"/>
                  </a:lnTo>
                  <a:lnTo>
                    <a:pt x="128" y="158"/>
                  </a:lnTo>
                  <a:lnTo>
                    <a:pt x="138" y="158"/>
                  </a:lnTo>
                  <a:lnTo>
                    <a:pt x="149" y="158"/>
                  </a:lnTo>
                  <a:lnTo>
                    <a:pt x="157" y="161"/>
                  </a:lnTo>
                  <a:lnTo>
                    <a:pt x="163" y="165"/>
                  </a:lnTo>
                  <a:lnTo>
                    <a:pt x="167" y="166"/>
                  </a:lnTo>
                  <a:lnTo>
                    <a:pt x="171" y="167"/>
                  </a:lnTo>
                  <a:lnTo>
                    <a:pt x="175" y="169"/>
                  </a:lnTo>
                  <a:lnTo>
                    <a:pt x="180" y="169"/>
                  </a:lnTo>
                  <a:lnTo>
                    <a:pt x="186" y="169"/>
                  </a:lnTo>
                  <a:lnTo>
                    <a:pt x="189" y="167"/>
                  </a:lnTo>
                  <a:lnTo>
                    <a:pt x="193" y="166"/>
                  </a:lnTo>
                  <a:lnTo>
                    <a:pt x="197" y="165"/>
                  </a:lnTo>
                  <a:lnTo>
                    <a:pt x="204" y="161"/>
                  </a:lnTo>
                  <a:lnTo>
                    <a:pt x="212" y="158"/>
                  </a:lnTo>
                  <a:lnTo>
                    <a:pt x="222" y="158"/>
                  </a:lnTo>
                  <a:lnTo>
                    <a:pt x="233" y="158"/>
                  </a:lnTo>
                  <a:lnTo>
                    <a:pt x="241" y="161"/>
                  </a:lnTo>
                  <a:lnTo>
                    <a:pt x="247" y="165"/>
                  </a:lnTo>
                  <a:lnTo>
                    <a:pt x="251" y="166"/>
                  </a:lnTo>
                  <a:lnTo>
                    <a:pt x="254" y="167"/>
                  </a:lnTo>
                  <a:lnTo>
                    <a:pt x="259" y="169"/>
                  </a:lnTo>
                  <a:lnTo>
                    <a:pt x="264" y="169"/>
                  </a:lnTo>
                  <a:lnTo>
                    <a:pt x="269" y="169"/>
                  </a:lnTo>
                  <a:lnTo>
                    <a:pt x="273" y="167"/>
                  </a:lnTo>
                  <a:lnTo>
                    <a:pt x="277" y="166"/>
                  </a:lnTo>
                  <a:lnTo>
                    <a:pt x="281" y="165"/>
                  </a:lnTo>
                  <a:lnTo>
                    <a:pt x="288" y="161"/>
                  </a:lnTo>
                  <a:lnTo>
                    <a:pt x="296" y="158"/>
                  </a:lnTo>
                  <a:lnTo>
                    <a:pt x="306" y="158"/>
                  </a:lnTo>
                  <a:lnTo>
                    <a:pt x="316" y="158"/>
                  </a:lnTo>
                  <a:lnTo>
                    <a:pt x="324" y="161"/>
                  </a:lnTo>
                  <a:lnTo>
                    <a:pt x="331" y="165"/>
                  </a:lnTo>
                  <a:lnTo>
                    <a:pt x="335" y="166"/>
                  </a:lnTo>
                  <a:lnTo>
                    <a:pt x="337" y="167"/>
                  </a:lnTo>
                  <a:lnTo>
                    <a:pt x="343" y="169"/>
                  </a:lnTo>
                  <a:lnTo>
                    <a:pt x="348" y="169"/>
                  </a:lnTo>
                  <a:lnTo>
                    <a:pt x="353" y="169"/>
                  </a:lnTo>
                  <a:lnTo>
                    <a:pt x="357" y="167"/>
                  </a:lnTo>
                  <a:lnTo>
                    <a:pt x="361" y="166"/>
                  </a:lnTo>
                  <a:lnTo>
                    <a:pt x="365" y="165"/>
                  </a:lnTo>
                  <a:lnTo>
                    <a:pt x="370" y="161"/>
                  </a:lnTo>
                  <a:lnTo>
                    <a:pt x="379" y="158"/>
                  </a:lnTo>
                  <a:lnTo>
                    <a:pt x="390" y="158"/>
                  </a:lnTo>
                  <a:lnTo>
                    <a:pt x="400" y="159"/>
                  </a:lnTo>
                  <a:lnTo>
                    <a:pt x="409" y="163"/>
                  </a:lnTo>
                  <a:lnTo>
                    <a:pt x="416" y="169"/>
                  </a:lnTo>
                  <a:lnTo>
                    <a:pt x="419" y="171"/>
                  </a:lnTo>
                  <a:lnTo>
                    <a:pt x="420" y="172"/>
                  </a:lnTo>
                  <a:lnTo>
                    <a:pt x="423" y="172"/>
                  </a:lnTo>
                  <a:lnTo>
                    <a:pt x="424" y="172"/>
                  </a:lnTo>
                  <a:lnTo>
                    <a:pt x="424" y="172"/>
                  </a:lnTo>
                  <a:lnTo>
                    <a:pt x="426" y="171"/>
                  </a:lnTo>
                  <a:lnTo>
                    <a:pt x="426" y="170"/>
                  </a:lnTo>
                  <a:lnTo>
                    <a:pt x="428" y="169"/>
                  </a:lnTo>
                  <a:lnTo>
                    <a:pt x="428" y="169"/>
                  </a:lnTo>
                  <a:lnTo>
                    <a:pt x="426" y="166"/>
                  </a:lnTo>
                  <a:lnTo>
                    <a:pt x="425" y="163"/>
                  </a:lnTo>
                  <a:lnTo>
                    <a:pt x="423" y="161"/>
                  </a:lnTo>
                  <a:lnTo>
                    <a:pt x="419" y="153"/>
                  </a:lnTo>
                  <a:lnTo>
                    <a:pt x="415" y="145"/>
                  </a:lnTo>
                  <a:lnTo>
                    <a:pt x="412" y="133"/>
                  </a:lnTo>
                  <a:lnTo>
                    <a:pt x="413" y="123"/>
                  </a:lnTo>
                  <a:lnTo>
                    <a:pt x="416" y="115"/>
                  </a:lnTo>
                  <a:lnTo>
                    <a:pt x="419" y="108"/>
                  </a:lnTo>
                  <a:lnTo>
                    <a:pt x="421" y="106"/>
                  </a:lnTo>
                  <a:lnTo>
                    <a:pt x="423" y="102"/>
                  </a:lnTo>
                  <a:lnTo>
                    <a:pt x="424" y="98"/>
                  </a:lnTo>
                  <a:lnTo>
                    <a:pt x="424" y="93"/>
                  </a:lnTo>
                  <a:lnTo>
                    <a:pt x="424" y="86"/>
                  </a:lnTo>
                  <a:lnTo>
                    <a:pt x="423" y="82"/>
                  </a:lnTo>
                  <a:lnTo>
                    <a:pt x="421" y="78"/>
                  </a:lnTo>
                  <a:lnTo>
                    <a:pt x="419" y="76"/>
                  </a:lnTo>
                  <a:lnTo>
                    <a:pt x="416" y="69"/>
                  </a:lnTo>
                  <a:lnTo>
                    <a:pt x="413" y="61"/>
                  </a:lnTo>
                  <a:lnTo>
                    <a:pt x="412" y="51"/>
                  </a:lnTo>
                  <a:lnTo>
                    <a:pt x="413" y="39"/>
                  </a:lnTo>
                  <a:lnTo>
                    <a:pt x="416" y="31"/>
                  </a:lnTo>
                  <a:lnTo>
                    <a:pt x="419" y="26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4" y="14"/>
                  </a:lnTo>
                  <a:lnTo>
                    <a:pt x="424" y="9"/>
                  </a:lnTo>
                  <a:lnTo>
                    <a:pt x="425" y="5"/>
                  </a:lnTo>
                  <a:lnTo>
                    <a:pt x="426" y="2"/>
                  </a:lnTo>
                  <a:lnTo>
                    <a:pt x="429" y="1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38" y="2"/>
                  </a:lnTo>
                  <a:lnTo>
                    <a:pt x="440" y="5"/>
                  </a:lnTo>
                  <a:lnTo>
                    <a:pt x="441" y="9"/>
                  </a:lnTo>
                  <a:lnTo>
                    <a:pt x="440" y="19"/>
                  </a:lnTo>
                  <a:lnTo>
                    <a:pt x="437" y="27"/>
                  </a:lnTo>
                  <a:lnTo>
                    <a:pt x="433" y="34"/>
                  </a:lnTo>
                  <a:lnTo>
                    <a:pt x="432" y="36"/>
                  </a:lnTo>
                  <a:lnTo>
                    <a:pt x="430" y="40"/>
                  </a:lnTo>
                  <a:lnTo>
                    <a:pt x="429" y="44"/>
                  </a:lnTo>
                  <a:lnTo>
                    <a:pt x="429" y="51"/>
                  </a:lnTo>
                  <a:lnTo>
                    <a:pt x="429" y="56"/>
                  </a:lnTo>
                  <a:lnTo>
                    <a:pt x="430" y="60"/>
                  </a:lnTo>
                  <a:lnTo>
                    <a:pt x="432" y="64"/>
                  </a:lnTo>
                  <a:lnTo>
                    <a:pt x="433" y="68"/>
                  </a:lnTo>
                  <a:lnTo>
                    <a:pt x="437" y="73"/>
                  </a:lnTo>
                  <a:lnTo>
                    <a:pt x="440" y="81"/>
                  </a:lnTo>
                  <a:lnTo>
                    <a:pt x="441" y="93"/>
                  </a:lnTo>
                  <a:lnTo>
                    <a:pt x="440" y="103"/>
                  </a:lnTo>
                  <a:lnTo>
                    <a:pt x="437" y="111"/>
                  </a:lnTo>
                  <a:lnTo>
                    <a:pt x="433" y="118"/>
                  </a:lnTo>
                  <a:lnTo>
                    <a:pt x="432" y="120"/>
                  </a:lnTo>
                  <a:lnTo>
                    <a:pt x="430" y="124"/>
                  </a:lnTo>
                  <a:lnTo>
                    <a:pt x="429" y="128"/>
                  </a:lnTo>
                  <a:lnTo>
                    <a:pt x="429" y="133"/>
                  </a:lnTo>
                  <a:lnTo>
                    <a:pt x="429" y="138"/>
                  </a:lnTo>
                  <a:lnTo>
                    <a:pt x="432" y="142"/>
                  </a:lnTo>
                  <a:lnTo>
                    <a:pt x="433" y="148"/>
                  </a:lnTo>
                  <a:lnTo>
                    <a:pt x="436" y="152"/>
                  </a:lnTo>
                  <a:lnTo>
                    <a:pt x="441" y="157"/>
                  </a:lnTo>
                  <a:lnTo>
                    <a:pt x="443" y="165"/>
                  </a:lnTo>
                  <a:lnTo>
                    <a:pt x="443" y="17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2" y="187"/>
                  </a:lnTo>
                  <a:lnTo>
                    <a:pt x="426" y="190"/>
                  </a:lnTo>
                  <a:lnTo>
                    <a:pt x="423" y="190"/>
                  </a:lnTo>
                  <a:lnTo>
                    <a:pt x="417" y="188"/>
                  </a:lnTo>
                  <a:lnTo>
                    <a:pt x="412" y="187"/>
                  </a:lnTo>
                  <a:lnTo>
                    <a:pt x="408" y="184"/>
                  </a:lnTo>
                  <a:lnTo>
                    <a:pt x="405" y="182"/>
                  </a:lnTo>
                  <a:lnTo>
                    <a:pt x="402" y="179"/>
                  </a:lnTo>
                  <a:lnTo>
                    <a:pt x="398" y="176"/>
                  </a:lnTo>
                  <a:lnTo>
                    <a:pt x="394" y="175"/>
                  </a:lnTo>
                  <a:lnTo>
                    <a:pt x="390" y="174"/>
                  </a:lnTo>
                  <a:lnTo>
                    <a:pt x="385" y="174"/>
                  </a:lnTo>
                  <a:lnTo>
                    <a:pt x="379" y="175"/>
                  </a:lnTo>
                  <a:lnTo>
                    <a:pt x="377" y="176"/>
                  </a:lnTo>
                  <a:lnTo>
                    <a:pt x="373" y="179"/>
                  </a:lnTo>
                  <a:lnTo>
                    <a:pt x="366" y="182"/>
                  </a:lnTo>
                  <a:lnTo>
                    <a:pt x="358" y="184"/>
                  </a:lnTo>
                  <a:lnTo>
                    <a:pt x="348" y="186"/>
                  </a:lnTo>
                  <a:lnTo>
                    <a:pt x="337" y="184"/>
                  </a:lnTo>
                  <a:lnTo>
                    <a:pt x="330" y="182"/>
                  </a:lnTo>
                  <a:lnTo>
                    <a:pt x="323" y="179"/>
                  </a:lnTo>
                  <a:lnTo>
                    <a:pt x="319" y="176"/>
                  </a:lnTo>
                  <a:lnTo>
                    <a:pt x="315" y="175"/>
                  </a:lnTo>
                  <a:lnTo>
                    <a:pt x="311" y="174"/>
                  </a:lnTo>
                  <a:lnTo>
                    <a:pt x="306" y="174"/>
                  </a:lnTo>
                  <a:lnTo>
                    <a:pt x="301" y="174"/>
                  </a:lnTo>
                  <a:lnTo>
                    <a:pt x="296" y="175"/>
                  </a:lnTo>
                  <a:lnTo>
                    <a:pt x="293" y="176"/>
                  </a:lnTo>
                  <a:lnTo>
                    <a:pt x="289" y="179"/>
                  </a:lnTo>
                  <a:lnTo>
                    <a:pt x="282" y="182"/>
                  </a:lnTo>
                  <a:lnTo>
                    <a:pt x="275" y="184"/>
                  </a:lnTo>
                  <a:lnTo>
                    <a:pt x="264" y="186"/>
                  </a:lnTo>
                  <a:lnTo>
                    <a:pt x="254" y="184"/>
                  </a:lnTo>
                  <a:lnTo>
                    <a:pt x="246" y="182"/>
                  </a:lnTo>
                  <a:lnTo>
                    <a:pt x="239" y="179"/>
                  </a:lnTo>
                  <a:lnTo>
                    <a:pt x="235" y="176"/>
                  </a:lnTo>
                  <a:lnTo>
                    <a:pt x="231" y="175"/>
                  </a:lnTo>
                  <a:lnTo>
                    <a:pt x="227" y="174"/>
                  </a:lnTo>
                  <a:lnTo>
                    <a:pt x="222" y="174"/>
                  </a:lnTo>
                  <a:lnTo>
                    <a:pt x="217" y="174"/>
                  </a:lnTo>
                  <a:lnTo>
                    <a:pt x="212" y="175"/>
                  </a:lnTo>
                  <a:lnTo>
                    <a:pt x="209" y="176"/>
                  </a:lnTo>
                  <a:lnTo>
                    <a:pt x="205" y="179"/>
                  </a:lnTo>
                  <a:lnTo>
                    <a:pt x="199" y="182"/>
                  </a:lnTo>
                  <a:lnTo>
                    <a:pt x="191" y="184"/>
                  </a:lnTo>
                  <a:lnTo>
                    <a:pt x="180" y="186"/>
                  </a:lnTo>
                  <a:lnTo>
                    <a:pt x="170" y="184"/>
                  </a:lnTo>
                  <a:lnTo>
                    <a:pt x="162" y="182"/>
                  </a:lnTo>
                  <a:lnTo>
                    <a:pt x="155" y="179"/>
                  </a:lnTo>
                  <a:lnTo>
                    <a:pt x="152" y="176"/>
                  </a:lnTo>
                  <a:lnTo>
                    <a:pt x="149" y="175"/>
                  </a:lnTo>
                  <a:lnTo>
                    <a:pt x="144" y="174"/>
                  </a:lnTo>
                  <a:lnTo>
                    <a:pt x="138" y="174"/>
                  </a:lnTo>
                  <a:lnTo>
                    <a:pt x="133" y="174"/>
                  </a:lnTo>
                  <a:lnTo>
                    <a:pt x="129" y="175"/>
                  </a:lnTo>
                  <a:lnTo>
                    <a:pt x="125" y="176"/>
                  </a:lnTo>
                  <a:lnTo>
                    <a:pt x="121" y="179"/>
                  </a:lnTo>
                  <a:lnTo>
                    <a:pt x="115" y="182"/>
                  </a:lnTo>
                  <a:lnTo>
                    <a:pt x="107" y="184"/>
                  </a:lnTo>
                  <a:lnTo>
                    <a:pt x="97" y="186"/>
                  </a:lnTo>
                  <a:lnTo>
                    <a:pt x="86" y="184"/>
                  </a:lnTo>
                  <a:lnTo>
                    <a:pt x="78" y="182"/>
                  </a:lnTo>
                  <a:lnTo>
                    <a:pt x="72" y="179"/>
                  </a:lnTo>
                  <a:lnTo>
                    <a:pt x="68" y="176"/>
                  </a:lnTo>
                  <a:lnTo>
                    <a:pt x="65" y="175"/>
                  </a:lnTo>
                  <a:lnTo>
                    <a:pt x="60" y="174"/>
                  </a:lnTo>
                  <a:lnTo>
                    <a:pt x="55" y="174"/>
                  </a:lnTo>
                  <a:lnTo>
                    <a:pt x="49" y="175"/>
                  </a:lnTo>
                  <a:lnTo>
                    <a:pt x="45" y="176"/>
                  </a:lnTo>
                  <a:lnTo>
                    <a:pt x="42" y="179"/>
                  </a:lnTo>
                  <a:lnTo>
                    <a:pt x="38" y="182"/>
                  </a:lnTo>
                  <a:lnTo>
                    <a:pt x="32" y="186"/>
                  </a:lnTo>
                  <a:lnTo>
                    <a:pt x="25" y="188"/>
                  </a:lnTo>
                  <a:lnTo>
                    <a:pt x="17" y="188"/>
                  </a:lnTo>
                  <a:lnTo>
                    <a:pt x="8" y="183"/>
                  </a:lnTo>
                  <a:lnTo>
                    <a:pt x="1" y="175"/>
                  </a:lnTo>
                  <a:lnTo>
                    <a:pt x="1" y="167"/>
                  </a:lnTo>
                  <a:lnTo>
                    <a:pt x="2" y="159"/>
                  </a:lnTo>
                  <a:lnTo>
                    <a:pt x="6" y="153"/>
                  </a:lnTo>
                  <a:lnTo>
                    <a:pt x="8" y="149"/>
                  </a:lnTo>
                  <a:lnTo>
                    <a:pt x="10" y="144"/>
                  </a:lnTo>
                  <a:lnTo>
                    <a:pt x="11" y="138"/>
                  </a:lnTo>
                  <a:lnTo>
                    <a:pt x="11" y="133"/>
                  </a:lnTo>
                  <a:lnTo>
                    <a:pt x="11" y="128"/>
                  </a:lnTo>
                  <a:lnTo>
                    <a:pt x="10" y="124"/>
                  </a:lnTo>
                  <a:lnTo>
                    <a:pt x="9" y="120"/>
                  </a:lnTo>
                  <a:lnTo>
                    <a:pt x="8" y="118"/>
                  </a:lnTo>
                  <a:lnTo>
                    <a:pt x="4" y="111"/>
                  </a:lnTo>
                  <a:lnTo>
                    <a:pt x="1" y="103"/>
                  </a:lnTo>
                  <a:lnTo>
                    <a:pt x="0" y="93"/>
                  </a:lnTo>
                  <a:lnTo>
                    <a:pt x="1" y="81"/>
                  </a:lnTo>
                  <a:lnTo>
                    <a:pt x="4" y="73"/>
                  </a:lnTo>
                  <a:lnTo>
                    <a:pt x="8" y="68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11" y="51"/>
                  </a:lnTo>
                  <a:lnTo>
                    <a:pt x="11" y="44"/>
                  </a:lnTo>
                  <a:lnTo>
                    <a:pt x="10" y="40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4" y="27"/>
                  </a:lnTo>
                  <a:lnTo>
                    <a:pt x="1" y="19"/>
                  </a:lnTo>
                  <a:lnTo>
                    <a:pt x="0" y="9"/>
                  </a:lnTo>
                  <a:lnTo>
                    <a:pt x="1" y="5"/>
                  </a:lnTo>
                  <a:lnTo>
                    <a:pt x="2" y="2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5" name="Freeform 172"/>
            <p:cNvSpPr>
              <a:spLocks/>
            </p:cNvSpPr>
            <p:nvPr/>
          </p:nvSpPr>
          <p:spPr bwMode="auto">
            <a:xfrm>
              <a:off x="6548438" y="4491038"/>
              <a:ext cx="657225" cy="25400"/>
            </a:xfrm>
            <a:custGeom>
              <a:avLst/>
              <a:gdLst>
                <a:gd name="T0" fmla="*/ 8 w 414"/>
                <a:gd name="T1" fmla="*/ 0 h 16"/>
                <a:gd name="T2" fmla="*/ 406 w 414"/>
                <a:gd name="T3" fmla="*/ 0 h 16"/>
                <a:gd name="T4" fmla="*/ 409 w 414"/>
                <a:gd name="T5" fmla="*/ 0 h 16"/>
                <a:gd name="T6" fmla="*/ 411 w 414"/>
                <a:gd name="T7" fmla="*/ 3 h 16"/>
                <a:gd name="T8" fmla="*/ 413 w 414"/>
                <a:gd name="T9" fmla="*/ 5 h 16"/>
                <a:gd name="T10" fmla="*/ 414 w 414"/>
                <a:gd name="T11" fmla="*/ 8 h 16"/>
                <a:gd name="T12" fmla="*/ 413 w 414"/>
                <a:gd name="T13" fmla="*/ 12 h 16"/>
                <a:gd name="T14" fmla="*/ 411 w 414"/>
                <a:gd name="T15" fmla="*/ 14 h 16"/>
                <a:gd name="T16" fmla="*/ 409 w 414"/>
                <a:gd name="T17" fmla="*/ 16 h 16"/>
                <a:gd name="T18" fmla="*/ 406 w 414"/>
                <a:gd name="T19" fmla="*/ 16 h 16"/>
                <a:gd name="T20" fmla="*/ 8 w 414"/>
                <a:gd name="T21" fmla="*/ 16 h 16"/>
                <a:gd name="T22" fmla="*/ 6 w 414"/>
                <a:gd name="T23" fmla="*/ 16 h 16"/>
                <a:gd name="T24" fmla="*/ 3 w 414"/>
                <a:gd name="T25" fmla="*/ 14 h 16"/>
                <a:gd name="T26" fmla="*/ 0 w 414"/>
                <a:gd name="T27" fmla="*/ 12 h 16"/>
                <a:gd name="T28" fmla="*/ 0 w 414"/>
                <a:gd name="T29" fmla="*/ 8 h 16"/>
                <a:gd name="T30" fmla="*/ 0 w 414"/>
                <a:gd name="T31" fmla="*/ 5 h 16"/>
                <a:gd name="T32" fmla="*/ 3 w 414"/>
                <a:gd name="T33" fmla="*/ 3 h 16"/>
                <a:gd name="T34" fmla="*/ 6 w 414"/>
                <a:gd name="T35" fmla="*/ 0 h 16"/>
                <a:gd name="T36" fmla="*/ 8 w 414"/>
                <a:gd name="T3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" h="16">
                  <a:moveTo>
                    <a:pt x="8" y="0"/>
                  </a:moveTo>
                  <a:lnTo>
                    <a:pt x="406" y="0"/>
                  </a:lnTo>
                  <a:lnTo>
                    <a:pt x="409" y="0"/>
                  </a:lnTo>
                  <a:lnTo>
                    <a:pt x="411" y="3"/>
                  </a:lnTo>
                  <a:lnTo>
                    <a:pt x="413" y="5"/>
                  </a:lnTo>
                  <a:lnTo>
                    <a:pt x="414" y="8"/>
                  </a:lnTo>
                  <a:lnTo>
                    <a:pt x="413" y="12"/>
                  </a:lnTo>
                  <a:lnTo>
                    <a:pt x="411" y="14"/>
                  </a:lnTo>
                  <a:lnTo>
                    <a:pt x="409" y="16"/>
                  </a:lnTo>
                  <a:lnTo>
                    <a:pt x="406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3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6" name="Freeform 173"/>
            <p:cNvSpPr>
              <a:spLocks noEditPoints="1"/>
            </p:cNvSpPr>
            <p:nvPr/>
          </p:nvSpPr>
          <p:spPr bwMode="auto">
            <a:xfrm>
              <a:off x="6773863" y="4227513"/>
              <a:ext cx="195263" cy="195263"/>
            </a:xfrm>
            <a:custGeom>
              <a:avLst/>
              <a:gdLst>
                <a:gd name="T0" fmla="*/ 61 w 123"/>
                <a:gd name="T1" fmla="*/ 17 h 123"/>
                <a:gd name="T2" fmla="*/ 44 w 123"/>
                <a:gd name="T3" fmla="*/ 19 h 123"/>
                <a:gd name="T4" fmla="*/ 30 w 123"/>
                <a:gd name="T5" fmla="*/ 30 h 123"/>
                <a:gd name="T6" fmla="*/ 21 w 123"/>
                <a:gd name="T7" fmla="*/ 44 h 123"/>
                <a:gd name="T8" fmla="*/ 17 w 123"/>
                <a:gd name="T9" fmla="*/ 61 h 123"/>
                <a:gd name="T10" fmla="*/ 21 w 123"/>
                <a:gd name="T11" fmla="*/ 78 h 123"/>
                <a:gd name="T12" fmla="*/ 30 w 123"/>
                <a:gd name="T13" fmla="*/ 93 h 123"/>
                <a:gd name="T14" fmla="*/ 44 w 123"/>
                <a:gd name="T15" fmla="*/ 102 h 123"/>
                <a:gd name="T16" fmla="*/ 61 w 123"/>
                <a:gd name="T17" fmla="*/ 106 h 123"/>
                <a:gd name="T18" fmla="*/ 78 w 123"/>
                <a:gd name="T19" fmla="*/ 102 h 123"/>
                <a:gd name="T20" fmla="*/ 93 w 123"/>
                <a:gd name="T21" fmla="*/ 93 h 123"/>
                <a:gd name="T22" fmla="*/ 103 w 123"/>
                <a:gd name="T23" fmla="*/ 78 h 123"/>
                <a:gd name="T24" fmla="*/ 106 w 123"/>
                <a:gd name="T25" fmla="*/ 61 h 123"/>
                <a:gd name="T26" fmla="*/ 103 w 123"/>
                <a:gd name="T27" fmla="*/ 44 h 123"/>
                <a:gd name="T28" fmla="*/ 93 w 123"/>
                <a:gd name="T29" fmla="*/ 30 h 123"/>
                <a:gd name="T30" fmla="*/ 78 w 123"/>
                <a:gd name="T31" fmla="*/ 19 h 123"/>
                <a:gd name="T32" fmla="*/ 61 w 123"/>
                <a:gd name="T33" fmla="*/ 17 h 123"/>
                <a:gd name="T34" fmla="*/ 61 w 123"/>
                <a:gd name="T35" fmla="*/ 0 h 123"/>
                <a:gd name="T36" fmla="*/ 81 w 123"/>
                <a:gd name="T37" fmla="*/ 4 h 123"/>
                <a:gd name="T38" fmla="*/ 98 w 123"/>
                <a:gd name="T39" fmla="*/ 11 h 123"/>
                <a:gd name="T40" fmla="*/ 111 w 123"/>
                <a:gd name="T41" fmla="*/ 25 h 123"/>
                <a:gd name="T42" fmla="*/ 119 w 123"/>
                <a:gd name="T43" fmla="*/ 42 h 123"/>
                <a:gd name="T44" fmla="*/ 123 w 123"/>
                <a:gd name="T45" fmla="*/ 61 h 123"/>
                <a:gd name="T46" fmla="*/ 119 w 123"/>
                <a:gd name="T47" fmla="*/ 81 h 123"/>
                <a:gd name="T48" fmla="*/ 111 w 123"/>
                <a:gd name="T49" fmla="*/ 97 h 123"/>
                <a:gd name="T50" fmla="*/ 98 w 123"/>
                <a:gd name="T51" fmla="*/ 111 h 123"/>
                <a:gd name="T52" fmla="*/ 81 w 123"/>
                <a:gd name="T53" fmla="*/ 119 h 123"/>
                <a:gd name="T54" fmla="*/ 61 w 123"/>
                <a:gd name="T55" fmla="*/ 123 h 123"/>
                <a:gd name="T56" fmla="*/ 42 w 123"/>
                <a:gd name="T57" fmla="*/ 119 h 123"/>
                <a:gd name="T58" fmla="*/ 26 w 123"/>
                <a:gd name="T59" fmla="*/ 111 h 123"/>
                <a:gd name="T60" fmla="*/ 13 w 123"/>
                <a:gd name="T61" fmla="*/ 97 h 123"/>
                <a:gd name="T62" fmla="*/ 4 w 123"/>
                <a:gd name="T63" fmla="*/ 81 h 123"/>
                <a:gd name="T64" fmla="*/ 0 w 123"/>
                <a:gd name="T65" fmla="*/ 61 h 123"/>
                <a:gd name="T66" fmla="*/ 4 w 123"/>
                <a:gd name="T67" fmla="*/ 42 h 123"/>
                <a:gd name="T68" fmla="*/ 13 w 123"/>
                <a:gd name="T69" fmla="*/ 25 h 123"/>
                <a:gd name="T70" fmla="*/ 26 w 123"/>
                <a:gd name="T71" fmla="*/ 11 h 123"/>
                <a:gd name="T72" fmla="*/ 42 w 123"/>
                <a:gd name="T73" fmla="*/ 4 h 123"/>
                <a:gd name="T74" fmla="*/ 61 w 123"/>
                <a:gd name="T7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23">
                  <a:moveTo>
                    <a:pt x="61" y="17"/>
                  </a:moveTo>
                  <a:lnTo>
                    <a:pt x="44" y="19"/>
                  </a:lnTo>
                  <a:lnTo>
                    <a:pt x="30" y="30"/>
                  </a:lnTo>
                  <a:lnTo>
                    <a:pt x="21" y="44"/>
                  </a:lnTo>
                  <a:lnTo>
                    <a:pt x="17" y="61"/>
                  </a:lnTo>
                  <a:lnTo>
                    <a:pt x="21" y="78"/>
                  </a:lnTo>
                  <a:lnTo>
                    <a:pt x="30" y="93"/>
                  </a:lnTo>
                  <a:lnTo>
                    <a:pt x="44" y="102"/>
                  </a:lnTo>
                  <a:lnTo>
                    <a:pt x="61" y="106"/>
                  </a:lnTo>
                  <a:lnTo>
                    <a:pt x="78" y="102"/>
                  </a:lnTo>
                  <a:lnTo>
                    <a:pt x="93" y="93"/>
                  </a:lnTo>
                  <a:lnTo>
                    <a:pt x="103" y="78"/>
                  </a:lnTo>
                  <a:lnTo>
                    <a:pt x="106" y="61"/>
                  </a:lnTo>
                  <a:lnTo>
                    <a:pt x="103" y="44"/>
                  </a:lnTo>
                  <a:lnTo>
                    <a:pt x="93" y="30"/>
                  </a:lnTo>
                  <a:lnTo>
                    <a:pt x="78" y="19"/>
                  </a:lnTo>
                  <a:lnTo>
                    <a:pt x="61" y="17"/>
                  </a:lnTo>
                  <a:close/>
                  <a:moveTo>
                    <a:pt x="61" y="0"/>
                  </a:moveTo>
                  <a:lnTo>
                    <a:pt x="81" y="4"/>
                  </a:lnTo>
                  <a:lnTo>
                    <a:pt x="98" y="11"/>
                  </a:lnTo>
                  <a:lnTo>
                    <a:pt x="111" y="25"/>
                  </a:lnTo>
                  <a:lnTo>
                    <a:pt x="119" y="42"/>
                  </a:lnTo>
                  <a:lnTo>
                    <a:pt x="123" y="61"/>
                  </a:lnTo>
                  <a:lnTo>
                    <a:pt x="119" y="81"/>
                  </a:lnTo>
                  <a:lnTo>
                    <a:pt x="111" y="97"/>
                  </a:lnTo>
                  <a:lnTo>
                    <a:pt x="98" y="111"/>
                  </a:lnTo>
                  <a:lnTo>
                    <a:pt x="81" y="119"/>
                  </a:lnTo>
                  <a:lnTo>
                    <a:pt x="61" y="123"/>
                  </a:lnTo>
                  <a:lnTo>
                    <a:pt x="42" y="119"/>
                  </a:lnTo>
                  <a:lnTo>
                    <a:pt x="26" y="111"/>
                  </a:lnTo>
                  <a:lnTo>
                    <a:pt x="13" y="97"/>
                  </a:lnTo>
                  <a:lnTo>
                    <a:pt x="4" y="81"/>
                  </a:lnTo>
                  <a:lnTo>
                    <a:pt x="0" y="61"/>
                  </a:lnTo>
                  <a:lnTo>
                    <a:pt x="4" y="42"/>
                  </a:lnTo>
                  <a:lnTo>
                    <a:pt x="13" y="25"/>
                  </a:lnTo>
                  <a:lnTo>
                    <a:pt x="26" y="11"/>
                  </a:lnTo>
                  <a:lnTo>
                    <a:pt x="42" y="4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6" name="Rechthoek 5"/>
          <p:cNvSpPr/>
          <p:nvPr/>
        </p:nvSpPr>
        <p:spPr>
          <a:xfrm>
            <a:off x="2433861" y="3566890"/>
            <a:ext cx="3664785" cy="27838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solidFill>
                  <a:schemeClr val="accent3"/>
                </a:solidFill>
              </a:rPr>
              <a:t>The text typed here will appear on the preview video below the cookies appear in an animation. Please delete do not delete or move this? </a:t>
            </a:r>
            <a:endParaRPr lang="nl-NL" sz="1400" dirty="0">
              <a:solidFill>
                <a:schemeClr val="accent3"/>
              </a:solidFill>
            </a:endParaRPr>
          </a:p>
        </p:txBody>
      </p:sp>
      <p:grpSp>
        <p:nvGrpSpPr>
          <p:cNvPr id="12" name="Groep 11"/>
          <p:cNvGrpSpPr/>
          <p:nvPr/>
        </p:nvGrpSpPr>
        <p:grpSpPr>
          <a:xfrm>
            <a:off x="2644847" y="3776784"/>
            <a:ext cx="3260989" cy="1267554"/>
            <a:chOff x="3415250" y="3776784"/>
            <a:chExt cx="3260989" cy="1267554"/>
          </a:xfrm>
        </p:grpSpPr>
        <p:sp>
          <p:nvSpPr>
            <p:cNvPr id="663" name="Tekstvak 662"/>
            <p:cNvSpPr txBox="1"/>
            <p:nvPr/>
          </p:nvSpPr>
          <p:spPr>
            <a:xfrm>
              <a:off x="3429844" y="3776784"/>
              <a:ext cx="3246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rgbClr val="587A57"/>
                  </a:solidFill>
                  <a:latin typeface="Arial Black" panose="020B0A04020102020204" pitchFamily="34" charset="0"/>
                </a:rPr>
                <a:t>FROM:</a:t>
              </a:r>
            </a:p>
          </p:txBody>
        </p:sp>
        <p:sp>
          <p:nvSpPr>
            <p:cNvPr id="664" name="Tekstvak 663"/>
            <p:cNvSpPr txBox="1"/>
            <p:nvPr/>
          </p:nvSpPr>
          <p:spPr>
            <a:xfrm>
              <a:off x="3415250" y="4213341"/>
              <a:ext cx="32463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  <a:t>TYPE A</a:t>
              </a:r>
              <a:b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</a:br>
              <a: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  <a:t>NAME HERE</a:t>
              </a:r>
            </a:p>
          </p:txBody>
        </p:sp>
      </p:grpSp>
      <p:grpSp>
        <p:nvGrpSpPr>
          <p:cNvPr id="17" name="Groep 16"/>
          <p:cNvGrpSpPr/>
          <p:nvPr/>
        </p:nvGrpSpPr>
        <p:grpSpPr>
          <a:xfrm>
            <a:off x="7291842" y="3336404"/>
            <a:ext cx="504183" cy="668840"/>
            <a:chOff x="10156059" y="5401917"/>
            <a:chExt cx="504183" cy="668840"/>
          </a:xfrm>
          <a:solidFill>
            <a:srgbClr val="FD9A1F"/>
          </a:solidFill>
        </p:grpSpPr>
        <p:sp>
          <p:nvSpPr>
            <p:cNvPr id="427" name="Ovaal 426"/>
            <p:cNvSpPr/>
            <p:nvPr/>
          </p:nvSpPr>
          <p:spPr>
            <a:xfrm flipH="1" flipV="1">
              <a:off x="10490644" y="5583964"/>
              <a:ext cx="133118" cy="13311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428" name="Ovaal 427"/>
            <p:cNvSpPr/>
            <p:nvPr/>
          </p:nvSpPr>
          <p:spPr>
            <a:xfrm flipH="1" flipV="1">
              <a:off x="10559153" y="5554336"/>
              <a:ext cx="101089" cy="101089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429" name="Ovaal 428"/>
            <p:cNvSpPr/>
            <p:nvPr/>
          </p:nvSpPr>
          <p:spPr>
            <a:xfrm flipH="1" flipV="1">
              <a:off x="10432645" y="5401917"/>
              <a:ext cx="101089" cy="101089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430" name="Ovaal 429"/>
            <p:cNvSpPr/>
            <p:nvPr/>
          </p:nvSpPr>
          <p:spPr>
            <a:xfrm flipH="1" flipV="1">
              <a:off x="10222620" y="5633343"/>
              <a:ext cx="65615" cy="6561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431" name="Ovaal 430"/>
            <p:cNvSpPr/>
            <p:nvPr/>
          </p:nvSpPr>
          <p:spPr>
            <a:xfrm flipH="1" flipV="1">
              <a:off x="10156059" y="6005142"/>
              <a:ext cx="65615" cy="6561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432" name="Ovaal 431"/>
            <p:cNvSpPr/>
            <p:nvPr/>
          </p:nvSpPr>
          <p:spPr>
            <a:xfrm flipH="1" flipV="1">
              <a:off x="10264029" y="5971487"/>
              <a:ext cx="95008" cy="95010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Groep 86"/>
          <p:cNvGrpSpPr/>
          <p:nvPr/>
        </p:nvGrpSpPr>
        <p:grpSpPr>
          <a:xfrm>
            <a:off x="7773989" y="2463002"/>
            <a:ext cx="1208543" cy="1206814"/>
            <a:chOff x="4719638" y="3827463"/>
            <a:chExt cx="1109663" cy="1108075"/>
          </a:xfrm>
        </p:grpSpPr>
        <p:sp>
          <p:nvSpPr>
            <p:cNvPr id="88" name="Freeform 174"/>
            <p:cNvSpPr>
              <a:spLocks/>
            </p:cNvSpPr>
            <p:nvPr/>
          </p:nvSpPr>
          <p:spPr bwMode="auto">
            <a:xfrm>
              <a:off x="4719638" y="3827463"/>
              <a:ext cx="1109663" cy="1108075"/>
            </a:xfrm>
            <a:custGeom>
              <a:avLst/>
              <a:gdLst>
                <a:gd name="T0" fmla="*/ 387 w 699"/>
                <a:gd name="T1" fmla="*/ 12 h 698"/>
                <a:gd name="T2" fmla="*/ 419 w 699"/>
                <a:gd name="T3" fmla="*/ 50 h 698"/>
                <a:gd name="T4" fmla="*/ 448 w 699"/>
                <a:gd name="T5" fmla="*/ 88 h 698"/>
                <a:gd name="T6" fmla="*/ 477 w 699"/>
                <a:gd name="T7" fmla="*/ 88 h 698"/>
                <a:gd name="T8" fmla="*/ 498 w 699"/>
                <a:gd name="T9" fmla="*/ 85 h 698"/>
                <a:gd name="T10" fmla="*/ 538 w 699"/>
                <a:gd name="T11" fmla="*/ 87 h 698"/>
                <a:gd name="T12" fmla="*/ 584 w 699"/>
                <a:gd name="T13" fmla="*/ 92 h 698"/>
                <a:gd name="T14" fmla="*/ 612 w 699"/>
                <a:gd name="T15" fmla="*/ 129 h 698"/>
                <a:gd name="T16" fmla="*/ 605 w 699"/>
                <a:gd name="T17" fmla="*/ 174 h 698"/>
                <a:gd name="T18" fmla="*/ 612 w 699"/>
                <a:gd name="T19" fmla="*/ 215 h 698"/>
                <a:gd name="T20" fmla="*/ 592 w 699"/>
                <a:gd name="T21" fmla="*/ 248 h 698"/>
                <a:gd name="T22" fmla="*/ 629 w 699"/>
                <a:gd name="T23" fmla="*/ 256 h 698"/>
                <a:gd name="T24" fmla="*/ 654 w 699"/>
                <a:gd name="T25" fmla="*/ 291 h 698"/>
                <a:gd name="T26" fmla="*/ 696 w 699"/>
                <a:gd name="T27" fmla="*/ 329 h 698"/>
                <a:gd name="T28" fmla="*/ 686 w 699"/>
                <a:gd name="T29" fmla="*/ 385 h 698"/>
                <a:gd name="T30" fmla="*/ 648 w 699"/>
                <a:gd name="T31" fmla="*/ 418 h 698"/>
                <a:gd name="T32" fmla="*/ 613 w 699"/>
                <a:gd name="T33" fmla="*/ 447 h 698"/>
                <a:gd name="T34" fmla="*/ 599 w 699"/>
                <a:gd name="T35" fmla="*/ 455 h 698"/>
                <a:gd name="T36" fmla="*/ 614 w 699"/>
                <a:gd name="T37" fmla="*/ 496 h 698"/>
                <a:gd name="T38" fmla="*/ 612 w 699"/>
                <a:gd name="T39" fmla="*/ 538 h 698"/>
                <a:gd name="T40" fmla="*/ 606 w 699"/>
                <a:gd name="T41" fmla="*/ 583 h 698"/>
                <a:gd name="T42" fmla="*/ 571 w 699"/>
                <a:gd name="T43" fmla="*/ 612 h 698"/>
                <a:gd name="T44" fmla="*/ 524 w 699"/>
                <a:gd name="T45" fmla="*/ 605 h 698"/>
                <a:gd name="T46" fmla="*/ 495 w 699"/>
                <a:gd name="T47" fmla="*/ 612 h 698"/>
                <a:gd name="T48" fmla="*/ 451 w 699"/>
                <a:gd name="T49" fmla="*/ 592 h 698"/>
                <a:gd name="T50" fmla="*/ 432 w 699"/>
                <a:gd name="T51" fmla="*/ 640 h 698"/>
                <a:gd name="T52" fmla="*/ 400 w 699"/>
                <a:gd name="T53" fmla="*/ 672 h 698"/>
                <a:gd name="T54" fmla="*/ 350 w 699"/>
                <a:gd name="T55" fmla="*/ 698 h 698"/>
                <a:gd name="T56" fmla="*/ 300 w 699"/>
                <a:gd name="T57" fmla="*/ 671 h 698"/>
                <a:gd name="T58" fmla="*/ 269 w 699"/>
                <a:gd name="T59" fmla="*/ 640 h 698"/>
                <a:gd name="T60" fmla="*/ 250 w 699"/>
                <a:gd name="T61" fmla="*/ 592 h 698"/>
                <a:gd name="T62" fmla="*/ 205 w 699"/>
                <a:gd name="T63" fmla="*/ 613 h 698"/>
                <a:gd name="T64" fmla="*/ 176 w 699"/>
                <a:gd name="T65" fmla="*/ 605 h 698"/>
                <a:gd name="T66" fmla="*/ 130 w 699"/>
                <a:gd name="T67" fmla="*/ 612 h 698"/>
                <a:gd name="T68" fmla="*/ 93 w 699"/>
                <a:gd name="T69" fmla="*/ 584 h 698"/>
                <a:gd name="T70" fmla="*/ 88 w 699"/>
                <a:gd name="T71" fmla="*/ 538 h 698"/>
                <a:gd name="T72" fmla="*/ 87 w 699"/>
                <a:gd name="T73" fmla="*/ 498 h 698"/>
                <a:gd name="T74" fmla="*/ 102 w 699"/>
                <a:gd name="T75" fmla="*/ 455 h 698"/>
                <a:gd name="T76" fmla="*/ 87 w 699"/>
                <a:gd name="T77" fmla="*/ 448 h 698"/>
                <a:gd name="T78" fmla="*/ 50 w 699"/>
                <a:gd name="T79" fmla="*/ 419 h 698"/>
                <a:gd name="T80" fmla="*/ 13 w 699"/>
                <a:gd name="T81" fmla="*/ 387 h 698"/>
                <a:gd name="T82" fmla="*/ 4 w 699"/>
                <a:gd name="T83" fmla="*/ 329 h 698"/>
                <a:gd name="T84" fmla="*/ 46 w 699"/>
                <a:gd name="T85" fmla="*/ 292 h 698"/>
                <a:gd name="T86" fmla="*/ 71 w 699"/>
                <a:gd name="T87" fmla="*/ 258 h 698"/>
                <a:gd name="T88" fmla="*/ 106 w 699"/>
                <a:gd name="T89" fmla="*/ 249 h 698"/>
                <a:gd name="T90" fmla="*/ 87 w 699"/>
                <a:gd name="T91" fmla="*/ 216 h 698"/>
                <a:gd name="T92" fmla="*/ 93 w 699"/>
                <a:gd name="T93" fmla="*/ 174 h 698"/>
                <a:gd name="T94" fmla="*/ 87 w 699"/>
                <a:gd name="T95" fmla="*/ 129 h 698"/>
                <a:gd name="T96" fmla="*/ 116 w 699"/>
                <a:gd name="T97" fmla="*/ 93 h 698"/>
                <a:gd name="T98" fmla="*/ 160 w 699"/>
                <a:gd name="T99" fmla="*/ 87 h 698"/>
                <a:gd name="T100" fmla="*/ 201 w 699"/>
                <a:gd name="T101" fmla="*/ 87 h 698"/>
                <a:gd name="T102" fmla="*/ 220 w 699"/>
                <a:gd name="T103" fmla="*/ 88 h 698"/>
                <a:gd name="T104" fmla="*/ 249 w 699"/>
                <a:gd name="T105" fmla="*/ 89 h 698"/>
                <a:gd name="T106" fmla="*/ 279 w 699"/>
                <a:gd name="T107" fmla="*/ 50 h 698"/>
                <a:gd name="T108" fmla="*/ 313 w 699"/>
                <a:gd name="T109" fmla="*/ 12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9" h="698">
                  <a:moveTo>
                    <a:pt x="350" y="0"/>
                  </a:moveTo>
                  <a:lnTo>
                    <a:pt x="370" y="3"/>
                  </a:lnTo>
                  <a:lnTo>
                    <a:pt x="387" y="12"/>
                  </a:lnTo>
                  <a:lnTo>
                    <a:pt x="400" y="27"/>
                  </a:lnTo>
                  <a:lnTo>
                    <a:pt x="408" y="45"/>
                  </a:lnTo>
                  <a:lnTo>
                    <a:pt x="419" y="50"/>
                  </a:lnTo>
                  <a:lnTo>
                    <a:pt x="431" y="58"/>
                  </a:lnTo>
                  <a:lnTo>
                    <a:pt x="442" y="72"/>
                  </a:lnTo>
                  <a:lnTo>
                    <a:pt x="448" y="88"/>
                  </a:lnTo>
                  <a:lnTo>
                    <a:pt x="449" y="105"/>
                  </a:lnTo>
                  <a:lnTo>
                    <a:pt x="462" y="95"/>
                  </a:lnTo>
                  <a:lnTo>
                    <a:pt x="477" y="88"/>
                  </a:lnTo>
                  <a:lnTo>
                    <a:pt x="495" y="85"/>
                  </a:lnTo>
                  <a:lnTo>
                    <a:pt x="497" y="85"/>
                  </a:lnTo>
                  <a:lnTo>
                    <a:pt x="498" y="85"/>
                  </a:lnTo>
                  <a:lnTo>
                    <a:pt x="511" y="87"/>
                  </a:lnTo>
                  <a:lnTo>
                    <a:pt x="524" y="93"/>
                  </a:lnTo>
                  <a:lnTo>
                    <a:pt x="538" y="87"/>
                  </a:lnTo>
                  <a:lnTo>
                    <a:pt x="554" y="84"/>
                  </a:lnTo>
                  <a:lnTo>
                    <a:pt x="570" y="87"/>
                  </a:lnTo>
                  <a:lnTo>
                    <a:pt x="584" y="92"/>
                  </a:lnTo>
                  <a:lnTo>
                    <a:pt x="596" y="102"/>
                  </a:lnTo>
                  <a:lnTo>
                    <a:pt x="606" y="114"/>
                  </a:lnTo>
                  <a:lnTo>
                    <a:pt x="612" y="129"/>
                  </a:lnTo>
                  <a:lnTo>
                    <a:pt x="614" y="144"/>
                  </a:lnTo>
                  <a:lnTo>
                    <a:pt x="612" y="160"/>
                  </a:lnTo>
                  <a:lnTo>
                    <a:pt x="605" y="174"/>
                  </a:lnTo>
                  <a:lnTo>
                    <a:pt x="610" y="186"/>
                  </a:lnTo>
                  <a:lnTo>
                    <a:pt x="613" y="201"/>
                  </a:lnTo>
                  <a:lnTo>
                    <a:pt x="612" y="215"/>
                  </a:lnTo>
                  <a:lnTo>
                    <a:pt x="606" y="229"/>
                  </a:lnTo>
                  <a:lnTo>
                    <a:pt x="597" y="243"/>
                  </a:lnTo>
                  <a:lnTo>
                    <a:pt x="592" y="248"/>
                  </a:lnTo>
                  <a:lnTo>
                    <a:pt x="597" y="248"/>
                  </a:lnTo>
                  <a:lnTo>
                    <a:pt x="613" y="249"/>
                  </a:lnTo>
                  <a:lnTo>
                    <a:pt x="629" y="256"/>
                  </a:lnTo>
                  <a:lnTo>
                    <a:pt x="641" y="266"/>
                  </a:lnTo>
                  <a:lnTo>
                    <a:pt x="650" y="278"/>
                  </a:lnTo>
                  <a:lnTo>
                    <a:pt x="654" y="291"/>
                  </a:lnTo>
                  <a:lnTo>
                    <a:pt x="672" y="299"/>
                  </a:lnTo>
                  <a:lnTo>
                    <a:pt x="686" y="312"/>
                  </a:lnTo>
                  <a:lnTo>
                    <a:pt x="696" y="329"/>
                  </a:lnTo>
                  <a:lnTo>
                    <a:pt x="699" y="349"/>
                  </a:lnTo>
                  <a:lnTo>
                    <a:pt x="696" y="368"/>
                  </a:lnTo>
                  <a:lnTo>
                    <a:pt x="686" y="385"/>
                  </a:lnTo>
                  <a:lnTo>
                    <a:pt x="672" y="398"/>
                  </a:lnTo>
                  <a:lnTo>
                    <a:pt x="654" y="406"/>
                  </a:lnTo>
                  <a:lnTo>
                    <a:pt x="648" y="418"/>
                  </a:lnTo>
                  <a:lnTo>
                    <a:pt x="641" y="430"/>
                  </a:lnTo>
                  <a:lnTo>
                    <a:pt x="629" y="440"/>
                  </a:lnTo>
                  <a:lnTo>
                    <a:pt x="613" y="447"/>
                  </a:lnTo>
                  <a:lnTo>
                    <a:pt x="597" y="449"/>
                  </a:lnTo>
                  <a:lnTo>
                    <a:pt x="593" y="449"/>
                  </a:lnTo>
                  <a:lnTo>
                    <a:pt x="599" y="455"/>
                  </a:lnTo>
                  <a:lnTo>
                    <a:pt x="608" y="466"/>
                  </a:lnTo>
                  <a:lnTo>
                    <a:pt x="613" y="481"/>
                  </a:lnTo>
                  <a:lnTo>
                    <a:pt x="614" y="496"/>
                  </a:lnTo>
                  <a:lnTo>
                    <a:pt x="612" y="511"/>
                  </a:lnTo>
                  <a:lnTo>
                    <a:pt x="606" y="524"/>
                  </a:lnTo>
                  <a:lnTo>
                    <a:pt x="612" y="538"/>
                  </a:lnTo>
                  <a:lnTo>
                    <a:pt x="614" y="554"/>
                  </a:lnTo>
                  <a:lnTo>
                    <a:pt x="612" y="570"/>
                  </a:lnTo>
                  <a:lnTo>
                    <a:pt x="606" y="583"/>
                  </a:lnTo>
                  <a:lnTo>
                    <a:pt x="597" y="596"/>
                  </a:lnTo>
                  <a:lnTo>
                    <a:pt x="584" y="605"/>
                  </a:lnTo>
                  <a:lnTo>
                    <a:pt x="571" y="612"/>
                  </a:lnTo>
                  <a:lnTo>
                    <a:pt x="555" y="613"/>
                  </a:lnTo>
                  <a:lnTo>
                    <a:pt x="540" y="610"/>
                  </a:lnTo>
                  <a:lnTo>
                    <a:pt x="524" y="605"/>
                  </a:lnTo>
                  <a:lnTo>
                    <a:pt x="512" y="609"/>
                  </a:lnTo>
                  <a:lnTo>
                    <a:pt x="499" y="612"/>
                  </a:lnTo>
                  <a:lnTo>
                    <a:pt x="495" y="612"/>
                  </a:lnTo>
                  <a:lnTo>
                    <a:pt x="478" y="609"/>
                  </a:lnTo>
                  <a:lnTo>
                    <a:pt x="464" y="603"/>
                  </a:lnTo>
                  <a:lnTo>
                    <a:pt x="451" y="592"/>
                  </a:lnTo>
                  <a:lnTo>
                    <a:pt x="449" y="609"/>
                  </a:lnTo>
                  <a:lnTo>
                    <a:pt x="444" y="626"/>
                  </a:lnTo>
                  <a:lnTo>
                    <a:pt x="432" y="640"/>
                  </a:lnTo>
                  <a:lnTo>
                    <a:pt x="421" y="648"/>
                  </a:lnTo>
                  <a:lnTo>
                    <a:pt x="408" y="654"/>
                  </a:lnTo>
                  <a:lnTo>
                    <a:pt x="400" y="672"/>
                  </a:lnTo>
                  <a:lnTo>
                    <a:pt x="387" y="685"/>
                  </a:lnTo>
                  <a:lnTo>
                    <a:pt x="370" y="695"/>
                  </a:lnTo>
                  <a:lnTo>
                    <a:pt x="350" y="698"/>
                  </a:lnTo>
                  <a:lnTo>
                    <a:pt x="330" y="694"/>
                  </a:lnTo>
                  <a:lnTo>
                    <a:pt x="313" y="685"/>
                  </a:lnTo>
                  <a:lnTo>
                    <a:pt x="300" y="671"/>
                  </a:lnTo>
                  <a:lnTo>
                    <a:pt x="292" y="654"/>
                  </a:lnTo>
                  <a:lnTo>
                    <a:pt x="281" y="648"/>
                  </a:lnTo>
                  <a:lnTo>
                    <a:pt x="269" y="640"/>
                  </a:lnTo>
                  <a:lnTo>
                    <a:pt x="258" y="626"/>
                  </a:lnTo>
                  <a:lnTo>
                    <a:pt x="252" y="609"/>
                  </a:lnTo>
                  <a:lnTo>
                    <a:pt x="250" y="592"/>
                  </a:lnTo>
                  <a:lnTo>
                    <a:pt x="237" y="604"/>
                  </a:lnTo>
                  <a:lnTo>
                    <a:pt x="223" y="610"/>
                  </a:lnTo>
                  <a:lnTo>
                    <a:pt x="205" y="613"/>
                  </a:lnTo>
                  <a:lnTo>
                    <a:pt x="202" y="613"/>
                  </a:lnTo>
                  <a:lnTo>
                    <a:pt x="189" y="610"/>
                  </a:lnTo>
                  <a:lnTo>
                    <a:pt x="176" y="605"/>
                  </a:lnTo>
                  <a:lnTo>
                    <a:pt x="161" y="612"/>
                  </a:lnTo>
                  <a:lnTo>
                    <a:pt x="144" y="613"/>
                  </a:lnTo>
                  <a:lnTo>
                    <a:pt x="130" y="612"/>
                  </a:lnTo>
                  <a:lnTo>
                    <a:pt x="116" y="605"/>
                  </a:lnTo>
                  <a:lnTo>
                    <a:pt x="102" y="596"/>
                  </a:lnTo>
                  <a:lnTo>
                    <a:pt x="93" y="584"/>
                  </a:lnTo>
                  <a:lnTo>
                    <a:pt x="88" y="570"/>
                  </a:lnTo>
                  <a:lnTo>
                    <a:pt x="85" y="554"/>
                  </a:lnTo>
                  <a:lnTo>
                    <a:pt x="88" y="538"/>
                  </a:lnTo>
                  <a:lnTo>
                    <a:pt x="95" y="524"/>
                  </a:lnTo>
                  <a:lnTo>
                    <a:pt x="89" y="511"/>
                  </a:lnTo>
                  <a:lnTo>
                    <a:pt x="87" y="498"/>
                  </a:lnTo>
                  <a:lnTo>
                    <a:pt x="88" y="482"/>
                  </a:lnTo>
                  <a:lnTo>
                    <a:pt x="93" y="468"/>
                  </a:lnTo>
                  <a:lnTo>
                    <a:pt x="102" y="455"/>
                  </a:lnTo>
                  <a:lnTo>
                    <a:pt x="108" y="451"/>
                  </a:lnTo>
                  <a:lnTo>
                    <a:pt x="102" y="451"/>
                  </a:lnTo>
                  <a:lnTo>
                    <a:pt x="87" y="448"/>
                  </a:lnTo>
                  <a:lnTo>
                    <a:pt x="71" y="442"/>
                  </a:lnTo>
                  <a:lnTo>
                    <a:pt x="59" y="431"/>
                  </a:lnTo>
                  <a:lnTo>
                    <a:pt x="50" y="419"/>
                  </a:lnTo>
                  <a:lnTo>
                    <a:pt x="45" y="406"/>
                  </a:lnTo>
                  <a:lnTo>
                    <a:pt x="28" y="398"/>
                  </a:lnTo>
                  <a:lnTo>
                    <a:pt x="13" y="387"/>
                  </a:lnTo>
                  <a:lnTo>
                    <a:pt x="4" y="370"/>
                  </a:lnTo>
                  <a:lnTo>
                    <a:pt x="0" y="350"/>
                  </a:lnTo>
                  <a:lnTo>
                    <a:pt x="4" y="329"/>
                  </a:lnTo>
                  <a:lnTo>
                    <a:pt x="13" y="312"/>
                  </a:lnTo>
                  <a:lnTo>
                    <a:pt x="28" y="300"/>
                  </a:lnTo>
                  <a:lnTo>
                    <a:pt x="46" y="292"/>
                  </a:lnTo>
                  <a:lnTo>
                    <a:pt x="51" y="279"/>
                  </a:lnTo>
                  <a:lnTo>
                    <a:pt x="59" y="269"/>
                  </a:lnTo>
                  <a:lnTo>
                    <a:pt x="71" y="258"/>
                  </a:lnTo>
                  <a:lnTo>
                    <a:pt x="87" y="252"/>
                  </a:lnTo>
                  <a:lnTo>
                    <a:pt x="102" y="249"/>
                  </a:lnTo>
                  <a:lnTo>
                    <a:pt x="106" y="249"/>
                  </a:lnTo>
                  <a:lnTo>
                    <a:pt x="101" y="244"/>
                  </a:lnTo>
                  <a:lnTo>
                    <a:pt x="92" y="231"/>
                  </a:lnTo>
                  <a:lnTo>
                    <a:pt x="87" y="216"/>
                  </a:lnTo>
                  <a:lnTo>
                    <a:pt x="85" y="202"/>
                  </a:lnTo>
                  <a:lnTo>
                    <a:pt x="88" y="188"/>
                  </a:lnTo>
                  <a:lnTo>
                    <a:pt x="93" y="174"/>
                  </a:lnTo>
                  <a:lnTo>
                    <a:pt x="88" y="160"/>
                  </a:lnTo>
                  <a:lnTo>
                    <a:pt x="85" y="144"/>
                  </a:lnTo>
                  <a:lnTo>
                    <a:pt x="87" y="129"/>
                  </a:lnTo>
                  <a:lnTo>
                    <a:pt x="93" y="114"/>
                  </a:lnTo>
                  <a:lnTo>
                    <a:pt x="102" y="102"/>
                  </a:lnTo>
                  <a:lnTo>
                    <a:pt x="116" y="93"/>
                  </a:lnTo>
                  <a:lnTo>
                    <a:pt x="129" y="87"/>
                  </a:lnTo>
                  <a:lnTo>
                    <a:pt x="144" y="85"/>
                  </a:lnTo>
                  <a:lnTo>
                    <a:pt x="160" y="87"/>
                  </a:lnTo>
                  <a:lnTo>
                    <a:pt x="176" y="93"/>
                  </a:lnTo>
                  <a:lnTo>
                    <a:pt x="188" y="88"/>
                  </a:lnTo>
                  <a:lnTo>
                    <a:pt x="201" y="87"/>
                  </a:lnTo>
                  <a:lnTo>
                    <a:pt x="202" y="87"/>
                  </a:lnTo>
                  <a:lnTo>
                    <a:pt x="203" y="87"/>
                  </a:lnTo>
                  <a:lnTo>
                    <a:pt x="220" y="88"/>
                  </a:lnTo>
                  <a:lnTo>
                    <a:pt x="236" y="96"/>
                  </a:lnTo>
                  <a:lnTo>
                    <a:pt x="248" y="106"/>
                  </a:lnTo>
                  <a:lnTo>
                    <a:pt x="249" y="89"/>
                  </a:lnTo>
                  <a:lnTo>
                    <a:pt x="256" y="72"/>
                  </a:lnTo>
                  <a:lnTo>
                    <a:pt x="267" y="58"/>
                  </a:lnTo>
                  <a:lnTo>
                    <a:pt x="279" y="50"/>
                  </a:lnTo>
                  <a:lnTo>
                    <a:pt x="292" y="45"/>
                  </a:lnTo>
                  <a:lnTo>
                    <a:pt x="300" y="27"/>
                  </a:lnTo>
                  <a:lnTo>
                    <a:pt x="313" y="12"/>
                  </a:lnTo>
                  <a:lnTo>
                    <a:pt x="330" y="3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FD9A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9" name="Freeform 175"/>
            <p:cNvSpPr>
              <a:spLocks/>
            </p:cNvSpPr>
            <p:nvPr/>
          </p:nvSpPr>
          <p:spPr bwMode="auto">
            <a:xfrm>
              <a:off x="4803777" y="3908425"/>
              <a:ext cx="942975" cy="946150"/>
            </a:xfrm>
            <a:custGeom>
              <a:avLst/>
              <a:gdLst>
                <a:gd name="T0" fmla="*/ 335 w 594"/>
                <a:gd name="T1" fmla="*/ 44 h 596"/>
                <a:gd name="T2" fmla="*/ 305 w 594"/>
                <a:gd name="T3" fmla="*/ 99 h 596"/>
                <a:gd name="T4" fmla="*/ 360 w 594"/>
                <a:gd name="T5" fmla="*/ 112 h 596"/>
                <a:gd name="T6" fmla="*/ 381 w 594"/>
                <a:gd name="T7" fmla="*/ 122 h 596"/>
                <a:gd name="T8" fmla="*/ 394 w 594"/>
                <a:gd name="T9" fmla="*/ 189 h 596"/>
                <a:gd name="T10" fmla="*/ 445 w 594"/>
                <a:gd name="T11" fmla="*/ 87 h 596"/>
                <a:gd name="T12" fmla="*/ 505 w 594"/>
                <a:gd name="T13" fmla="*/ 85 h 596"/>
                <a:gd name="T14" fmla="*/ 504 w 594"/>
                <a:gd name="T15" fmla="*/ 144 h 596"/>
                <a:gd name="T16" fmla="*/ 444 w 594"/>
                <a:gd name="T17" fmla="*/ 163 h 596"/>
                <a:gd name="T18" fmla="*/ 475 w 594"/>
                <a:gd name="T19" fmla="*/ 209 h 596"/>
                <a:gd name="T20" fmla="*/ 478 w 594"/>
                <a:gd name="T21" fmla="*/ 235 h 596"/>
                <a:gd name="T22" fmla="*/ 488 w 594"/>
                <a:gd name="T23" fmla="*/ 247 h 596"/>
                <a:gd name="T24" fmla="*/ 550 w 594"/>
                <a:gd name="T25" fmla="*/ 250 h 596"/>
                <a:gd name="T26" fmla="*/ 593 w 594"/>
                <a:gd name="T27" fmla="*/ 292 h 596"/>
                <a:gd name="T28" fmla="*/ 550 w 594"/>
                <a:gd name="T29" fmla="*/ 333 h 596"/>
                <a:gd name="T30" fmla="*/ 539 w 594"/>
                <a:gd name="T31" fmla="*/ 345 h 596"/>
                <a:gd name="T32" fmla="*/ 485 w 594"/>
                <a:gd name="T33" fmla="*/ 360 h 596"/>
                <a:gd name="T34" fmla="*/ 470 w 594"/>
                <a:gd name="T35" fmla="*/ 381 h 596"/>
                <a:gd name="T36" fmla="*/ 470 w 594"/>
                <a:gd name="T37" fmla="*/ 397 h 596"/>
                <a:gd name="T38" fmla="*/ 509 w 594"/>
                <a:gd name="T39" fmla="*/ 440 h 596"/>
                <a:gd name="T40" fmla="*/ 508 w 594"/>
                <a:gd name="T41" fmla="*/ 498 h 596"/>
                <a:gd name="T42" fmla="*/ 497 w 594"/>
                <a:gd name="T43" fmla="*/ 508 h 596"/>
                <a:gd name="T44" fmla="*/ 440 w 594"/>
                <a:gd name="T45" fmla="*/ 508 h 596"/>
                <a:gd name="T46" fmla="*/ 395 w 594"/>
                <a:gd name="T47" fmla="*/ 474 h 596"/>
                <a:gd name="T48" fmla="*/ 379 w 594"/>
                <a:gd name="T49" fmla="*/ 392 h 596"/>
                <a:gd name="T50" fmla="*/ 360 w 594"/>
                <a:gd name="T51" fmla="*/ 490 h 596"/>
                <a:gd name="T52" fmla="*/ 345 w 594"/>
                <a:gd name="T53" fmla="*/ 540 h 596"/>
                <a:gd name="T54" fmla="*/ 334 w 594"/>
                <a:gd name="T55" fmla="*/ 550 h 596"/>
                <a:gd name="T56" fmla="*/ 292 w 594"/>
                <a:gd name="T57" fmla="*/ 593 h 596"/>
                <a:gd name="T58" fmla="*/ 251 w 594"/>
                <a:gd name="T59" fmla="*/ 552 h 596"/>
                <a:gd name="T60" fmla="*/ 245 w 594"/>
                <a:gd name="T61" fmla="*/ 491 h 596"/>
                <a:gd name="T62" fmla="*/ 289 w 594"/>
                <a:gd name="T63" fmla="*/ 423 h 596"/>
                <a:gd name="T64" fmla="*/ 205 w 594"/>
                <a:gd name="T65" fmla="*/ 478 h 596"/>
                <a:gd name="T66" fmla="*/ 162 w 594"/>
                <a:gd name="T67" fmla="*/ 444 h 596"/>
                <a:gd name="T68" fmla="*/ 146 w 594"/>
                <a:gd name="T69" fmla="*/ 508 h 596"/>
                <a:gd name="T70" fmla="*/ 86 w 594"/>
                <a:gd name="T71" fmla="*/ 508 h 596"/>
                <a:gd name="T72" fmla="*/ 90 w 594"/>
                <a:gd name="T73" fmla="*/ 451 h 596"/>
                <a:gd name="T74" fmla="*/ 150 w 594"/>
                <a:gd name="T75" fmla="*/ 434 h 596"/>
                <a:gd name="T76" fmla="*/ 119 w 594"/>
                <a:gd name="T77" fmla="*/ 388 h 596"/>
                <a:gd name="T78" fmla="*/ 116 w 594"/>
                <a:gd name="T79" fmla="*/ 360 h 596"/>
                <a:gd name="T80" fmla="*/ 106 w 594"/>
                <a:gd name="T81" fmla="*/ 350 h 596"/>
                <a:gd name="T82" fmla="*/ 44 w 594"/>
                <a:gd name="T83" fmla="*/ 346 h 596"/>
                <a:gd name="T84" fmla="*/ 1 w 594"/>
                <a:gd name="T85" fmla="*/ 304 h 596"/>
                <a:gd name="T86" fmla="*/ 44 w 594"/>
                <a:gd name="T87" fmla="*/ 264 h 596"/>
                <a:gd name="T88" fmla="*/ 55 w 594"/>
                <a:gd name="T89" fmla="*/ 252 h 596"/>
                <a:gd name="T90" fmla="*/ 107 w 594"/>
                <a:gd name="T91" fmla="*/ 235 h 596"/>
                <a:gd name="T92" fmla="*/ 124 w 594"/>
                <a:gd name="T93" fmla="*/ 215 h 596"/>
                <a:gd name="T94" fmla="*/ 125 w 594"/>
                <a:gd name="T95" fmla="*/ 199 h 596"/>
                <a:gd name="T96" fmla="*/ 85 w 594"/>
                <a:gd name="T97" fmla="*/ 156 h 596"/>
                <a:gd name="T98" fmla="*/ 85 w 594"/>
                <a:gd name="T99" fmla="*/ 96 h 596"/>
                <a:gd name="T100" fmla="*/ 145 w 594"/>
                <a:gd name="T101" fmla="*/ 135 h 596"/>
                <a:gd name="T102" fmla="*/ 158 w 594"/>
                <a:gd name="T103" fmla="*/ 91 h 596"/>
                <a:gd name="T104" fmla="*/ 204 w 594"/>
                <a:gd name="T105" fmla="*/ 120 h 596"/>
                <a:gd name="T106" fmla="*/ 289 w 594"/>
                <a:gd name="T107" fmla="*/ 175 h 596"/>
                <a:gd name="T108" fmla="*/ 243 w 594"/>
                <a:gd name="T109" fmla="*/ 105 h 596"/>
                <a:gd name="T110" fmla="*/ 247 w 594"/>
                <a:gd name="T111" fmla="*/ 48 h 596"/>
                <a:gd name="T112" fmla="*/ 289 w 594"/>
                <a:gd name="T113" fmla="*/ 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4" h="596">
                  <a:moveTo>
                    <a:pt x="297" y="0"/>
                  </a:moveTo>
                  <a:lnTo>
                    <a:pt x="300" y="0"/>
                  </a:lnTo>
                  <a:lnTo>
                    <a:pt x="302" y="3"/>
                  </a:lnTo>
                  <a:lnTo>
                    <a:pt x="303" y="6"/>
                  </a:lnTo>
                  <a:lnTo>
                    <a:pt x="305" y="8"/>
                  </a:lnTo>
                  <a:lnTo>
                    <a:pt x="305" y="76"/>
                  </a:lnTo>
                  <a:lnTo>
                    <a:pt x="332" y="46"/>
                  </a:lnTo>
                  <a:lnTo>
                    <a:pt x="335" y="44"/>
                  </a:lnTo>
                  <a:lnTo>
                    <a:pt x="337" y="44"/>
                  </a:lnTo>
                  <a:lnTo>
                    <a:pt x="340" y="44"/>
                  </a:lnTo>
                  <a:lnTo>
                    <a:pt x="343" y="45"/>
                  </a:lnTo>
                  <a:lnTo>
                    <a:pt x="344" y="48"/>
                  </a:lnTo>
                  <a:lnTo>
                    <a:pt x="345" y="50"/>
                  </a:lnTo>
                  <a:lnTo>
                    <a:pt x="345" y="53"/>
                  </a:lnTo>
                  <a:lnTo>
                    <a:pt x="343" y="55"/>
                  </a:lnTo>
                  <a:lnTo>
                    <a:pt x="305" y="99"/>
                  </a:lnTo>
                  <a:lnTo>
                    <a:pt x="305" y="151"/>
                  </a:lnTo>
                  <a:lnTo>
                    <a:pt x="347" y="106"/>
                  </a:lnTo>
                  <a:lnTo>
                    <a:pt x="349" y="105"/>
                  </a:lnTo>
                  <a:lnTo>
                    <a:pt x="352" y="104"/>
                  </a:lnTo>
                  <a:lnTo>
                    <a:pt x="356" y="105"/>
                  </a:lnTo>
                  <a:lnTo>
                    <a:pt x="358" y="106"/>
                  </a:lnTo>
                  <a:lnTo>
                    <a:pt x="360" y="109"/>
                  </a:lnTo>
                  <a:lnTo>
                    <a:pt x="360" y="112"/>
                  </a:lnTo>
                  <a:lnTo>
                    <a:pt x="360" y="114"/>
                  </a:lnTo>
                  <a:lnTo>
                    <a:pt x="358" y="117"/>
                  </a:lnTo>
                  <a:lnTo>
                    <a:pt x="305" y="173"/>
                  </a:lnTo>
                  <a:lnTo>
                    <a:pt x="305" y="279"/>
                  </a:lnTo>
                  <a:lnTo>
                    <a:pt x="378" y="206"/>
                  </a:lnTo>
                  <a:lnTo>
                    <a:pt x="378" y="205"/>
                  </a:lnTo>
                  <a:lnTo>
                    <a:pt x="381" y="126"/>
                  </a:lnTo>
                  <a:lnTo>
                    <a:pt x="381" y="122"/>
                  </a:lnTo>
                  <a:lnTo>
                    <a:pt x="383" y="121"/>
                  </a:lnTo>
                  <a:lnTo>
                    <a:pt x="385" y="118"/>
                  </a:lnTo>
                  <a:lnTo>
                    <a:pt x="389" y="118"/>
                  </a:lnTo>
                  <a:lnTo>
                    <a:pt x="391" y="118"/>
                  </a:lnTo>
                  <a:lnTo>
                    <a:pt x="394" y="121"/>
                  </a:lnTo>
                  <a:lnTo>
                    <a:pt x="395" y="123"/>
                  </a:lnTo>
                  <a:lnTo>
                    <a:pt x="395" y="126"/>
                  </a:lnTo>
                  <a:lnTo>
                    <a:pt x="394" y="189"/>
                  </a:lnTo>
                  <a:lnTo>
                    <a:pt x="432" y="152"/>
                  </a:lnTo>
                  <a:lnTo>
                    <a:pt x="432" y="152"/>
                  </a:lnTo>
                  <a:lnTo>
                    <a:pt x="434" y="93"/>
                  </a:lnTo>
                  <a:lnTo>
                    <a:pt x="434" y="89"/>
                  </a:lnTo>
                  <a:lnTo>
                    <a:pt x="437" y="87"/>
                  </a:lnTo>
                  <a:lnTo>
                    <a:pt x="438" y="85"/>
                  </a:lnTo>
                  <a:lnTo>
                    <a:pt x="442" y="85"/>
                  </a:lnTo>
                  <a:lnTo>
                    <a:pt x="445" y="87"/>
                  </a:lnTo>
                  <a:lnTo>
                    <a:pt x="447" y="88"/>
                  </a:lnTo>
                  <a:lnTo>
                    <a:pt x="449" y="91"/>
                  </a:lnTo>
                  <a:lnTo>
                    <a:pt x="449" y="93"/>
                  </a:lnTo>
                  <a:lnTo>
                    <a:pt x="447" y="137"/>
                  </a:lnTo>
                  <a:lnTo>
                    <a:pt x="496" y="87"/>
                  </a:lnTo>
                  <a:lnTo>
                    <a:pt x="499" y="85"/>
                  </a:lnTo>
                  <a:lnTo>
                    <a:pt x="501" y="85"/>
                  </a:lnTo>
                  <a:lnTo>
                    <a:pt x="505" y="85"/>
                  </a:lnTo>
                  <a:lnTo>
                    <a:pt x="508" y="87"/>
                  </a:lnTo>
                  <a:lnTo>
                    <a:pt x="509" y="89"/>
                  </a:lnTo>
                  <a:lnTo>
                    <a:pt x="509" y="93"/>
                  </a:lnTo>
                  <a:lnTo>
                    <a:pt x="509" y="96"/>
                  </a:lnTo>
                  <a:lnTo>
                    <a:pt x="508" y="99"/>
                  </a:lnTo>
                  <a:lnTo>
                    <a:pt x="459" y="146"/>
                  </a:lnTo>
                  <a:lnTo>
                    <a:pt x="500" y="144"/>
                  </a:lnTo>
                  <a:lnTo>
                    <a:pt x="504" y="144"/>
                  </a:lnTo>
                  <a:lnTo>
                    <a:pt x="506" y="146"/>
                  </a:lnTo>
                  <a:lnTo>
                    <a:pt x="508" y="148"/>
                  </a:lnTo>
                  <a:lnTo>
                    <a:pt x="508" y="152"/>
                  </a:lnTo>
                  <a:lnTo>
                    <a:pt x="508" y="155"/>
                  </a:lnTo>
                  <a:lnTo>
                    <a:pt x="506" y="157"/>
                  </a:lnTo>
                  <a:lnTo>
                    <a:pt x="504" y="159"/>
                  </a:lnTo>
                  <a:lnTo>
                    <a:pt x="501" y="160"/>
                  </a:lnTo>
                  <a:lnTo>
                    <a:pt x="444" y="163"/>
                  </a:lnTo>
                  <a:lnTo>
                    <a:pt x="406" y="199"/>
                  </a:lnTo>
                  <a:lnTo>
                    <a:pt x="467" y="198"/>
                  </a:lnTo>
                  <a:lnTo>
                    <a:pt x="468" y="198"/>
                  </a:lnTo>
                  <a:lnTo>
                    <a:pt x="471" y="198"/>
                  </a:lnTo>
                  <a:lnTo>
                    <a:pt x="474" y="201"/>
                  </a:lnTo>
                  <a:lnTo>
                    <a:pt x="475" y="202"/>
                  </a:lnTo>
                  <a:lnTo>
                    <a:pt x="475" y="206"/>
                  </a:lnTo>
                  <a:lnTo>
                    <a:pt x="475" y="209"/>
                  </a:lnTo>
                  <a:lnTo>
                    <a:pt x="474" y="211"/>
                  </a:lnTo>
                  <a:lnTo>
                    <a:pt x="471" y="212"/>
                  </a:lnTo>
                  <a:lnTo>
                    <a:pt x="468" y="214"/>
                  </a:lnTo>
                  <a:lnTo>
                    <a:pt x="390" y="215"/>
                  </a:lnTo>
                  <a:lnTo>
                    <a:pt x="315" y="290"/>
                  </a:lnTo>
                  <a:lnTo>
                    <a:pt x="420" y="290"/>
                  </a:lnTo>
                  <a:lnTo>
                    <a:pt x="421" y="290"/>
                  </a:lnTo>
                  <a:lnTo>
                    <a:pt x="478" y="235"/>
                  </a:lnTo>
                  <a:lnTo>
                    <a:pt x="480" y="233"/>
                  </a:lnTo>
                  <a:lnTo>
                    <a:pt x="483" y="233"/>
                  </a:lnTo>
                  <a:lnTo>
                    <a:pt x="487" y="233"/>
                  </a:lnTo>
                  <a:lnTo>
                    <a:pt x="488" y="235"/>
                  </a:lnTo>
                  <a:lnTo>
                    <a:pt x="491" y="237"/>
                  </a:lnTo>
                  <a:lnTo>
                    <a:pt x="491" y="241"/>
                  </a:lnTo>
                  <a:lnTo>
                    <a:pt x="491" y="244"/>
                  </a:lnTo>
                  <a:lnTo>
                    <a:pt x="488" y="247"/>
                  </a:lnTo>
                  <a:lnTo>
                    <a:pt x="442" y="290"/>
                  </a:lnTo>
                  <a:lnTo>
                    <a:pt x="495" y="290"/>
                  </a:lnTo>
                  <a:lnTo>
                    <a:pt x="495" y="290"/>
                  </a:lnTo>
                  <a:lnTo>
                    <a:pt x="539" y="250"/>
                  </a:lnTo>
                  <a:lnTo>
                    <a:pt x="542" y="248"/>
                  </a:lnTo>
                  <a:lnTo>
                    <a:pt x="544" y="248"/>
                  </a:lnTo>
                  <a:lnTo>
                    <a:pt x="547" y="249"/>
                  </a:lnTo>
                  <a:lnTo>
                    <a:pt x="550" y="250"/>
                  </a:lnTo>
                  <a:lnTo>
                    <a:pt x="551" y="253"/>
                  </a:lnTo>
                  <a:lnTo>
                    <a:pt x="552" y="256"/>
                  </a:lnTo>
                  <a:lnTo>
                    <a:pt x="551" y="258"/>
                  </a:lnTo>
                  <a:lnTo>
                    <a:pt x="550" y="261"/>
                  </a:lnTo>
                  <a:lnTo>
                    <a:pt x="518" y="290"/>
                  </a:lnTo>
                  <a:lnTo>
                    <a:pt x="586" y="290"/>
                  </a:lnTo>
                  <a:lnTo>
                    <a:pt x="590" y="291"/>
                  </a:lnTo>
                  <a:lnTo>
                    <a:pt x="593" y="292"/>
                  </a:lnTo>
                  <a:lnTo>
                    <a:pt x="594" y="295"/>
                  </a:lnTo>
                  <a:lnTo>
                    <a:pt x="594" y="298"/>
                  </a:lnTo>
                  <a:lnTo>
                    <a:pt x="594" y="300"/>
                  </a:lnTo>
                  <a:lnTo>
                    <a:pt x="593" y="303"/>
                  </a:lnTo>
                  <a:lnTo>
                    <a:pt x="590" y="305"/>
                  </a:lnTo>
                  <a:lnTo>
                    <a:pt x="586" y="305"/>
                  </a:lnTo>
                  <a:lnTo>
                    <a:pt x="519" y="305"/>
                  </a:lnTo>
                  <a:lnTo>
                    <a:pt x="550" y="333"/>
                  </a:lnTo>
                  <a:lnTo>
                    <a:pt x="551" y="336"/>
                  </a:lnTo>
                  <a:lnTo>
                    <a:pt x="552" y="338"/>
                  </a:lnTo>
                  <a:lnTo>
                    <a:pt x="551" y="341"/>
                  </a:lnTo>
                  <a:lnTo>
                    <a:pt x="550" y="343"/>
                  </a:lnTo>
                  <a:lnTo>
                    <a:pt x="547" y="346"/>
                  </a:lnTo>
                  <a:lnTo>
                    <a:pt x="544" y="346"/>
                  </a:lnTo>
                  <a:lnTo>
                    <a:pt x="542" y="346"/>
                  </a:lnTo>
                  <a:lnTo>
                    <a:pt x="539" y="345"/>
                  </a:lnTo>
                  <a:lnTo>
                    <a:pt x="496" y="305"/>
                  </a:lnTo>
                  <a:lnTo>
                    <a:pt x="444" y="305"/>
                  </a:lnTo>
                  <a:lnTo>
                    <a:pt x="488" y="349"/>
                  </a:lnTo>
                  <a:lnTo>
                    <a:pt x="491" y="350"/>
                  </a:lnTo>
                  <a:lnTo>
                    <a:pt x="491" y="354"/>
                  </a:lnTo>
                  <a:lnTo>
                    <a:pt x="491" y="356"/>
                  </a:lnTo>
                  <a:lnTo>
                    <a:pt x="488" y="359"/>
                  </a:lnTo>
                  <a:lnTo>
                    <a:pt x="485" y="360"/>
                  </a:lnTo>
                  <a:lnTo>
                    <a:pt x="483" y="362"/>
                  </a:lnTo>
                  <a:lnTo>
                    <a:pt x="480" y="360"/>
                  </a:lnTo>
                  <a:lnTo>
                    <a:pt x="478" y="359"/>
                  </a:lnTo>
                  <a:lnTo>
                    <a:pt x="421" y="305"/>
                  </a:lnTo>
                  <a:lnTo>
                    <a:pt x="315" y="305"/>
                  </a:lnTo>
                  <a:lnTo>
                    <a:pt x="390" y="379"/>
                  </a:lnTo>
                  <a:lnTo>
                    <a:pt x="390" y="380"/>
                  </a:lnTo>
                  <a:lnTo>
                    <a:pt x="470" y="381"/>
                  </a:lnTo>
                  <a:lnTo>
                    <a:pt x="472" y="383"/>
                  </a:lnTo>
                  <a:lnTo>
                    <a:pt x="475" y="384"/>
                  </a:lnTo>
                  <a:lnTo>
                    <a:pt x="476" y="387"/>
                  </a:lnTo>
                  <a:lnTo>
                    <a:pt x="476" y="389"/>
                  </a:lnTo>
                  <a:lnTo>
                    <a:pt x="476" y="392"/>
                  </a:lnTo>
                  <a:lnTo>
                    <a:pt x="475" y="394"/>
                  </a:lnTo>
                  <a:lnTo>
                    <a:pt x="472" y="396"/>
                  </a:lnTo>
                  <a:lnTo>
                    <a:pt x="470" y="397"/>
                  </a:lnTo>
                  <a:lnTo>
                    <a:pt x="468" y="397"/>
                  </a:lnTo>
                  <a:lnTo>
                    <a:pt x="406" y="396"/>
                  </a:lnTo>
                  <a:lnTo>
                    <a:pt x="442" y="432"/>
                  </a:lnTo>
                  <a:lnTo>
                    <a:pt x="442" y="432"/>
                  </a:lnTo>
                  <a:lnTo>
                    <a:pt x="502" y="435"/>
                  </a:lnTo>
                  <a:lnTo>
                    <a:pt x="505" y="436"/>
                  </a:lnTo>
                  <a:lnTo>
                    <a:pt x="508" y="438"/>
                  </a:lnTo>
                  <a:lnTo>
                    <a:pt x="509" y="440"/>
                  </a:lnTo>
                  <a:lnTo>
                    <a:pt x="509" y="443"/>
                  </a:lnTo>
                  <a:lnTo>
                    <a:pt x="509" y="445"/>
                  </a:lnTo>
                  <a:lnTo>
                    <a:pt x="508" y="448"/>
                  </a:lnTo>
                  <a:lnTo>
                    <a:pt x="505" y="449"/>
                  </a:lnTo>
                  <a:lnTo>
                    <a:pt x="501" y="451"/>
                  </a:lnTo>
                  <a:lnTo>
                    <a:pt x="501" y="451"/>
                  </a:lnTo>
                  <a:lnTo>
                    <a:pt x="459" y="448"/>
                  </a:lnTo>
                  <a:lnTo>
                    <a:pt x="508" y="498"/>
                  </a:lnTo>
                  <a:lnTo>
                    <a:pt x="509" y="500"/>
                  </a:lnTo>
                  <a:lnTo>
                    <a:pt x="510" y="503"/>
                  </a:lnTo>
                  <a:lnTo>
                    <a:pt x="509" y="506"/>
                  </a:lnTo>
                  <a:lnTo>
                    <a:pt x="508" y="508"/>
                  </a:lnTo>
                  <a:lnTo>
                    <a:pt x="505" y="510"/>
                  </a:lnTo>
                  <a:lnTo>
                    <a:pt x="502" y="511"/>
                  </a:lnTo>
                  <a:lnTo>
                    <a:pt x="500" y="510"/>
                  </a:lnTo>
                  <a:lnTo>
                    <a:pt x="497" y="508"/>
                  </a:lnTo>
                  <a:lnTo>
                    <a:pt x="449" y="460"/>
                  </a:lnTo>
                  <a:lnTo>
                    <a:pt x="450" y="502"/>
                  </a:lnTo>
                  <a:lnTo>
                    <a:pt x="450" y="504"/>
                  </a:lnTo>
                  <a:lnTo>
                    <a:pt x="449" y="507"/>
                  </a:lnTo>
                  <a:lnTo>
                    <a:pt x="446" y="508"/>
                  </a:lnTo>
                  <a:lnTo>
                    <a:pt x="444" y="510"/>
                  </a:lnTo>
                  <a:lnTo>
                    <a:pt x="442" y="510"/>
                  </a:lnTo>
                  <a:lnTo>
                    <a:pt x="440" y="508"/>
                  </a:lnTo>
                  <a:lnTo>
                    <a:pt x="437" y="507"/>
                  </a:lnTo>
                  <a:lnTo>
                    <a:pt x="436" y="504"/>
                  </a:lnTo>
                  <a:lnTo>
                    <a:pt x="436" y="502"/>
                  </a:lnTo>
                  <a:lnTo>
                    <a:pt x="432" y="444"/>
                  </a:lnTo>
                  <a:lnTo>
                    <a:pt x="395" y="408"/>
                  </a:lnTo>
                  <a:lnTo>
                    <a:pt x="396" y="469"/>
                  </a:lnTo>
                  <a:lnTo>
                    <a:pt x="396" y="472"/>
                  </a:lnTo>
                  <a:lnTo>
                    <a:pt x="395" y="474"/>
                  </a:lnTo>
                  <a:lnTo>
                    <a:pt x="392" y="476"/>
                  </a:lnTo>
                  <a:lnTo>
                    <a:pt x="390" y="477"/>
                  </a:lnTo>
                  <a:lnTo>
                    <a:pt x="389" y="477"/>
                  </a:lnTo>
                  <a:lnTo>
                    <a:pt x="386" y="476"/>
                  </a:lnTo>
                  <a:lnTo>
                    <a:pt x="383" y="474"/>
                  </a:lnTo>
                  <a:lnTo>
                    <a:pt x="382" y="472"/>
                  </a:lnTo>
                  <a:lnTo>
                    <a:pt x="382" y="469"/>
                  </a:lnTo>
                  <a:lnTo>
                    <a:pt x="379" y="392"/>
                  </a:lnTo>
                  <a:lnTo>
                    <a:pt x="305" y="316"/>
                  </a:lnTo>
                  <a:lnTo>
                    <a:pt x="305" y="421"/>
                  </a:lnTo>
                  <a:lnTo>
                    <a:pt x="305" y="422"/>
                  </a:lnTo>
                  <a:lnTo>
                    <a:pt x="360" y="480"/>
                  </a:lnTo>
                  <a:lnTo>
                    <a:pt x="361" y="482"/>
                  </a:lnTo>
                  <a:lnTo>
                    <a:pt x="362" y="485"/>
                  </a:lnTo>
                  <a:lnTo>
                    <a:pt x="361" y="487"/>
                  </a:lnTo>
                  <a:lnTo>
                    <a:pt x="360" y="490"/>
                  </a:lnTo>
                  <a:lnTo>
                    <a:pt x="357" y="491"/>
                  </a:lnTo>
                  <a:lnTo>
                    <a:pt x="355" y="491"/>
                  </a:lnTo>
                  <a:lnTo>
                    <a:pt x="351" y="491"/>
                  </a:lnTo>
                  <a:lnTo>
                    <a:pt x="348" y="490"/>
                  </a:lnTo>
                  <a:lnTo>
                    <a:pt x="305" y="444"/>
                  </a:lnTo>
                  <a:lnTo>
                    <a:pt x="305" y="497"/>
                  </a:lnTo>
                  <a:lnTo>
                    <a:pt x="305" y="497"/>
                  </a:lnTo>
                  <a:lnTo>
                    <a:pt x="345" y="540"/>
                  </a:lnTo>
                  <a:lnTo>
                    <a:pt x="347" y="542"/>
                  </a:lnTo>
                  <a:lnTo>
                    <a:pt x="347" y="546"/>
                  </a:lnTo>
                  <a:lnTo>
                    <a:pt x="347" y="549"/>
                  </a:lnTo>
                  <a:lnTo>
                    <a:pt x="344" y="552"/>
                  </a:lnTo>
                  <a:lnTo>
                    <a:pt x="343" y="553"/>
                  </a:lnTo>
                  <a:lnTo>
                    <a:pt x="339" y="553"/>
                  </a:lnTo>
                  <a:lnTo>
                    <a:pt x="336" y="553"/>
                  </a:lnTo>
                  <a:lnTo>
                    <a:pt x="334" y="550"/>
                  </a:lnTo>
                  <a:lnTo>
                    <a:pt x="305" y="519"/>
                  </a:lnTo>
                  <a:lnTo>
                    <a:pt x="305" y="588"/>
                  </a:lnTo>
                  <a:lnTo>
                    <a:pt x="305" y="591"/>
                  </a:lnTo>
                  <a:lnTo>
                    <a:pt x="302" y="593"/>
                  </a:lnTo>
                  <a:lnTo>
                    <a:pt x="300" y="595"/>
                  </a:lnTo>
                  <a:lnTo>
                    <a:pt x="297" y="596"/>
                  </a:lnTo>
                  <a:lnTo>
                    <a:pt x="294" y="595"/>
                  </a:lnTo>
                  <a:lnTo>
                    <a:pt x="292" y="593"/>
                  </a:lnTo>
                  <a:lnTo>
                    <a:pt x="290" y="591"/>
                  </a:lnTo>
                  <a:lnTo>
                    <a:pt x="289" y="588"/>
                  </a:lnTo>
                  <a:lnTo>
                    <a:pt x="289" y="520"/>
                  </a:lnTo>
                  <a:lnTo>
                    <a:pt x="262" y="550"/>
                  </a:lnTo>
                  <a:lnTo>
                    <a:pt x="259" y="553"/>
                  </a:lnTo>
                  <a:lnTo>
                    <a:pt x="256" y="553"/>
                  </a:lnTo>
                  <a:lnTo>
                    <a:pt x="254" y="553"/>
                  </a:lnTo>
                  <a:lnTo>
                    <a:pt x="251" y="552"/>
                  </a:lnTo>
                  <a:lnTo>
                    <a:pt x="248" y="549"/>
                  </a:lnTo>
                  <a:lnTo>
                    <a:pt x="248" y="546"/>
                  </a:lnTo>
                  <a:lnTo>
                    <a:pt x="248" y="542"/>
                  </a:lnTo>
                  <a:lnTo>
                    <a:pt x="250" y="540"/>
                  </a:lnTo>
                  <a:lnTo>
                    <a:pt x="289" y="497"/>
                  </a:lnTo>
                  <a:lnTo>
                    <a:pt x="289" y="445"/>
                  </a:lnTo>
                  <a:lnTo>
                    <a:pt x="247" y="490"/>
                  </a:lnTo>
                  <a:lnTo>
                    <a:pt x="245" y="491"/>
                  </a:lnTo>
                  <a:lnTo>
                    <a:pt x="241" y="491"/>
                  </a:lnTo>
                  <a:lnTo>
                    <a:pt x="238" y="491"/>
                  </a:lnTo>
                  <a:lnTo>
                    <a:pt x="235" y="490"/>
                  </a:lnTo>
                  <a:lnTo>
                    <a:pt x="234" y="487"/>
                  </a:lnTo>
                  <a:lnTo>
                    <a:pt x="234" y="485"/>
                  </a:lnTo>
                  <a:lnTo>
                    <a:pt x="234" y="482"/>
                  </a:lnTo>
                  <a:lnTo>
                    <a:pt x="235" y="480"/>
                  </a:lnTo>
                  <a:lnTo>
                    <a:pt x="289" y="423"/>
                  </a:lnTo>
                  <a:lnTo>
                    <a:pt x="289" y="317"/>
                  </a:lnTo>
                  <a:lnTo>
                    <a:pt x="216" y="391"/>
                  </a:lnTo>
                  <a:lnTo>
                    <a:pt x="216" y="392"/>
                  </a:lnTo>
                  <a:lnTo>
                    <a:pt x="213" y="470"/>
                  </a:lnTo>
                  <a:lnTo>
                    <a:pt x="213" y="473"/>
                  </a:lnTo>
                  <a:lnTo>
                    <a:pt x="211" y="476"/>
                  </a:lnTo>
                  <a:lnTo>
                    <a:pt x="209" y="477"/>
                  </a:lnTo>
                  <a:lnTo>
                    <a:pt x="205" y="478"/>
                  </a:lnTo>
                  <a:lnTo>
                    <a:pt x="205" y="478"/>
                  </a:lnTo>
                  <a:lnTo>
                    <a:pt x="203" y="477"/>
                  </a:lnTo>
                  <a:lnTo>
                    <a:pt x="200" y="476"/>
                  </a:lnTo>
                  <a:lnTo>
                    <a:pt x="199" y="473"/>
                  </a:lnTo>
                  <a:lnTo>
                    <a:pt x="197" y="470"/>
                  </a:lnTo>
                  <a:lnTo>
                    <a:pt x="200" y="406"/>
                  </a:lnTo>
                  <a:lnTo>
                    <a:pt x="162" y="444"/>
                  </a:lnTo>
                  <a:lnTo>
                    <a:pt x="162" y="444"/>
                  </a:lnTo>
                  <a:lnTo>
                    <a:pt x="159" y="503"/>
                  </a:lnTo>
                  <a:lnTo>
                    <a:pt x="159" y="506"/>
                  </a:lnTo>
                  <a:lnTo>
                    <a:pt x="157" y="508"/>
                  </a:lnTo>
                  <a:lnTo>
                    <a:pt x="156" y="510"/>
                  </a:lnTo>
                  <a:lnTo>
                    <a:pt x="152" y="511"/>
                  </a:lnTo>
                  <a:lnTo>
                    <a:pt x="152" y="511"/>
                  </a:lnTo>
                  <a:lnTo>
                    <a:pt x="149" y="510"/>
                  </a:lnTo>
                  <a:lnTo>
                    <a:pt x="146" y="508"/>
                  </a:lnTo>
                  <a:lnTo>
                    <a:pt x="145" y="506"/>
                  </a:lnTo>
                  <a:lnTo>
                    <a:pt x="144" y="503"/>
                  </a:lnTo>
                  <a:lnTo>
                    <a:pt x="146" y="460"/>
                  </a:lnTo>
                  <a:lnTo>
                    <a:pt x="98" y="508"/>
                  </a:lnTo>
                  <a:lnTo>
                    <a:pt x="95" y="511"/>
                  </a:lnTo>
                  <a:lnTo>
                    <a:pt x="91" y="511"/>
                  </a:lnTo>
                  <a:lnTo>
                    <a:pt x="89" y="511"/>
                  </a:lnTo>
                  <a:lnTo>
                    <a:pt x="86" y="508"/>
                  </a:lnTo>
                  <a:lnTo>
                    <a:pt x="85" y="506"/>
                  </a:lnTo>
                  <a:lnTo>
                    <a:pt x="85" y="503"/>
                  </a:lnTo>
                  <a:lnTo>
                    <a:pt x="85" y="500"/>
                  </a:lnTo>
                  <a:lnTo>
                    <a:pt x="86" y="498"/>
                  </a:lnTo>
                  <a:lnTo>
                    <a:pt x="135" y="449"/>
                  </a:lnTo>
                  <a:lnTo>
                    <a:pt x="94" y="452"/>
                  </a:lnTo>
                  <a:lnTo>
                    <a:pt x="93" y="452"/>
                  </a:lnTo>
                  <a:lnTo>
                    <a:pt x="90" y="451"/>
                  </a:lnTo>
                  <a:lnTo>
                    <a:pt x="87" y="449"/>
                  </a:lnTo>
                  <a:lnTo>
                    <a:pt x="86" y="447"/>
                  </a:lnTo>
                  <a:lnTo>
                    <a:pt x="85" y="444"/>
                  </a:lnTo>
                  <a:lnTo>
                    <a:pt x="86" y="442"/>
                  </a:lnTo>
                  <a:lnTo>
                    <a:pt x="87" y="439"/>
                  </a:lnTo>
                  <a:lnTo>
                    <a:pt x="90" y="438"/>
                  </a:lnTo>
                  <a:lnTo>
                    <a:pt x="93" y="436"/>
                  </a:lnTo>
                  <a:lnTo>
                    <a:pt x="150" y="434"/>
                  </a:lnTo>
                  <a:lnTo>
                    <a:pt x="188" y="397"/>
                  </a:lnTo>
                  <a:lnTo>
                    <a:pt x="125" y="398"/>
                  </a:lnTo>
                  <a:lnTo>
                    <a:pt x="125" y="398"/>
                  </a:lnTo>
                  <a:lnTo>
                    <a:pt x="123" y="397"/>
                  </a:lnTo>
                  <a:lnTo>
                    <a:pt x="120" y="396"/>
                  </a:lnTo>
                  <a:lnTo>
                    <a:pt x="119" y="393"/>
                  </a:lnTo>
                  <a:lnTo>
                    <a:pt x="118" y="391"/>
                  </a:lnTo>
                  <a:lnTo>
                    <a:pt x="119" y="388"/>
                  </a:lnTo>
                  <a:lnTo>
                    <a:pt x="120" y="385"/>
                  </a:lnTo>
                  <a:lnTo>
                    <a:pt x="123" y="384"/>
                  </a:lnTo>
                  <a:lnTo>
                    <a:pt x="125" y="383"/>
                  </a:lnTo>
                  <a:lnTo>
                    <a:pt x="204" y="381"/>
                  </a:lnTo>
                  <a:lnTo>
                    <a:pt x="279" y="305"/>
                  </a:lnTo>
                  <a:lnTo>
                    <a:pt x="174" y="305"/>
                  </a:lnTo>
                  <a:lnTo>
                    <a:pt x="173" y="307"/>
                  </a:lnTo>
                  <a:lnTo>
                    <a:pt x="116" y="360"/>
                  </a:lnTo>
                  <a:lnTo>
                    <a:pt x="114" y="363"/>
                  </a:lnTo>
                  <a:lnTo>
                    <a:pt x="111" y="363"/>
                  </a:lnTo>
                  <a:lnTo>
                    <a:pt x="107" y="363"/>
                  </a:lnTo>
                  <a:lnTo>
                    <a:pt x="104" y="360"/>
                  </a:lnTo>
                  <a:lnTo>
                    <a:pt x="103" y="358"/>
                  </a:lnTo>
                  <a:lnTo>
                    <a:pt x="103" y="355"/>
                  </a:lnTo>
                  <a:lnTo>
                    <a:pt x="103" y="353"/>
                  </a:lnTo>
                  <a:lnTo>
                    <a:pt x="106" y="350"/>
                  </a:lnTo>
                  <a:lnTo>
                    <a:pt x="152" y="305"/>
                  </a:lnTo>
                  <a:lnTo>
                    <a:pt x="99" y="305"/>
                  </a:lnTo>
                  <a:lnTo>
                    <a:pt x="99" y="307"/>
                  </a:lnTo>
                  <a:lnTo>
                    <a:pt x="55" y="346"/>
                  </a:lnTo>
                  <a:lnTo>
                    <a:pt x="52" y="347"/>
                  </a:lnTo>
                  <a:lnTo>
                    <a:pt x="49" y="349"/>
                  </a:lnTo>
                  <a:lnTo>
                    <a:pt x="47" y="347"/>
                  </a:lnTo>
                  <a:lnTo>
                    <a:pt x="44" y="346"/>
                  </a:lnTo>
                  <a:lnTo>
                    <a:pt x="43" y="343"/>
                  </a:lnTo>
                  <a:lnTo>
                    <a:pt x="42" y="341"/>
                  </a:lnTo>
                  <a:lnTo>
                    <a:pt x="43" y="337"/>
                  </a:lnTo>
                  <a:lnTo>
                    <a:pt x="44" y="334"/>
                  </a:lnTo>
                  <a:lnTo>
                    <a:pt x="76" y="305"/>
                  </a:lnTo>
                  <a:lnTo>
                    <a:pt x="6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1"/>
                  </a:lnTo>
                  <a:lnTo>
                    <a:pt x="0" y="299"/>
                  </a:lnTo>
                  <a:lnTo>
                    <a:pt x="0" y="295"/>
                  </a:lnTo>
                  <a:lnTo>
                    <a:pt x="1" y="292"/>
                  </a:lnTo>
                  <a:lnTo>
                    <a:pt x="4" y="291"/>
                  </a:lnTo>
                  <a:lnTo>
                    <a:pt x="6" y="291"/>
                  </a:lnTo>
                  <a:lnTo>
                    <a:pt x="74" y="291"/>
                  </a:lnTo>
                  <a:lnTo>
                    <a:pt x="44" y="264"/>
                  </a:lnTo>
                  <a:lnTo>
                    <a:pt x="43" y="261"/>
                  </a:lnTo>
                  <a:lnTo>
                    <a:pt x="42" y="257"/>
                  </a:lnTo>
                  <a:lnTo>
                    <a:pt x="43" y="254"/>
                  </a:lnTo>
                  <a:lnTo>
                    <a:pt x="44" y="252"/>
                  </a:lnTo>
                  <a:lnTo>
                    <a:pt x="47" y="250"/>
                  </a:lnTo>
                  <a:lnTo>
                    <a:pt x="49" y="249"/>
                  </a:lnTo>
                  <a:lnTo>
                    <a:pt x="52" y="250"/>
                  </a:lnTo>
                  <a:lnTo>
                    <a:pt x="55" y="252"/>
                  </a:lnTo>
                  <a:lnTo>
                    <a:pt x="98" y="291"/>
                  </a:lnTo>
                  <a:lnTo>
                    <a:pt x="150" y="291"/>
                  </a:lnTo>
                  <a:lnTo>
                    <a:pt x="106" y="248"/>
                  </a:lnTo>
                  <a:lnTo>
                    <a:pt x="103" y="245"/>
                  </a:lnTo>
                  <a:lnTo>
                    <a:pt x="103" y="243"/>
                  </a:lnTo>
                  <a:lnTo>
                    <a:pt x="103" y="240"/>
                  </a:lnTo>
                  <a:lnTo>
                    <a:pt x="104" y="237"/>
                  </a:lnTo>
                  <a:lnTo>
                    <a:pt x="107" y="235"/>
                  </a:lnTo>
                  <a:lnTo>
                    <a:pt x="111" y="235"/>
                  </a:lnTo>
                  <a:lnTo>
                    <a:pt x="114" y="235"/>
                  </a:lnTo>
                  <a:lnTo>
                    <a:pt x="116" y="237"/>
                  </a:lnTo>
                  <a:lnTo>
                    <a:pt x="173" y="291"/>
                  </a:lnTo>
                  <a:lnTo>
                    <a:pt x="279" y="291"/>
                  </a:lnTo>
                  <a:lnTo>
                    <a:pt x="204" y="216"/>
                  </a:lnTo>
                  <a:lnTo>
                    <a:pt x="203" y="216"/>
                  </a:lnTo>
                  <a:lnTo>
                    <a:pt x="124" y="215"/>
                  </a:lnTo>
                  <a:lnTo>
                    <a:pt x="121" y="214"/>
                  </a:lnTo>
                  <a:lnTo>
                    <a:pt x="119" y="212"/>
                  </a:lnTo>
                  <a:lnTo>
                    <a:pt x="118" y="210"/>
                  </a:lnTo>
                  <a:lnTo>
                    <a:pt x="118" y="207"/>
                  </a:lnTo>
                  <a:lnTo>
                    <a:pt x="118" y="203"/>
                  </a:lnTo>
                  <a:lnTo>
                    <a:pt x="119" y="201"/>
                  </a:lnTo>
                  <a:lnTo>
                    <a:pt x="121" y="199"/>
                  </a:lnTo>
                  <a:lnTo>
                    <a:pt x="125" y="199"/>
                  </a:lnTo>
                  <a:lnTo>
                    <a:pt x="188" y="201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150" y="164"/>
                  </a:lnTo>
                  <a:lnTo>
                    <a:pt x="91" y="161"/>
                  </a:lnTo>
                  <a:lnTo>
                    <a:pt x="89" y="160"/>
                  </a:lnTo>
                  <a:lnTo>
                    <a:pt x="86" y="159"/>
                  </a:lnTo>
                  <a:lnTo>
                    <a:pt x="85" y="156"/>
                  </a:lnTo>
                  <a:lnTo>
                    <a:pt x="85" y="152"/>
                  </a:lnTo>
                  <a:lnTo>
                    <a:pt x="85" y="150"/>
                  </a:lnTo>
                  <a:lnTo>
                    <a:pt x="86" y="147"/>
                  </a:lnTo>
                  <a:lnTo>
                    <a:pt x="89" y="146"/>
                  </a:lnTo>
                  <a:lnTo>
                    <a:pt x="93" y="146"/>
                  </a:lnTo>
                  <a:lnTo>
                    <a:pt x="135" y="147"/>
                  </a:lnTo>
                  <a:lnTo>
                    <a:pt x="86" y="99"/>
                  </a:lnTo>
                  <a:lnTo>
                    <a:pt x="85" y="96"/>
                  </a:lnTo>
                  <a:lnTo>
                    <a:pt x="84" y="93"/>
                  </a:lnTo>
                  <a:lnTo>
                    <a:pt x="85" y="91"/>
                  </a:lnTo>
                  <a:lnTo>
                    <a:pt x="86" y="88"/>
                  </a:lnTo>
                  <a:lnTo>
                    <a:pt x="89" y="85"/>
                  </a:lnTo>
                  <a:lnTo>
                    <a:pt x="91" y="85"/>
                  </a:lnTo>
                  <a:lnTo>
                    <a:pt x="94" y="85"/>
                  </a:lnTo>
                  <a:lnTo>
                    <a:pt x="97" y="88"/>
                  </a:lnTo>
                  <a:lnTo>
                    <a:pt x="145" y="135"/>
                  </a:lnTo>
                  <a:lnTo>
                    <a:pt x="144" y="95"/>
                  </a:lnTo>
                  <a:lnTo>
                    <a:pt x="144" y="92"/>
                  </a:lnTo>
                  <a:lnTo>
                    <a:pt x="145" y="89"/>
                  </a:lnTo>
                  <a:lnTo>
                    <a:pt x="148" y="87"/>
                  </a:lnTo>
                  <a:lnTo>
                    <a:pt x="150" y="87"/>
                  </a:lnTo>
                  <a:lnTo>
                    <a:pt x="153" y="87"/>
                  </a:lnTo>
                  <a:lnTo>
                    <a:pt x="156" y="88"/>
                  </a:lnTo>
                  <a:lnTo>
                    <a:pt x="158" y="91"/>
                  </a:lnTo>
                  <a:lnTo>
                    <a:pt x="158" y="93"/>
                  </a:lnTo>
                  <a:lnTo>
                    <a:pt x="161" y="152"/>
                  </a:lnTo>
                  <a:lnTo>
                    <a:pt x="199" y="189"/>
                  </a:lnTo>
                  <a:lnTo>
                    <a:pt x="197" y="127"/>
                  </a:lnTo>
                  <a:lnTo>
                    <a:pt x="197" y="125"/>
                  </a:lnTo>
                  <a:lnTo>
                    <a:pt x="199" y="122"/>
                  </a:lnTo>
                  <a:lnTo>
                    <a:pt x="201" y="120"/>
                  </a:lnTo>
                  <a:lnTo>
                    <a:pt x="204" y="120"/>
                  </a:lnTo>
                  <a:lnTo>
                    <a:pt x="208" y="120"/>
                  </a:lnTo>
                  <a:lnTo>
                    <a:pt x="209" y="122"/>
                  </a:lnTo>
                  <a:lnTo>
                    <a:pt x="212" y="123"/>
                  </a:lnTo>
                  <a:lnTo>
                    <a:pt x="212" y="127"/>
                  </a:lnTo>
                  <a:lnTo>
                    <a:pt x="214" y="205"/>
                  </a:lnTo>
                  <a:lnTo>
                    <a:pt x="289" y="279"/>
                  </a:lnTo>
                  <a:lnTo>
                    <a:pt x="289" y="175"/>
                  </a:lnTo>
                  <a:lnTo>
                    <a:pt x="289" y="175"/>
                  </a:lnTo>
                  <a:lnTo>
                    <a:pt x="234" y="117"/>
                  </a:lnTo>
                  <a:lnTo>
                    <a:pt x="233" y="114"/>
                  </a:lnTo>
                  <a:lnTo>
                    <a:pt x="231" y="112"/>
                  </a:lnTo>
                  <a:lnTo>
                    <a:pt x="233" y="109"/>
                  </a:lnTo>
                  <a:lnTo>
                    <a:pt x="234" y="106"/>
                  </a:lnTo>
                  <a:lnTo>
                    <a:pt x="237" y="105"/>
                  </a:lnTo>
                  <a:lnTo>
                    <a:pt x="239" y="104"/>
                  </a:lnTo>
                  <a:lnTo>
                    <a:pt x="243" y="105"/>
                  </a:lnTo>
                  <a:lnTo>
                    <a:pt x="245" y="106"/>
                  </a:lnTo>
                  <a:lnTo>
                    <a:pt x="289" y="152"/>
                  </a:lnTo>
                  <a:lnTo>
                    <a:pt x="289" y="100"/>
                  </a:lnTo>
                  <a:lnTo>
                    <a:pt x="289" y="100"/>
                  </a:lnTo>
                  <a:lnTo>
                    <a:pt x="248" y="55"/>
                  </a:lnTo>
                  <a:lnTo>
                    <a:pt x="247" y="53"/>
                  </a:lnTo>
                  <a:lnTo>
                    <a:pt x="247" y="50"/>
                  </a:lnTo>
                  <a:lnTo>
                    <a:pt x="247" y="48"/>
                  </a:lnTo>
                  <a:lnTo>
                    <a:pt x="250" y="45"/>
                  </a:lnTo>
                  <a:lnTo>
                    <a:pt x="252" y="44"/>
                  </a:lnTo>
                  <a:lnTo>
                    <a:pt x="255" y="44"/>
                  </a:lnTo>
                  <a:lnTo>
                    <a:pt x="258" y="44"/>
                  </a:lnTo>
                  <a:lnTo>
                    <a:pt x="260" y="46"/>
                  </a:lnTo>
                  <a:lnTo>
                    <a:pt x="289" y="78"/>
                  </a:lnTo>
                  <a:lnTo>
                    <a:pt x="289" y="8"/>
                  </a:lnTo>
                  <a:lnTo>
                    <a:pt x="289" y="6"/>
                  </a:lnTo>
                  <a:lnTo>
                    <a:pt x="292" y="3"/>
                  </a:lnTo>
                  <a:lnTo>
                    <a:pt x="293" y="0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0" name="Freeform 176"/>
            <p:cNvSpPr>
              <a:spLocks/>
            </p:cNvSpPr>
            <p:nvPr/>
          </p:nvSpPr>
          <p:spPr bwMode="auto">
            <a:xfrm>
              <a:off x="5181601" y="4186238"/>
              <a:ext cx="42863" cy="42863"/>
            </a:xfrm>
            <a:custGeom>
              <a:avLst/>
              <a:gdLst>
                <a:gd name="T0" fmla="*/ 14 w 27"/>
                <a:gd name="T1" fmla="*/ 0 h 27"/>
                <a:gd name="T2" fmla="*/ 18 w 27"/>
                <a:gd name="T3" fmla="*/ 0 h 27"/>
                <a:gd name="T4" fmla="*/ 22 w 27"/>
                <a:gd name="T5" fmla="*/ 2 h 27"/>
                <a:gd name="T6" fmla="*/ 25 w 27"/>
                <a:gd name="T7" fmla="*/ 5 h 27"/>
                <a:gd name="T8" fmla="*/ 27 w 27"/>
                <a:gd name="T9" fmla="*/ 9 h 27"/>
                <a:gd name="T10" fmla="*/ 27 w 27"/>
                <a:gd name="T11" fmla="*/ 13 h 27"/>
                <a:gd name="T12" fmla="*/ 27 w 27"/>
                <a:gd name="T13" fmla="*/ 18 h 27"/>
                <a:gd name="T14" fmla="*/ 25 w 27"/>
                <a:gd name="T15" fmla="*/ 22 h 27"/>
                <a:gd name="T16" fmla="*/ 22 w 27"/>
                <a:gd name="T17" fmla="*/ 24 h 27"/>
                <a:gd name="T18" fmla="*/ 18 w 27"/>
                <a:gd name="T19" fmla="*/ 26 h 27"/>
                <a:gd name="T20" fmla="*/ 14 w 27"/>
                <a:gd name="T21" fmla="*/ 27 h 27"/>
                <a:gd name="T22" fmla="*/ 9 w 27"/>
                <a:gd name="T23" fmla="*/ 26 h 27"/>
                <a:gd name="T24" fmla="*/ 7 w 27"/>
                <a:gd name="T25" fmla="*/ 24 h 27"/>
                <a:gd name="T26" fmla="*/ 3 w 27"/>
                <a:gd name="T27" fmla="*/ 22 h 27"/>
                <a:gd name="T28" fmla="*/ 1 w 27"/>
                <a:gd name="T29" fmla="*/ 18 h 27"/>
                <a:gd name="T30" fmla="*/ 0 w 27"/>
                <a:gd name="T31" fmla="*/ 13 h 27"/>
                <a:gd name="T32" fmla="*/ 1 w 27"/>
                <a:gd name="T33" fmla="*/ 9 h 27"/>
                <a:gd name="T34" fmla="*/ 3 w 27"/>
                <a:gd name="T35" fmla="*/ 5 h 27"/>
                <a:gd name="T36" fmla="*/ 7 w 27"/>
                <a:gd name="T37" fmla="*/ 2 h 27"/>
                <a:gd name="T38" fmla="*/ 9 w 27"/>
                <a:gd name="T39" fmla="*/ 0 h 27"/>
                <a:gd name="T40" fmla="*/ 14 w 27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7">
                  <a:moveTo>
                    <a:pt x="1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5" y="5"/>
                  </a:lnTo>
                  <a:lnTo>
                    <a:pt x="27" y="9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25" y="22"/>
                  </a:lnTo>
                  <a:lnTo>
                    <a:pt x="22" y="24"/>
                  </a:lnTo>
                  <a:lnTo>
                    <a:pt x="18" y="26"/>
                  </a:lnTo>
                  <a:lnTo>
                    <a:pt x="14" y="27"/>
                  </a:lnTo>
                  <a:lnTo>
                    <a:pt x="9" y="26"/>
                  </a:lnTo>
                  <a:lnTo>
                    <a:pt x="7" y="24"/>
                  </a:lnTo>
                  <a:lnTo>
                    <a:pt x="3" y="22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1" y="9"/>
                  </a:lnTo>
                  <a:lnTo>
                    <a:pt x="3" y="5"/>
                  </a:lnTo>
                  <a:lnTo>
                    <a:pt x="7" y="2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1" name="Freeform 177"/>
            <p:cNvSpPr>
              <a:spLocks/>
            </p:cNvSpPr>
            <p:nvPr/>
          </p:nvSpPr>
          <p:spPr bwMode="auto">
            <a:xfrm>
              <a:off x="5322888" y="4194175"/>
              <a:ext cx="44450" cy="42863"/>
            </a:xfrm>
            <a:custGeom>
              <a:avLst/>
              <a:gdLst>
                <a:gd name="T0" fmla="*/ 13 w 28"/>
                <a:gd name="T1" fmla="*/ 0 h 27"/>
                <a:gd name="T2" fmla="*/ 18 w 28"/>
                <a:gd name="T3" fmla="*/ 0 h 27"/>
                <a:gd name="T4" fmla="*/ 21 w 28"/>
                <a:gd name="T5" fmla="*/ 2 h 27"/>
                <a:gd name="T6" fmla="*/ 25 w 28"/>
                <a:gd name="T7" fmla="*/ 5 h 27"/>
                <a:gd name="T8" fmla="*/ 26 w 28"/>
                <a:gd name="T9" fmla="*/ 9 h 27"/>
                <a:gd name="T10" fmla="*/ 28 w 28"/>
                <a:gd name="T11" fmla="*/ 13 h 27"/>
                <a:gd name="T12" fmla="*/ 26 w 28"/>
                <a:gd name="T13" fmla="*/ 18 h 27"/>
                <a:gd name="T14" fmla="*/ 25 w 28"/>
                <a:gd name="T15" fmla="*/ 21 h 27"/>
                <a:gd name="T16" fmla="*/ 21 w 28"/>
                <a:gd name="T17" fmla="*/ 25 h 27"/>
                <a:gd name="T18" fmla="*/ 18 w 28"/>
                <a:gd name="T19" fmla="*/ 26 h 27"/>
                <a:gd name="T20" fmla="*/ 13 w 28"/>
                <a:gd name="T21" fmla="*/ 27 h 27"/>
                <a:gd name="T22" fmla="*/ 9 w 28"/>
                <a:gd name="T23" fmla="*/ 26 h 27"/>
                <a:gd name="T24" fmla="*/ 5 w 28"/>
                <a:gd name="T25" fmla="*/ 25 h 27"/>
                <a:gd name="T26" fmla="*/ 3 w 28"/>
                <a:gd name="T27" fmla="*/ 21 h 27"/>
                <a:gd name="T28" fmla="*/ 0 w 28"/>
                <a:gd name="T29" fmla="*/ 18 h 27"/>
                <a:gd name="T30" fmla="*/ 0 w 28"/>
                <a:gd name="T31" fmla="*/ 13 h 27"/>
                <a:gd name="T32" fmla="*/ 0 w 28"/>
                <a:gd name="T33" fmla="*/ 9 h 27"/>
                <a:gd name="T34" fmla="*/ 3 w 28"/>
                <a:gd name="T35" fmla="*/ 5 h 27"/>
                <a:gd name="T36" fmla="*/ 5 w 28"/>
                <a:gd name="T37" fmla="*/ 2 h 27"/>
                <a:gd name="T38" fmla="*/ 9 w 28"/>
                <a:gd name="T39" fmla="*/ 0 h 27"/>
                <a:gd name="T40" fmla="*/ 13 w 28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7">
                  <a:moveTo>
                    <a:pt x="13" y="0"/>
                  </a:moveTo>
                  <a:lnTo>
                    <a:pt x="18" y="0"/>
                  </a:lnTo>
                  <a:lnTo>
                    <a:pt x="21" y="2"/>
                  </a:lnTo>
                  <a:lnTo>
                    <a:pt x="25" y="5"/>
                  </a:lnTo>
                  <a:lnTo>
                    <a:pt x="26" y="9"/>
                  </a:lnTo>
                  <a:lnTo>
                    <a:pt x="28" y="13"/>
                  </a:lnTo>
                  <a:lnTo>
                    <a:pt x="26" y="18"/>
                  </a:lnTo>
                  <a:lnTo>
                    <a:pt x="25" y="21"/>
                  </a:lnTo>
                  <a:lnTo>
                    <a:pt x="21" y="25"/>
                  </a:lnTo>
                  <a:lnTo>
                    <a:pt x="18" y="26"/>
                  </a:lnTo>
                  <a:lnTo>
                    <a:pt x="13" y="27"/>
                  </a:lnTo>
                  <a:lnTo>
                    <a:pt x="9" y="26"/>
                  </a:lnTo>
                  <a:lnTo>
                    <a:pt x="5" y="25"/>
                  </a:lnTo>
                  <a:lnTo>
                    <a:pt x="3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5"/>
                  </a:lnTo>
                  <a:lnTo>
                    <a:pt x="5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2" name="Freeform 178"/>
            <p:cNvSpPr>
              <a:spLocks/>
            </p:cNvSpPr>
            <p:nvPr/>
          </p:nvSpPr>
          <p:spPr bwMode="auto">
            <a:xfrm>
              <a:off x="5426076" y="4289425"/>
              <a:ext cx="44450" cy="42863"/>
            </a:xfrm>
            <a:custGeom>
              <a:avLst/>
              <a:gdLst>
                <a:gd name="T0" fmla="*/ 15 w 28"/>
                <a:gd name="T1" fmla="*/ 0 h 27"/>
                <a:gd name="T2" fmla="*/ 19 w 28"/>
                <a:gd name="T3" fmla="*/ 1 h 27"/>
                <a:gd name="T4" fmla="*/ 23 w 28"/>
                <a:gd name="T5" fmla="*/ 3 h 27"/>
                <a:gd name="T6" fmla="*/ 25 w 28"/>
                <a:gd name="T7" fmla="*/ 7 h 27"/>
                <a:gd name="T8" fmla="*/ 28 w 28"/>
                <a:gd name="T9" fmla="*/ 9 h 27"/>
                <a:gd name="T10" fmla="*/ 28 w 28"/>
                <a:gd name="T11" fmla="*/ 14 h 27"/>
                <a:gd name="T12" fmla="*/ 28 w 28"/>
                <a:gd name="T13" fmla="*/ 18 h 27"/>
                <a:gd name="T14" fmla="*/ 25 w 28"/>
                <a:gd name="T15" fmla="*/ 22 h 27"/>
                <a:gd name="T16" fmla="*/ 23 w 28"/>
                <a:gd name="T17" fmla="*/ 25 h 27"/>
                <a:gd name="T18" fmla="*/ 19 w 28"/>
                <a:gd name="T19" fmla="*/ 27 h 27"/>
                <a:gd name="T20" fmla="*/ 15 w 28"/>
                <a:gd name="T21" fmla="*/ 27 h 27"/>
                <a:gd name="T22" fmla="*/ 10 w 28"/>
                <a:gd name="T23" fmla="*/ 27 h 27"/>
                <a:gd name="T24" fmla="*/ 6 w 28"/>
                <a:gd name="T25" fmla="*/ 25 h 27"/>
                <a:gd name="T26" fmla="*/ 3 w 28"/>
                <a:gd name="T27" fmla="*/ 22 h 27"/>
                <a:gd name="T28" fmla="*/ 2 w 28"/>
                <a:gd name="T29" fmla="*/ 18 h 27"/>
                <a:gd name="T30" fmla="*/ 0 w 28"/>
                <a:gd name="T31" fmla="*/ 14 h 27"/>
                <a:gd name="T32" fmla="*/ 2 w 28"/>
                <a:gd name="T33" fmla="*/ 9 h 27"/>
                <a:gd name="T34" fmla="*/ 3 w 28"/>
                <a:gd name="T35" fmla="*/ 7 h 27"/>
                <a:gd name="T36" fmla="*/ 6 w 28"/>
                <a:gd name="T37" fmla="*/ 3 h 27"/>
                <a:gd name="T38" fmla="*/ 10 w 28"/>
                <a:gd name="T39" fmla="*/ 1 h 27"/>
                <a:gd name="T40" fmla="*/ 15 w 28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7">
                  <a:moveTo>
                    <a:pt x="15" y="0"/>
                  </a:moveTo>
                  <a:lnTo>
                    <a:pt x="19" y="1"/>
                  </a:lnTo>
                  <a:lnTo>
                    <a:pt x="23" y="3"/>
                  </a:lnTo>
                  <a:lnTo>
                    <a:pt x="25" y="7"/>
                  </a:lnTo>
                  <a:lnTo>
                    <a:pt x="28" y="9"/>
                  </a:lnTo>
                  <a:lnTo>
                    <a:pt x="28" y="14"/>
                  </a:lnTo>
                  <a:lnTo>
                    <a:pt x="28" y="18"/>
                  </a:lnTo>
                  <a:lnTo>
                    <a:pt x="25" y="22"/>
                  </a:lnTo>
                  <a:lnTo>
                    <a:pt x="23" y="25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6" y="25"/>
                  </a:lnTo>
                  <a:lnTo>
                    <a:pt x="3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9"/>
                  </a:lnTo>
                  <a:lnTo>
                    <a:pt x="3" y="7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3" name="Freeform 179"/>
            <p:cNvSpPr>
              <a:spLocks/>
            </p:cNvSpPr>
            <p:nvPr/>
          </p:nvSpPr>
          <p:spPr bwMode="auto">
            <a:xfrm>
              <a:off x="5438776" y="4441825"/>
              <a:ext cx="44450" cy="42863"/>
            </a:xfrm>
            <a:custGeom>
              <a:avLst/>
              <a:gdLst>
                <a:gd name="T0" fmla="*/ 15 w 28"/>
                <a:gd name="T1" fmla="*/ 0 h 27"/>
                <a:gd name="T2" fmla="*/ 19 w 28"/>
                <a:gd name="T3" fmla="*/ 1 h 27"/>
                <a:gd name="T4" fmla="*/ 23 w 28"/>
                <a:gd name="T5" fmla="*/ 2 h 27"/>
                <a:gd name="T6" fmla="*/ 25 w 28"/>
                <a:gd name="T7" fmla="*/ 5 h 27"/>
                <a:gd name="T8" fmla="*/ 27 w 28"/>
                <a:gd name="T9" fmla="*/ 9 h 27"/>
                <a:gd name="T10" fmla="*/ 28 w 28"/>
                <a:gd name="T11" fmla="*/ 13 h 27"/>
                <a:gd name="T12" fmla="*/ 27 w 28"/>
                <a:gd name="T13" fmla="*/ 18 h 27"/>
                <a:gd name="T14" fmla="*/ 25 w 28"/>
                <a:gd name="T15" fmla="*/ 22 h 27"/>
                <a:gd name="T16" fmla="*/ 23 w 28"/>
                <a:gd name="T17" fmla="*/ 24 h 27"/>
                <a:gd name="T18" fmla="*/ 19 w 28"/>
                <a:gd name="T19" fmla="*/ 26 h 27"/>
                <a:gd name="T20" fmla="*/ 15 w 28"/>
                <a:gd name="T21" fmla="*/ 27 h 27"/>
                <a:gd name="T22" fmla="*/ 9 w 28"/>
                <a:gd name="T23" fmla="*/ 26 h 27"/>
                <a:gd name="T24" fmla="*/ 6 w 28"/>
                <a:gd name="T25" fmla="*/ 24 h 27"/>
                <a:gd name="T26" fmla="*/ 3 w 28"/>
                <a:gd name="T27" fmla="*/ 22 h 27"/>
                <a:gd name="T28" fmla="*/ 2 w 28"/>
                <a:gd name="T29" fmla="*/ 18 h 27"/>
                <a:gd name="T30" fmla="*/ 0 w 28"/>
                <a:gd name="T31" fmla="*/ 13 h 27"/>
                <a:gd name="T32" fmla="*/ 2 w 28"/>
                <a:gd name="T33" fmla="*/ 9 h 27"/>
                <a:gd name="T34" fmla="*/ 3 w 28"/>
                <a:gd name="T35" fmla="*/ 5 h 27"/>
                <a:gd name="T36" fmla="*/ 6 w 28"/>
                <a:gd name="T37" fmla="*/ 2 h 27"/>
                <a:gd name="T38" fmla="*/ 9 w 28"/>
                <a:gd name="T39" fmla="*/ 1 h 27"/>
                <a:gd name="T40" fmla="*/ 15 w 28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7">
                  <a:moveTo>
                    <a:pt x="15" y="0"/>
                  </a:moveTo>
                  <a:lnTo>
                    <a:pt x="19" y="1"/>
                  </a:lnTo>
                  <a:lnTo>
                    <a:pt x="23" y="2"/>
                  </a:lnTo>
                  <a:lnTo>
                    <a:pt x="25" y="5"/>
                  </a:lnTo>
                  <a:lnTo>
                    <a:pt x="27" y="9"/>
                  </a:lnTo>
                  <a:lnTo>
                    <a:pt x="28" y="13"/>
                  </a:lnTo>
                  <a:lnTo>
                    <a:pt x="27" y="18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6"/>
                  </a:lnTo>
                  <a:lnTo>
                    <a:pt x="15" y="27"/>
                  </a:lnTo>
                  <a:lnTo>
                    <a:pt x="9" y="26"/>
                  </a:lnTo>
                  <a:lnTo>
                    <a:pt x="6" y="24"/>
                  </a:lnTo>
                  <a:lnTo>
                    <a:pt x="3" y="22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2" y="9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4" name="Freeform 180"/>
            <p:cNvSpPr>
              <a:spLocks/>
            </p:cNvSpPr>
            <p:nvPr/>
          </p:nvSpPr>
          <p:spPr bwMode="auto">
            <a:xfrm>
              <a:off x="5327651" y="4533900"/>
              <a:ext cx="42863" cy="44450"/>
            </a:xfrm>
            <a:custGeom>
              <a:avLst/>
              <a:gdLst>
                <a:gd name="T0" fmla="*/ 13 w 27"/>
                <a:gd name="T1" fmla="*/ 0 h 28"/>
                <a:gd name="T2" fmla="*/ 17 w 27"/>
                <a:gd name="T3" fmla="*/ 2 h 28"/>
                <a:gd name="T4" fmla="*/ 21 w 27"/>
                <a:gd name="T5" fmla="*/ 3 h 28"/>
                <a:gd name="T6" fmla="*/ 25 w 27"/>
                <a:gd name="T7" fmla="*/ 6 h 28"/>
                <a:gd name="T8" fmla="*/ 26 w 27"/>
                <a:gd name="T9" fmla="*/ 10 h 28"/>
                <a:gd name="T10" fmla="*/ 27 w 27"/>
                <a:gd name="T11" fmla="*/ 15 h 28"/>
                <a:gd name="T12" fmla="*/ 26 w 27"/>
                <a:gd name="T13" fmla="*/ 19 h 28"/>
                <a:gd name="T14" fmla="*/ 25 w 27"/>
                <a:gd name="T15" fmla="*/ 23 h 28"/>
                <a:gd name="T16" fmla="*/ 21 w 27"/>
                <a:gd name="T17" fmla="*/ 25 h 28"/>
                <a:gd name="T18" fmla="*/ 17 w 27"/>
                <a:gd name="T19" fmla="*/ 28 h 28"/>
                <a:gd name="T20" fmla="*/ 13 w 27"/>
                <a:gd name="T21" fmla="*/ 28 h 28"/>
                <a:gd name="T22" fmla="*/ 9 w 27"/>
                <a:gd name="T23" fmla="*/ 28 h 28"/>
                <a:gd name="T24" fmla="*/ 5 w 27"/>
                <a:gd name="T25" fmla="*/ 25 h 28"/>
                <a:gd name="T26" fmla="*/ 2 w 27"/>
                <a:gd name="T27" fmla="*/ 23 h 28"/>
                <a:gd name="T28" fmla="*/ 0 w 27"/>
                <a:gd name="T29" fmla="*/ 19 h 28"/>
                <a:gd name="T30" fmla="*/ 0 w 27"/>
                <a:gd name="T31" fmla="*/ 15 h 28"/>
                <a:gd name="T32" fmla="*/ 0 w 27"/>
                <a:gd name="T33" fmla="*/ 10 h 28"/>
                <a:gd name="T34" fmla="*/ 2 w 27"/>
                <a:gd name="T35" fmla="*/ 6 h 28"/>
                <a:gd name="T36" fmla="*/ 5 w 27"/>
                <a:gd name="T37" fmla="*/ 3 h 28"/>
                <a:gd name="T38" fmla="*/ 9 w 27"/>
                <a:gd name="T39" fmla="*/ 2 h 28"/>
                <a:gd name="T40" fmla="*/ 13 w 27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3" y="0"/>
                  </a:moveTo>
                  <a:lnTo>
                    <a:pt x="17" y="2"/>
                  </a:lnTo>
                  <a:lnTo>
                    <a:pt x="21" y="3"/>
                  </a:lnTo>
                  <a:lnTo>
                    <a:pt x="25" y="6"/>
                  </a:lnTo>
                  <a:lnTo>
                    <a:pt x="26" y="10"/>
                  </a:lnTo>
                  <a:lnTo>
                    <a:pt x="27" y="15"/>
                  </a:lnTo>
                  <a:lnTo>
                    <a:pt x="26" y="19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8"/>
                  </a:lnTo>
                  <a:lnTo>
                    <a:pt x="13" y="28"/>
                  </a:lnTo>
                  <a:lnTo>
                    <a:pt x="9" y="28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6"/>
                  </a:lnTo>
                  <a:lnTo>
                    <a:pt x="5" y="3"/>
                  </a:lnTo>
                  <a:lnTo>
                    <a:pt x="9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5" name="Freeform 181"/>
            <p:cNvSpPr>
              <a:spLocks/>
            </p:cNvSpPr>
            <p:nvPr/>
          </p:nvSpPr>
          <p:spPr bwMode="auto">
            <a:xfrm>
              <a:off x="5176838" y="4540250"/>
              <a:ext cx="44450" cy="44450"/>
            </a:xfrm>
            <a:custGeom>
              <a:avLst/>
              <a:gdLst>
                <a:gd name="T0" fmla="*/ 15 w 28"/>
                <a:gd name="T1" fmla="*/ 0 h 28"/>
                <a:gd name="T2" fmla="*/ 19 w 28"/>
                <a:gd name="T3" fmla="*/ 2 h 28"/>
                <a:gd name="T4" fmla="*/ 23 w 28"/>
                <a:gd name="T5" fmla="*/ 3 h 28"/>
                <a:gd name="T6" fmla="*/ 25 w 28"/>
                <a:gd name="T7" fmla="*/ 7 h 28"/>
                <a:gd name="T8" fmla="*/ 28 w 28"/>
                <a:gd name="T9" fmla="*/ 11 h 28"/>
                <a:gd name="T10" fmla="*/ 28 w 28"/>
                <a:gd name="T11" fmla="*/ 15 h 28"/>
                <a:gd name="T12" fmla="*/ 28 w 28"/>
                <a:gd name="T13" fmla="*/ 19 h 28"/>
                <a:gd name="T14" fmla="*/ 25 w 28"/>
                <a:gd name="T15" fmla="*/ 23 h 28"/>
                <a:gd name="T16" fmla="*/ 23 w 28"/>
                <a:gd name="T17" fmla="*/ 25 h 28"/>
                <a:gd name="T18" fmla="*/ 19 w 28"/>
                <a:gd name="T19" fmla="*/ 28 h 28"/>
                <a:gd name="T20" fmla="*/ 15 w 28"/>
                <a:gd name="T21" fmla="*/ 28 h 28"/>
                <a:gd name="T22" fmla="*/ 10 w 28"/>
                <a:gd name="T23" fmla="*/ 28 h 28"/>
                <a:gd name="T24" fmla="*/ 7 w 28"/>
                <a:gd name="T25" fmla="*/ 25 h 28"/>
                <a:gd name="T26" fmla="*/ 3 w 28"/>
                <a:gd name="T27" fmla="*/ 23 h 28"/>
                <a:gd name="T28" fmla="*/ 2 w 28"/>
                <a:gd name="T29" fmla="*/ 19 h 28"/>
                <a:gd name="T30" fmla="*/ 0 w 28"/>
                <a:gd name="T31" fmla="*/ 15 h 28"/>
                <a:gd name="T32" fmla="*/ 2 w 28"/>
                <a:gd name="T33" fmla="*/ 11 h 28"/>
                <a:gd name="T34" fmla="*/ 3 w 28"/>
                <a:gd name="T35" fmla="*/ 7 h 28"/>
                <a:gd name="T36" fmla="*/ 7 w 28"/>
                <a:gd name="T37" fmla="*/ 3 h 28"/>
                <a:gd name="T38" fmla="*/ 10 w 28"/>
                <a:gd name="T39" fmla="*/ 2 h 28"/>
                <a:gd name="T40" fmla="*/ 15 w 2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8">
                  <a:moveTo>
                    <a:pt x="15" y="0"/>
                  </a:moveTo>
                  <a:lnTo>
                    <a:pt x="19" y="2"/>
                  </a:lnTo>
                  <a:lnTo>
                    <a:pt x="23" y="3"/>
                  </a:lnTo>
                  <a:lnTo>
                    <a:pt x="25" y="7"/>
                  </a:lnTo>
                  <a:lnTo>
                    <a:pt x="28" y="11"/>
                  </a:lnTo>
                  <a:lnTo>
                    <a:pt x="28" y="15"/>
                  </a:lnTo>
                  <a:lnTo>
                    <a:pt x="28" y="19"/>
                  </a:lnTo>
                  <a:lnTo>
                    <a:pt x="25" y="23"/>
                  </a:lnTo>
                  <a:lnTo>
                    <a:pt x="23" y="25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0" y="28"/>
                  </a:lnTo>
                  <a:lnTo>
                    <a:pt x="7" y="25"/>
                  </a:lnTo>
                  <a:lnTo>
                    <a:pt x="3" y="23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3" y="7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6" name="Freeform 182"/>
            <p:cNvSpPr>
              <a:spLocks/>
            </p:cNvSpPr>
            <p:nvPr/>
          </p:nvSpPr>
          <p:spPr bwMode="auto">
            <a:xfrm>
              <a:off x="5073651" y="4430713"/>
              <a:ext cx="42863" cy="42863"/>
            </a:xfrm>
            <a:custGeom>
              <a:avLst/>
              <a:gdLst>
                <a:gd name="T0" fmla="*/ 13 w 27"/>
                <a:gd name="T1" fmla="*/ 0 h 27"/>
                <a:gd name="T2" fmla="*/ 18 w 27"/>
                <a:gd name="T3" fmla="*/ 1 h 27"/>
                <a:gd name="T4" fmla="*/ 22 w 27"/>
                <a:gd name="T5" fmla="*/ 3 h 27"/>
                <a:gd name="T6" fmla="*/ 25 w 27"/>
                <a:gd name="T7" fmla="*/ 7 h 27"/>
                <a:gd name="T8" fmla="*/ 26 w 27"/>
                <a:gd name="T9" fmla="*/ 10 h 27"/>
                <a:gd name="T10" fmla="*/ 27 w 27"/>
                <a:gd name="T11" fmla="*/ 14 h 27"/>
                <a:gd name="T12" fmla="*/ 26 w 27"/>
                <a:gd name="T13" fmla="*/ 18 h 27"/>
                <a:gd name="T14" fmla="*/ 25 w 27"/>
                <a:gd name="T15" fmla="*/ 22 h 27"/>
                <a:gd name="T16" fmla="*/ 22 w 27"/>
                <a:gd name="T17" fmla="*/ 25 h 27"/>
                <a:gd name="T18" fmla="*/ 18 w 27"/>
                <a:gd name="T19" fmla="*/ 27 h 27"/>
                <a:gd name="T20" fmla="*/ 13 w 27"/>
                <a:gd name="T21" fmla="*/ 27 h 27"/>
                <a:gd name="T22" fmla="*/ 9 w 27"/>
                <a:gd name="T23" fmla="*/ 27 h 27"/>
                <a:gd name="T24" fmla="*/ 5 w 27"/>
                <a:gd name="T25" fmla="*/ 25 h 27"/>
                <a:gd name="T26" fmla="*/ 3 w 27"/>
                <a:gd name="T27" fmla="*/ 22 h 27"/>
                <a:gd name="T28" fmla="*/ 0 w 27"/>
                <a:gd name="T29" fmla="*/ 18 h 27"/>
                <a:gd name="T30" fmla="*/ 0 w 27"/>
                <a:gd name="T31" fmla="*/ 14 h 27"/>
                <a:gd name="T32" fmla="*/ 0 w 27"/>
                <a:gd name="T33" fmla="*/ 10 h 27"/>
                <a:gd name="T34" fmla="*/ 3 w 27"/>
                <a:gd name="T35" fmla="*/ 7 h 27"/>
                <a:gd name="T36" fmla="*/ 5 w 27"/>
                <a:gd name="T37" fmla="*/ 3 h 27"/>
                <a:gd name="T38" fmla="*/ 9 w 27"/>
                <a:gd name="T39" fmla="*/ 1 h 27"/>
                <a:gd name="T40" fmla="*/ 13 w 27"/>
                <a:gd name="T4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7">
                  <a:moveTo>
                    <a:pt x="13" y="0"/>
                  </a:moveTo>
                  <a:lnTo>
                    <a:pt x="18" y="1"/>
                  </a:lnTo>
                  <a:lnTo>
                    <a:pt x="22" y="3"/>
                  </a:lnTo>
                  <a:lnTo>
                    <a:pt x="25" y="7"/>
                  </a:lnTo>
                  <a:lnTo>
                    <a:pt x="26" y="10"/>
                  </a:lnTo>
                  <a:lnTo>
                    <a:pt x="27" y="14"/>
                  </a:lnTo>
                  <a:lnTo>
                    <a:pt x="26" y="18"/>
                  </a:lnTo>
                  <a:lnTo>
                    <a:pt x="25" y="22"/>
                  </a:lnTo>
                  <a:lnTo>
                    <a:pt x="22" y="25"/>
                  </a:lnTo>
                  <a:lnTo>
                    <a:pt x="18" y="27"/>
                  </a:lnTo>
                  <a:lnTo>
                    <a:pt x="13" y="27"/>
                  </a:lnTo>
                  <a:lnTo>
                    <a:pt x="9" y="27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7"/>
                  </a:lnTo>
                  <a:lnTo>
                    <a:pt x="5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7" name="Freeform 183"/>
            <p:cNvSpPr>
              <a:spLocks/>
            </p:cNvSpPr>
            <p:nvPr/>
          </p:nvSpPr>
          <p:spPr bwMode="auto">
            <a:xfrm>
              <a:off x="5078413" y="4291013"/>
              <a:ext cx="42863" cy="44450"/>
            </a:xfrm>
            <a:custGeom>
              <a:avLst/>
              <a:gdLst>
                <a:gd name="T0" fmla="*/ 13 w 27"/>
                <a:gd name="T1" fmla="*/ 0 h 28"/>
                <a:gd name="T2" fmla="*/ 18 w 27"/>
                <a:gd name="T3" fmla="*/ 0 h 28"/>
                <a:gd name="T4" fmla="*/ 20 w 27"/>
                <a:gd name="T5" fmla="*/ 3 h 28"/>
                <a:gd name="T6" fmla="*/ 24 w 27"/>
                <a:gd name="T7" fmla="*/ 6 h 28"/>
                <a:gd name="T8" fmla="*/ 26 w 27"/>
                <a:gd name="T9" fmla="*/ 9 h 28"/>
                <a:gd name="T10" fmla="*/ 27 w 27"/>
                <a:gd name="T11" fmla="*/ 13 h 28"/>
                <a:gd name="T12" fmla="*/ 26 w 27"/>
                <a:gd name="T13" fmla="*/ 19 h 28"/>
                <a:gd name="T14" fmla="*/ 24 w 27"/>
                <a:gd name="T15" fmla="*/ 23 h 28"/>
                <a:gd name="T16" fmla="*/ 20 w 27"/>
                <a:gd name="T17" fmla="*/ 25 h 28"/>
                <a:gd name="T18" fmla="*/ 18 w 27"/>
                <a:gd name="T19" fmla="*/ 26 h 28"/>
                <a:gd name="T20" fmla="*/ 13 w 27"/>
                <a:gd name="T21" fmla="*/ 28 h 28"/>
                <a:gd name="T22" fmla="*/ 9 w 27"/>
                <a:gd name="T23" fmla="*/ 26 h 28"/>
                <a:gd name="T24" fmla="*/ 5 w 27"/>
                <a:gd name="T25" fmla="*/ 25 h 28"/>
                <a:gd name="T26" fmla="*/ 2 w 27"/>
                <a:gd name="T27" fmla="*/ 23 h 28"/>
                <a:gd name="T28" fmla="*/ 0 w 27"/>
                <a:gd name="T29" fmla="*/ 19 h 28"/>
                <a:gd name="T30" fmla="*/ 0 w 27"/>
                <a:gd name="T31" fmla="*/ 13 h 28"/>
                <a:gd name="T32" fmla="*/ 0 w 27"/>
                <a:gd name="T33" fmla="*/ 9 h 28"/>
                <a:gd name="T34" fmla="*/ 2 w 27"/>
                <a:gd name="T35" fmla="*/ 6 h 28"/>
                <a:gd name="T36" fmla="*/ 5 w 27"/>
                <a:gd name="T37" fmla="*/ 3 h 28"/>
                <a:gd name="T38" fmla="*/ 9 w 27"/>
                <a:gd name="T39" fmla="*/ 0 h 28"/>
                <a:gd name="T40" fmla="*/ 13 w 27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3" y="0"/>
                  </a:moveTo>
                  <a:lnTo>
                    <a:pt x="18" y="0"/>
                  </a:lnTo>
                  <a:lnTo>
                    <a:pt x="20" y="3"/>
                  </a:lnTo>
                  <a:lnTo>
                    <a:pt x="24" y="6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6" y="19"/>
                  </a:lnTo>
                  <a:lnTo>
                    <a:pt x="24" y="23"/>
                  </a:lnTo>
                  <a:lnTo>
                    <a:pt x="20" y="25"/>
                  </a:lnTo>
                  <a:lnTo>
                    <a:pt x="18" y="26"/>
                  </a:lnTo>
                  <a:lnTo>
                    <a:pt x="13" y="28"/>
                  </a:lnTo>
                  <a:lnTo>
                    <a:pt x="9" y="26"/>
                  </a:lnTo>
                  <a:lnTo>
                    <a:pt x="5" y="25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6"/>
                  </a:lnTo>
                  <a:lnTo>
                    <a:pt x="5" y="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104" name="Groep 103"/>
          <p:cNvGrpSpPr/>
          <p:nvPr/>
        </p:nvGrpSpPr>
        <p:grpSpPr>
          <a:xfrm rot="20700000">
            <a:off x="7194085" y="4885027"/>
            <a:ext cx="1256954" cy="1220647"/>
            <a:chOff x="8023226" y="5419725"/>
            <a:chExt cx="1154113" cy="1120775"/>
          </a:xfrm>
        </p:grpSpPr>
        <p:sp>
          <p:nvSpPr>
            <p:cNvPr id="105" name="Freeform 189"/>
            <p:cNvSpPr>
              <a:spLocks/>
            </p:cNvSpPr>
            <p:nvPr/>
          </p:nvSpPr>
          <p:spPr bwMode="auto">
            <a:xfrm>
              <a:off x="8023226" y="5419725"/>
              <a:ext cx="1154113" cy="1120775"/>
            </a:xfrm>
            <a:custGeom>
              <a:avLst/>
              <a:gdLst>
                <a:gd name="T0" fmla="*/ 369 w 727"/>
                <a:gd name="T1" fmla="*/ 0 h 706"/>
                <a:gd name="T2" fmla="*/ 391 w 727"/>
                <a:gd name="T3" fmla="*/ 3 h 706"/>
                <a:gd name="T4" fmla="*/ 412 w 727"/>
                <a:gd name="T5" fmla="*/ 12 h 706"/>
                <a:gd name="T6" fmla="*/ 430 w 727"/>
                <a:gd name="T7" fmla="*/ 25 h 706"/>
                <a:gd name="T8" fmla="*/ 445 w 727"/>
                <a:gd name="T9" fmla="*/ 45 h 706"/>
                <a:gd name="T10" fmla="*/ 502 w 727"/>
                <a:gd name="T11" fmla="*/ 135 h 706"/>
                <a:gd name="T12" fmla="*/ 511 w 727"/>
                <a:gd name="T13" fmla="*/ 149 h 706"/>
                <a:gd name="T14" fmla="*/ 519 w 727"/>
                <a:gd name="T15" fmla="*/ 160 h 706"/>
                <a:gd name="T16" fmla="*/ 526 w 727"/>
                <a:gd name="T17" fmla="*/ 168 h 706"/>
                <a:gd name="T18" fmla="*/ 662 w 727"/>
                <a:gd name="T19" fmla="*/ 211 h 706"/>
                <a:gd name="T20" fmla="*/ 683 w 727"/>
                <a:gd name="T21" fmla="*/ 221 h 706"/>
                <a:gd name="T22" fmla="*/ 701 w 727"/>
                <a:gd name="T23" fmla="*/ 234 h 706"/>
                <a:gd name="T24" fmla="*/ 714 w 727"/>
                <a:gd name="T25" fmla="*/ 251 h 706"/>
                <a:gd name="T26" fmla="*/ 723 w 727"/>
                <a:gd name="T27" fmla="*/ 271 h 706"/>
                <a:gd name="T28" fmla="*/ 727 w 727"/>
                <a:gd name="T29" fmla="*/ 293 h 706"/>
                <a:gd name="T30" fmla="*/ 725 w 727"/>
                <a:gd name="T31" fmla="*/ 314 h 706"/>
                <a:gd name="T32" fmla="*/ 717 w 727"/>
                <a:gd name="T33" fmla="*/ 335 h 706"/>
                <a:gd name="T34" fmla="*/ 704 w 727"/>
                <a:gd name="T35" fmla="*/ 355 h 706"/>
                <a:gd name="T36" fmla="*/ 611 w 727"/>
                <a:gd name="T37" fmla="*/ 467 h 706"/>
                <a:gd name="T38" fmla="*/ 612 w 727"/>
                <a:gd name="T39" fmla="*/ 613 h 706"/>
                <a:gd name="T40" fmla="*/ 610 w 727"/>
                <a:gd name="T41" fmla="*/ 639 h 706"/>
                <a:gd name="T42" fmla="*/ 600 w 727"/>
                <a:gd name="T43" fmla="*/ 661 h 706"/>
                <a:gd name="T44" fmla="*/ 586 w 727"/>
                <a:gd name="T45" fmla="*/ 681 h 706"/>
                <a:gd name="T46" fmla="*/ 569 w 727"/>
                <a:gd name="T47" fmla="*/ 694 h 706"/>
                <a:gd name="T48" fmla="*/ 548 w 727"/>
                <a:gd name="T49" fmla="*/ 702 h 706"/>
                <a:gd name="T50" fmla="*/ 526 w 727"/>
                <a:gd name="T51" fmla="*/ 706 h 706"/>
                <a:gd name="T52" fmla="*/ 526 w 727"/>
                <a:gd name="T53" fmla="*/ 706 h 706"/>
                <a:gd name="T54" fmla="*/ 506 w 727"/>
                <a:gd name="T55" fmla="*/ 703 h 706"/>
                <a:gd name="T56" fmla="*/ 488 w 727"/>
                <a:gd name="T57" fmla="*/ 698 h 706"/>
                <a:gd name="T58" fmla="*/ 388 w 727"/>
                <a:gd name="T59" fmla="*/ 659 h 706"/>
                <a:gd name="T60" fmla="*/ 367 w 727"/>
                <a:gd name="T61" fmla="*/ 651 h 706"/>
                <a:gd name="T62" fmla="*/ 353 w 727"/>
                <a:gd name="T63" fmla="*/ 644 h 706"/>
                <a:gd name="T64" fmla="*/ 214 w 727"/>
                <a:gd name="T65" fmla="*/ 690 h 706"/>
                <a:gd name="T66" fmla="*/ 199 w 727"/>
                <a:gd name="T67" fmla="*/ 694 h 706"/>
                <a:gd name="T68" fmla="*/ 183 w 727"/>
                <a:gd name="T69" fmla="*/ 695 h 706"/>
                <a:gd name="T70" fmla="*/ 159 w 727"/>
                <a:gd name="T71" fmla="*/ 693 h 706"/>
                <a:gd name="T72" fmla="*/ 137 w 727"/>
                <a:gd name="T73" fmla="*/ 683 h 706"/>
                <a:gd name="T74" fmla="*/ 120 w 727"/>
                <a:gd name="T75" fmla="*/ 669 h 706"/>
                <a:gd name="T76" fmla="*/ 106 w 727"/>
                <a:gd name="T77" fmla="*/ 648 h 706"/>
                <a:gd name="T78" fmla="*/ 98 w 727"/>
                <a:gd name="T79" fmla="*/ 625 h 706"/>
                <a:gd name="T80" fmla="*/ 96 w 727"/>
                <a:gd name="T81" fmla="*/ 598 h 706"/>
                <a:gd name="T82" fmla="*/ 106 w 727"/>
                <a:gd name="T83" fmla="*/ 453 h 706"/>
                <a:gd name="T84" fmla="*/ 19 w 727"/>
                <a:gd name="T85" fmla="*/ 335 h 706"/>
                <a:gd name="T86" fmla="*/ 7 w 727"/>
                <a:gd name="T87" fmla="*/ 316 h 706"/>
                <a:gd name="T88" fmla="*/ 1 w 727"/>
                <a:gd name="T89" fmla="*/ 293 h 706"/>
                <a:gd name="T90" fmla="*/ 0 w 727"/>
                <a:gd name="T91" fmla="*/ 272 h 706"/>
                <a:gd name="T92" fmla="*/ 3 w 727"/>
                <a:gd name="T93" fmla="*/ 250 h 706"/>
                <a:gd name="T94" fmla="*/ 14 w 727"/>
                <a:gd name="T95" fmla="*/ 232 h 706"/>
                <a:gd name="T96" fmla="*/ 28 w 727"/>
                <a:gd name="T97" fmla="*/ 215 h 706"/>
                <a:gd name="T98" fmla="*/ 47 w 727"/>
                <a:gd name="T99" fmla="*/ 203 h 706"/>
                <a:gd name="T100" fmla="*/ 69 w 727"/>
                <a:gd name="T101" fmla="*/ 194 h 706"/>
                <a:gd name="T102" fmla="*/ 209 w 727"/>
                <a:gd name="T103" fmla="*/ 159 h 706"/>
                <a:gd name="T104" fmla="*/ 219 w 727"/>
                <a:gd name="T105" fmla="*/ 145 h 706"/>
                <a:gd name="T106" fmla="*/ 233 w 727"/>
                <a:gd name="T107" fmla="*/ 127 h 706"/>
                <a:gd name="T108" fmla="*/ 295 w 727"/>
                <a:gd name="T109" fmla="*/ 39 h 706"/>
                <a:gd name="T110" fmla="*/ 310 w 727"/>
                <a:gd name="T111" fmla="*/ 22 h 706"/>
                <a:gd name="T112" fmla="*/ 328 w 727"/>
                <a:gd name="T113" fmla="*/ 11 h 706"/>
                <a:gd name="T114" fmla="*/ 348 w 727"/>
                <a:gd name="T115" fmla="*/ 3 h 706"/>
                <a:gd name="T116" fmla="*/ 369 w 727"/>
                <a:gd name="T117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7" h="706">
                  <a:moveTo>
                    <a:pt x="369" y="0"/>
                  </a:moveTo>
                  <a:lnTo>
                    <a:pt x="391" y="3"/>
                  </a:lnTo>
                  <a:lnTo>
                    <a:pt x="412" y="12"/>
                  </a:lnTo>
                  <a:lnTo>
                    <a:pt x="430" y="25"/>
                  </a:lnTo>
                  <a:lnTo>
                    <a:pt x="445" y="45"/>
                  </a:lnTo>
                  <a:lnTo>
                    <a:pt x="502" y="135"/>
                  </a:lnTo>
                  <a:lnTo>
                    <a:pt x="511" y="149"/>
                  </a:lnTo>
                  <a:lnTo>
                    <a:pt x="519" y="160"/>
                  </a:lnTo>
                  <a:lnTo>
                    <a:pt x="526" y="168"/>
                  </a:lnTo>
                  <a:lnTo>
                    <a:pt x="662" y="211"/>
                  </a:lnTo>
                  <a:lnTo>
                    <a:pt x="683" y="221"/>
                  </a:lnTo>
                  <a:lnTo>
                    <a:pt x="701" y="234"/>
                  </a:lnTo>
                  <a:lnTo>
                    <a:pt x="714" y="251"/>
                  </a:lnTo>
                  <a:lnTo>
                    <a:pt x="723" y="271"/>
                  </a:lnTo>
                  <a:lnTo>
                    <a:pt x="727" y="293"/>
                  </a:lnTo>
                  <a:lnTo>
                    <a:pt x="725" y="314"/>
                  </a:lnTo>
                  <a:lnTo>
                    <a:pt x="717" y="335"/>
                  </a:lnTo>
                  <a:lnTo>
                    <a:pt x="704" y="355"/>
                  </a:lnTo>
                  <a:lnTo>
                    <a:pt x="611" y="467"/>
                  </a:lnTo>
                  <a:lnTo>
                    <a:pt x="612" y="613"/>
                  </a:lnTo>
                  <a:lnTo>
                    <a:pt x="610" y="639"/>
                  </a:lnTo>
                  <a:lnTo>
                    <a:pt x="600" y="661"/>
                  </a:lnTo>
                  <a:lnTo>
                    <a:pt x="586" y="681"/>
                  </a:lnTo>
                  <a:lnTo>
                    <a:pt x="569" y="694"/>
                  </a:lnTo>
                  <a:lnTo>
                    <a:pt x="548" y="702"/>
                  </a:lnTo>
                  <a:lnTo>
                    <a:pt x="526" y="706"/>
                  </a:lnTo>
                  <a:lnTo>
                    <a:pt x="526" y="706"/>
                  </a:lnTo>
                  <a:lnTo>
                    <a:pt x="506" y="703"/>
                  </a:lnTo>
                  <a:lnTo>
                    <a:pt x="488" y="698"/>
                  </a:lnTo>
                  <a:lnTo>
                    <a:pt x="388" y="659"/>
                  </a:lnTo>
                  <a:lnTo>
                    <a:pt x="367" y="651"/>
                  </a:lnTo>
                  <a:lnTo>
                    <a:pt x="353" y="644"/>
                  </a:lnTo>
                  <a:lnTo>
                    <a:pt x="214" y="690"/>
                  </a:lnTo>
                  <a:lnTo>
                    <a:pt x="199" y="694"/>
                  </a:lnTo>
                  <a:lnTo>
                    <a:pt x="183" y="695"/>
                  </a:lnTo>
                  <a:lnTo>
                    <a:pt x="159" y="693"/>
                  </a:lnTo>
                  <a:lnTo>
                    <a:pt x="137" y="683"/>
                  </a:lnTo>
                  <a:lnTo>
                    <a:pt x="120" y="669"/>
                  </a:lnTo>
                  <a:lnTo>
                    <a:pt x="106" y="648"/>
                  </a:lnTo>
                  <a:lnTo>
                    <a:pt x="98" y="625"/>
                  </a:lnTo>
                  <a:lnTo>
                    <a:pt x="96" y="598"/>
                  </a:lnTo>
                  <a:lnTo>
                    <a:pt x="106" y="453"/>
                  </a:lnTo>
                  <a:lnTo>
                    <a:pt x="19" y="335"/>
                  </a:lnTo>
                  <a:lnTo>
                    <a:pt x="7" y="316"/>
                  </a:lnTo>
                  <a:lnTo>
                    <a:pt x="1" y="293"/>
                  </a:lnTo>
                  <a:lnTo>
                    <a:pt x="0" y="272"/>
                  </a:lnTo>
                  <a:lnTo>
                    <a:pt x="3" y="250"/>
                  </a:lnTo>
                  <a:lnTo>
                    <a:pt x="14" y="232"/>
                  </a:lnTo>
                  <a:lnTo>
                    <a:pt x="28" y="215"/>
                  </a:lnTo>
                  <a:lnTo>
                    <a:pt x="47" y="203"/>
                  </a:lnTo>
                  <a:lnTo>
                    <a:pt x="69" y="194"/>
                  </a:lnTo>
                  <a:lnTo>
                    <a:pt x="209" y="159"/>
                  </a:lnTo>
                  <a:lnTo>
                    <a:pt x="219" y="145"/>
                  </a:lnTo>
                  <a:lnTo>
                    <a:pt x="233" y="127"/>
                  </a:lnTo>
                  <a:lnTo>
                    <a:pt x="295" y="39"/>
                  </a:lnTo>
                  <a:lnTo>
                    <a:pt x="310" y="22"/>
                  </a:lnTo>
                  <a:lnTo>
                    <a:pt x="328" y="11"/>
                  </a:lnTo>
                  <a:lnTo>
                    <a:pt x="348" y="3"/>
                  </a:lnTo>
                  <a:lnTo>
                    <a:pt x="369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6" name="Freeform 190"/>
            <p:cNvSpPr>
              <a:spLocks noEditPoints="1"/>
            </p:cNvSpPr>
            <p:nvPr/>
          </p:nvSpPr>
          <p:spPr bwMode="auto">
            <a:xfrm>
              <a:off x="8088313" y="5486400"/>
              <a:ext cx="1020763" cy="985838"/>
            </a:xfrm>
            <a:custGeom>
              <a:avLst/>
              <a:gdLst>
                <a:gd name="T0" fmla="*/ 316 w 643"/>
                <a:gd name="T1" fmla="*/ 24 h 621"/>
                <a:gd name="T2" fmla="*/ 241 w 643"/>
                <a:gd name="T3" fmla="*/ 120 h 621"/>
                <a:gd name="T4" fmla="*/ 219 w 643"/>
                <a:gd name="T5" fmla="*/ 153 h 621"/>
                <a:gd name="T6" fmla="*/ 206 w 643"/>
                <a:gd name="T7" fmla="*/ 168 h 621"/>
                <a:gd name="T8" fmla="*/ 201 w 643"/>
                <a:gd name="T9" fmla="*/ 171 h 621"/>
                <a:gd name="T10" fmla="*/ 44 w 643"/>
                <a:gd name="T11" fmla="*/ 212 h 621"/>
                <a:gd name="T12" fmla="*/ 25 w 643"/>
                <a:gd name="T13" fmla="*/ 223 h 621"/>
                <a:gd name="T14" fmla="*/ 21 w 643"/>
                <a:gd name="T15" fmla="*/ 242 h 621"/>
                <a:gd name="T16" fmla="*/ 125 w 643"/>
                <a:gd name="T17" fmla="*/ 389 h 621"/>
                <a:gd name="T18" fmla="*/ 127 w 643"/>
                <a:gd name="T19" fmla="*/ 395 h 621"/>
                <a:gd name="T20" fmla="*/ 118 w 643"/>
                <a:gd name="T21" fmla="*/ 573 h 621"/>
                <a:gd name="T22" fmla="*/ 131 w 643"/>
                <a:gd name="T23" fmla="*/ 589 h 621"/>
                <a:gd name="T24" fmla="*/ 154 w 643"/>
                <a:gd name="T25" fmla="*/ 589 h 621"/>
                <a:gd name="T26" fmla="*/ 312 w 643"/>
                <a:gd name="T27" fmla="*/ 537 h 621"/>
                <a:gd name="T28" fmla="*/ 315 w 643"/>
                <a:gd name="T29" fmla="*/ 538 h 621"/>
                <a:gd name="T30" fmla="*/ 325 w 643"/>
                <a:gd name="T31" fmla="*/ 541 h 621"/>
                <a:gd name="T32" fmla="*/ 350 w 643"/>
                <a:gd name="T33" fmla="*/ 551 h 621"/>
                <a:gd name="T34" fmla="*/ 470 w 643"/>
                <a:gd name="T35" fmla="*/ 598 h 621"/>
                <a:gd name="T36" fmla="*/ 493 w 643"/>
                <a:gd name="T37" fmla="*/ 600 h 621"/>
                <a:gd name="T38" fmla="*/ 507 w 643"/>
                <a:gd name="T39" fmla="*/ 585 h 621"/>
                <a:gd name="T40" fmla="*/ 508 w 643"/>
                <a:gd name="T41" fmla="*/ 407 h 621"/>
                <a:gd name="T42" fmla="*/ 511 w 643"/>
                <a:gd name="T43" fmla="*/ 401 h 621"/>
                <a:gd name="T44" fmla="*/ 624 w 643"/>
                <a:gd name="T45" fmla="*/ 261 h 621"/>
                <a:gd name="T46" fmla="*/ 616 w 643"/>
                <a:gd name="T47" fmla="*/ 236 h 621"/>
                <a:gd name="T48" fmla="*/ 455 w 643"/>
                <a:gd name="T49" fmla="*/ 181 h 621"/>
                <a:gd name="T50" fmla="*/ 439 w 643"/>
                <a:gd name="T51" fmla="*/ 168 h 621"/>
                <a:gd name="T52" fmla="*/ 422 w 643"/>
                <a:gd name="T53" fmla="*/ 145 h 621"/>
                <a:gd name="T54" fmla="*/ 409 w 643"/>
                <a:gd name="T55" fmla="*/ 126 h 621"/>
                <a:gd name="T56" fmla="*/ 341 w 643"/>
                <a:gd name="T57" fmla="*/ 24 h 621"/>
                <a:gd name="T58" fmla="*/ 328 w 643"/>
                <a:gd name="T59" fmla="*/ 0 h 621"/>
                <a:gd name="T60" fmla="*/ 356 w 643"/>
                <a:gd name="T61" fmla="*/ 12 h 621"/>
                <a:gd name="T62" fmla="*/ 426 w 643"/>
                <a:gd name="T63" fmla="*/ 115 h 621"/>
                <a:gd name="T64" fmla="*/ 448 w 643"/>
                <a:gd name="T65" fmla="*/ 147 h 621"/>
                <a:gd name="T66" fmla="*/ 461 w 643"/>
                <a:gd name="T67" fmla="*/ 162 h 621"/>
                <a:gd name="T68" fmla="*/ 624 w 643"/>
                <a:gd name="T69" fmla="*/ 217 h 621"/>
                <a:gd name="T70" fmla="*/ 642 w 643"/>
                <a:gd name="T71" fmla="*/ 241 h 621"/>
                <a:gd name="T72" fmla="*/ 639 w 643"/>
                <a:gd name="T73" fmla="*/ 272 h 621"/>
                <a:gd name="T74" fmla="*/ 528 w 643"/>
                <a:gd name="T75" fmla="*/ 411 h 621"/>
                <a:gd name="T76" fmla="*/ 528 w 643"/>
                <a:gd name="T77" fmla="*/ 585 h 621"/>
                <a:gd name="T78" fmla="*/ 515 w 643"/>
                <a:gd name="T79" fmla="*/ 609 h 621"/>
                <a:gd name="T80" fmla="*/ 485 w 643"/>
                <a:gd name="T81" fmla="*/ 621 h 621"/>
                <a:gd name="T82" fmla="*/ 463 w 643"/>
                <a:gd name="T83" fmla="*/ 617 h 621"/>
                <a:gd name="T84" fmla="*/ 345 w 643"/>
                <a:gd name="T85" fmla="*/ 569 h 621"/>
                <a:gd name="T86" fmla="*/ 320 w 643"/>
                <a:gd name="T87" fmla="*/ 560 h 621"/>
                <a:gd name="T88" fmla="*/ 160 w 643"/>
                <a:gd name="T89" fmla="*/ 607 h 621"/>
                <a:gd name="T90" fmla="*/ 131 w 643"/>
                <a:gd name="T91" fmla="*/ 610 h 621"/>
                <a:gd name="T92" fmla="*/ 109 w 643"/>
                <a:gd name="T93" fmla="*/ 598 h 621"/>
                <a:gd name="T94" fmla="*/ 97 w 643"/>
                <a:gd name="T95" fmla="*/ 573 h 621"/>
                <a:gd name="T96" fmla="*/ 106 w 643"/>
                <a:gd name="T97" fmla="*/ 398 h 621"/>
                <a:gd name="T98" fmla="*/ 3 w 643"/>
                <a:gd name="T99" fmla="*/ 254 h 621"/>
                <a:gd name="T100" fmla="*/ 3 w 643"/>
                <a:gd name="T101" fmla="*/ 223 h 621"/>
                <a:gd name="T102" fmla="*/ 23 w 643"/>
                <a:gd name="T103" fmla="*/ 199 h 621"/>
                <a:gd name="T104" fmla="*/ 192 w 643"/>
                <a:gd name="T105" fmla="*/ 153 h 621"/>
                <a:gd name="T106" fmla="*/ 205 w 643"/>
                <a:gd name="T107" fmla="*/ 139 h 621"/>
                <a:gd name="T108" fmla="*/ 226 w 643"/>
                <a:gd name="T109" fmla="*/ 110 h 621"/>
                <a:gd name="T110" fmla="*/ 300 w 643"/>
                <a:gd name="T111" fmla="*/ 10 h 621"/>
                <a:gd name="T112" fmla="*/ 328 w 643"/>
                <a:gd name="T113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43" h="621">
                  <a:moveTo>
                    <a:pt x="328" y="20"/>
                  </a:moveTo>
                  <a:lnTo>
                    <a:pt x="316" y="24"/>
                  </a:lnTo>
                  <a:lnTo>
                    <a:pt x="304" y="34"/>
                  </a:lnTo>
                  <a:lnTo>
                    <a:pt x="241" y="120"/>
                  </a:lnTo>
                  <a:lnTo>
                    <a:pt x="228" y="139"/>
                  </a:lnTo>
                  <a:lnTo>
                    <a:pt x="219" y="153"/>
                  </a:lnTo>
                  <a:lnTo>
                    <a:pt x="211" y="161"/>
                  </a:lnTo>
                  <a:lnTo>
                    <a:pt x="206" y="168"/>
                  </a:lnTo>
                  <a:lnTo>
                    <a:pt x="203" y="170"/>
                  </a:lnTo>
                  <a:lnTo>
                    <a:pt x="201" y="171"/>
                  </a:lnTo>
                  <a:lnTo>
                    <a:pt x="199" y="173"/>
                  </a:lnTo>
                  <a:lnTo>
                    <a:pt x="44" y="212"/>
                  </a:lnTo>
                  <a:lnTo>
                    <a:pt x="33" y="216"/>
                  </a:lnTo>
                  <a:lnTo>
                    <a:pt x="25" y="223"/>
                  </a:lnTo>
                  <a:lnTo>
                    <a:pt x="21" y="229"/>
                  </a:lnTo>
                  <a:lnTo>
                    <a:pt x="21" y="242"/>
                  </a:lnTo>
                  <a:lnTo>
                    <a:pt x="28" y="257"/>
                  </a:lnTo>
                  <a:lnTo>
                    <a:pt x="125" y="389"/>
                  </a:lnTo>
                  <a:lnTo>
                    <a:pt x="126" y="393"/>
                  </a:lnTo>
                  <a:lnTo>
                    <a:pt x="127" y="395"/>
                  </a:lnTo>
                  <a:lnTo>
                    <a:pt x="117" y="560"/>
                  </a:lnTo>
                  <a:lnTo>
                    <a:pt x="118" y="573"/>
                  </a:lnTo>
                  <a:lnTo>
                    <a:pt x="123" y="584"/>
                  </a:lnTo>
                  <a:lnTo>
                    <a:pt x="131" y="589"/>
                  </a:lnTo>
                  <a:lnTo>
                    <a:pt x="142" y="592"/>
                  </a:lnTo>
                  <a:lnTo>
                    <a:pt x="154" y="589"/>
                  </a:lnTo>
                  <a:lnTo>
                    <a:pt x="309" y="538"/>
                  </a:lnTo>
                  <a:lnTo>
                    <a:pt x="312" y="537"/>
                  </a:lnTo>
                  <a:lnTo>
                    <a:pt x="313" y="537"/>
                  </a:lnTo>
                  <a:lnTo>
                    <a:pt x="315" y="538"/>
                  </a:lnTo>
                  <a:lnTo>
                    <a:pt x="319" y="539"/>
                  </a:lnTo>
                  <a:lnTo>
                    <a:pt x="325" y="541"/>
                  </a:lnTo>
                  <a:lnTo>
                    <a:pt x="336" y="545"/>
                  </a:lnTo>
                  <a:lnTo>
                    <a:pt x="350" y="551"/>
                  </a:lnTo>
                  <a:lnTo>
                    <a:pt x="370" y="559"/>
                  </a:lnTo>
                  <a:lnTo>
                    <a:pt x="470" y="598"/>
                  </a:lnTo>
                  <a:lnTo>
                    <a:pt x="482" y="601"/>
                  </a:lnTo>
                  <a:lnTo>
                    <a:pt x="493" y="600"/>
                  </a:lnTo>
                  <a:lnTo>
                    <a:pt x="500" y="594"/>
                  </a:lnTo>
                  <a:lnTo>
                    <a:pt x="507" y="585"/>
                  </a:lnTo>
                  <a:lnTo>
                    <a:pt x="510" y="571"/>
                  </a:lnTo>
                  <a:lnTo>
                    <a:pt x="508" y="407"/>
                  </a:lnTo>
                  <a:lnTo>
                    <a:pt x="508" y="403"/>
                  </a:lnTo>
                  <a:lnTo>
                    <a:pt x="511" y="401"/>
                  </a:lnTo>
                  <a:lnTo>
                    <a:pt x="616" y="274"/>
                  </a:lnTo>
                  <a:lnTo>
                    <a:pt x="624" y="261"/>
                  </a:lnTo>
                  <a:lnTo>
                    <a:pt x="624" y="247"/>
                  </a:lnTo>
                  <a:lnTo>
                    <a:pt x="616" y="236"/>
                  </a:lnTo>
                  <a:lnTo>
                    <a:pt x="601" y="228"/>
                  </a:lnTo>
                  <a:lnTo>
                    <a:pt x="455" y="181"/>
                  </a:lnTo>
                  <a:lnTo>
                    <a:pt x="447" y="177"/>
                  </a:lnTo>
                  <a:lnTo>
                    <a:pt x="439" y="168"/>
                  </a:lnTo>
                  <a:lnTo>
                    <a:pt x="430" y="157"/>
                  </a:lnTo>
                  <a:lnTo>
                    <a:pt x="422" y="145"/>
                  </a:lnTo>
                  <a:lnTo>
                    <a:pt x="414" y="134"/>
                  </a:lnTo>
                  <a:lnTo>
                    <a:pt x="409" y="126"/>
                  </a:lnTo>
                  <a:lnTo>
                    <a:pt x="353" y="35"/>
                  </a:lnTo>
                  <a:lnTo>
                    <a:pt x="341" y="24"/>
                  </a:lnTo>
                  <a:lnTo>
                    <a:pt x="328" y="20"/>
                  </a:lnTo>
                  <a:close/>
                  <a:moveTo>
                    <a:pt x="328" y="0"/>
                  </a:moveTo>
                  <a:lnTo>
                    <a:pt x="343" y="3"/>
                  </a:lnTo>
                  <a:lnTo>
                    <a:pt x="356" y="12"/>
                  </a:lnTo>
                  <a:lnTo>
                    <a:pt x="368" y="25"/>
                  </a:lnTo>
                  <a:lnTo>
                    <a:pt x="426" y="115"/>
                  </a:lnTo>
                  <a:lnTo>
                    <a:pt x="438" y="134"/>
                  </a:lnTo>
                  <a:lnTo>
                    <a:pt x="448" y="147"/>
                  </a:lnTo>
                  <a:lnTo>
                    <a:pt x="456" y="157"/>
                  </a:lnTo>
                  <a:lnTo>
                    <a:pt x="461" y="162"/>
                  </a:lnTo>
                  <a:lnTo>
                    <a:pt x="608" y="209"/>
                  </a:lnTo>
                  <a:lnTo>
                    <a:pt x="624" y="217"/>
                  </a:lnTo>
                  <a:lnTo>
                    <a:pt x="635" y="228"/>
                  </a:lnTo>
                  <a:lnTo>
                    <a:pt x="642" y="241"/>
                  </a:lnTo>
                  <a:lnTo>
                    <a:pt x="643" y="257"/>
                  </a:lnTo>
                  <a:lnTo>
                    <a:pt x="639" y="272"/>
                  </a:lnTo>
                  <a:lnTo>
                    <a:pt x="630" y="287"/>
                  </a:lnTo>
                  <a:lnTo>
                    <a:pt x="528" y="411"/>
                  </a:lnTo>
                  <a:lnTo>
                    <a:pt x="529" y="571"/>
                  </a:lnTo>
                  <a:lnTo>
                    <a:pt x="528" y="585"/>
                  </a:lnTo>
                  <a:lnTo>
                    <a:pt x="523" y="598"/>
                  </a:lnTo>
                  <a:lnTo>
                    <a:pt x="515" y="609"/>
                  </a:lnTo>
                  <a:lnTo>
                    <a:pt x="502" y="618"/>
                  </a:lnTo>
                  <a:lnTo>
                    <a:pt x="485" y="621"/>
                  </a:lnTo>
                  <a:lnTo>
                    <a:pt x="473" y="621"/>
                  </a:lnTo>
                  <a:lnTo>
                    <a:pt x="463" y="617"/>
                  </a:lnTo>
                  <a:lnTo>
                    <a:pt x="363" y="577"/>
                  </a:lnTo>
                  <a:lnTo>
                    <a:pt x="345" y="569"/>
                  </a:lnTo>
                  <a:lnTo>
                    <a:pt x="330" y="564"/>
                  </a:lnTo>
                  <a:lnTo>
                    <a:pt x="320" y="560"/>
                  </a:lnTo>
                  <a:lnTo>
                    <a:pt x="312" y="558"/>
                  </a:lnTo>
                  <a:lnTo>
                    <a:pt x="160" y="607"/>
                  </a:lnTo>
                  <a:lnTo>
                    <a:pt x="146" y="611"/>
                  </a:lnTo>
                  <a:lnTo>
                    <a:pt x="131" y="610"/>
                  </a:lnTo>
                  <a:lnTo>
                    <a:pt x="120" y="606"/>
                  </a:lnTo>
                  <a:lnTo>
                    <a:pt x="109" y="598"/>
                  </a:lnTo>
                  <a:lnTo>
                    <a:pt x="101" y="586"/>
                  </a:lnTo>
                  <a:lnTo>
                    <a:pt x="97" y="573"/>
                  </a:lnTo>
                  <a:lnTo>
                    <a:pt x="97" y="559"/>
                  </a:lnTo>
                  <a:lnTo>
                    <a:pt x="106" y="398"/>
                  </a:lnTo>
                  <a:lnTo>
                    <a:pt x="12" y="268"/>
                  </a:lnTo>
                  <a:lnTo>
                    <a:pt x="3" y="254"/>
                  </a:lnTo>
                  <a:lnTo>
                    <a:pt x="0" y="238"/>
                  </a:lnTo>
                  <a:lnTo>
                    <a:pt x="3" y="223"/>
                  </a:lnTo>
                  <a:lnTo>
                    <a:pt x="11" y="209"/>
                  </a:lnTo>
                  <a:lnTo>
                    <a:pt x="23" y="199"/>
                  </a:lnTo>
                  <a:lnTo>
                    <a:pt x="38" y="192"/>
                  </a:lnTo>
                  <a:lnTo>
                    <a:pt x="192" y="153"/>
                  </a:lnTo>
                  <a:lnTo>
                    <a:pt x="197" y="148"/>
                  </a:lnTo>
                  <a:lnTo>
                    <a:pt x="205" y="139"/>
                  </a:lnTo>
                  <a:lnTo>
                    <a:pt x="214" y="126"/>
                  </a:lnTo>
                  <a:lnTo>
                    <a:pt x="226" y="110"/>
                  </a:lnTo>
                  <a:lnTo>
                    <a:pt x="288" y="22"/>
                  </a:lnTo>
                  <a:lnTo>
                    <a:pt x="300" y="10"/>
                  </a:lnTo>
                  <a:lnTo>
                    <a:pt x="313" y="3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7" name="Freeform 191"/>
            <p:cNvSpPr>
              <a:spLocks/>
            </p:cNvSpPr>
            <p:nvPr/>
          </p:nvSpPr>
          <p:spPr bwMode="auto">
            <a:xfrm>
              <a:off x="8188326" y="5857875"/>
              <a:ext cx="65088" cy="63500"/>
            </a:xfrm>
            <a:custGeom>
              <a:avLst/>
              <a:gdLst>
                <a:gd name="T0" fmla="*/ 21 w 41"/>
                <a:gd name="T1" fmla="*/ 0 h 40"/>
                <a:gd name="T2" fmla="*/ 26 w 41"/>
                <a:gd name="T3" fmla="*/ 0 h 40"/>
                <a:gd name="T4" fmla="*/ 30 w 41"/>
                <a:gd name="T5" fmla="*/ 3 h 40"/>
                <a:gd name="T6" fmla="*/ 34 w 41"/>
                <a:gd name="T7" fmla="*/ 6 h 40"/>
                <a:gd name="T8" fmla="*/ 38 w 41"/>
                <a:gd name="T9" fmla="*/ 9 h 40"/>
                <a:gd name="T10" fmla="*/ 40 w 41"/>
                <a:gd name="T11" fmla="*/ 15 h 40"/>
                <a:gd name="T12" fmla="*/ 41 w 41"/>
                <a:gd name="T13" fmla="*/ 20 h 40"/>
                <a:gd name="T14" fmla="*/ 40 w 41"/>
                <a:gd name="T15" fmla="*/ 25 h 40"/>
                <a:gd name="T16" fmla="*/ 38 w 41"/>
                <a:gd name="T17" fmla="*/ 30 h 40"/>
                <a:gd name="T18" fmla="*/ 34 w 41"/>
                <a:gd name="T19" fmla="*/ 34 h 40"/>
                <a:gd name="T20" fmla="*/ 30 w 41"/>
                <a:gd name="T21" fmla="*/ 37 h 40"/>
                <a:gd name="T22" fmla="*/ 26 w 41"/>
                <a:gd name="T23" fmla="*/ 40 h 40"/>
                <a:gd name="T24" fmla="*/ 21 w 41"/>
                <a:gd name="T25" fmla="*/ 40 h 40"/>
                <a:gd name="T26" fmla="*/ 16 w 41"/>
                <a:gd name="T27" fmla="*/ 40 h 40"/>
                <a:gd name="T28" fmla="*/ 11 w 41"/>
                <a:gd name="T29" fmla="*/ 37 h 40"/>
                <a:gd name="T30" fmla="*/ 7 w 41"/>
                <a:gd name="T31" fmla="*/ 34 h 40"/>
                <a:gd name="T32" fmla="*/ 3 w 41"/>
                <a:gd name="T33" fmla="*/ 30 h 40"/>
                <a:gd name="T34" fmla="*/ 2 w 41"/>
                <a:gd name="T35" fmla="*/ 25 h 40"/>
                <a:gd name="T36" fmla="*/ 0 w 41"/>
                <a:gd name="T37" fmla="*/ 20 h 40"/>
                <a:gd name="T38" fmla="*/ 2 w 41"/>
                <a:gd name="T39" fmla="*/ 15 h 40"/>
                <a:gd name="T40" fmla="*/ 3 w 41"/>
                <a:gd name="T41" fmla="*/ 9 h 40"/>
                <a:gd name="T42" fmla="*/ 7 w 41"/>
                <a:gd name="T43" fmla="*/ 6 h 40"/>
                <a:gd name="T44" fmla="*/ 11 w 41"/>
                <a:gd name="T45" fmla="*/ 3 h 40"/>
                <a:gd name="T46" fmla="*/ 16 w 41"/>
                <a:gd name="T47" fmla="*/ 0 h 40"/>
                <a:gd name="T48" fmla="*/ 21 w 41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0">
                  <a:moveTo>
                    <a:pt x="21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8" y="9"/>
                  </a:lnTo>
                  <a:lnTo>
                    <a:pt x="40" y="15"/>
                  </a:lnTo>
                  <a:lnTo>
                    <a:pt x="41" y="20"/>
                  </a:lnTo>
                  <a:lnTo>
                    <a:pt x="40" y="25"/>
                  </a:lnTo>
                  <a:lnTo>
                    <a:pt x="38" y="30"/>
                  </a:lnTo>
                  <a:lnTo>
                    <a:pt x="34" y="34"/>
                  </a:lnTo>
                  <a:lnTo>
                    <a:pt x="30" y="37"/>
                  </a:lnTo>
                  <a:lnTo>
                    <a:pt x="26" y="40"/>
                  </a:lnTo>
                  <a:lnTo>
                    <a:pt x="21" y="40"/>
                  </a:lnTo>
                  <a:lnTo>
                    <a:pt x="16" y="40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3" y="30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9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6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8" name="Freeform 192"/>
            <p:cNvSpPr>
              <a:spLocks/>
            </p:cNvSpPr>
            <p:nvPr/>
          </p:nvSpPr>
          <p:spPr bwMode="auto">
            <a:xfrm>
              <a:off x="8578851" y="5589588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25 w 40"/>
                <a:gd name="T3" fmla="*/ 2 h 41"/>
                <a:gd name="T4" fmla="*/ 29 w 40"/>
                <a:gd name="T5" fmla="*/ 3 h 41"/>
                <a:gd name="T6" fmla="*/ 33 w 40"/>
                <a:gd name="T7" fmla="*/ 7 h 41"/>
                <a:gd name="T8" fmla="*/ 37 w 40"/>
                <a:gd name="T9" fmla="*/ 11 h 41"/>
                <a:gd name="T10" fmla="*/ 38 w 40"/>
                <a:gd name="T11" fmla="*/ 15 h 41"/>
                <a:gd name="T12" fmla="*/ 40 w 40"/>
                <a:gd name="T13" fmla="*/ 21 h 41"/>
                <a:gd name="T14" fmla="*/ 38 w 40"/>
                <a:gd name="T15" fmla="*/ 27 h 41"/>
                <a:gd name="T16" fmla="*/ 37 w 40"/>
                <a:gd name="T17" fmla="*/ 31 h 41"/>
                <a:gd name="T18" fmla="*/ 33 w 40"/>
                <a:gd name="T19" fmla="*/ 34 h 41"/>
                <a:gd name="T20" fmla="*/ 29 w 40"/>
                <a:gd name="T21" fmla="*/ 38 h 41"/>
                <a:gd name="T22" fmla="*/ 25 w 40"/>
                <a:gd name="T23" fmla="*/ 40 h 41"/>
                <a:gd name="T24" fmla="*/ 20 w 40"/>
                <a:gd name="T25" fmla="*/ 41 h 41"/>
                <a:gd name="T26" fmla="*/ 15 w 40"/>
                <a:gd name="T27" fmla="*/ 40 h 41"/>
                <a:gd name="T28" fmla="*/ 10 w 40"/>
                <a:gd name="T29" fmla="*/ 38 h 41"/>
                <a:gd name="T30" fmla="*/ 6 w 40"/>
                <a:gd name="T31" fmla="*/ 34 h 41"/>
                <a:gd name="T32" fmla="*/ 3 w 40"/>
                <a:gd name="T33" fmla="*/ 31 h 41"/>
                <a:gd name="T34" fmla="*/ 0 w 40"/>
                <a:gd name="T35" fmla="*/ 27 h 41"/>
                <a:gd name="T36" fmla="*/ 0 w 40"/>
                <a:gd name="T37" fmla="*/ 21 h 41"/>
                <a:gd name="T38" fmla="*/ 0 w 40"/>
                <a:gd name="T39" fmla="*/ 15 h 41"/>
                <a:gd name="T40" fmla="*/ 3 w 40"/>
                <a:gd name="T41" fmla="*/ 11 h 41"/>
                <a:gd name="T42" fmla="*/ 6 w 40"/>
                <a:gd name="T43" fmla="*/ 7 h 41"/>
                <a:gd name="T44" fmla="*/ 10 w 40"/>
                <a:gd name="T45" fmla="*/ 3 h 41"/>
                <a:gd name="T46" fmla="*/ 15 w 40"/>
                <a:gd name="T47" fmla="*/ 2 h 41"/>
                <a:gd name="T48" fmla="*/ 20 w 40"/>
                <a:gd name="T4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25" y="2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7" y="11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1"/>
                  </a:lnTo>
                  <a:lnTo>
                    <a:pt x="33" y="34"/>
                  </a:lnTo>
                  <a:lnTo>
                    <a:pt x="29" y="38"/>
                  </a:lnTo>
                  <a:lnTo>
                    <a:pt x="25" y="40"/>
                  </a:lnTo>
                  <a:lnTo>
                    <a:pt x="20" y="41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6" y="34"/>
                  </a:lnTo>
                  <a:lnTo>
                    <a:pt x="3" y="31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5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9" name="Freeform 193"/>
            <p:cNvSpPr>
              <a:spLocks/>
            </p:cNvSpPr>
            <p:nvPr/>
          </p:nvSpPr>
          <p:spPr bwMode="auto">
            <a:xfrm>
              <a:off x="8643938" y="5707063"/>
              <a:ext cx="61913" cy="61913"/>
            </a:xfrm>
            <a:custGeom>
              <a:avLst/>
              <a:gdLst>
                <a:gd name="T0" fmla="*/ 20 w 39"/>
                <a:gd name="T1" fmla="*/ 0 h 39"/>
                <a:gd name="T2" fmla="*/ 25 w 39"/>
                <a:gd name="T3" fmla="*/ 1 h 39"/>
                <a:gd name="T4" fmla="*/ 30 w 39"/>
                <a:gd name="T5" fmla="*/ 2 h 39"/>
                <a:gd name="T6" fmla="*/ 34 w 39"/>
                <a:gd name="T7" fmla="*/ 6 h 39"/>
                <a:gd name="T8" fmla="*/ 37 w 39"/>
                <a:gd name="T9" fmla="*/ 10 h 39"/>
                <a:gd name="T10" fmla="*/ 38 w 39"/>
                <a:gd name="T11" fmla="*/ 14 h 39"/>
                <a:gd name="T12" fmla="*/ 39 w 39"/>
                <a:gd name="T13" fmla="*/ 19 h 39"/>
                <a:gd name="T14" fmla="*/ 38 w 39"/>
                <a:gd name="T15" fmla="*/ 25 h 39"/>
                <a:gd name="T16" fmla="*/ 37 w 39"/>
                <a:gd name="T17" fmla="*/ 30 h 39"/>
                <a:gd name="T18" fmla="*/ 34 w 39"/>
                <a:gd name="T19" fmla="*/ 34 h 39"/>
                <a:gd name="T20" fmla="*/ 30 w 39"/>
                <a:gd name="T21" fmla="*/ 36 h 39"/>
                <a:gd name="T22" fmla="*/ 25 w 39"/>
                <a:gd name="T23" fmla="*/ 39 h 39"/>
                <a:gd name="T24" fmla="*/ 20 w 39"/>
                <a:gd name="T25" fmla="*/ 39 h 39"/>
                <a:gd name="T26" fmla="*/ 14 w 39"/>
                <a:gd name="T27" fmla="*/ 39 h 39"/>
                <a:gd name="T28" fmla="*/ 9 w 39"/>
                <a:gd name="T29" fmla="*/ 36 h 39"/>
                <a:gd name="T30" fmla="*/ 5 w 39"/>
                <a:gd name="T31" fmla="*/ 34 h 39"/>
                <a:gd name="T32" fmla="*/ 3 w 39"/>
                <a:gd name="T33" fmla="*/ 30 h 39"/>
                <a:gd name="T34" fmla="*/ 0 w 39"/>
                <a:gd name="T35" fmla="*/ 25 h 39"/>
                <a:gd name="T36" fmla="*/ 0 w 39"/>
                <a:gd name="T37" fmla="*/ 19 h 39"/>
                <a:gd name="T38" fmla="*/ 0 w 39"/>
                <a:gd name="T39" fmla="*/ 14 h 39"/>
                <a:gd name="T40" fmla="*/ 3 w 39"/>
                <a:gd name="T41" fmla="*/ 10 h 39"/>
                <a:gd name="T42" fmla="*/ 5 w 39"/>
                <a:gd name="T43" fmla="*/ 6 h 39"/>
                <a:gd name="T44" fmla="*/ 9 w 39"/>
                <a:gd name="T45" fmla="*/ 2 h 39"/>
                <a:gd name="T46" fmla="*/ 14 w 39"/>
                <a:gd name="T47" fmla="*/ 1 h 39"/>
                <a:gd name="T48" fmla="*/ 20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lnTo>
                    <a:pt x="25" y="1"/>
                  </a:lnTo>
                  <a:lnTo>
                    <a:pt x="30" y="2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8" y="25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5" y="39"/>
                  </a:lnTo>
                  <a:lnTo>
                    <a:pt x="20" y="39"/>
                  </a:lnTo>
                  <a:lnTo>
                    <a:pt x="14" y="39"/>
                  </a:lnTo>
                  <a:lnTo>
                    <a:pt x="9" y="36"/>
                  </a:lnTo>
                  <a:lnTo>
                    <a:pt x="5" y="34"/>
                  </a:lnTo>
                  <a:lnTo>
                    <a:pt x="3" y="30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3" y="10"/>
                  </a:lnTo>
                  <a:lnTo>
                    <a:pt x="5" y="6"/>
                  </a:lnTo>
                  <a:lnTo>
                    <a:pt x="9" y="2"/>
                  </a:lnTo>
                  <a:lnTo>
                    <a:pt x="1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0" name="Freeform 194"/>
            <p:cNvSpPr>
              <a:spLocks/>
            </p:cNvSpPr>
            <p:nvPr/>
          </p:nvSpPr>
          <p:spPr bwMode="auto">
            <a:xfrm>
              <a:off x="8718551" y="5807075"/>
              <a:ext cx="61913" cy="63500"/>
            </a:xfrm>
            <a:custGeom>
              <a:avLst/>
              <a:gdLst>
                <a:gd name="T0" fmla="*/ 20 w 39"/>
                <a:gd name="T1" fmla="*/ 0 h 40"/>
                <a:gd name="T2" fmla="*/ 25 w 39"/>
                <a:gd name="T3" fmla="*/ 1 h 40"/>
                <a:gd name="T4" fmla="*/ 29 w 39"/>
                <a:gd name="T5" fmla="*/ 2 h 40"/>
                <a:gd name="T6" fmla="*/ 34 w 39"/>
                <a:gd name="T7" fmla="*/ 6 h 40"/>
                <a:gd name="T8" fmla="*/ 37 w 39"/>
                <a:gd name="T9" fmla="*/ 10 h 40"/>
                <a:gd name="T10" fmla="*/ 38 w 39"/>
                <a:gd name="T11" fmla="*/ 14 h 40"/>
                <a:gd name="T12" fmla="*/ 39 w 39"/>
                <a:gd name="T13" fmla="*/ 21 h 40"/>
                <a:gd name="T14" fmla="*/ 38 w 39"/>
                <a:gd name="T15" fmla="*/ 26 h 40"/>
                <a:gd name="T16" fmla="*/ 37 w 39"/>
                <a:gd name="T17" fmla="*/ 30 h 40"/>
                <a:gd name="T18" fmla="*/ 34 w 39"/>
                <a:gd name="T19" fmla="*/ 34 h 40"/>
                <a:gd name="T20" fmla="*/ 29 w 39"/>
                <a:gd name="T21" fmla="*/ 38 h 40"/>
                <a:gd name="T22" fmla="*/ 25 w 39"/>
                <a:gd name="T23" fmla="*/ 39 h 40"/>
                <a:gd name="T24" fmla="*/ 20 w 39"/>
                <a:gd name="T25" fmla="*/ 40 h 40"/>
                <a:gd name="T26" fmla="*/ 14 w 39"/>
                <a:gd name="T27" fmla="*/ 39 h 40"/>
                <a:gd name="T28" fmla="*/ 9 w 39"/>
                <a:gd name="T29" fmla="*/ 38 h 40"/>
                <a:gd name="T30" fmla="*/ 5 w 39"/>
                <a:gd name="T31" fmla="*/ 34 h 40"/>
                <a:gd name="T32" fmla="*/ 3 w 39"/>
                <a:gd name="T33" fmla="*/ 30 h 40"/>
                <a:gd name="T34" fmla="*/ 0 w 39"/>
                <a:gd name="T35" fmla="*/ 26 h 40"/>
                <a:gd name="T36" fmla="*/ 0 w 39"/>
                <a:gd name="T37" fmla="*/ 21 h 40"/>
                <a:gd name="T38" fmla="*/ 0 w 39"/>
                <a:gd name="T39" fmla="*/ 14 h 40"/>
                <a:gd name="T40" fmla="*/ 3 w 39"/>
                <a:gd name="T41" fmla="*/ 10 h 40"/>
                <a:gd name="T42" fmla="*/ 5 w 39"/>
                <a:gd name="T43" fmla="*/ 6 h 40"/>
                <a:gd name="T44" fmla="*/ 9 w 39"/>
                <a:gd name="T45" fmla="*/ 2 h 40"/>
                <a:gd name="T46" fmla="*/ 14 w 39"/>
                <a:gd name="T47" fmla="*/ 1 h 40"/>
                <a:gd name="T48" fmla="*/ 20 w 39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lnTo>
                    <a:pt x="25" y="1"/>
                  </a:lnTo>
                  <a:lnTo>
                    <a:pt x="29" y="2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39" y="21"/>
                  </a:lnTo>
                  <a:lnTo>
                    <a:pt x="38" y="26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29" y="38"/>
                  </a:lnTo>
                  <a:lnTo>
                    <a:pt x="25" y="39"/>
                  </a:lnTo>
                  <a:lnTo>
                    <a:pt x="20" y="40"/>
                  </a:lnTo>
                  <a:lnTo>
                    <a:pt x="14" y="39"/>
                  </a:lnTo>
                  <a:lnTo>
                    <a:pt x="9" y="38"/>
                  </a:lnTo>
                  <a:lnTo>
                    <a:pt x="5" y="34"/>
                  </a:lnTo>
                  <a:lnTo>
                    <a:pt x="3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3" y="10"/>
                  </a:lnTo>
                  <a:lnTo>
                    <a:pt x="5" y="6"/>
                  </a:lnTo>
                  <a:lnTo>
                    <a:pt x="9" y="2"/>
                  </a:lnTo>
                  <a:lnTo>
                    <a:pt x="1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1" name="Freeform 195"/>
            <p:cNvSpPr>
              <a:spLocks/>
            </p:cNvSpPr>
            <p:nvPr/>
          </p:nvSpPr>
          <p:spPr bwMode="auto">
            <a:xfrm>
              <a:off x="8839201" y="5840413"/>
              <a:ext cx="65088" cy="63500"/>
            </a:xfrm>
            <a:custGeom>
              <a:avLst/>
              <a:gdLst>
                <a:gd name="T0" fmla="*/ 20 w 41"/>
                <a:gd name="T1" fmla="*/ 0 h 40"/>
                <a:gd name="T2" fmla="*/ 25 w 41"/>
                <a:gd name="T3" fmla="*/ 1 h 40"/>
                <a:gd name="T4" fmla="*/ 30 w 41"/>
                <a:gd name="T5" fmla="*/ 3 h 40"/>
                <a:gd name="T6" fmla="*/ 34 w 41"/>
                <a:gd name="T7" fmla="*/ 6 h 40"/>
                <a:gd name="T8" fmla="*/ 37 w 41"/>
                <a:gd name="T9" fmla="*/ 10 h 40"/>
                <a:gd name="T10" fmla="*/ 39 w 41"/>
                <a:gd name="T11" fmla="*/ 15 h 40"/>
                <a:gd name="T12" fmla="*/ 41 w 41"/>
                <a:gd name="T13" fmla="*/ 20 h 40"/>
                <a:gd name="T14" fmla="*/ 39 w 41"/>
                <a:gd name="T15" fmla="*/ 26 h 40"/>
                <a:gd name="T16" fmla="*/ 37 w 41"/>
                <a:gd name="T17" fmla="*/ 30 h 40"/>
                <a:gd name="T18" fmla="*/ 34 w 41"/>
                <a:gd name="T19" fmla="*/ 34 h 40"/>
                <a:gd name="T20" fmla="*/ 30 w 41"/>
                <a:gd name="T21" fmla="*/ 38 h 40"/>
                <a:gd name="T22" fmla="*/ 25 w 41"/>
                <a:gd name="T23" fmla="*/ 39 h 40"/>
                <a:gd name="T24" fmla="*/ 20 w 41"/>
                <a:gd name="T25" fmla="*/ 40 h 40"/>
                <a:gd name="T26" fmla="*/ 14 w 41"/>
                <a:gd name="T27" fmla="*/ 39 h 40"/>
                <a:gd name="T28" fmla="*/ 10 w 41"/>
                <a:gd name="T29" fmla="*/ 38 h 40"/>
                <a:gd name="T30" fmla="*/ 7 w 41"/>
                <a:gd name="T31" fmla="*/ 34 h 40"/>
                <a:gd name="T32" fmla="*/ 3 w 41"/>
                <a:gd name="T33" fmla="*/ 30 h 40"/>
                <a:gd name="T34" fmla="*/ 1 w 41"/>
                <a:gd name="T35" fmla="*/ 26 h 40"/>
                <a:gd name="T36" fmla="*/ 0 w 41"/>
                <a:gd name="T37" fmla="*/ 20 h 40"/>
                <a:gd name="T38" fmla="*/ 1 w 41"/>
                <a:gd name="T39" fmla="*/ 15 h 40"/>
                <a:gd name="T40" fmla="*/ 3 w 41"/>
                <a:gd name="T41" fmla="*/ 10 h 40"/>
                <a:gd name="T42" fmla="*/ 7 w 41"/>
                <a:gd name="T43" fmla="*/ 6 h 40"/>
                <a:gd name="T44" fmla="*/ 10 w 41"/>
                <a:gd name="T45" fmla="*/ 3 h 40"/>
                <a:gd name="T46" fmla="*/ 14 w 41"/>
                <a:gd name="T47" fmla="*/ 1 h 40"/>
                <a:gd name="T48" fmla="*/ 20 w 41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0">
                  <a:moveTo>
                    <a:pt x="20" y="0"/>
                  </a:moveTo>
                  <a:lnTo>
                    <a:pt x="25" y="1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39" y="15"/>
                  </a:lnTo>
                  <a:lnTo>
                    <a:pt x="41" y="20"/>
                  </a:lnTo>
                  <a:lnTo>
                    <a:pt x="39" y="26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39"/>
                  </a:lnTo>
                  <a:lnTo>
                    <a:pt x="20" y="40"/>
                  </a:lnTo>
                  <a:lnTo>
                    <a:pt x="14" y="39"/>
                  </a:lnTo>
                  <a:lnTo>
                    <a:pt x="10" y="38"/>
                  </a:lnTo>
                  <a:lnTo>
                    <a:pt x="7" y="34"/>
                  </a:lnTo>
                  <a:lnTo>
                    <a:pt x="3" y="30"/>
                  </a:lnTo>
                  <a:lnTo>
                    <a:pt x="1" y="26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2" name="Freeform 196"/>
            <p:cNvSpPr>
              <a:spLocks/>
            </p:cNvSpPr>
            <p:nvPr/>
          </p:nvSpPr>
          <p:spPr bwMode="auto">
            <a:xfrm>
              <a:off x="8955088" y="5870575"/>
              <a:ext cx="63500" cy="61913"/>
            </a:xfrm>
            <a:custGeom>
              <a:avLst/>
              <a:gdLst>
                <a:gd name="T0" fmla="*/ 20 w 40"/>
                <a:gd name="T1" fmla="*/ 0 h 39"/>
                <a:gd name="T2" fmla="*/ 25 w 40"/>
                <a:gd name="T3" fmla="*/ 0 h 39"/>
                <a:gd name="T4" fmla="*/ 30 w 40"/>
                <a:gd name="T5" fmla="*/ 3 h 39"/>
                <a:gd name="T6" fmla="*/ 34 w 40"/>
                <a:gd name="T7" fmla="*/ 5 h 39"/>
                <a:gd name="T8" fmla="*/ 37 w 40"/>
                <a:gd name="T9" fmla="*/ 9 h 39"/>
                <a:gd name="T10" fmla="*/ 40 w 40"/>
                <a:gd name="T11" fmla="*/ 15 h 39"/>
                <a:gd name="T12" fmla="*/ 40 w 40"/>
                <a:gd name="T13" fmla="*/ 20 h 39"/>
                <a:gd name="T14" fmla="*/ 40 w 40"/>
                <a:gd name="T15" fmla="*/ 25 h 39"/>
                <a:gd name="T16" fmla="*/ 37 w 40"/>
                <a:gd name="T17" fmla="*/ 29 h 39"/>
                <a:gd name="T18" fmla="*/ 34 w 40"/>
                <a:gd name="T19" fmla="*/ 33 h 39"/>
                <a:gd name="T20" fmla="*/ 30 w 40"/>
                <a:gd name="T21" fmla="*/ 37 h 39"/>
                <a:gd name="T22" fmla="*/ 25 w 40"/>
                <a:gd name="T23" fmla="*/ 38 h 39"/>
                <a:gd name="T24" fmla="*/ 20 w 40"/>
                <a:gd name="T25" fmla="*/ 39 h 39"/>
                <a:gd name="T26" fmla="*/ 15 w 40"/>
                <a:gd name="T27" fmla="*/ 38 h 39"/>
                <a:gd name="T28" fmla="*/ 11 w 40"/>
                <a:gd name="T29" fmla="*/ 37 h 39"/>
                <a:gd name="T30" fmla="*/ 7 w 40"/>
                <a:gd name="T31" fmla="*/ 33 h 39"/>
                <a:gd name="T32" fmla="*/ 3 w 40"/>
                <a:gd name="T33" fmla="*/ 29 h 39"/>
                <a:gd name="T34" fmla="*/ 2 w 40"/>
                <a:gd name="T35" fmla="*/ 25 h 39"/>
                <a:gd name="T36" fmla="*/ 0 w 40"/>
                <a:gd name="T37" fmla="*/ 20 h 39"/>
                <a:gd name="T38" fmla="*/ 2 w 40"/>
                <a:gd name="T39" fmla="*/ 15 h 39"/>
                <a:gd name="T40" fmla="*/ 3 w 40"/>
                <a:gd name="T41" fmla="*/ 9 h 39"/>
                <a:gd name="T42" fmla="*/ 7 w 40"/>
                <a:gd name="T43" fmla="*/ 5 h 39"/>
                <a:gd name="T44" fmla="*/ 11 w 40"/>
                <a:gd name="T45" fmla="*/ 3 h 39"/>
                <a:gd name="T46" fmla="*/ 15 w 40"/>
                <a:gd name="T47" fmla="*/ 0 h 39"/>
                <a:gd name="T48" fmla="*/ 20 w 40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39">
                  <a:moveTo>
                    <a:pt x="20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7" y="29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5" y="38"/>
                  </a:lnTo>
                  <a:lnTo>
                    <a:pt x="20" y="39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9"/>
                  </a:lnTo>
                  <a:lnTo>
                    <a:pt x="7" y="5"/>
                  </a:lnTo>
                  <a:lnTo>
                    <a:pt x="11" y="3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3" name="Freeform 197"/>
            <p:cNvSpPr>
              <a:spLocks/>
            </p:cNvSpPr>
            <p:nvPr/>
          </p:nvSpPr>
          <p:spPr bwMode="auto">
            <a:xfrm>
              <a:off x="8867776" y="5969000"/>
              <a:ext cx="63500" cy="61913"/>
            </a:xfrm>
            <a:custGeom>
              <a:avLst/>
              <a:gdLst>
                <a:gd name="T0" fmla="*/ 20 w 40"/>
                <a:gd name="T1" fmla="*/ 0 h 39"/>
                <a:gd name="T2" fmla="*/ 25 w 40"/>
                <a:gd name="T3" fmla="*/ 0 h 39"/>
                <a:gd name="T4" fmla="*/ 30 w 40"/>
                <a:gd name="T5" fmla="*/ 2 h 39"/>
                <a:gd name="T6" fmla="*/ 34 w 40"/>
                <a:gd name="T7" fmla="*/ 5 h 39"/>
                <a:gd name="T8" fmla="*/ 37 w 40"/>
                <a:gd name="T9" fmla="*/ 9 h 39"/>
                <a:gd name="T10" fmla="*/ 40 w 40"/>
                <a:gd name="T11" fmla="*/ 14 h 39"/>
                <a:gd name="T12" fmla="*/ 40 w 40"/>
                <a:gd name="T13" fmla="*/ 19 h 39"/>
                <a:gd name="T14" fmla="*/ 40 w 40"/>
                <a:gd name="T15" fmla="*/ 25 h 39"/>
                <a:gd name="T16" fmla="*/ 37 w 40"/>
                <a:gd name="T17" fmla="*/ 29 h 39"/>
                <a:gd name="T18" fmla="*/ 34 w 40"/>
                <a:gd name="T19" fmla="*/ 32 h 39"/>
                <a:gd name="T20" fmla="*/ 30 w 40"/>
                <a:gd name="T21" fmla="*/ 36 h 39"/>
                <a:gd name="T22" fmla="*/ 25 w 40"/>
                <a:gd name="T23" fmla="*/ 38 h 39"/>
                <a:gd name="T24" fmla="*/ 20 w 40"/>
                <a:gd name="T25" fmla="*/ 39 h 39"/>
                <a:gd name="T26" fmla="*/ 15 w 40"/>
                <a:gd name="T27" fmla="*/ 38 h 39"/>
                <a:gd name="T28" fmla="*/ 11 w 40"/>
                <a:gd name="T29" fmla="*/ 36 h 39"/>
                <a:gd name="T30" fmla="*/ 7 w 40"/>
                <a:gd name="T31" fmla="*/ 32 h 39"/>
                <a:gd name="T32" fmla="*/ 3 w 40"/>
                <a:gd name="T33" fmla="*/ 29 h 39"/>
                <a:gd name="T34" fmla="*/ 2 w 40"/>
                <a:gd name="T35" fmla="*/ 25 h 39"/>
                <a:gd name="T36" fmla="*/ 0 w 40"/>
                <a:gd name="T37" fmla="*/ 19 h 39"/>
                <a:gd name="T38" fmla="*/ 2 w 40"/>
                <a:gd name="T39" fmla="*/ 14 h 39"/>
                <a:gd name="T40" fmla="*/ 3 w 40"/>
                <a:gd name="T41" fmla="*/ 9 h 39"/>
                <a:gd name="T42" fmla="*/ 7 w 40"/>
                <a:gd name="T43" fmla="*/ 5 h 39"/>
                <a:gd name="T44" fmla="*/ 11 w 40"/>
                <a:gd name="T45" fmla="*/ 2 h 39"/>
                <a:gd name="T46" fmla="*/ 15 w 40"/>
                <a:gd name="T47" fmla="*/ 0 h 39"/>
                <a:gd name="T48" fmla="*/ 20 w 40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39">
                  <a:moveTo>
                    <a:pt x="20" y="0"/>
                  </a:moveTo>
                  <a:lnTo>
                    <a:pt x="25" y="0"/>
                  </a:lnTo>
                  <a:lnTo>
                    <a:pt x="30" y="2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0" y="19"/>
                  </a:lnTo>
                  <a:lnTo>
                    <a:pt x="40" y="25"/>
                  </a:lnTo>
                  <a:lnTo>
                    <a:pt x="37" y="29"/>
                  </a:lnTo>
                  <a:lnTo>
                    <a:pt x="34" y="32"/>
                  </a:lnTo>
                  <a:lnTo>
                    <a:pt x="30" y="36"/>
                  </a:lnTo>
                  <a:lnTo>
                    <a:pt x="25" y="38"/>
                  </a:lnTo>
                  <a:lnTo>
                    <a:pt x="20" y="39"/>
                  </a:lnTo>
                  <a:lnTo>
                    <a:pt x="15" y="38"/>
                  </a:lnTo>
                  <a:lnTo>
                    <a:pt x="11" y="36"/>
                  </a:lnTo>
                  <a:lnTo>
                    <a:pt x="7" y="32"/>
                  </a:lnTo>
                  <a:lnTo>
                    <a:pt x="3" y="29"/>
                  </a:lnTo>
                  <a:lnTo>
                    <a:pt x="2" y="25"/>
                  </a:lnTo>
                  <a:lnTo>
                    <a:pt x="0" y="19"/>
                  </a:lnTo>
                  <a:lnTo>
                    <a:pt x="2" y="14"/>
                  </a:lnTo>
                  <a:lnTo>
                    <a:pt x="3" y="9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4" name="Freeform 198"/>
            <p:cNvSpPr>
              <a:spLocks/>
            </p:cNvSpPr>
            <p:nvPr/>
          </p:nvSpPr>
          <p:spPr bwMode="auto">
            <a:xfrm>
              <a:off x="8799513" y="6078538"/>
              <a:ext cx="61913" cy="61913"/>
            </a:xfrm>
            <a:custGeom>
              <a:avLst/>
              <a:gdLst>
                <a:gd name="T0" fmla="*/ 20 w 39"/>
                <a:gd name="T1" fmla="*/ 0 h 39"/>
                <a:gd name="T2" fmla="*/ 25 w 39"/>
                <a:gd name="T3" fmla="*/ 0 h 39"/>
                <a:gd name="T4" fmla="*/ 30 w 39"/>
                <a:gd name="T5" fmla="*/ 3 h 39"/>
                <a:gd name="T6" fmla="*/ 34 w 39"/>
                <a:gd name="T7" fmla="*/ 5 h 39"/>
                <a:gd name="T8" fmla="*/ 37 w 39"/>
                <a:gd name="T9" fmla="*/ 9 h 39"/>
                <a:gd name="T10" fmla="*/ 39 w 39"/>
                <a:gd name="T11" fmla="*/ 14 h 39"/>
                <a:gd name="T12" fmla="*/ 39 w 39"/>
                <a:gd name="T13" fmla="*/ 20 h 39"/>
                <a:gd name="T14" fmla="*/ 39 w 39"/>
                <a:gd name="T15" fmla="*/ 25 h 39"/>
                <a:gd name="T16" fmla="*/ 37 w 39"/>
                <a:gd name="T17" fmla="*/ 29 h 39"/>
                <a:gd name="T18" fmla="*/ 34 w 39"/>
                <a:gd name="T19" fmla="*/ 33 h 39"/>
                <a:gd name="T20" fmla="*/ 30 w 39"/>
                <a:gd name="T21" fmla="*/ 37 h 39"/>
                <a:gd name="T22" fmla="*/ 25 w 39"/>
                <a:gd name="T23" fmla="*/ 38 h 39"/>
                <a:gd name="T24" fmla="*/ 20 w 39"/>
                <a:gd name="T25" fmla="*/ 39 h 39"/>
                <a:gd name="T26" fmla="*/ 15 w 39"/>
                <a:gd name="T27" fmla="*/ 38 h 39"/>
                <a:gd name="T28" fmla="*/ 11 w 39"/>
                <a:gd name="T29" fmla="*/ 37 h 39"/>
                <a:gd name="T30" fmla="*/ 7 w 39"/>
                <a:gd name="T31" fmla="*/ 33 h 39"/>
                <a:gd name="T32" fmla="*/ 3 w 39"/>
                <a:gd name="T33" fmla="*/ 29 h 39"/>
                <a:gd name="T34" fmla="*/ 1 w 39"/>
                <a:gd name="T35" fmla="*/ 25 h 39"/>
                <a:gd name="T36" fmla="*/ 0 w 39"/>
                <a:gd name="T37" fmla="*/ 20 h 39"/>
                <a:gd name="T38" fmla="*/ 1 w 39"/>
                <a:gd name="T39" fmla="*/ 14 h 39"/>
                <a:gd name="T40" fmla="*/ 3 w 39"/>
                <a:gd name="T41" fmla="*/ 9 h 39"/>
                <a:gd name="T42" fmla="*/ 7 w 39"/>
                <a:gd name="T43" fmla="*/ 5 h 39"/>
                <a:gd name="T44" fmla="*/ 11 w 39"/>
                <a:gd name="T45" fmla="*/ 3 h 39"/>
                <a:gd name="T46" fmla="*/ 15 w 39"/>
                <a:gd name="T47" fmla="*/ 0 h 39"/>
                <a:gd name="T48" fmla="*/ 20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4"/>
                  </a:lnTo>
                  <a:lnTo>
                    <a:pt x="39" y="20"/>
                  </a:lnTo>
                  <a:lnTo>
                    <a:pt x="39" y="25"/>
                  </a:lnTo>
                  <a:lnTo>
                    <a:pt x="37" y="29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5" y="38"/>
                  </a:lnTo>
                  <a:lnTo>
                    <a:pt x="20" y="39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1" y="14"/>
                  </a:lnTo>
                  <a:lnTo>
                    <a:pt x="3" y="9"/>
                  </a:lnTo>
                  <a:lnTo>
                    <a:pt x="7" y="5"/>
                  </a:lnTo>
                  <a:lnTo>
                    <a:pt x="11" y="3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5" name="Freeform 199"/>
            <p:cNvSpPr>
              <a:spLocks/>
            </p:cNvSpPr>
            <p:nvPr/>
          </p:nvSpPr>
          <p:spPr bwMode="auto">
            <a:xfrm>
              <a:off x="8807451" y="6335713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5 w 40"/>
                <a:gd name="T3" fmla="*/ 0 h 40"/>
                <a:gd name="T4" fmla="*/ 30 w 40"/>
                <a:gd name="T5" fmla="*/ 3 h 40"/>
                <a:gd name="T6" fmla="*/ 34 w 40"/>
                <a:gd name="T7" fmla="*/ 6 h 40"/>
                <a:gd name="T8" fmla="*/ 37 w 40"/>
                <a:gd name="T9" fmla="*/ 10 h 40"/>
                <a:gd name="T10" fmla="*/ 40 w 40"/>
                <a:gd name="T11" fmla="*/ 15 h 40"/>
                <a:gd name="T12" fmla="*/ 40 w 40"/>
                <a:gd name="T13" fmla="*/ 20 h 40"/>
                <a:gd name="T14" fmla="*/ 40 w 40"/>
                <a:gd name="T15" fmla="*/ 25 h 40"/>
                <a:gd name="T16" fmla="*/ 37 w 40"/>
                <a:gd name="T17" fmla="*/ 29 h 40"/>
                <a:gd name="T18" fmla="*/ 34 w 40"/>
                <a:gd name="T19" fmla="*/ 33 h 40"/>
                <a:gd name="T20" fmla="*/ 30 w 40"/>
                <a:gd name="T21" fmla="*/ 37 h 40"/>
                <a:gd name="T22" fmla="*/ 25 w 40"/>
                <a:gd name="T23" fmla="*/ 38 h 40"/>
                <a:gd name="T24" fmla="*/ 20 w 40"/>
                <a:gd name="T25" fmla="*/ 40 h 40"/>
                <a:gd name="T26" fmla="*/ 15 w 40"/>
                <a:gd name="T27" fmla="*/ 38 h 40"/>
                <a:gd name="T28" fmla="*/ 11 w 40"/>
                <a:gd name="T29" fmla="*/ 37 h 40"/>
                <a:gd name="T30" fmla="*/ 7 w 40"/>
                <a:gd name="T31" fmla="*/ 33 h 40"/>
                <a:gd name="T32" fmla="*/ 3 w 40"/>
                <a:gd name="T33" fmla="*/ 29 h 40"/>
                <a:gd name="T34" fmla="*/ 2 w 40"/>
                <a:gd name="T35" fmla="*/ 25 h 40"/>
                <a:gd name="T36" fmla="*/ 0 w 40"/>
                <a:gd name="T37" fmla="*/ 20 h 40"/>
                <a:gd name="T38" fmla="*/ 2 w 40"/>
                <a:gd name="T39" fmla="*/ 15 h 40"/>
                <a:gd name="T40" fmla="*/ 3 w 40"/>
                <a:gd name="T41" fmla="*/ 10 h 40"/>
                <a:gd name="T42" fmla="*/ 7 w 40"/>
                <a:gd name="T43" fmla="*/ 6 h 40"/>
                <a:gd name="T44" fmla="*/ 11 w 40"/>
                <a:gd name="T45" fmla="*/ 3 h 40"/>
                <a:gd name="T46" fmla="*/ 15 w 40"/>
                <a:gd name="T47" fmla="*/ 0 h 40"/>
                <a:gd name="T48" fmla="*/ 20 w 40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7" y="29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5" y="38"/>
                  </a:lnTo>
                  <a:lnTo>
                    <a:pt x="20" y="40"/>
                  </a:lnTo>
                  <a:lnTo>
                    <a:pt x="15" y="38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3" y="29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10"/>
                  </a:lnTo>
                  <a:lnTo>
                    <a:pt x="7" y="6"/>
                  </a:lnTo>
                  <a:lnTo>
                    <a:pt x="11" y="3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6" name="Freeform 200"/>
            <p:cNvSpPr>
              <a:spLocks/>
            </p:cNvSpPr>
            <p:nvPr/>
          </p:nvSpPr>
          <p:spPr bwMode="auto">
            <a:xfrm>
              <a:off x="8558213" y="6240463"/>
              <a:ext cx="63500" cy="65088"/>
            </a:xfrm>
            <a:custGeom>
              <a:avLst/>
              <a:gdLst>
                <a:gd name="T0" fmla="*/ 20 w 40"/>
                <a:gd name="T1" fmla="*/ 0 h 41"/>
                <a:gd name="T2" fmla="*/ 25 w 40"/>
                <a:gd name="T3" fmla="*/ 2 h 41"/>
                <a:gd name="T4" fmla="*/ 30 w 40"/>
                <a:gd name="T5" fmla="*/ 3 h 41"/>
                <a:gd name="T6" fmla="*/ 34 w 40"/>
                <a:gd name="T7" fmla="*/ 7 h 41"/>
                <a:gd name="T8" fmla="*/ 37 w 40"/>
                <a:gd name="T9" fmla="*/ 11 h 41"/>
                <a:gd name="T10" fmla="*/ 40 w 40"/>
                <a:gd name="T11" fmla="*/ 15 h 41"/>
                <a:gd name="T12" fmla="*/ 40 w 40"/>
                <a:gd name="T13" fmla="*/ 20 h 41"/>
                <a:gd name="T14" fmla="*/ 40 w 40"/>
                <a:gd name="T15" fmla="*/ 25 h 41"/>
                <a:gd name="T16" fmla="*/ 37 w 40"/>
                <a:gd name="T17" fmla="*/ 30 h 41"/>
                <a:gd name="T18" fmla="*/ 34 w 40"/>
                <a:gd name="T19" fmla="*/ 34 h 41"/>
                <a:gd name="T20" fmla="*/ 30 w 40"/>
                <a:gd name="T21" fmla="*/ 37 h 41"/>
                <a:gd name="T22" fmla="*/ 25 w 40"/>
                <a:gd name="T23" fmla="*/ 39 h 41"/>
                <a:gd name="T24" fmla="*/ 20 w 40"/>
                <a:gd name="T25" fmla="*/ 41 h 41"/>
                <a:gd name="T26" fmla="*/ 15 w 40"/>
                <a:gd name="T27" fmla="*/ 39 h 41"/>
                <a:gd name="T28" fmla="*/ 11 w 40"/>
                <a:gd name="T29" fmla="*/ 37 h 41"/>
                <a:gd name="T30" fmla="*/ 7 w 40"/>
                <a:gd name="T31" fmla="*/ 34 h 41"/>
                <a:gd name="T32" fmla="*/ 3 w 40"/>
                <a:gd name="T33" fmla="*/ 30 h 41"/>
                <a:gd name="T34" fmla="*/ 2 w 40"/>
                <a:gd name="T35" fmla="*/ 25 h 41"/>
                <a:gd name="T36" fmla="*/ 0 w 40"/>
                <a:gd name="T37" fmla="*/ 20 h 41"/>
                <a:gd name="T38" fmla="*/ 2 w 40"/>
                <a:gd name="T39" fmla="*/ 15 h 41"/>
                <a:gd name="T40" fmla="*/ 3 w 40"/>
                <a:gd name="T41" fmla="*/ 11 h 41"/>
                <a:gd name="T42" fmla="*/ 7 w 40"/>
                <a:gd name="T43" fmla="*/ 7 h 41"/>
                <a:gd name="T44" fmla="*/ 11 w 40"/>
                <a:gd name="T45" fmla="*/ 3 h 41"/>
                <a:gd name="T46" fmla="*/ 15 w 40"/>
                <a:gd name="T47" fmla="*/ 2 h 41"/>
                <a:gd name="T48" fmla="*/ 20 w 40"/>
                <a:gd name="T4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1">
                  <a:moveTo>
                    <a:pt x="20" y="0"/>
                  </a:moveTo>
                  <a:lnTo>
                    <a:pt x="25" y="2"/>
                  </a:lnTo>
                  <a:lnTo>
                    <a:pt x="30" y="3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7"/>
                  </a:lnTo>
                  <a:lnTo>
                    <a:pt x="25" y="39"/>
                  </a:lnTo>
                  <a:lnTo>
                    <a:pt x="20" y="41"/>
                  </a:lnTo>
                  <a:lnTo>
                    <a:pt x="15" y="39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3" y="30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3" y="11"/>
                  </a:lnTo>
                  <a:lnTo>
                    <a:pt x="7" y="7"/>
                  </a:lnTo>
                  <a:lnTo>
                    <a:pt x="11" y="3"/>
                  </a:lnTo>
                  <a:lnTo>
                    <a:pt x="15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7" name="Freeform 201"/>
            <p:cNvSpPr>
              <a:spLocks/>
            </p:cNvSpPr>
            <p:nvPr/>
          </p:nvSpPr>
          <p:spPr bwMode="auto">
            <a:xfrm>
              <a:off x="8307388" y="6324600"/>
              <a:ext cx="61913" cy="61913"/>
            </a:xfrm>
            <a:custGeom>
              <a:avLst/>
              <a:gdLst>
                <a:gd name="T0" fmla="*/ 20 w 39"/>
                <a:gd name="T1" fmla="*/ 0 h 39"/>
                <a:gd name="T2" fmla="*/ 25 w 39"/>
                <a:gd name="T3" fmla="*/ 1 h 39"/>
                <a:gd name="T4" fmla="*/ 30 w 39"/>
                <a:gd name="T5" fmla="*/ 2 h 39"/>
                <a:gd name="T6" fmla="*/ 34 w 39"/>
                <a:gd name="T7" fmla="*/ 5 h 39"/>
                <a:gd name="T8" fmla="*/ 37 w 39"/>
                <a:gd name="T9" fmla="*/ 9 h 39"/>
                <a:gd name="T10" fmla="*/ 39 w 39"/>
                <a:gd name="T11" fmla="*/ 14 h 39"/>
                <a:gd name="T12" fmla="*/ 39 w 39"/>
                <a:gd name="T13" fmla="*/ 19 h 39"/>
                <a:gd name="T14" fmla="*/ 39 w 39"/>
                <a:gd name="T15" fmla="*/ 24 h 39"/>
                <a:gd name="T16" fmla="*/ 37 w 39"/>
                <a:gd name="T17" fmla="*/ 30 h 39"/>
                <a:gd name="T18" fmla="*/ 34 w 39"/>
                <a:gd name="T19" fmla="*/ 34 h 39"/>
                <a:gd name="T20" fmla="*/ 30 w 39"/>
                <a:gd name="T21" fmla="*/ 36 h 39"/>
                <a:gd name="T22" fmla="*/ 25 w 39"/>
                <a:gd name="T23" fmla="*/ 39 h 39"/>
                <a:gd name="T24" fmla="*/ 20 w 39"/>
                <a:gd name="T25" fmla="*/ 39 h 39"/>
                <a:gd name="T26" fmla="*/ 14 w 39"/>
                <a:gd name="T27" fmla="*/ 39 h 39"/>
                <a:gd name="T28" fmla="*/ 10 w 39"/>
                <a:gd name="T29" fmla="*/ 36 h 39"/>
                <a:gd name="T30" fmla="*/ 6 w 39"/>
                <a:gd name="T31" fmla="*/ 34 h 39"/>
                <a:gd name="T32" fmla="*/ 2 w 39"/>
                <a:gd name="T33" fmla="*/ 30 h 39"/>
                <a:gd name="T34" fmla="*/ 1 w 39"/>
                <a:gd name="T35" fmla="*/ 24 h 39"/>
                <a:gd name="T36" fmla="*/ 0 w 39"/>
                <a:gd name="T37" fmla="*/ 19 h 39"/>
                <a:gd name="T38" fmla="*/ 1 w 39"/>
                <a:gd name="T39" fmla="*/ 14 h 39"/>
                <a:gd name="T40" fmla="*/ 2 w 39"/>
                <a:gd name="T41" fmla="*/ 9 h 39"/>
                <a:gd name="T42" fmla="*/ 6 w 39"/>
                <a:gd name="T43" fmla="*/ 5 h 39"/>
                <a:gd name="T44" fmla="*/ 10 w 39"/>
                <a:gd name="T45" fmla="*/ 2 h 39"/>
                <a:gd name="T46" fmla="*/ 14 w 39"/>
                <a:gd name="T47" fmla="*/ 1 h 39"/>
                <a:gd name="T48" fmla="*/ 20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lnTo>
                    <a:pt x="25" y="1"/>
                  </a:lnTo>
                  <a:lnTo>
                    <a:pt x="30" y="2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4"/>
                  </a:lnTo>
                  <a:lnTo>
                    <a:pt x="39" y="19"/>
                  </a:lnTo>
                  <a:lnTo>
                    <a:pt x="39" y="24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5" y="39"/>
                  </a:lnTo>
                  <a:lnTo>
                    <a:pt x="20" y="39"/>
                  </a:lnTo>
                  <a:lnTo>
                    <a:pt x="14" y="39"/>
                  </a:lnTo>
                  <a:lnTo>
                    <a:pt x="10" y="36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2" y="9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8" name="Freeform 202"/>
            <p:cNvSpPr>
              <a:spLocks/>
            </p:cNvSpPr>
            <p:nvPr/>
          </p:nvSpPr>
          <p:spPr bwMode="auto">
            <a:xfrm>
              <a:off x="8334376" y="606583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6 w 40"/>
                <a:gd name="T3" fmla="*/ 2 h 40"/>
                <a:gd name="T4" fmla="*/ 30 w 40"/>
                <a:gd name="T5" fmla="*/ 3 h 40"/>
                <a:gd name="T6" fmla="*/ 34 w 40"/>
                <a:gd name="T7" fmla="*/ 7 h 40"/>
                <a:gd name="T8" fmla="*/ 38 w 40"/>
                <a:gd name="T9" fmla="*/ 11 h 40"/>
                <a:gd name="T10" fmla="*/ 39 w 40"/>
                <a:gd name="T11" fmla="*/ 15 h 40"/>
                <a:gd name="T12" fmla="*/ 40 w 40"/>
                <a:gd name="T13" fmla="*/ 20 h 40"/>
                <a:gd name="T14" fmla="*/ 39 w 40"/>
                <a:gd name="T15" fmla="*/ 25 h 40"/>
                <a:gd name="T16" fmla="*/ 38 w 40"/>
                <a:gd name="T17" fmla="*/ 30 h 40"/>
                <a:gd name="T18" fmla="*/ 34 w 40"/>
                <a:gd name="T19" fmla="*/ 34 h 40"/>
                <a:gd name="T20" fmla="*/ 30 w 40"/>
                <a:gd name="T21" fmla="*/ 37 h 40"/>
                <a:gd name="T22" fmla="*/ 26 w 40"/>
                <a:gd name="T23" fmla="*/ 40 h 40"/>
                <a:gd name="T24" fmla="*/ 20 w 40"/>
                <a:gd name="T25" fmla="*/ 40 h 40"/>
                <a:gd name="T26" fmla="*/ 14 w 40"/>
                <a:gd name="T27" fmla="*/ 40 h 40"/>
                <a:gd name="T28" fmla="*/ 10 w 40"/>
                <a:gd name="T29" fmla="*/ 37 h 40"/>
                <a:gd name="T30" fmla="*/ 6 w 40"/>
                <a:gd name="T31" fmla="*/ 34 h 40"/>
                <a:gd name="T32" fmla="*/ 3 w 40"/>
                <a:gd name="T33" fmla="*/ 30 h 40"/>
                <a:gd name="T34" fmla="*/ 1 w 40"/>
                <a:gd name="T35" fmla="*/ 25 h 40"/>
                <a:gd name="T36" fmla="*/ 0 w 40"/>
                <a:gd name="T37" fmla="*/ 20 h 40"/>
                <a:gd name="T38" fmla="*/ 1 w 40"/>
                <a:gd name="T39" fmla="*/ 15 h 40"/>
                <a:gd name="T40" fmla="*/ 3 w 40"/>
                <a:gd name="T41" fmla="*/ 11 h 40"/>
                <a:gd name="T42" fmla="*/ 6 w 40"/>
                <a:gd name="T43" fmla="*/ 7 h 40"/>
                <a:gd name="T44" fmla="*/ 10 w 40"/>
                <a:gd name="T45" fmla="*/ 3 h 40"/>
                <a:gd name="T46" fmla="*/ 14 w 40"/>
                <a:gd name="T47" fmla="*/ 2 h 40"/>
                <a:gd name="T48" fmla="*/ 20 w 40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6" y="2"/>
                  </a:lnTo>
                  <a:lnTo>
                    <a:pt x="30" y="3"/>
                  </a:lnTo>
                  <a:lnTo>
                    <a:pt x="34" y="7"/>
                  </a:lnTo>
                  <a:lnTo>
                    <a:pt x="38" y="11"/>
                  </a:lnTo>
                  <a:lnTo>
                    <a:pt x="39" y="15"/>
                  </a:lnTo>
                  <a:lnTo>
                    <a:pt x="40" y="20"/>
                  </a:lnTo>
                  <a:lnTo>
                    <a:pt x="39" y="25"/>
                  </a:lnTo>
                  <a:lnTo>
                    <a:pt x="38" y="30"/>
                  </a:lnTo>
                  <a:lnTo>
                    <a:pt x="34" y="34"/>
                  </a:lnTo>
                  <a:lnTo>
                    <a:pt x="30" y="37"/>
                  </a:lnTo>
                  <a:lnTo>
                    <a:pt x="26" y="40"/>
                  </a:lnTo>
                  <a:lnTo>
                    <a:pt x="20" y="40"/>
                  </a:lnTo>
                  <a:lnTo>
                    <a:pt x="14" y="40"/>
                  </a:lnTo>
                  <a:lnTo>
                    <a:pt x="10" y="37"/>
                  </a:lnTo>
                  <a:lnTo>
                    <a:pt x="6" y="34"/>
                  </a:lnTo>
                  <a:lnTo>
                    <a:pt x="3" y="30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9" name="Freeform 203"/>
            <p:cNvSpPr>
              <a:spLocks/>
            </p:cNvSpPr>
            <p:nvPr/>
          </p:nvSpPr>
          <p:spPr bwMode="auto">
            <a:xfrm>
              <a:off x="8272463" y="5962650"/>
              <a:ext cx="61913" cy="61913"/>
            </a:xfrm>
            <a:custGeom>
              <a:avLst/>
              <a:gdLst>
                <a:gd name="T0" fmla="*/ 19 w 39"/>
                <a:gd name="T1" fmla="*/ 0 h 39"/>
                <a:gd name="T2" fmla="*/ 24 w 39"/>
                <a:gd name="T3" fmla="*/ 1 h 39"/>
                <a:gd name="T4" fmla="*/ 30 w 39"/>
                <a:gd name="T5" fmla="*/ 2 h 39"/>
                <a:gd name="T6" fmla="*/ 34 w 39"/>
                <a:gd name="T7" fmla="*/ 5 h 39"/>
                <a:gd name="T8" fmla="*/ 36 w 39"/>
                <a:gd name="T9" fmla="*/ 10 h 39"/>
                <a:gd name="T10" fmla="*/ 39 w 39"/>
                <a:gd name="T11" fmla="*/ 14 h 39"/>
                <a:gd name="T12" fmla="*/ 39 w 39"/>
                <a:gd name="T13" fmla="*/ 19 h 39"/>
                <a:gd name="T14" fmla="*/ 39 w 39"/>
                <a:gd name="T15" fmla="*/ 25 h 39"/>
                <a:gd name="T16" fmla="*/ 36 w 39"/>
                <a:gd name="T17" fmla="*/ 30 h 39"/>
                <a:gd name="T18" fmla="*/ 34 w 39"/>
                <a:gd name="T19" fmla="*/ 34 h 39"/>
                <a:gd name="T20" fmla="*/ 30 w 39"/>
                <a:gd name="T21" fmla="*/ 36 h 39"/>
                <a:gd name="T22" fmla="*/ 24 w 39"/>
                <a:gd name="T23" fmla="*/ 39 h 39"/>
                <a:gd name="T24" fmla="*/ 19 w 39"/>
                <a:gd name="T25" fmla="*/ 39 h 39"/>
                <a:gd name="T26" fmla="*/ 14 w 39"/>
                <a:gd name="T27" fmla="*/ 39 h 39"/>
                <a:gd name="T28" fmla="*/ 10 w 39"/>
                <a:gd name="T29" fmla="*/ 36 h 39"/>
                <a:gd name="T30" fmla="*/ 6 w 39"/>
                <a:gd name="T31" fmla="*/ 34 h 39"/>
                <a:gd name="T32" fmla="*/ 2 w 39"/>
                <a:gd name="T33" fmla="*/ 30 h 39"/>
                <a:gd name="T34" fmla="*/ 1 w 39"/>
                <a:gd name="T35" fmla="*/ 25 h 39"/>
                <a:gd name="T36" fmla="*/ 0 w 39"/>
                <a:gd name="T37" fmla="*/ 19 h 39"/>
                <a:gd name="T38" fmla="*/ 1 w 39"/>
                <a:gd name="T39" fmla="*/ 14 h 39"/>
                <a:gd name="T40" fmla="*/ 2 w 39"/>
                <a:gd name="T41" fmla="*/ 10 h 39"/>
                <a:gd name="T42" fmla="*/ 6 w 39"/>
                <a:gd name="T43" fmla="*/ 5 h 39"/>
                <a:gd name="T44" fmla="*/ 10 w 39"/>
                <a:gd name="T45" fmla="*/ 2 h 39"/>
                <a:gd name="T46" fmla="*/ 14 w 39"/>
                <a:gd name="T47" fmla="*/ 1 h 39"/>
                <a:gd name="T48" fmla="*/ 19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24" y="1"/>
                  </a:lnTo>
                  <a:lnTo>
                    <a:pt x="30" y="2"/>
                  </a:lnTo>
                  <a:lnTo>
                    <a:pt x="34" y="5"/>
                  </a:lnTo>
                  <a:lnTo>
                    <a:pt x="36" y="10"/>
                  </a:lnTo>
                  <a:lnTo>
                    <a:pt x="39" y="14"/>
                  </a:lnTo>
                  <a:lnTo>
                    <a:pt x="39" y="19"/>
                  </a:lnTo>
                  <a:lnTo>
                    <a:pt x="39" y="25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4" y="39"/>
                  </a:lnTo>
                  <a:lnTo>
                    <a:pt x="19" y="39"/>
                  </a:lnTo>
                  <a:lnTo>
                    <a:pt x="14" y="39"/>
                  </a:lnTo>
                  <a:lnTo>
                    <a:pt x="10" y="36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1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2" y="10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4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0" name="Freeform 204"/>
            <p:cNvSpPr>
              <a:spLocks/>
            </p:cNvSpPr>
            <p:nvPr/>
          </p:nvSpPr>
          <p:spPr bwMode="auto">
            <a:xfrm>
              <a:off x="8421688" y="5789613"/>
              <a:ext cx="61913" cy="61913"/>
            </a:xfrm>
            <a:custGeom>
              <a:avLst/>
              <a:gdLst>
                <a:gd name="T0" fmla="*/ 20 w 39"/>
                <a:gd name="T1" fmla="*/ 0 h 39"/>
                <a:gd name="T2" fmla="*/ 25 w 39"/>
                <a:gd name="T3" fmla="*/ 0 h 39"/>
                <a:gd name="T4" fmla="*/ 30 w 39"/>
                <a:gd name="T5" fmla="*/ 3 h 39"/>
                <a:gd name="T6" fmla="*/ 34 w 39"/>
                <a:gd name="T7" fmla="*/ 5 h 39"/>
                <a:gd name="T8" fmla="*/ 37 w 39"/>
                <a:gd name="T9" fmla="*/ 9 h 39"/>
                <a:gd name="T10" fmla="*/ 39 w 39"/>
                <a:gd name="T11" fmla="*/ 15 h 39"/>
                <a:gd name="T12" fmla="*/ 39 w 39"/>
                <a:gd name="T13" fmla="*/ 20 h 39"/>
                <a:gd name="T14" fmla="*/ 39 w 39"/>
                <a:gd name="T15" fmla="*/ 25 h 39"/>
                <a:gd name="T16" fmla="*/ 37 w 39"/>
                <a:gd name="T17" fmla="*/ 30 h 39"/>
                <a:gd name="T18" fmla="*/ 34 w 39"/>
                <a:gd name="T19" fmla="*/ 34 h 39"/>
                <a:gd name="T20" fmla="*/ 30 w 39"/>
                <a:gd name="T21" fmla="*/ 37 h 39"/>
                <a:gd name="T22" fmla="*/ 25 w 39"/>
                <a:gd name="T23" fmla="*/ 39 h 39"/>
                <a:gd name="T24" fmla="*/ 20 w 39"/>
                <a:gd name="T25" fmla="*/ 39 h 39"/>
                <a:gd name="T26" fmla="*/ 14 w 39"/>
                <a:gd name="T27" fmla="*/ 39 h 39"/>
                <a:gd name="T28" fmla="*/ 9 w 39"/>
                <a:gd name="T29" fmla="*/ 37 h 39"/>
                <a:gd name="T30" fmla="*/ 5 w 39"/>
                <a:gd name="T31" fmla="*/ 34 h 39"/>
                <a:gd name="T32" fmla="*/ 2 w 39"/>
                <a:gd name="T33" fmla="*/ 30 h 39"/>
                <a:gd name="T34" fmla="*/ 0 w 39"/>
                <a:gd name="T35" fmla="*/ 25 h 39"/>
                <a:gd name="T36" fmla="*/ 0 w 39"/>
                <a:gd name="T37" fmla="*/ 20 h 39"/>
                <a:gd name="T38" fmla="*/ 0 w 39"/>
                <a:gd name="T39" fmla="*/ 15 h 39"/>
                <a:gd name="T40" fmla="*/ 2 w 39"/>
                <a:gd name="T41" fmla="*/ 9 h 39"/>
                <a:gd name="T42" fmla="*/ 5 w 39"/>
                <a:gd name="T43" fmla="*/ 5 h 39"/>
                <a:gd name="T44" fmla="*/ 9 w 39"/>
                <a:gd name="T45" fmla="*/ 3 h 39"/>
                <a:gd name="T46" fmla="*/ 14 w 39"/>
                <a:gd name="T47" fmla="*/ 0 h 39"/>
                <a:gd name="T48" fmla="*/ 20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5"/>
                  </a:lnTo>
                  <a:lnTo>
                    <a:pt x="39" y="20"/>
                  </a:lnTo>
                  <a:lnTo>
                    <a:pt x="39" y="25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7"/>
                  </a:lnTo>
                  <a:lnTo>
                    <a:pt x="25" y="39"/>
                  </a:lnTo>
                  <a:lnTo>
                    <a:pt x="20" y="39"/>
                  </a:lnTo>
                  <a:lnTo>
                    <a:pt x="14" y="39"/>
                  </a:lnTo>
                  <a:lnTo>
                    <a:pt x="9" y="37"/>
                  </a:lnTo>
                  <a:lnTo>
                    <a:pt x="5" y="34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9" y="3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1" name="Freeform 206"/>
            <p:cNvSpPr>
              <a:spLocks/>
            </p:cNvSpPr>
            <p:nvPr/>
          </p:nvSpPr>
          <p:spPr bwMode="auto">
            <a:xfrm>
              <a:off x="8316913" y="5824538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5 w 40"/>
                <a:gd name="T3" fmla="*/ 0 h 40"/>
                <a:gd name="T4" fmla="*/ 31 w 40"/>
                <a:gd name="T5" fmla="*/ 3 h 40"/>
                <a:gd name="T6" fmla="*/ 34 w 40"/>
                <a:gd name="T7" fmla="*/ 6 h 40"/>
                <a:gd name="T8" fmla="*/ 37 w 40"/>
                <a:gd name="T9" fmla="*/ 10 h 40"/>
                <a:gd name="T10" fmla="*/ 40 w 40"/>
                <a:gd name="T11" fmla="*/ 15 h 40"/>
                <a:gd name="T12" fmla="*/ 40 w 40"/>
                <a:gd name="T13" fmla="*/ 20 h 40"/>
                <a:gd name="T14" fmla="*/ 40 w 40"/>
                <a:gd name="T15" fmla="*/ 25 h 40"/>
                <a:gd name="T16" fmla="*/ 37 w 40"/>
                <a:gd name="T17" fmla="*/ 30 h 40"/>
                <a:gd name="T18" fmla="*/ 34 w 40"/>
                <a:gd name="T19" fmla="*/ 34 h 40"/>
                <a:gd name="T20" fmla="*/ 31 w 40"/>
                <a:gd name="T21" fmla="*/ 37 h 40"/>
                <a:gd name="T22" fmla="*/ 25 w 40"/>
                <a:gd name="T23" fmla="*/ 40 h 40"/>
                <a:gd name="T24" fmla="*/ 20 w 40"/>
                <a:gd name="T25" fmla="*/ 40 h 40"/>
                <a:gd name="T26" fmla="*/ 15 w 40"/>
                <a:gd name="T27" fmla="*/ 40 h 40"/>
                <a:gd name="T28" fmla="*/ 10 w 40"/>
                <a:gd name="T29" fmla="*/ 37 h 40"/>
                <a:gd name="T30" fmla="*/ 6 w 40"/>
                <a:gd name="T31" fmla="*/ 34 h 40"/>
                <a:gd name="T32" fmla="*/ 3 w 40"/>
                <a:gd name="T33" fmla="*/ 30 h 40"/>
                <a:gd name="T34" fmla="*/ 0 w 40"/>
                <a:gd name="T35" fmla="*/ 25 h 40"/>
                <a:gd name="T36" fmla="*/ 0 w 40"/>
                <a:gd name="T37" fmla="*/ 20 h 40"/>
                <a:gd name="T38" fmla="*/ 0 w 40"/>
                <a:gd name="T39" fmla="*/ 15 h 40"/>
                <a:gd name="T40" fmla="*/ 3 w 40"/>
                <a:gd name="T41" fmla="*/ 10 h 40"/>
                <a:gd name="T42" fmla="*/ 6 w 40"/>
                <a:gd name="T43" fmla="*/ 6 h 40"/>
                <a:gd name="T44" fmla="*/ 10 w 40"/>
                <a:gd name="T45" fmla="*/ 3 h 40"/>
                <a:gd name="T46" fmla="*/ 15 w 40"/>
                <a:gd name="T47" fmla="*/ 0 h 40"/>
                <a:gd name="T48" fmla="*/ 20 w 40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5" y="0"/>
                  </a:lnTo>
                  <a:lnTo>
                    <a:pt x="31" y="3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40" y="15"/>
                  </a:lnTo>
                  <a:lnTo>
                    <a:pt x="40" y="20"/>
                  </a:lnTo>
                  <a:lnTo>
                    <a:pt x="40" y="25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1" y="37"/>
                  </a:lnTo>
                  <a:lnTo>
                    <a:pt x="25" y="40"/>
                  </a:lnTo>
                  <a:lnTo>
                    <a:pt x="20" y="40"/>
                  </a:lnTo>
                  <a:lnTo>
                    <a:pt x="15" y="40"/>
                  </a:lnTo>
                  <a:lnTo>
                    <a:pt x="10" y="37"/>
                  </a:lnTo>
                  <a:lnTo>
                    <a:pt x="6" y="34"/>
                  </a:lnTo>
                  <a:lnTo>
                    <a:pt x="3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3" y="10"/>
                  </a:lnTo>
                  <a:lnTo>
                    <a:pt x="6" y="6"/>
                  </a:lnTo>
                  <a:lnTo>
                    <a:pt x="10" y="3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2" name="Freeform 207"/>
            <p:cNvSpPr>
              <a:spLocks/>
            </p:cNvSpPr>
            <p:nvPr/>
          </p:nvSpPr>
          <p:spPr bwMode="auto">
            <a:xfrm>
              <a:off x="8496301" y="5695950"/>
              <a:ext cx="61913" cy="65088"/>
            </a:xfrm>
            <a:custGeom>
              <a:avLst/>
              <a:gdLst>
                <a:gd name="T0" fmla="*/ 20 w 39"/>
                <a:gd name="T1" fmla="*/ 0 h 41"/>
                <a:gd name="T2" fmla="*/ 25 w 39"/>
                <a:gd name="T3" fmla="*/ 2 h 41"/>
                <a:gd name="T4" fmla="*/ 30 w 39"/>
                <a:gd name="T5" fmla="*/ 4 h 41"/>
                <a:gd name="T6" fmla="*/ 34 w 39"/>
                <a:gd name="T7" fmla="*/ 7 h 41"/>
                <a:gd name="T8" fmla="*/ 37 w 39"/>
                <a:gd name="T9" fmla="*/ 11 h 41"/>
                <a:gd name="T10" fmla="*/ 39 w 39"/>
                <a:gd name="T11" fmla="*/ 16 h 41"/>
                <a:gd name="T12" fmla="*/ 39 w 39"/>
                <a:gd name="T13" fmla="*/ 21 h 41"/>
                <a:gd name="T14" fmla="*/ 39 w 39"/>
                <a:gd name="T15" fmla="*/ 26 h 41"/>
                <a:gd name="T16" fmla="*/ 37 w 39"/>
                <a:gd name="T17" fmla="*/ 30 h 41"/>
                <a:gd name="T18" fmla="*/ 34 w 39"/>
                <a:gd name="T19" fmla="*/ 34 h 41"/>
                <a:gd name="T20" fmla="*/ 30 w 39"/>
                <a:gd name="T21" fmla="*/ 38 h 41"/>
                <a:gd name="T22" fmla="*/ 25 w 39"/>
                <a:gd name="T23" fmla="*/ 39 h 41"/>
                <a:gd name="T24" fmla="*/ 20 w 39"/>
                <a:gd name="T25" fmla="*/ 41 h 41"/>
                <a:gd name="T26" fmla="*/ 14 w 39"/>
                <a:gd name="T27" fmla="*/ 39 h 41"/>
                <a:gd name="T28" fmla="*/ 9 w 39"/>
                <a:gd name="T29" fmla="*/ 38 h 41"/>
                <a:gd name="T30" fmla="*/ 5 w 39"/>
                <a:gd name="T31" fmla="*/ 34 h 41"/>
                <a:gd name="T32" fmla="*/ 3 w 39"/>
                <a:gd name="T33" fmla="*/ 30 h 41"/>
                <a:gd name="T34" fmla="*/ 0 w 39"/>
                <a:gd name="T35" fmla="*/ 26 h 41"/>
                <a:gd name="T36" fmla="*/ 0 w 39"/>
                <a:gd name="T37" fmla="*/ 21 h 41"/>
                <a:gd name="T38" fmla="*/ 0 w 39"/>
                <a:gd name="T39" fmla="*/ 16 h 41"/>
                <a:gd name="T40" fmla="*/ 3 w 39"/>
                <a:gd name="T41" fmla="*/ 11 h 41"/>
                <a:gd name="T42" fmla="*/ 5 w 39"/>
                <a:gd name="T43" fmla="*/ 7 h 41"/>
                <a:gd name="T44" fmla="*/ 9 w 39"/>
                <a:gd name="T45" fmla="*/ 4 h 41"/>
                <a:gd name="T46" fmla="*/ 14 w 39"/>
                <a:gd name="T47" fmla="*/ 2 h 41"/>
                <a:gd name="T48" fmla="*/ 20 w 39"/>
                <a:gd name="T4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1">
                  <a:moveTo>
                    <a:pt x="20" y="0"/>
                  </a:moveTo>
                  <a:lnTo>
                    <a:pt x="25" y="2"/>
                  </a:lnTo>
                  <a:lnTo>
                    <a:pt x="30" y="4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39" y="16"/>
                  </a:lnTo>
                  <a:lnTo>
                    <a:pt x="39" y="21"/>
                  </a:lnTo>
                  <a:lnTo>
                    <a:pt x="39" y="26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25" y="39"/>
                  </a:lnTo>
                  <a:lnTo>
                    <a:pt x="20" y="41"/>
                  </a:lnTo>
                  <a:lnTo>
                    <a:pt x="14" y="39"/>
                  </a:lnTo>
                  <a:lnTo>
                    <a:pt x="9" y="38"/>
                  </a:lnTo>
                  <a:lnTo>
                    <a:pt x="5" y="34"/>
                  </a:lnTo>
                  <a:lnTo>
                    <a:pt x="3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5" y="7"/>
                  </a:lnTo>
                  <a:lnTo>
                    <a:pt x="9" y="4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3" name="Freeform 208"/>
            <p:cNvSpPr>
              <a:spLocks/>
            </p:cNvSpPr>
            <p:nvPr/>
          </p:nvSpPr>
          <p:spPr bwMode="auto">
            <a:xfrm>
              <a:off x="8321676" y="6194425"/>
              <a:ext cx="61913" cy="63500"/>
            </a:xfrm>
            <a:custGeom>
              <a:avLst/>
              <a:gdLst>
                <a:gd name="T0" fmla="*/ 20 w 39"/>
                <a:gd name="T1" fmla="*/ 0 h 40"/>
                <a:gd name="T2" fmla="*/ 25 w 39"/>
                <a:gd name="T3" fmla="*/ 0 h 40"/>
                <a:gd name="T4" fmla="*/ 30 w 39"/>
                <a:gd name="T5" fmla="*/ 3 h 40"/>
                <a:gd name="T6" fmla="*/ 34 w 39"/>
                <a:gd name="T7" fmla="*/ 6 h 40"/>
                <a:gd name="T8" fmla="*/ 37 w 39"/>
                <a:gd name="T9" fmla="*/ 10 h 40"/>
                <a:gd name="T10" fmla="*/ 38 w 39"/>
                <a:gd name="T11" fmla="*/ 15 h 40"/>
                <a:gd name="T12" fmla="*/ 39 w 39"/>
                <a:gd name="T13" fmla="*/ 20 h 40"/>
                <a:gd name="T14" fmla="*/ 38 w 39"/>
                <a:gd name="T15" fmla="*/ 25 h 40"/>
                <a:gd name="T16" fmla="*/ 37 w 39"/>
                <a:gd name="T17" fmla="*/ 29 h 40"/>
                <a:gd name="T18" fmla="*/ 34 w 39"/>
                <a:gd name="T19" fmla="*/ 33 h 40"/>
                <a:gd name="T20" fmla="*/ 30 w 39"/>
                <a:gd name="T21" fmla="*/ 37 h 40"/>
                <a:gd name="T22" fmla="*/ 25 w 39"/>
                <a:gd name="T23" fmla="*/ 38 h 40"/>
                <a:gd name="T24" fmla="*/ 20 w 39"/>
                <a:gd name="T25" fmla="*/ 40 h 40"/>
                <a:gd name="T26" fmla="*/ 14 w 39"/>
                <a:gd name="T27" fmla="*/ 38 h 40"/>
                <a:gd name="T28" fmla="*/ 9 w 39"/>
                <a:gd name="T29" fmla="*/ 37 h 40"/>
                <a:gd name="T30" fmla="*/ 5 w 39"/>
                <a:gd name="T31" fmla="*/ 33 h 40"/>
                <a:gd name="T32" fmla="*/ 3 w 39"/>
                <a:gd name="T33" fmla="*/ 29 h 40"/>
                <a:gd name="T34" fmla="*/ 0 w 39"/>
                <a:gd name="T35" fmla="*/ 25 h 40"/>
                <a:gd name="T36" fmla="*/ 0 w 39"/>
                <a:gd name="T37" fmla="*/ 20 h 40"/>
                <a:gd name="T38" fmla="*/ 0 w 39"/>
                <a:gd name="T39" fmla="*/ 15 h 40"/>
                <a:gd name="T40" fmla="*/ 3 w 39"/>
                <a:gd name="T41" fmla="*/ 10 h 40"/>
                <a:gd name="T42" fmla="*/ 5 w 39"/>
                <a:gd name="T43" fmla="*/ 6 h 40"/>
                <a:gd name="T44" fmla="*/ 9 w 39"/>
                <a:gd name="T45" fmla="*/ 3 h 40"/>
                <a:gd name="T46" fmla="*/ 14 w 39"/>
                <a:gd name="T47" fmla="*/ 0 h 40"/>
                <a:gd name="T48" fmla="*/ 20 w 39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lnTo>
                    <a:pt x="25" y="0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38" y="15"/>
                  </a:lnTo>
                  <a:lnTo>
                    <a:pt x="39" y="20"/>
                  </a:lnTo>
                  <a:lnTo>
                    <a:pt x="38" y="25"/>
                  </a:lnTo>
                  <a:lnTo>
                    <a:pt x="37" y="29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5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9" y="37"/>
                  </a:lnTo>
                  <a:lnTo>
                    <a:pt x="5" y="33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3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4" name="Freeform 209"/>
            <p:cNvSpPr>
              <a:spLocks/>
            </p:cNvSpPr>
            <p:nvPr/>
          </p:nvSpPr>
          <p:spPr bwMode="auto">
            <a:xfrm>
              <a:off x="8423276" y="6270625"/>
              <a:ext cx="61913" cy="63500"/>
            </a:xfrm>
            <a:custGeom>
              <a:avLst/>
              <a:gdLst>
                <a:gd name="T0" fmla="*/ 20 w 39"/>
                <a:gd name="T1" fmla="*/ 0 h 40"/>
                <a:gd name="T2" fmla="*/ 25 w 39"/>
                <a:gd name="T3" fmla="*/ 1 h 40"/>
                <a:gd name="T4" fmla="*/ 30 w 39"/>
                <a:gd name="T5" fmla="*/ 3 h 40"/>
                <a:gd name="T6" fmla="*/ 34 w 39"/>
                <a:gd name="T7" fmla="*/ 6 h 40"/>
                <a:gd name="T8" fmla="*/ 37 w 39"/>
                <a:gd name="T9" fmla="*/ 10 h 40"/>
                <a:gd name="T10" fmla="*/ 39 w 39"/>
                <a:gd name="T11" fmla="*/ 15 h 40"/>
                <a:gd name="T12" fmla="*/ 39 w 39"/>
                <a:gd name="T13" fmla="*/ 20 h 40"/>
                <a:gd name="T14" fmla="*/ 39 w 39"/>
                <a:gd name="T15" fmla="*/ 26 h 40"/>
                <a:gd name="T16" fmla="*/ 37 w 39"/>
                <a:gd name="T17" fmla="*/ 30 h 40"/>
                <a:gd name="T18" fmla="*/ 34 w 39"/>
                <a:gd name="T19" fmla="*/ 34 h 40"/>
                <a:gd name="T20" fmla="*/ 30 w 39"/>
                <a:gd name="T21" fmla="*/ 37 h 40"/>
                <a:gd name="T22" fmla="*/ 25 w 39"/>
                <a:gd name="T23" fmla="*/ 39 h 40"/>
                <a:gd name="T24" fmla="*/ 20 w 39"/>
                <a:gd name="T25" fmla="*/ 40 h 40"/>
                <a:gd name="T26" fmla="*/ 15 w 39"/>
                <a:gd name="T27" fmla="*/ 39 h 40"/>
                <a:gd name="T28" fmla="*/ 9 w 39"/>
                <a:gd name="T29" fmla="*/ 37 h 40"/>
                <a:gd name="T30" fmla="*/ 5 w 39"/>
                <a:gd name="T31" fmla="*/ 34 h 40"/>
                <a:gd name="T32" fmla="*/ 3 w 39"/>
                <a:gd name="T33" fmla="*/ 30 h 40"/>
                <a:gd name="T34" fmla="*/ 0 w 39"/>
                <a:gd name="T35" fmla="*/ 26 h 40"/>
                <a:gd name="T36" fmla="*/ 0 w 39"/>
                <a:gd name="T37" fmla="*/ 20 h 40"/>
                <a:gd name="T38" fmla="*/ 0 w 39"/>
                <a:gd name="T39" fmla="*/ 15 h 40"/>
                <a:gd name="T40" fmla="*/ 3 w 39"/>
                <a:gd name="T41" fmla="*/ 10 h 40"/>
                <a:gd name="T42" fmla="*/ 5 w 39"/>
                <a:gd name="T43" fmla="*/ 6 h 40"/>
                <a:gd name="T44" fmla="*/ 9 w 39"/>
                <a:gd name="T45" fmla="*/ 3 h 40"/>
                <a:gd name="T46" fmla="*/ 15 w 39"/>
                <a:gd name="T47" fmla="*/ 1 h 40"/>
                <a:gd name="T48" fmla="*/ 20 w 39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lnTo>
                    <a:pt x="25" y="1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7" y="10"/>
                  </a:lnTo>
                  <a:lnTo>
                    <a:pt x="39" y="15"/>
                  </a:lnTo>
                  <a:lnTo>
                    <a:pt x="39" y="20"/>
                  </a:lnTo>
                  <a:lnTo>
                    <a:pt x="39" y="26"/>
                  </a:lnTo>
                  <a:lnTo>
                    <a:pt x="37" y="30"/>
                  </a:lnTo>
                  <a:lnTo>
                    <a:pt x="34" y="34"/>
                  </a:lnTo>
                  <a:lnTo>
                    <a:pt x="30" y="37"/>
                  </a:lnTo>
                  <a:lnTo>
                    <a:pt x="25" y="39"/>
                  </a:lnTo>
                  <a:lnTo>
                    <a:pt x="20" y="40"/>
                  </a:lnTo>
                  <a:lnTo>
                    <a:pt x="15" y="39"/>
                  </a:lnTo>
                  <a:lnTo>
                    <a:pt x="9" y="37"/>
                  </a:lnTo>
                  <a:lnTo>
                    <a:pt x="5" y="34"/>
                  </a:lnTo>
                  <a:lnTo>
                    <a:pt x="3" y="30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3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5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5" name="Freeform 210"/>
            <p:cNvSpPr>
              <a:spLocks/>
            </p:cNvSpPr>
            <p:nvPr/>
          </p:nvSpPr>
          <p:spPr bwMode="auto">
            <a:xfrm>
              <a:off x="8682038" y="6280150"/>
              <a:ext cx="61913" cy="61913"/>
            </a:xfrm>
            <a:custGeom>
              <a:avLst/>
              <a:gdLst>
                <a:gd name="T0" fmla="*/ 19 w 39"/>
                <a:gd name="T1" fmla="*/ 0 h 39"/>
                <a:gd name="T2" fmla="*/ 24 w 39"/>
                <a:gd name="T3" fmla="*/ 1 h 39"/>
                <a:gd name="T4" fmla="*/ 28 w 39"/>
                <a:gd name="T5" fmla="*/ 3 h 39"/>
                <a:gd name="T6" fmla="*/ 34 w 39"/>
                <a:gd name="T7" fmla="*/ 7 h 39"/>
                <a:gd name="T8" fmla="*/ 36 w 39"/>
                <a:gd name="T9" fmla="*/ 11 h 39"/>
                <a:gd name="T10" fmla="*/ 37 w 39"/>
                <a:gd name="T11" fmla="*/ 14 h 39"/>
                <a:gd name="T12" fmla="*/ 39 w 39"/>
                <a:gd name="T13" fmla="*/ 20 h 39"/>
                <a:gd name="T14" fmla="*/ 37 w 39"/>
                <a:gd name="T15" fmla="*/ 25 h 39"/>
                <a:gd name="T16" fmla="*/ 36 w 39"/>
                <a:gd name="T17" fmla="*/ 30 h 39"/>
                <a:gd name="T18" fmla="*/ 34 w 39"/>
                <a:gd name="T19" fmla="*/ 34 h 39"/>
                <a:gd name="T20" fmla="*/ 28 w 39"/>
                <a:gd name="T21" fmla="*/ 37 h 39"/>
                <a:gd name="T22" fmla="*/ 24 w 39"/>
                <a:gd name="T23" fmla="*/ 39 h 39"/>
                <a:gd name="T24" fmla="*/ 19 w 39"/>
                <a:gd name="T25" fmla="*/ 39 h 39"/>
                <a:gd name="T26" fmla="*/ 14 w 39"/>
                <a:gd name="T27" fmla="*/ 39 h 39"/>
                <a:gd name="T28" fmla="*/ 9 w 39"/>
                <a:gd name="T29" fmla="*/ 37 h 39"/>
                <a:gd name="T30" fmla="*/ 5 w 39"/>
                <a:gd name="T31" fmla="*/ 34 h 39"/>
                <a:gd name="T32" fmla="*/ 2 w 39"/>
                <a:gd name="T33" fmla="*/ 30 h 39"/>
                <a:gd name="T34" fmla="*/ 0 w 39"/>
                <a:gd name="T35" fmla="*/ 25 h 39"/>
                <a:gd name="T36" fmla="*/ 0 w 39"/>
                <a:gd name="T37" fmla="*/ 20 h 39"/>
                <a:gd name="T38" fmla="*/ 0 w 39"/>
                <a:gd name="T39" fmla="*/ 14 h 39"/>
                <a:gd name="T40" fmla="*/ 2 w 39"/>
                <a:gd name="T41" fmla="*/ 11 h 39"/>
                <a:gd name="T42" fmla="*/ 5 w 39"/>
                <a:gd name="T43" fmla="*/ 7 h 39"/>
                <a:gd name="T44" fmla="*/ 9 w 39"/>
                <a:gd name="T45" fmla="*/ 3 h 39"/>
                <a:gd name="T46" fmla="*/ 14 w 39"/>
                <a:gd name="T47" fmla="*/ 1 h 39"/>
                <a:gd name="T48" fmla="*/ 19 w 39"/>
                <a:gd name="T4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lnTo>
                    <a:pt x="24" y="1"/>
                  </a:lnTo>
                  <a:lnTo>
                    <a:pt x="28" y="3"/>
                  </a:lnTo>
                  <a:lnTo>
                    <a:pt x="34" y="7"/>
                  </a:lnTo>
                  <a:lnTo>
                    <a:pt x="36" y="11"/>
                  </a:lnTo>
                  <a:lnTo>
                    <a:pt x="37" y="14"/>
                  </a:lnTo>
                  <a:lnTo>
                    <a:pt x="39" y="20"/>
                  </a:lnTo>
                  <a:lnTo>
                    <a:pt x="37" y="25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28" y="37"/>
                  </a:lnTo>
                  <a:lnTo>
                    <a:pt x="24" y="39"/>
                  </a:lnTo>
                  <a:lnTo>
                    <a:pt x="19" y="39"/>
                  </a:lnTo>
                  <a:lnTo>
                    <a:pt x="14" y="39"/>
                  </a:lnTo>
                  <a:lnTo>
                    <a:pt x="9" y="37"/>
                  </a:lnTo>
                  <a:lnTo>
                    <a:pt x="5" y="34"/>
                  </a:lnTo>
                  <a:lnTo>
                    <a:pt x="2" y="30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5" y="7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6" name="Freeform 211"/>
            <p:cNvSpPr>
              <a:spLocks/>
            </p:cNvSpPr>
            <p:nvPr/>
          </p:nvSpPr>
          <p:spPr bwMode="auto">
            <a:xfrm>
              <a:off x="8804276" y="6215063"/>
              <a:ext cx="63500" cy="63500"/>
            </a:xfrm>
            <a:custGeom>
              <a:avLst/>
              <a:gdLst>
                <a:gd name="T0" fmla="*/ 19 w 40"/>
                <a:gd name="T1" fmla="*/ 0 h 40"/>
                <a:gd name="T2" fmla="*/ 25 w 40"/>
                <a:gd name="T3" fmla="*/ 2 h 40"/>
                <a:gd name="T4" fmla="*/ 30 w 40"/>
                <a:gd name="T5" fmla="*/ 3 h 40"/>
                <a:gd name="T6" fmla="*/ 34 w 40"/>
                <a:gd name="T7" fmla="*/ 6 h 40"/>
                <a:gd name="T8" fmla="*/ 36 w 40"/>
                <a:gd name="T9" fmla="*/ 11 h 40"/>
                <a:gd name="T10" fmla="*/ 39 w 40"/>
                <a:gd name="T11" fmla="*/ 15 h 40"/>
                <a:gd name="T12" fmla="*/ 40 w 40"/>
                <a:gd name="T13" fmla="*/ 20 h 40"/>
                <a:gd name="T14" fmla="*/ 39 w 40"/>
                <a:gd name="T15" fmla="*/ 25 h 40"/>
                <a:gd name="T16" fmla="*/ 36 w 40"/>
                <a:gd name="T17" fmla="*/ 31 h 40"/>
                <a:gd name="T18" fmla="*/ 34 w 40"/>
                <a:gd name="T19" fmla="*/ 35 h 40"/>
                <a:gd name="T20" fmla="*/ 30 w 40"/>
                <a:gd name="T21" fmla="*/ 37 h 40"/>
                <a:gd name="T22" fmla="*/ 25 w 40"/>
                <a:gd name="T23" fmla="*/ 40 h 40"/>
                <a:gd name="T24" fmla="*/ 19 w 40"/>
                <a:gd name="T25" fmla="*/ 40 h 40"/>
                <a:gd name="T26" fmla="*/ 14 w 40"/>
                <a:gd name="T27" fmla="*/ 40 h 40"/>
                <a:gd name="T28" fmla="*/ 10 w 40"/>
                <a:gd name="T29" fmla="*/ 37 h 40"/>
                <a:gd name="T30" fmla="*/ 6 w 40"/>
                <a:gd name="T31" fmla="*/ 35 h 40"/>
                <a:gd name="T32" fmla="*/ 2 w 40"/>
                <a:gd name="T33" fmla="*/ 31 h 40"/>
                <a:gd name="T34" fmla="*/ 1 w 40"/>
                <a:gd name="T35" fmla="*/ 25 h 40"/>
                <a:gd name="T36" fmla="*/ 0 w 40"/>
                <a:gd name="T37" fmla="*/ 20 h 40"/>
                <a:gd name="T38" fmla="*/ 1 w 40"/>
                <a:gd name="T39" fmla="*/ 15 h 40"/>
                <a:gd name="T40" fmla="*/ 2 w 40"/>
                <a:gd name="T41" fmla="*/ 11 h 40"/>
                <a:gd name="T42" fmla="*/ 6 w 40"/>
                <a:gd name="T43" fmla="*/ 6 h 40"/>
                <a:gd name="T44" fmla="*/ 10 w 40"/>
                <a:gd name="T45" fmla="*/ 3 h 40"/>
                <a:gd name="T46" fmla="*/ 14 w 40"/>
                <a:gd name="T47" fmla="*/ 2 h 40"/>
                <a:gd name="T48" fmla="*/ 19 w 40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lnTo>
                    <a:pt x="25" y="2"/>
                  </a:lnTo>
                  <a:lnTo>
                    <a:pt x="30" y="3"/>
                  </a:lnTo>
                  <a:lnTo>
                    <a:pt x="34" y="6"/>
                  </a:lnTo>
                  <a:lnTo>
                    <a:pt x="36" y="11"/>
                  </a:lnTo>
                  <a:lnTo>
                    <a:pt x="39" y="15"/>
                  </a:lnTo>
                  <a:lnTo>
                    <a:pt x="40" y="20"/>
                  </a:lnTo>
                  <a:lnTo>
                    <a:pt x="39" y="25"/>
                  </a:lnTo>
                  <a:lnTo>
                    <a:pt x="36" y="31"/>
                  </a:lnTo>
                  <a:lnTo>
                    <a:pt x="34" y="35"/>
                  </a:lnTo>
                  <a:lnTo>
                    <a:pt x="30" y="37"/>
                  </a:lnTo>
                  <a:lnTo>
                    <a:pt x="25" y="40"/>
                  </a:lnTo>
                  <a:lnTo>
                    <a:pt x="19" y="40"/>
                  </a:lnTo>
                  <a:lnTo>
                    <a:pt x="14" y="40"/>
                  </a:lnTo>
                  <a:lnTo>
                    <a:pt x="10" y="37"/>
                  </a:lnTo>
                  <a:lnTo>
                    <a:pt x="6" y="35"/>
                  </a:lnTo>
                  <a:lnTo>
                    <a:pt x="2" y="31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1" y="15"/>
                  </a:lnTo>
                  <a:lnTo>
                    <a:pt x="2" y="11"/>
                  </a:lnTo>
                  <a:lnTo>
                    <a:pt x="6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157" name="Groep 156"/>
          <p:cNvGrpSpPr/>
          <p:nvPr/>
        </p:nvGrpSpPr>
        <p:grpSpPr>
          <a:xfrm rot="4500000">
            <a:off x="9302291" y="3182909"/>
            <a:ext cx="1215459" cy="1554335"/>
            <a:chOff x="3171826" y="407988"/>
            <a:chExt cx="1116013" cy="1427163"/>
          </a:xfrm>
        </p:grpSpPr>
        <p:sp>
          <p:nvSpPr>
            <p:cNvPr id="158" name="Freeform 7"/>
            <p:cNvSpPr>
              <a:spLocks/>
            </p:cNvSpPr>
            <p:nvPr/>
          </p:nvSpPr>
          <p:spPr bwMode="auto">
            <a:xfrm>
              <a:off x="3171826" y="407988"/>
              <a:ext cx="1116013" cy="1427163"/>
            </a:xfrm>
            <a:custGeom>
              <a:avLst/>
              <a:gdLst>
                <a:gd name="T0" fmla="*/ 419 w 703"/>
                <a:gd name="T1" fmla="*/ 15 h 899"/>
                <a:gd name="T2" fmla="*/ 490 w 703"/>
                <a:gd name="T3" fmla="*/ 86 h 899"/>
                <a:gd name="T4" fmla="*/ 500 w 703"/>
                <a:gd name="T5" fmla="*/ 185 h 899"/>
                <a:gd name="T6" fmla="*/ 467 w 703"/>
                <a:gd name="T7" fmla="*/ 256 h 899"/>
                <a:gd name="T8" fmla="*/ 457 w 703"/>
                <a:gd name="T9" fmla="*/ 297 h 899"/>
                <a:gd name="T10" fmla="*/ 467 w 703"/>
                <a:gd name="T11" fmla="*/ 315 h 899"/>
                <a:gd name="T12" fmla="*/ 537 w 703"/>
                <a:gd name="T13" fmla="*/ 274 h 899"/>
                <a:gd name="T14" fmla="*/ 608 w 703"/>
                <a:gd name="T15" fmla="*/ 235 h 899"/>
                <a:gd name="T16" fmla="*/ 665 w 703"/>
                <a:gd name="T17" fmla="*/ 237 h 899"/>
                <a:gd name="T18" fmla="*/ 702 w 703"/>
                <a:gd name="T19" fmla="*/ 285 h 899"/>
                <a:gd name="T20" fmla="*/ 683 w 703"/>
                <a:gd name="T21" fmla="*/ 352 h 899"/>
                <a:gd name="T22" fmla="*/ 619 w 703"/>
                <a:gd name="T23" fmla="*/ 409 h 899"/>
                <a:gd name="T24" fmla="*/ 554 w 703"/>
                <a:gd name="T25" fmla="*/ 462 h 899"/>
                <a:gd name="T26" fmla="*/ 522 w 703"/>
                <a:gd name="T27" fmla="*/ 509 h 899"/>
                <a:gd name="T28" fmla="*/ 511 w 703"/>
                <a:gd name="T29" fmla="*/ 578 h 899"/>
                <a:gd name="T30" fmla="*/ 534 w 703"/>
                <a:gd name="T31" fmla="*/ 654 h 899"/>
                <a:gd name="T32" fmla="*/ 604 w 703"/>
                <a:gd name="T33" fmla="*/ 724 h 899"/>
                <a:gd name="T34" fmla="*/ 648 w 703"/>
                <a:gd name="T35" fmla="*/ 752 h 899"/>
                <a:gd name="T36" fmla="*/ 685 w 703"/>
                <a:gd name="T37" fmla="*/ 792 h 899"/>
                <a:gd name="T38" fmla="*/ 683 w 703"/>
                <a:gd name="T39" fmla="*/ 843 h 899"/>
                <a:gd name="T40" fmla="*/ 628 w 703"/>
                <a:gd name="T41" fmla="*/ 891 h 899"/>
                <a:gd name="T42" fmla="*/ 551 w 703"/>
                <a:gd name="T43" fmla="*/ 896 h 899"/>
                <a:gd name="T44" fmla="*/ 479 w 703"/>
                <a:gd name="T45" fmla="*/ 862 h 899"/>
                <a:gd name="T46" fmla="*/ 433 w 703"/>
                <a:gd name="T47" fmla="*/ 805 h 899"/>
                <a:gd name="T48" fmla="*/ 394 w 703"/>
                <a:gd name="T49" fmla="*/ 737 h 899"/>
                <a:gd name="T50" fmla="*/ 352 w 703"/>
                <a:gd name="T51" fmla="*/ 704 h 899"/>
                <a:gd name="T52" fmla="*/ 310 w 703"/>
                <a:gd name="T53" fmla="*/ 737 h 899"/>
                <a:gd name="T54" fmla="*/ 270 w 703"/>
                <a:gd name="T55" fmla="*/ 805 h 899"/>
                <a:gd name="T56" fmla="*/ 224 w 703"/>
                <a:gd name="T57" fmla="*/ 862 h 899"/>
                <a:gd name="T58" fmla="*/ 152 w 703"/>
                <a:gd name="T59" fmla="*/ 896 h 899"/>
                <a:gd name="T60" fmla="*/ 76 w 703"/>
                <a:gd name="T61" fmla="*/ 891 h 899"/>
                <a:gd name="T62" fmla="*/ 20 w 703"/>
                <a:gd name="T63" fmla="*/ 843 h 899"/>
                <a:gd name="T64" fmla="*/ 18 w 703"/>
                <a:gd name="T65" fmla="*/ 792 h 899"/>
                <a:gd name="T66" fmla="*/ 55 w 703"/>
                <a:gd name="T67" fmla="*/ 752 h 899"/>
                <a:gd name="T68" fmla="*/ 101 w 703"/>
                <a:gd name="T69" fmla="*/ 724 h 899"/>
                <a:gd name="T70" fmla="*/ 170 w 703"/>
                <a:gd name="T71" fmla="*/ 654 h 899"/>
                <a:gd name="T72" fmla="*/ 193 w 703"/>
                <a:gd name="T73" fmla="*/ 578 h 899"/>
                <a:gd name="T74" fmla="*/ 182 w 703"/>
                <a:gd name="T75" fmla="*/ 509 h 899"/>
                <a:gd name="T76" fmla="*/ 151 w 703"/>
                <a:gd name="T77" fmla="*/ 462 h 899"/>
                <a:gd name="T78" fmla="*/ 85 w 703"/>
                <a:gd name="T79" fmla="*/ 409 h 899"/>
                <a:gd name="T80" fmla="*/ 21 w 703"/>
                <a:gd name="T81" fmla="*/ 352 h 899"/>
                <a:gd name="T82" fmla="*/ 1 w 703"/>
                <a:gd name="T83" fmla="*/ 285 h 899"/>
                <a:gd name="T84" fmla="*/ 39 w 703"/>
                <a:gd name="T85" fmla="*/ 237 h 899"/>
                <a:gd name="T86" fmla="*/ 97 w 703"/>
                <a:gd name="T87" fmla="*/ 235 h 899"/>
                <a:gd name="T88" fmla="*/ 166 w 703"/>
                <a:gd name="T89" fmla="*/ 274 h 899"/>
                <a:gd name="T90" fmla="*/ 236 w 703"/>
                <a:gd name="T91" fmla="*/ 315 h 899"/>
                <a:gd name="T92" fmla="*/ 248 w 703"/>
                <a:gd name="T93" fmla="*/ 297 h 899"/>
                <a:gd name="T94" fmla="*/ 236 w 703"/>
                <a:gd name="T95" fmla="*/ 256 h 899"/>
                <a:gd name="T96" fmla="*/ 203 w 703"/>
                <a:gd name="T97" fmla="*/ 185 h 899"/>
                <a:gd name="T98" fmla="*/ 215 w 703"/>
                <a:gd name="T99" fmla="*/ 86 h 899"/>
                <a:gd name="T100" fmla="*/ 284 w 703"/>
                <a:gd name="T101" fmla="*/ 15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3" h="899">
                  <a:moveTo>
                    <a:pt x="352" y="0"/>
                  </a:moveTo>
                  <a:lnTo>
                    <a:pt x="386" y="4"/>
                  </a:lnTo>
                  <a:lnTo>
                    <a:pt x="419" y="15"/>
                  </a:lnTo>
                  <a:lnTo>
                    <a:pt x="448" y="34"/>
                  </a:lnTo>
                  <a:lnTo>
                    <a:pt x="471" y="57"/>
                  </a:lnTo>
                  <a:lnTo>
                    <a:pt x="490" y="86"/>
                  </a:lnTo>
                  <a:lnTo>
                    <a:pt x="500" y="117"/>
                  </a:lnTo>
                  <a:lnTo>
                    <a:pt x="505" y="153"/>
                  </a:lnTo>
                  <a:lnTo>
                    <a:pt x="500" y="185"/>
                  </a:lnTo>
                  <a:lnTo>
                    <a:pt x="490" y="217"/>
                  </a:lnTo>
                  <a:lnTo>
                    <a:pt x="475" y="243"/>
                  </a:lnTo>
                  <a:lnTo>
                    <a:pt x="467" y="256"/>
                  </a:lnTo>
                  <a:lnTo>
                    <a:pt x="461" y="271"/>
                  </a:lnTo>
                  <a:lnTo>
                    <a:pt x="458" y="285"/>
                  </a:lnTo>
                  <a:lnTo>
                    <a:pt x="457" y="297"/>
                  </a:lnTo>
                  <a:lnTo>
                    <a:pt x="457" y="306"/>
                  </a:lnTo>
                  <a:lnTo>
                    <a:pt x="461" y="312"/>
                  </a:lnTo>
                  <a:lnTo>
                    <a:pt x="467" y="315"/>
                  </a:lnTo>
                  <a:lnTo>
                    <a:pt x="477" y="312"/>
                  </a:lnTo>
                  <a:lnTo>
                    <a:pt x="508" y="295"/>
                  </a:lnTo>
                  <a:lnTo>
                    <a:pt x="537" y="274"/>
                  </a:lnTo>
                  <a:lnTo>
                    <a:pt x="567" y="255"/>
                  </a:lnTo>
                  <a:lnTo>
                    <a:pt x="587" y="243"/>
                  </a:lnTo>
                  <a:lnTo>
                    <a:pt x="608" y="235"/>
                  </a:lnTo>
                  <a:lnTo>
                    <a:pt x="627" y="231"/>
                  </a:lnTo>
                  <a:lnTo>
                    <a:pt x="647" y="231"/>
                  </a:lnTo>
                  <a:lnTo>
                    <a:pt x="665" y="237"/>
                  </a:lnTo>
                  <a:lnTo>
                    <a:pt x="681" y="247"/>
                  </a:lnTo>
                  <a:lnTo>
                    <a:pt x="695" y="265"/>
                  </a:lnTo>
                  <a:lnTo>
                    <a:pt x="702" y="285"/>
                  </a:lnTo>
                  <a:lnTo>
                    <a:pt x="703" y="306"/>
                  </a:lnTo>
                  <a:lnTo>
                    <a:pt x="697" y="328"/>
                  </a:lnTo>
                  <a:lnTo>
                    <a:pt x="683" y="352"/>
                  </a:lnTo>
                  <a:lnTo>
                    <a:pt x="661" y="375"/>
                  </a:lnTo>
                  <a:lnTo>
                    <a:pt x="639" y="394"/>
                  </a:lnTo>
                  <a:lnTo>
                    <a:pt x="619" y="409"/>
                  </a:lnTo>
                  <a:lnTo>
                    <a:pt x="598" y="426"/>
                  </a:lnTo>
                  <a:lnTo>
                    <a:pt x="577" y="443"/>
                  </a:lnTo>
                  <a:lnTo>
                    <a:pt x="554" y="462"/>
                  </a:lnTo>
                  <a:lnTo>
                    <a:pt x="542" y="473"/>
                  </a:lnTo>
                  <a:lnTo>
                    <a:pt x="530" y="489"/>
                  </a:lnTo>
                  <a:lnTo>
                    <a:pt x="522" y="509"/>
                  </a:lnTo>
                  <a:lnTo>
                    <a:pt x="516" y="530"/>
                  </a:lnTo>
                  <a:lnTo>
                    <a:pt x="512" y="553"/>
                  </a:lnTo>
                  <a:lnTo>
                    <a:pt x="511" y="578"/>
                  </a:lnTo>
                  <a:lnTo>
                    <a:pt x="515" y="603"/>
                  </a:lnTo>
                  <a:lnTo>
                    <a:pt x="521" y="629"/>
                  </a:lnTo>
                  <a:lnTo>
                    <a:pt x="534" y="654"/>
                  </a:lnTo>
                  <a:lnTo>
                    <a:pt x="551" y="679"/>
                  </a:lnTo>
                  <a:lnTo>
                    <a:pt x="573" y="703"/>
                  </a:lnTo>
                  <a:lnTo>
                    <a:pt x="604" y="724"/>
                  </a:lnTo>
                  <a:lnTo>
                    <a:pt x="618" y="731"/>
                  </a:lnTo>
                  <a:lnTo>
                    <a:pt x="632" y="742"/>
                  </a:lnTo>
                  <a:lnTo>
                    <a:pt x="648" y="752"/>
                  </a:lnTo>
                  <a:lnTo>
                    <a:pt x="664" y="764"/>
                  </a:lnTo>
                  <a:lnTo>
                    <a:pt x="676" y="777"/>
                  </a:lnTo>
                  <a:lnTo>
                    <a:pt x="685" y="792"/>
                  </a:lnTo>
                  <a:lnTo>
                    <a:pt x="690" y="807"/>
                  </a:lnTo>
                  <a:lnTo>
                    <a:pt x="690" y="824"/>
                  </a:lnTo>
                  <a:lnTo>
                    <a:pt x="683" y="843"/>
                  </a:lnTo>
                  <a:lnTo>
                    <a:pt x="669" y="862"/>
                  </a:lnTo>
                  <a:lnTo>
                    <a:pt x="651" y="879"/>
                  </a:lnTo>
                  <a:lnTo>
                    <a:pt x="628" y="891"/>
                  </a:lnTo>
                  <a:lnTo>
                    <a:pt x="604" y="898"/>
                  </a:lnTo>
                  <a:lnTo>
                    <a:pt x="577" y="899"/>
                  </a:lnTo>
                  <a:lnTo>
                    <a:pt x="551" y="896"/>
                  </a:lnTo>
                  <a:lnTo>
                    <a:pt x="525" y="888"/>
                  </a:lnTo>
                  <a:lnTo>
                    <a:pt x="501" y="878"/>
                  </a:lnTo>
                  <a:lnTo>
                    <a:pt x="479" y="862"/>
                  </a:lnTo>
                  <a:lnTo>
                    <a:pt x="461" y="844"/>
                  </a:lnTo>
                  <a:lnTo>
                    <a:pt x="447" y="826"/>
                  </a:lnTo>
                  <a:lnTo>
                    <a:pt x="433" y="805"/>
                  </a:lnTo>
                  <a:lnTo>
                    <a:pt x="420" y="781"/>
                  </a:lnTo>
                  <a:lnTo>
                    <a:pt x="407" y="758"/>
                  </a:lnTo>
                  <a:lnTo>
                    <a:pt x="394" y="737"/>
                  </a:lnTo>
                  <a:lnTo>
                    <a:pt x="380" y="720"/>
                  </a:lnTo>
                  <a:lnTo>
                    <a:pt x="367" y="708"/>
                  </a:lnTo>
                  <a:lnTo>
                    <a:pt x="352" y="704"/>
                  </a:lnTo>
                  <a:lnTo>
                    <a:pt x="338" y="708"/>
                  </a:lnTo>
                  <a:lnTo>
                    <a:pt x="323" y="720"/>
                  </a:lnTo>
                  <a:lnTo>
                    <a:pt x="310" y="737"/>
                  </a:lnTo>
                  <a:lnTo>
                    <a:pt x="296" y="758"/>
                  </a:lnTo>
                  <a:lnTo>
                    <a:pt x="283" y="781"/>
                  </a:lnTo>
                  <a:lnTo>
                    <a:pt x="270" y="805"/>
                  </a:lnTo>
                  <a:lnTo>
                    <a:pt x="257" y="826"/>
                  </a:lnTo>
                  <a:lnTo>
                    <a:pt x="244" y="844"/>
                  </a:lnTo>
                  <a:lnTo>
                    <a:pt x="224" y="862"/>
                  </a:lnTo>
                  <a:lnTo>
                    <a:pt x="202" y="878"/>
                  </a:lnTo>
                  <a:lnTo>
                    <a:pt x="178" y="888"/>
                  </a:lnTo>
                  <a:lnTo>
                    <a:pt x="152" y="896"/>
                  </a:lnTo>
                  <a:lnTo>
                    <a:pt x="126" y="899"/>
                  </a:lnTo>
                  <a:lnTo>
                    <a:pt x="101" y="898"/>
                  </a:lnTo>
                  <a:lnTo>
                    <a:pt x="76" y="891"/>
                  </a:lnTo>
                  <a:lnTo>
                    <a:pt x="54" y="879"/>
                  </a:lnTo>
                  <a:lnTo>
                    <a:pt x="34" y="862"/>
                  </a:lnTo>
                  <a:lnTo>
                    <a:pt x="20" y="843"/>
                  </a:lnTo>
                  <a:lnTo>
                    <a:pt x="13" y="824"/>
                  </a:lnTo>
                  <a:lnTo>
                    <a:pt x="13" y="807"/>
                  </a:lnTo>
                  <a:lnTo>
                    <a:pt x="18" y="792"/>
                  </a:lnTo>
                  <a:lnTo>
                    <a:pt x="28" y="777"/>
                  </a:lnTo>
                  <a:lnTo>
                    <a:pt x="41" y="764"/>
                  </a:lnTo>
                  <a:lnTo>
                    <a:pt x="55" y="752"/>
                  </a:lnTo>
                  <a:lnTo>
                    <a:pt x="71" y="742"/>
                  </a:lnTo>
                  <a:lnTo>
                    <a:pt x="87" y="731"/>
                  </a:lnTo>
                  <a:lnTo>
                    <a:pt x="101" y="724"/>
                  </a:lnTo>
                  <a:lnTo>
                    <a:pt x="130" y="703"/>
                  </a:lnTo>
                  <a:lnTo>
                    <a:pt x="153" y="679"/>
                  </a:lnTo>
                  <a:lnTo>
                    <a:pt x="170" y="654"/>
                  </a:lnTo>
                  <a:lnTo>
                    <a:pt x="182" y="629"/>
                  </a:lnTo>
                  <a:lnTo>
                    <a:pt x="190" y="603"/>
                  </a:lnTo>
                  <a:lnTo>
                    <a:pt x="193" y="578"/>
                  </a:lnTo>
                  <a:lnTo>
                    <a:pt x="193" y="553"/>
                  </a:lnTo>
                  <a:lnTo>
                    <a:pt x="189" y="530"/>
                  </a:lnTo>
                  <a:lnTo>
                    <a:pt x="182" y="509"/>
                  </a:lnTo>
                  <a:lnTo>
                    <a:pt x="173" y="489"/>
                  </a:lnTo>
                  <a:lnTo>
                    <a:pt x="162" y="473"/>
                  </a:lnTo>
                  <a:lnTo>
                    <a:pt x="151" y="462"/>
                  </a:lnTo>
                  <a:lnTo>
                    <a:pt x="127" y="443"/>
                  </a:lnTo>
                  <a:lnTo>
                    <a:pt x="105" y="426"/>
                  </a:lnTo>
                  <a:lnTo>
                    <a:pt x="85" y="409"/>
                  </a:lnTo>
                  <a:lnTo>
                    <a:pt x="64" y="394"/>
                  </a:lnTo>
                  <a:lnTo>
                    <a:pt x="43" y="375"/>
                  </a:lnTo>
                  <a:lnTo>
                    <a:pt x="21" y="352"/>
                  </a:lnTo>
                  <a:lnTo>
                    <a:pt x="7" y="328"/>
                  </a:lnTo>
                  <a:lnTo>
                    <a:pt x="0" y="306"/>
                  </a:lnTo>
                  <a:lnTo>
                    <a:pt x="1" y="285"/>
                  </a:lnTo>
                  <a:lnTo>
                    <a:pt x="9" y="265"/>
                  </a:lnTo>
                  <a:lnTo>
                    <a:pt x="22" y="247"/>
                  </a:lnTo>
                  <a:lnTo>
                    <a:pt x="39" y="237"/>
                  </a:lnTo>
                  <a:lnTo>
                    <a:pt x="56" y="231"/>
                  </a:lnTo>
                  <a:lnTo>
                    <a:pt x="76" y="231"/>
                  </a:lnTo>
                  <a:lnTo>
                    <a:pt x="97" y="235"/>
                  </a:lnTo>
                  <a:lnTo>
                    <a:pt x="117" y="243"/>
                  </a:lnTo>
                  <a:lnTo>
                    <a:pt x="136" y="255"/>
                  </a:lnTo>
                  <a:lnTo>
                    <a:pt x="166" y="274"/>
                  </a:lnTo>
                  <a:lnTo>
                    <a:pt x="196" y="295"/>
                  </a:lnTo>
                  <a:lnTo>
                    <a:pt x="227" y="312"/>
                  </a:lnTo>
                  <a:lnTo>
                    <a:pt x="236" y="315"/>
                  </a:lnTo>
                  <a:lnTo>
                    <a:pt x="242" y="312"/>
                  </a:lnTo>
                  <a:lnTo>
                    <a:pt x="246" y="306"/>
                  </a:lnTo>
                  <a:lnTo>
                    <a:pt x="248" y="297"/>
                  </a:lnTo>
                  <a:lnTo>
                    <a:pt x="246" y="285"/>
                  </a:lnTo>
                  <a:lnTo>
                    <a:pt x="242" y="271"/>
                  </a:lnTo>
                  <a:lnTo>
                    <a:pt x="236" y="256"/>
                  </a:lnTo>
                  <a:lnTo>
                    <a:pt x="228" y="243"/>
                  </a:lnTo>
                  <a:lnTo>
                    <a:pt x="213" y="217"/>
                  </a:lnTo>
                  <a:lnTo>
                    <a:pt x="203" y="185"/>
                  </a:lnTo>
                  <a:lnTo>
                    <a:pt x="199" y="153"/>
                  </a:lnTo>
                  <a:lnTo>
                    <a:pt x="203" y="117"/>
                  </a:lnTo>
                  <a:lnTo>
                    <a:pt x="215" y="86"/>
                  </a:lnTo>
                  <a:lnTo>
                    <a:pt x="233" y="57"/>
                  </a:lnTo>
                  <a:lnTo>
                    <a:pt x="257" y="34"/>
                  </a:lnTo>
                  <a:lnTo>
                    <a:pt x="284" y="15"/>
                  </a:lnTo>
                  <a:lnTo>
                    <a:pt x="317" y="4"/>
                  </a:lnTo>
                  <a:lnTo>
                    <a:pt x="352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3365501" y="912813"/>
              <a:ext cx="150813" cy="184150"/>
            </a:xfrm>
            <a:custGeom>
              <a:avLst/>
              <a:gdLst>
                <a:gd name="T0" fmla="*/ 89 w 95"/>
                <a:gd name="T1" fmla="*/ 0 h 116"/>
                <a:gd name="T2" fmla="*/ 94 w 95"/>
                <a:gd name="T3" fmla="*/ 4 h 116"/>
                <a:gd name="T4" fmla="*/ 94 w 95"/>
                <a:gd name="T5" fmla="*/ 10 h 116"/>
                <a:gd name="T6" fmla="*/ 91 w 95"/>
                <a:gd name="T7" fmla="*/ 15 h 116"/>
                <a:gd name="T8" fmla="*/ 91 w 95"/>
                <a:gd name="T9" fmla="*/ 21 h 116"/>
                <a:gd name="T10" fmla="*/ 93 w 95"/>
                <a:gd name="T11" fmla="*/ 32 h 116"/>
                <a:gd name="T12" fmla="*/ 88 w 95"/>
                <a:gd name="T13" fmla="*/ 49 h 116"/>
                <a:gd name="T14" fmla="*/ 72 w 95"/>
                <a:gd name="T15" fmla="*/ 59 h 116"/>
                <a:gd name="T16" fmla="*/ 60 w 95"/>
                <a:gd name="T17" fmla="*/ 60 h 116"/>
                <a:gd name="T18" fmla="*/ 55 w 95"/>
                <a:gd name="T19" fmla="*/ 64 h 116"/>
                <a:gd name="T20" fmla="*/ 52 w 95"/>
                <a:gd name="T21" fmla="*/ 68 h 116"/>
                <a:gd name="T22" fmla="*/ 54 w 95"/>
                <a:gd name="T23" fmla="*/ 74 h 116"/>
                <a:gd name="T24" fmla="*/ 54 w 95"/>
                <a:gd name="T25" fmla="*/ 90 h 116"/>
                <a:gd name="T26" fmla="*/ 42 w 95"/>
                <a:gd name="T27" fmla="*/ 106 h 116"/>
                <a:gd name="T28" fmla="*/ 26 w 95"/>
                <a:gd name="T29" fmla="*/ 110 h 116"/>
                <a:gd name="T30" fmla="*/ 18 w 95"/>
                <a:gd name="T31" fmla="*/ 111 h 116"/>
                <a:gd name="T32" fmla="*/ 13 w 95"/>
                <a:gd name="T33" fmla="*/ 115 h 116"/>
                <a:gd name="T34" fmla="*/ 9 w 95"/>
                <a:gd name="T35" fmla="*/ 116 h 116"/>
                <a:gd name="T36" fmla="*/ 2 w 95"/>
                <a:gd name="T37" fmla="*/ 115 h 116"/>
                <a:gd name="T38" fmla="*/ 0 w 95"/>
                <a:gd name="T39" fmla="*/ 108 h 116"/>
                <a:gd name="T40" fmla="*/ 1 w 95"/>
                <a:gd name="T41" fmla="*/ 102 h 116"/>
                <a:gd name="T42" fmla="*/ 17 w 95"/>
                <a:gd name="T43" fmla="*/ 93 h 116"/>
                <a:gd name="T44" fmla="*/ 30 w 95"/>
                <a:gd name="T45" fmla="*/ 91 h 116"/>
                <a:gd name="T46" fmla="*/ 35 w 95"/>
                <a:gd name="T47" fmla="*/ 89 h 116"/>
                <a:gd name="T48" fmla="*/ 37 w 95"/>
                <a:gd name="T49" fmla="*/ 83 h 116"/>
                <a:gd name="T50" fmla="*/ 37 w 95"/>
                <a:gd name="T51" fmla="*/ 77 h 116"/>
                <a:gd name="T52" fmla="*/ 35 w 95"/>
                <a:gd name="T53" fmla="*/ 61 h 116"/>
                <a:gd name="T54" fmla="*/ 48 w 95"/>
                <a:gd name="T55" fmla="*/ 46 h 116"/>
                <a:gd name="T56" fmla="*/ 64 w 95"/>
                <a:gd name="T57" fmla="*/ 42 h 116"/>
                <a:gd name="T58" fmla="*/ 72 w 95"/>
                <a:gd name="T59" fmla="*/ 40 h 116"/>
                <a:gd name="T60" fmla="*/ 74 w 95"/>
                <a:gd name="T61" fmla="*/ 36 h 116"/>
                <a:gd name="T62" fmla="*/ 76 w 95"/>
                <a:gd name="T63" fmla="*/ 31 h 116"/>
                <a:gd name="T64" fmla="*/ 73 w 95"/>
                <a:gd name="T65" fmla="*/ 21 h 116"/>
                <a:gd name="T66" fmla="*/ 80 w 95"/>
                <a:gd name="T67" fmla="*/ 2 h 116"/>
                <a:gd name="T68" fmla="*/ 85 w 95"/>
                <a:gd name="T6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116">
                  <a:moveTo>
                    <a:pt x="85" y="0"/>
                  </a:moveTo>
                  <a:lnTo>
                    <a:pt x="89" y="0"/>
                  </a:lnTo>
                  <a:lnTo>
                    <a:pt x="91" y="1"/>
                  </a:lnTo>
                  <a:lnTo>
                    <a:pt x="94" y="4"/>
                  </a:lnTo>
                  <a:lnTo>
                    <a:pt x="95" y="8"/>
                  </a:lnTo>
                  <a:lnTo>
                    <a:pt x="94" y="10"/>
                  </a:lnTo>
                  <a:lnTo>
                    <a:pt x="93" y="14"/>
                  </a:lnTo>
                  <a:lnTo>
                    <a:pt x="91" y="15"/>
                  </a:lnTo>
                  <a:lnTo>
                    <a:pt x="91" y="18"/>
                  </a:lnTo>
                  <a:lnTo>
                    <a:pt x="91" y="21"/>
                  </a:lnTo>
                  <a:lnTo>
                    <a:pt x="91" y="25"/>
                  </a:lnTo>
                  <a:lnTo>
                    <a:pt x="93" y="32"/>
                  </a:lnTo>
                  <a:lnTo>
                    <a:pt x="93" y="40"/>
                  </a:lnTo>
                  <a:lnTo>
                    <a:pt x="88" y="49"/>
                  </a:lnTo>
                  <a:lnTo>
                    <a:pt x="80" y="56"/>
                  </a:lnTo>
                  <a:lnTo>
                    <a:pt x="72" y="59"/>
                  </a:lnTo>
                  <a:lnTo>
                    <a:pt x="64" y="60"/>
                  </a:lnTo>
                  <a:lnTo>
                    <a:pt x="60" y="60"/>
                  </a:lnTo>
                  <a:lnTo>
                    <a:pt x="56" y="61"/>
                  </a:lnTo>
                  <a:lnTo>
                    <a:pt x="55" y="64"/>
                  </a:lnTo>
                  <a:lnTo>
                    <a:pt x="54" y="65"/>
                  </a:lnTo>
                  <a:lnTo>
                    <a:pt x="52" y="68"/>
                  </a:lnTo>
                  <a:lnTo>
                    <a:pt x="52" y="70"/>
                  </a:lnTo>
                  <a:lnTo>
                    <a:pt x="54" y="74"/>
                  </a:lnTo>
                  <a:lnTo>
                    <a:pt x="55" y="82"/>
                  </a:lnTo>
                  <a:lnTo>
                    <a:pt x="54" y="90"/>
                  </a:lnTo>
                  <a:lnTo>
                    <a:pt x="48" y="99"/>
                  </a:lnTo>
                  <a:lnTo>
                    <a:pt x="42" y="106"/>
                  </a:lnTo>
                  <a:lnTo>
                    <a:pt x="33" y="108"/>
                  </a:lnTo>
                  <a:lnTo>
                    <a:pt x="26" y="110"/>
                  </a:lnTo>
                  <a:lnTo>
                    <a:pt x="21" y="110"/>
                  </a:lnTo>
                  <a:lnTo>
                    <a:pt x="18" y="111"/>
                  </a:lnTo>
                  <a:lnTo>
                    <a:pt x="16" y="114"/>
                  </a:lnTo>
                  <a:lnTo>
                    <a:pt x="13" y="115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5" y="116"/>
                  </a:lnTo>
                  <a:lnTo>
                    <a:pt x="2" y="115"/>
                  </a:lnTo>
                  <a:lnTo>
                    <a:pt x="1" y="112"/>
                  </a:lnTo>
                  <a:lnTo>
                    <a:pt x="0" y="108"/>
                  </a:lnTo>
                  <a:lnTo>
                    <a:pt x="0" y="106"/>
                  </a:lnTo>
                  <a:lnTo>
                    <a:pt x="1" y="102"/>
                  </a:lnTo>
                  <a:lnTo>
                    <a:pt x="9" y="95"/>
                  </a:lnTo>
                  <a:lnTo>
                    <a:pt x="17" y="93"/>
                  </a:lnTo>
                  <a:lnTo>
                    <a:pt x="25" y="91"/>
                  </a:lnTo>
                  <a:lnTo>
                    <a:pt x="30" y="91"/>
                  </a:lnTo>
                  <a:lnTo>
                    <a:pt x="33" y="90"/>
                  </a:lnTo>
                  <a:lnTo>
                    <a:pt x="35" y="89"/>
                  </a:lnTo>
                  <a:lnTo>
                    <a:pt x="37" y="86"/>
                  </a:lnTo>
                  <a:lnTo>
                    <a:pt x="37" y="83"/>
                  </a:lnTo>
                  <a:lnTo>
                    <a:pt x="37" y="81"/>
                  </a:lnTo>
                  <a:lnTo>
                    <a:pt x="37" y="77"/>
                  </a:lnTo>
                  <a:lnTo>
                    <a:pt x="35" y="70"/>
                  </a:lnTo>
                  <a:lnTo>
                    <a:pt x="35" y="61"/>
                  </a:lnTo>
                  <a:lnTo>
                    <a:pt x="40" y="52"/>
                  </a:lnTo>
                  <a:lnTo>
                    <a:pt x="48" y="46"/>
                  </a:lnTo>
                  <a:lnTo>
                    <a:pt x="56" y="43"/>
                  </a:lnTo>
                  <a:lnTo>
                    <a:pt x="64" y="42"/>
                  </a:lnTo>
                  <a:lnTo>
                    <a:pt x="68" y="42"/>
                  </a:lnTo>
                  <a:lnTo>
                    <a:pt x="72" y="40"/>
                  </a:lnTo>
                  <a:lnTo>
                    <a:pt x="73" y="39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6" y="31"/>
                  </a:lnTo>
                  <a:lnTo>
                    <a:pt x="74" y="27"/>
                  </a:lnTo>
                  <a:lnTo>
                    <a:pt x="73" y="21"/>
                  </a:lnTo>
                  <a:lnTo>
                    <a:pt x="74" y="11"/>
                  </a:lnTo>
                  <a:lnTo>
                    <a:pt x="80" y="2"/>
                  </a:lnTo>
                  <a:lnTo>
                    <a:pt x="82" y="1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0" name="Freeform 9"/>
            <p:cNvSpPr>
              <a:spLocks/>
            </p:cNvSpPr>
            <p:nvPr/>
          </p:nvSpPr>
          <p:spPr bwMode="auto">
            <a:xfrm>
              <a:off x="3305176" y="865188"/>
              <a:ext cx="150813" cy="184150"/>
            </a:xfrm>
            <a:custGeom>
              <a:avLst/>
              <a:gdLst>
                <a:gd name="T0" fmla="*/ 89 w 95"/>
                <a:gd name="T1" fmla="*/ 0 h 116"/>
                <a:gd name="T2" fmla="*/ 94 w 95"/>
                <a:gd name="T3" fmla="*/ 4 h 116"/>
                <a:gd name="T4" fmla="*/ 95 w 95"/>
                <a:gd name="T5" fmla="*/ 10 h 116"/>
                <a:gd name="T6" fmla="*/ 93 w 95"/>
                <a:gd name="T7" fmla="*/ 15 h 116"/>
                <a:gd name="T8" fmla="*/ 92 w 95"/>
                <a:gd name="T9" fmla="*/ 21 h 116"/>
                <a:gd name="T10" fmla="*/ 93 w 95"/>
                <a:gd name="T11" fmla="*/ 31 h 116"/>
                <a:gd name="T12" fmla="*/ 88 w 95"/>
                <a:gd name="T13" fmla="*/ 49 h 116"/>
                <a:gd name="T14" fmla="*/ 72 w 95"/>
                <a:gd name="T15" fmla="*/ 58 h 116"/>
                <a:gd name="T16" fmla="*/ 60 w 95"/>
                <a:gd name="T17" fmla="*/ 60 h 116"/>
                <a:gd name="T18" fmla="*/ 55 w 95"/>
                <a:gd name="T19" fmla="*/ 62 h 116"/>
                <a:gd name="T20" fmla="*/ 54 w 95"/>
                <a:gd name="T21" fmla="*/ 68 h 116"/>
                <a:gd name="T22" fmla="*/ 54 w 95"/>
                <a:gd name="T23" fmla="*/ 74 h 116"/>
                <a:gd name="T24" fmla="*/ 54 w 95"/>
                <a:gd name="T25" fmla="*/ 90 h 116"/>
                <a:gd name="T26" fmla="*/ 42 w 95"/>
                <a:gd name="T27" fmla="*/ 106 h 116"/>
                <a:gd name="T28" fmla="*/ 26 w 95"/>
                <a:gd name="T29" fmla="*/ 110 h 116"/>
                <a:gd name="T30" fmla="*/ 18 w 95"/>
                <a:gd name="T31" fmla="*/ 111 h 116"/>
                <a:gd name="T32" fmla="*/ 14 w 95"/>
                <a:gd name="T33" fmla="*/ 115 h 116"/>
                <a:gd name="T34" fmla="*/ 9 w 95"/>
                <a:gd name="T35" fmla="*/ 116 h 116"/>
                <a:gd name="T36" fmla="*/ 4 w 95"/>
                <a:gd name="T37" fmla="*/ 115 h 116"/>
                <a:gd name="T38" fmla="*/ 0 w 95"/>
                <a:gd name="T39" fmla="*/ 108 h 116"/>
                <a:gd name="T40" fmla="*/ 3 w 95"/>
                <a:gd name="T41" fmla="*/ 102 h 116"/>
                <a:gd name="T42" fmla="*/ 18 w 95"/>
                <a:gd name="T43" fmla="*/ 93 h 116"/>
                <a:gd name="T44" fmla="*/ 30 w 95"/>
                <a:gd name="T45" fmla="*/ 91 h 116"/>
                <a:gd name="T46" fmla="*/ 35 w 95"/>
                <a:gd name="T47" fmla="*/ 87 h 116"/>
                <a:gd name="T48" fmla="*/ 37 w 95"/>
                <a:gd name="T49" fmla="*/ 83 h 116"/>
                <a:gd name="T50" fmla="*/ 37 w 95"/>
                <a:gd name="T51" fmla="*/ 77 h 116"/>
                <a:gd name="T52" fmla="*/ 37 w 95"/>
                <a:gd name="T53" fmla="*/ 61 h 116"/>
                <a:gd name="T54" fmla="*/ 48 w 95"/>
                <a:gd name="T55" fmla="*/ 45 h 116"/>
                <a:gd name="T56" fmla="*/ 64 w 95"/>
                <a:gd name="T57" fmla="*/ 41 h 116"/>
                <a:gd name="T58" fmla="*/ 72 w 95"/>
                <a:gd name="T59" fmla="*/ 40 h 116"/>
                <a:gd name="T60" fmla="*/ 76 w 95"/>
                <a:gd name="T61" fmla="*/ 36 h 116"/>
                <a:gd name="T62" fmla="*/ 76 w 95"/>
                <a:gd name="T63" fmla="*/ 31 h 116"/>
                <a:gd name="T64" fmla="*/ 75 w 95"/>
                <a:gd name="T65" fmla="*/ 21 h 116"/>
                <a:gd name="T66" fmla="*/ 80 w 95"/>
                <a:gd name="T67" fmla="*/ 2 h 116"/>
                <a:gd name="T68" fmla="*/ 85 w 95"/>
                <a:gd name="T6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116">
                  <a:moveTo>
                    <a:pt x="85" y="0"/>
                  </a:moveTo>
                  <a:lnTo>
                    <a:pt x="89" y="0"/>
                  </a:lnTo>
                  <a:lnTo>
                    <a:pt x="92" y="1"/>
                  </a:lnTo>
                  <a:lnTo>
                    <a:pt x="94" y="4"/>
                  </a:lnTo>
                  <a:lnTo>
                    <a:pt x="95" y="6"/>
                  </a:lnTo>
                  <a:lnTo>
                    <a:pt x="95" y="10"/>
                  </a:lnTo>
                  <a:lnTo>
                    <a:pt x="93" y="13"/>
                  </a:lnTo>
                  <a:lnTo>
                    <a:pt x="93" y="15"/>
                  </a:lnTo>
                  <a:lnTo>
                    <a:pt x="92" y="18"/>
                  </a:lnTo>
                  <a:lnTo>
                    <a:pt x="92" y="21"/>
                  </a:lnTo>
                  <a:lnTo>
                    <a:pt x="93" y="24"/>
                  </a:lnTo>
                  <a:lnTo>
                    <a:pt x="93" y="31"/>
                  </a:lnTo>
                  <a:lnTo>
                    <a:pt x="93" y="40"/>
                  </a:lnTo>
                  <a:lnTo>
                    <a:pt x="88" y="49"/>
                  </a:lnTo>
                  <a:lnTo>
                    <a:pt x="80" y="56"/>
                  </a:lnTo>
                  <a:lnTo>
                    <a:pt x="72" y="58"/>
                  </a:lnTo>
                  <a:lnTo>
                    <a:pt x="65" y="60"/>
                  </a:lnTo>
                  <a:lnTo>
                    <a:pt x="60" y="60"/>
                  </a:lnTo>
                  <a:lnTo>
                    <a:pt x="57" y="61"/>
                  </a:lnTo>
                  <a:lnTo>
                    <a:pt x="55" y="62"/>
                  </a:lnTo>
                  <a:lnTo>
                    <a:pt x="54" y="65"/>
                  </a:lnTo>
                  <a:lnTo>
                    <a:pt x="54" y="68"/>
                  </a:lnTo>
                  <a:lnTo>
                    <a:pt x="54" y="70"/>
                  </a:lnTo>
                  <a:lnTo>
                    <a:pt x="54" y="74"/>
                  </a:lnTo>
                  <a:lnTo>
                    <a:pt x="55" y="81"/>
                  </a:lnTo>
                  <a:lnTo>
                    <a:pt x="54" y="90"/>
                  </a:lnTo>
                  <a:lnTo>
                    <a:pt x="50" y="99"/>
                  </a:lnTo>
                  <a:lnTo>
                    <a:pt x="42" y="106"/>
                  </a:lnTo>
                  <a:lnTo>
                    <a:pt x="34" y="108"/>
                  </a:lnTo>
                  <a:lnTo>
                    <a:pt x="26" y="110"/>
                  </a:lnTo>
                  <a:lnTo>
                    <a:pt x="21" y="110"/>
                  </a:lnTo>
                  <a:lnTo>
                    <a:pt x="18" y="111"/>
                  </a:lnTo>
                  <a:lnTo>
                    <a:pt x="16" y="112"/>
                  </a:lnTo>
                  <a:lnTo>
                    <a:pt x="14" y="115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6" y="116"/>
                  </a:lnTo>
                  <a:lnTo>
                    <a:pt x="4" y="115"/>
                  </a:lnTo>
                  <a:lnTo>
                    <a:pt x="1" y="112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3" y="102"/>
                  </a:lnTo>
                  <a:lnTo>
                    <a:pt x="9" y="95"/>
                  </a:lnTo>
                  <a:lnTo>
                    <a:pt x="18" y="93"/>
                  </a:lnTo>
                  <a:lnTo>
                    <a:pt x="25" y="91"/>
                  </a:lnTo>
                  <a:lnTo>
                    <a:pt x="30" y="91"/>
                  </a:lnTo>
                  <a:lnTo>
                    <a:pt x="33" y="90"/>
                  </a:lnTo>
                  <a:lnTo>
                    <a:pt x="35" y="87"/>
                  </a:lnTo>
                  <a:lnTo>
                    <a:pt x="37" y="86"/>
                  </a:lnTo>
                  <a:lnTo>
                    <a:pt x="37" y="83"/>
                  </a:lnTo>
                  <a:lnTo>
                    <a:pt x="37" y="81"/>
                  </a:lnTo>
                  <a:lnTo>
                    <a:pt x="37" y="77"/>
                  </a:lnTo>
                  <a:lnTo>
                    <a:pt x="35" y="70"/>
                  </a:lnTo>
                  <a:lnTo>
                    <a:pt x="37" y="61"/>
                  </a:lnTo>
                  <a:lnTo>
                    <a:pt x="40" y="52"/>
                  </a:lnTo>
                  <a:lnTo>
                    <a:pt x="48" y="45"/>
                  </a:lnTo>
                  <a:lnTo>
                    <a:pt x="56" y="43"/>
                  </a:lnTo>
                  <a:lnTo>
                    <a:pt x="64" y="41"/>
                  </a:lnTo>
                  <a:lnTo>
                    <a:pt x="68" y="41"/>
                  </a:lnTo>
                  <a:lnTo>
                    <a:pt x="72" y="40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4"/>
                  </a:lnTo>
                  <a:lnTo>
                    <a:pt x="76" y="31"/>
                  </a:lnTo>
                  <a:lnTo>
                    <a:pt x="75" y="27"/>
                  </a:lnTo>
                  <a:lnTo>
                    <a:pt x="75" y="21"/>
                  </a:lnTo>
                  <a:lnTo>
                    <a:pt x="75" y="11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1" name="Freeform 10"/>
            <p:cNvSpPr>
              <a:spLocks/>
            </p:cNvSpPr>
            <p:nvPr/>
          </p:nvSpPr>
          <p:spPr bwMode="auto">
            <a:xfrm>
              <a:off x="3386138" y="1519238"/>
              <a:ext cx="200025" cy="174625"/>
            </a:xfrm>
            <a:custGeom>
              <a:avLst/>
              <a:gdLst>
                <a:gd name="T0" fmla="*/ 13 w 126"/>
                <a:gd name="T1" fmla="*/ 1 h 110"/>
                <a:gd name="T2" fmla="*/ 18 w 126"/>
                <a:gd name="T3" fmla="*/ 4 h 110"/>
                <a:gd name="T4" fmla="*/ 24 w 126"/>
                <a:gd name="T5" fmla="*/ 5 h 110"/>
                <a:gd name="T6" fmla="*/ 37 w 126"/>
                <a:gd name="T7" fmla="*/ 4 h 110"/>
                <a:gd name="T8" fmla="*/ 55 w 126"/>
                <a:gd name="T9" fmla="*/ 10 h 110"/>
                <a:gd name="T10" fmla="*/ 65 w 126"/>
                <a:gd name="T11" fmla="*/ 29 h 110"/>
                <a:gd name="T12" fmla="*/ 65 w 126"/>
                <a:gd name="T13" fmla="*/ 41 h 110"/>
                <a:gd name="T14" fmla="*/ 67 w 126"/>
                <a:gd name="T15" fmla="*/ 46 h 110"/>
                <a:gd name="T16" fmla="*/ 72 w 126"/>
                <a:gd name="T17" fmla="*/ 50 h 110"/>
                <a:gd name="T18" fmla="*/ 77 w 126"/>
                <a:gd name="T19" fmla="*/ 50 h 110"/>
                <a:gd name="T20" fmla="*/ 89 w 126"/>
                <a:gd name="T21" fmla="*/ 48 h 110"/>
                <a:gd name="T22" fmla="*/ 109 w 126"/>
                <a:gd name="T23" fmla="*/ 56 h 110"/>
                <a:gd name="T24" fmla="*/ 118 w 126"/>
                <a:gd name="T25" fmla="*/ 73 h 110"/>
                <a:gd name="T26" fmla="*/ 119 w 126"/>
                <a:gd name="T27" fmla="*/ 86 h 110"/>
                <a:gd name="T28" fmla="*/ 120 w 126"/>
                <a:gd name="T29" fmla="*/ 92 h 110"/>
                <a:gd name="T30" fmla="*/ 124 w 126"/>
                <a:gd name="T31" fmla="*/ 96 h 110"/>
                <a:gd name="T32" fmla="*/ 126 w 126"/>
                <a:gd name="T33" fmla="*/ 101 h 110"/>
                <a:gd name="T34" fmla="*/ 123 w 126"/>
                <a:gd name="T35" fmla="*/ 107 h 110"/>
                <a:gd name="T36" fmla="*/ 116 w 126"/>
                <a:gd name="T37" fmla="*/ 110 h 110"/>
                <a:gd name="T38" fmla="*/ 109 w 126"/>
                <a:gd name="T39" fmla="*/ 109 h 110"/>
                <a:gd name="T40" fmla="*/ 99 w 126"/>
                <a:gd name="T41" fmla="*/ 90 h 110"/>
                <a:gd name="T42" fmla="*/ 99 w 126"/>
                <a:gd name="T43" fmla="*/ 78 h 110"/>
                <a:gd name="T44" fmla="*/ 97 w 126"/>
                <a:gd name="T45" fmla="*/ 73 h 110"/>
                <a:gd name="T46" fmla="*/ 93 w 126"/>
                <a:gd name="T47" fmla="*/ 69 h 110"/>
                <a:gd name="T48" fmla="*/ 88 w 126"/>
                <a:gd name="T49" fmla="*/ 68 h 110"/>
                <a:gd name="T50" fmla="*/ 76 w 126"/>
                <a:gd name="T51" fmla="*/ 69 h 110"/>
                <a:gd name="T52" fmla="*/ 56 w 126"/>
                <a:gd name="T53" fmla="*/ 63 h 110"/>
                <a:gd name="T54" fmla="*/ 47 w 126"/>
                <a:gd name="T55" fmla="*/ 44 h 110"/>
                <a:gd name="T56" fmla="*/ 46 w 126"/>
                <a:gd name="T57" fmla="*/ 33 h 110"/>
                <a:gd name="T58" fmla="*/ 44 w 126"/>
                <a:gd name="T59" fmla="*/ 27 h 110"/>
                <a:gd name="T60" fmla="*/ 41 w 126"/>
                <a:gd name="T61" fmla="*/ 24 h 110"/>
                <a:gd name="T62" fmla="*/ 35 w 126"/>
                <a:gd name="T63" fmla="*/ 24 h 110"/>
                <a:gd name="T64" fmla="*/ 22 w 126"/>
                <a:gd name="T65" fmla="*/ 25 h 110"/>
                <a:gd name="T66" fmla="*/ 4 w 126"/>
                <a:gd name="T67" fmla="*/ 17 h 110"/>
                <a:gd name="T68" fmla="*/ 0 w 126"/>
                <a:gd name="T69" fmla="*/ 10 h 110"/>
                <a:gd name="T70" fmla="*/ 3 w 126"/>
                <a:gd name="T71" fmla="*/ 4 h 110"/>
                <a:gd name="T72" fmla="*/ 9 w 126"/>
                <a:gd name="T7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6" h="110">
                  <a:moveTo>
                    <a:pt x="9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8" y="4"/>
                  </a:lnTo>
                  <a:lnTo>
                    <a:pt x="21" y="5"/>
                  </a:lnTo>
                  <a:lnTo>
                    <a:pt x="24" y="5"/>
                  </a:lnTo>
                  <a:lnTo>
                    <a:pt x="27" y="4"/>
                  </a:lnTo>
                  <a:lnTo>
                    <a:pt x="37" y="4"/>
                  </a:lnTo>
                  <a:lnTo>
                    <a:pt x="46" y="5"/>
                  </a:lnTo>
                  <a:lnTo>
                    <a:pt x="55" y="10"/>
                  </a:lnTo>
                  <a:lnTo>
                    <a:pt x="63" y="20"/>
                  </a:lnTo>
                  <a:lnTo>
                    <a:pt x="65" y="29"/>
                  </a:lnTo>
                  <a:lnTo>
                    <a:pt x="65" y="37"/>
                  </a:lnTo>
                  <a:lnTo>
                    <a:pt x="65" y="41"/>
                  </a:lnTo>
                  <a:lnTo>
                    <a:pt x="67" y="43"/>
                  </a:lnTo>
                  <a:lnTo>
                    <a:pt x="67" y="46"/>
                  </a:lnTo>
                  <a:lnTo>
                    <a:pt x="69" y="48"/>
                  </a:lnTo>
                  <a:lnTo>
                    <a:pt x="72" y="50"/>
                  </a:lnTo>
                  <a:lnTo>
                    <a:pt x="73" y="50"/>
                  </a:lnTo>
                  <a:lnTo>
                    <a:pt x="77" y="50"/>
                  </a:lnTo>
                  <a:lnTo>
                    <a:pt x="81" y="50"/>
                  </a:lnTo>
                  <a:lnTo>
                    <a:pt x="89" y="48"/>
                  </a:lnTo>
                  <a:lnTo>
                    <a:pt x="98" y="50"/>
                  </a:lnTo>
                  <a:lnTo>
                    <a:pt x="109" y="56"/>
                  </a:lnTo>
                  <a:lnTo>
                    <a:pt x="115" y="64"/>
                  </a:lnTo>
                  <a:lnTo>
                    <a:pt x="118" y="73"/>
                  </a:lnTo>
                  <a:lnTo>
                    <a:pt x="119" y="82"/>
                  </a:lnTo>
                  <a:lnTo>
                    <a:pt x="119" y="86"/>
                  </a:lnTo>
                  <a:lnTo>
                    <a:pt x="119" y="89"/>
                  </a:lnTo>
                  <a:lnTo>
                    <a:pt x="120" y="92"/>
                  </a:lnTo>
                  <a:lnTo>
                    <a:pt x="122" y="93"/>
                  </a:lnTo>
                  <a:lnTo>
                    <a:pt x="124" y="96"/>
                  </a:lnTo>
                  <a:lnTo>
                    <a:pt x="126" y="98"/>
                  </a:lnTo>
                  <a:lnTo>
                    <a:pt x="126" y="101"/>
                  </a:lnTo>
                  <a:lnTo>
                    <a:pt x="124" y="105"/>
                  </a:lnTo>
                  <a:lnTo>
                    <a:pt x="123" y="107"/>
                  </a:lnTo>
                  <a:lnTo>
                    <a:pt x="120" y="110"/>
                  </a:lnTo>
                  <a:lnTo>
                    <a:pt x="116" y="110"/>
                  </a:lnTo>
                  <a:lnTo>
                    <a:pt x="113" y="110"/>
                  </a:lnTo>
                  <a:lnTo>
                    <a:pt x="109" y="109"/>
                  </a:lnTo>
                  <a:lnTo>
                    <a:pt x="102" y="99"/>
                  </a:lnTo>
                  <a:lnTo>
                    <a:pt x="99" y="90"/>
                  </a:lnTo>
                  <a:lnTo>
                    <a:pt x="99" y="82"/>
                  </a:lnTo>
                  <a:lnTo>
                    <a:pt x="99" y="78"/>
                  </a:lnTo>
                  <a:lnTo>
                    <a:pt x="98" y="75"/>
                  </a:lnTo>
                  <a:lnTo>
                    <a:pt x="97" y="73"/>
                  </a:lnTo>
                  <a:lnTo>
                    <a:pt x="96" y="71"/>
                  </a:lnTo>
                  <a:lnTo>
                    <a:pt x="93" y="69"/>
                  </a:lnTo>
                  <a:lnTo>
                    <a:pt x="90" y="68"/>
                  </a:lnTo>
                  <a:lnTo>
                    <a:pt x="88" y="68"/>
                  </a:lnTo>
                  <a:lnTo>
                    <a:pt x="84" y="69"/>
                  </a:lnTo>
                  <a:lnTo>
                    <a:pt x="76" y="69"/>
                  </a:lnTo>
                  <a:lnTo>
                    <a:pt x="67" y="68"/>
                  </a:lnTo>
                  <a:lnTo>
                    <a:pt x="56" y="63"/>
                  </a:lnTo>
                  <a:lnTo>
                    <a:pt x="50" y="54"/>
                  </a:lnTo>
                  <a:lnTo>
                    <a:pt x="47" y="44"/>
                  </a:lnTo>
                  <a:lnTo>
                    <a:pt x="46" y="37"/>
                  </a:lnTo>
                  <a:lnTo>
                    <a:pt x="46" y="33"/>
                  </a:lnTo>
                  <a:lnTo>
                    <a:pt x="46" y="30"/>
                  </a:lnTo>
                  <a:lnTo>
                    <a:pt x="44" y="27"/>
                  </a:lnTo>
                  <a:lnTo>
                    <a:pt x="43" y="25"/>
                  </a:lnTo>
                  <a:lnTo>
                    <a:pt x="41" y="24"/>
                  </a:lnTo>
                  <a:lnTo>
                    <a:pt x="38" y="24"/>
                  </a:lnTo>
                  <a:lnTo>
                    <a:pt x="35" y="24"/>
                  </a:lnTo>
                  <a:lnTo>
                    <a:pt x="30" y="24"/>
                  </a:lnTo>
                  <a:lnTo>
                    <a:pt x="22" y="25"/>
                  </a:lnTo>
                  <a:lnTo>
                    <a:pt x="13" y="24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4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2" name="Freeform 11"/>
            <p:cNvSpPr>
              <a:spLocks/>
            </p:cNvSpPr>
            <p:nvPr/>
          </p:nvSpPr>
          <p:spPr bwMode="auto">
            <a:xfrm>
              <a:off x="3876676" y="1519238"/>
              <a:ext cx="196850" cy="174625"/>
            </a:xfrm>
            <a:custGeom>
              <a:avLst/>
              <a:gdLst>
                <a:gd name="T0" fmla="*/ 119 w 124"/>
                <a:gd name="T1" fmla="*/ 1 h 110"/>
                <a:gd name="T2" fmla="*/ 124 w 124"/>
                <a:gd name="T3" fmla="*/ 6 h 110"/>
                <a:gd name="T4" fmla="*/ 124 w 124"/>
                <a:gd name="T5" fmla="*/ 14 h 110"/>
                <a:gd name="T6" fmla="*/ 111 w 124"/>
                <a:gd name="T7" fmla="*/ 24 h 110"/>
                <a:gd name="T8" fmla="*/ 94 w 124"/>
                <a:gd name="T9" fmla="*/ 24 h 110"/>
                <a:gd name="T10" fmla="*/ 86 w 124"/>
                <a:gd name="T11" fmla="*/ 24 h 110"/>
                <a:gd name="T12" fmla="*/ 82 w 124"/>
                <a:gd name="T13" fmla="*/ 25 h 110"/>
                <a:gd name="T14" fmla="*/ 80 w 124"/>
                <a:gd name="T15" fmla="*/ 30 h 110"/>
                <a:gd name="T16" fmla="*/ 78 w 124"/>
                <a:gd name="T17" fmla="*/ 37 h 110"/>
                <a:gd name="T18" fmla="*/ 76 w 124"/>
                <a:gd name="T19" fmla="*/ 54 h 110"/>
                <a:gd name="T20" fmla="*/ 59 w 124"/>
                <a:gd name="T21" fmla="*/ 68 h 110"/>
                <a:gd name="T22" fmla="*/ 40 w 124"/>
                <a:gd name="T23" fmla="*/ 69 h 110"/>
                <a:gd name="T24" fmla="*/ 34 w 124"/>
                <a:gd name="T25" fmla="*/ 68 h 110"/>
                <a:gd name="T26" fmla="*/ 29 w 124"/>
                <a:gd name="T27" fmla="*/ 71 h 110"/>
                <a:gd name="T28" fmla="*/ 26 w 124"/>
                <a:gd name="T29" fmla="*/ 75 h 110"/>
                <a:gd name="T30" fmla="*/ 26 w 124"/>
                <a:gd name="T31" fmla="*/ 82 h 110"/>
                <a:gd name="T32" fmla="*/ 22 w 124"/>
                <a:gd name="T33" fmla="*/ 99 h 110"/>
                <a:gd name="T34" fmla="*/ 12 w 124"/>
                <a:gd name="T35" fmla="*/ 110 h 110"/>
                <a:gd name="T36" fmla="*/ 5 w 124"/>
                <a:gd name="T37" fmla="*/ 110 h 110"/>
                <a:gd name="T38" fmla="*/ 0 w 124"/>
                <a:gd name="T39" fmla="*/ 105 h 110"/>
                <a:gd name="T40" fmla="*/ 0 w 124"/>
                <a:gd name="T41" fmla="*/ 98 h 110"/>
                <a:gd name="T42" fmla="*/ 3 w 124"/>
                <a:gd name="T43" fmla="*/ 93 h 110"/>
                <a:gd name="T44" fmla="*/ 5 w 124"/>
                <a:gd name="T45" fmla="*/ 89 h 110"/>
                <a:gd name="T46" fmla="*/ 6 w 124"/>
                <a:gd name="T47" fmla="*/ 82 h 110"/>
                <a:gd name="T48" fmla="*/ 9 w 124"/>
                <a:gd name="T49" fmla="*/ 64 h 110"/>
                <a:gd name="T50" fmla="*/ 26 w 124"/>
                <a:gd name="T51" fmla="*/ 50 h 110"/>
                <a:gd name="T52" fmla="*/ 43 w 124"/>
                <a:gd name="T53" fmla="*/ 50 h 110"/>
                <a:gd name="T54" fmla="*/ 51 w 124"/>
                <a:gd name="T55" fmla="*/ 50 h 110"/>
                <a:gd name="T56" fmla="*/ 56 w 124"/>
                <a:gd name="T57" fmla="*/ 48 h 110"/>
                <a:gd name="T58" fmla="*/ 59 w 124"/>
                <a:gd name="T59" fmla="*/ 43 h 110"/>
                <a:gd name="T60" fmla="*/ 59 w 124"/>
                <a:gd name="T61" fmla="*/ 37 h 110"/>
                <a:gd name="T62" fmla="*/ 63 w 124"/>
                <a:gd name="T63" fmla="*/ 20 h 110"/>
                <a:gd name="T64" fmla="*/ 80 w 124"/>
                <a:gd name="T65" fmla="*/ 5 h 110"/>
                <a:gd name="T66" fmla="*/ 97 w 124"/>
                <a:gd name="T67" fmla="*/ 4 h 110"/>
                <a:gd name="T68" fmla="*/ 105 w 124"/>
                <a:gd name="T69" fmla="*/ 5 h 110"/>
                <a:gd name="T70" fmla="*/ 109 w 124"/>
                <a:gd name="T71" fmla="*/ 3 h 110"/>
                <a:gd name="T72" fmla="*/ 116 w 124"/>
                <a:gd name="T7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10">
                  <a:moveTo>
                    <a:pt x="116" y="0"/>
                  </a:moveTo>
                  <a:lnTo>
                    <a:pt x="119" y="1"/>
                  </a:lnTo>
                  <a:lnTo>
                    <a:pt x="123" y="4"/>
                  </a:lnTo>
                  <a:lnTo>
                    <a:pt x="124" y="6"/>
                  </a:lnTo>
                  <a:lnTo>
                    <a:pt x="124" y="10"/>
                  </a:lnTo>
                  <a:lnTo>
                    <a:pt x="124" y="14"/>
                  </a:lnTo>
                  <a:lnTo>
                    <a:pt x="122" y="17"/>
                  </a:lnTo>
                  <a:lnTo>
                    <a:pt x="111" y="24"/>
                  </a:lnTo>
                  <a:lnTo>
                    <a:pt x="102" y="25"/>
                  </a:lnTo>
                  <a:lnTo>
                    <a:pt x="94" y="24"/>
                  </a:lnTo>
                  <a:lnTo>
                    <a:pt x="90" y="24"/>
                  </a:lnTo>
                  <a:lnTo>
                    <a:pt x="86" y="24"/>
                  </a:lnTo>
                  <a:lnTo>
                    <a:pt x="85" y="24"/>
                  </a:lnTo>
                  <a:lnTo>
                    <a:pt x="82" y="25"/>
                  </a:lnTo>
                  <a:lnTo>
                    <a:pt x="80" y="27"/>
                  </a:lnTo>
                  <a:lnTo>
                    <a:pt x="80" y="30"/>
                  </a:lnTo>
                  <a:lnTo>
                    <a:pt x="78" y="33"/>
                  </a:lnTo>
                  <a:lnTo>
                    <a:pt x="78" y="37"/>
                  </a:lnTo>
                  <a:lnTo>
                    <a:pt x="78" y="44"/>
                  </a:lnTo>
                  <a:lnTo>
                    <a:pt x="76" y="54"/>
                  </a:lnTo>
                  <a:lnTo>
                    <a:pt x="68" y="63"/>
                  </a:lnTo>
                  <a:lnTo>
                    <a:pt x="59" y="68"/>
                  </a:lnTo>
                  <a:lnTo>
                    <a:pt x="50" y="69"/>
                  </a:lnTo>
                  <a:lnTo>
                    <a:pt x="40" y="69"/>
                  </a:lnTo>
                  <a:lnTo>
                    <a:pt x="37" y="68"/>
                  </a:lnTo>
                  <a:lnTo>
                    <a:pt x="34" y="68"/>
                  </a:lnTo>
                  <a:lnTo>
                    <a:pt x="31" y="69"/>
                  </a:lnTo>
                  <a:lnTo>
                    <a:pt x="29" y="71"/>
                  </a:lnTo>
                  <a:lnTo>
                    <a:pt x="27" y="73"/>
                  </a:lnTo>
                  <a:lnTo>
                    <a:pt x="26" y="75"/>
                  </a:lnTo>
                  <a:lnTo>
                    <a:pt x="26" y="78"/>
                  </a:lnTo>
                  <a:lnTo>
                    <a:pt x="26" y="82"/>
                  </a:lnTo>
                  <a:lnTo>
                    <a:pt x="25" y="90"/>
                  </a:lnTo>
                  <a:lnTo>
                    <a:pt x="22" y="99"/>
                  </a:lnTo>
                  <a:lnTo>
                    <a:pt x="16" y="109"/>
                  </a:lnTo>
                  <a:lnTo>
                    <a:pt x="12" y="110"/>
                  </a:lnTo>
                  <a:lnTo>
                    <a:pt x="8" y="110"/>
                  </a:lnTo>
                  <a:lnTo>
                    <a:pt x="5" y="110"/>
                  </a:lnTo>
                  <a:lnTo>
                    <a:pt x="1" y="107"/>
                  </a:lnTo>
                  <a:lnTo>
                    <a:pt x="0" y="105"/>
                  </a:lnTo>
                  <a:lnTo>
                    <a:pt x="0" y="101"/>
                  </a:lnTo>
                  <a:lnTo>
                    <a:pt x="0" y="98"/>
                  </a:lnTo>
                  <a:lnTo>
                    <a:pt x="1" y="96"/>
                  </a:lnTo>
                  <a:lnTo>
                    <a:pt x="3" y="93"/>
                  </a:lnTo>
                  <a:lnTo>
                    <a:pt x="5" y="92"/>
                  </a:lnTo>
                  <a:lnTo>
                    <a:pt x="5" y="89"/>
                  </a:lnTo>
                  <a:lnTo>
                    <a:pt x="6" y="86"/>
                  </a:lnTo>
                  <a:lnTo>
                    <a:pt x="6" y="82"/>
                  </a:lnTo>
                  <a:lnTo>
                    <a:pt x="6" y="73"/>
                  </a:lnTo>
                  <a:lnTo>
                    <a:pt x="9" y="64"/>
                  </a:lnTo>
                  <a:lnTo>
                    <a:pt x="17" y="56"/>
                  </a:lnTo>
                  <a:lnTo>
                    <a:pt x="26" y="50"/>
                  </a:lnTo>
                  <a:lnTo>
                    <a:pt x="35" y="48"/>
                  </a:lnTo>
                  <a:lnTo>
                    <a:pt x="43" y="50"/>
                  </a:lnTo>
                  <a:lnTo>
                    <a:pt x="48" y="50"/>
                  </a:lnTo>
                  <a:lnTo>
                    <a:pt x="51" y="50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57" y="46"/>
                  </a:lnTo>
                  <a:lnTo>
                    <a:pt x="59" y="43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0" y="29"/>
                  </a:lnTo>
                  <a:lnTo>
                    <a:pt x="63" y="20"/>
                  </a:lnTo>
                  <a:lnTo>
                    <a:pt x="69" y="10"/>
                  </a:lnTo>
                  <a:lnTo>
                    <a:pt x="80" y="5"/>
                  </a:lnTo>
                  <a:lnTo>
                    <a:pt x="89" y="4"/>
                  </a:lnTo>
                  <a:lnTo>
                    <a:pt x="97" y="4"/>
                  </a:lnTo>
                  <a:lnTo>
                    <a:pt x="101" y="5"/>
                  </a:lnTo>
                  <a:lnTo>
                    <a:pt x="105" y="5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2" y="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3" name="Freeform 12"/>
            <p:cNvSpPr>
              <a:spLocks/>
            </p:cNvSpPr>
            <p:nvPr/>
          </p:nvSpPr>
          <p:spPr bwMode="auto">
            <a:xfrm>
              <a:off x="3956051" y="900113"/>
              <a:ext cx="138113" cy="193675"/>
            </a:xfrm>
            <a:custGeom>
              <a:avLst/>
              <a:gdLst>
                <a:gd name="T0" fmla="*/ 10 w 87"/>
                <a:gd name="T1" fmla="*/ 0 h 122"/>
                <a:gd name="T2" fmla="*/ 15 w 87"/>
                <a:gd name="T3" fmla="*/ 2 h 122"/>
                <a:gd name="T4" fmla="*/ 19 w 87"/>
                <a:gd name="T5" fmla="*/ 21 h 122"/>
                <a:gd name="T6" fmla="*/ 17 w 87"/>
                <a:gd name="T7" fmla="*/ 33 h 122"/>
                <a:gd name="T8" fmla="*/ 17 w 87"/>
                <a:gd name="T9" fmla="*/ 36 h 122"/>
                <a:gd name="T10" fmla="*/ 21 w 87"/>
                <a:gd name="T11" fmla="*/ 40 h 122"/>
                <a:gd name="T12" fmla="*/ 25 w 87"/>
                <a:gd name="T13" fmla="*/ 43 h 122"/>
                <a:gd name="T14" fmla="*/ 35 w 87"/>
                <a:gd name="T15" fmla="*/ 44 h 122"/>
                <a:gd name="T16" fmla="*/ 51 w 87"/>
                <a:gd name="T17" fmla="*/ 55 h 122"/>
                <a:gd name="T18" fmla="*/ 55 w 87"/>
                <a:gd name="T19" fmla="*/ 73 h 122"/>
                <a:gd name="T20" fmla="*/ 52 w 87"/>
                <a:gd name="T21" fmla="*/ 85 h 122"/>
                <a:gd name="T22" fmla="*/ 52 w 87"/>
                <a:gd name="T23" fmla="*/ 89 h 122"/>
                <a:gd name="T24" fmla="*/ 55 w 87"/>
                <a:gd name="T25" fmla="*/ 93 h 122"/>
                <a:gd name="T26" fmla="*/ 60 w 87"/>
                <a:gd name="T27" fmla="*/ 95 h 122"/>
                <a:gd name="T28" fmla="*/ 70 w 87"/>
                <a:gd name="T29" fmla="*/ 97 h 122"/>
                <a:gd name="T30" fmla="*/ 86 w 87"/>
                <a:gd name="T31" fmla="*/ 107 h 122"/>
                <a:gd name="T32" fmla="*/ 87 w 87"/>
                <a:gd name="T33" fmla="*/ 115 h 122"/>
                <a:gd name="T34" fmla="*/ 83 w 87"/>
                <a:gd name="T35" fmla="*/ 120 h 122"/>
                <a:gd name="T36" fmla="*/ 78 w 87"/>
                <a:gd name="T37" fmla="*/ 122 h 122"/>
                <a:gd name="T38" fmla="*/ 73 w 87"/>
                <a:gd name="T39" fmla="*/ 120 h 122"/>
                <a:gd name="T40" fmla="*/ 69 w 87"/>
                <a:gd name="T41" fmla="*/ 116 h 122"/>
                <a:gd name="T42" fmla="*/ 65 w 87"/>
                <a:gd name="T43" fmla="*/ 114 h 122"/>
                <a:gd name="T44" fmla="*/ 53 w 87"/>
                <a:gd name="T45" fmla="*/ 112 h 122"/>
                <a:gd name="T46" fmla="*/ 39 w 87"/>
                <a:gd name="T47" fmla="*/ 102 h 122"/>
                <a:gd name="T48" fmla="*/ 35 w 87"/>
                <a:gd name="T49" fmla="*/ 84 h 122"/>
                <a:gd name="T50" fmla="*/ 38 w 87"/>
                <a:gd name="T51" fmla="*/ 73 h 122"/>
                <a:gd name="T52" fmla="*/ 38 w 87"/>
                <a:gd name="T53" fmla="*/ 68 h 122"/>
                <a:gd name="T54" fmla="*/ 35 w 87"/>
                <a:gd name="T55" fmla="*/ 64 h 122"/>
                <a:gd name="T56" fmla="*/ 30 w 87"/>
                <a:gd name="T57" fmla="*/ 61 h 122"/>
                <a:gd name="T58" fmla="*/ 19 w 87"/>
                <a:gd name="T59" fmla="*/ 60 h 122"/>
                <a:gd name="T60" fmla="*/ 4 w 87"/>
                <a:gd name="T61" fmla="*/ 50 h 122"/>
                <a:gd name="T62" fmla="*/ 0 w 87"/>
                <a:gd name="T63" fmla="*/ 31 h 122"/>
                <a:gd name="T64" fmla="*/ 2 w 87"/>
                <a:gd name="T65" fmla="*/ 19 h 122"/>
                <a:gd name="T66" fmla="*/ 2 w 87"/>
                <a:gd name="T67" fmla="*/ 16 h 122"/>
                <a:gd name="T68" fmla="*/ 0 w 87"/>
                <a:gd name="T69" fmla="*/ 10 h 122"/>
                <a:gd name="T70" fmla="*/ 1 w 87"/>
                <a:gd name="T71" fmla="*/ 4 h 122"/>
                <a:gd name="T72" fmla="*/ 6 w 87"/>
                <a:gd name="T7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7" h="122">
                  <a:moveTo>
                    <a:pt x="6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9" y="13"/>
                  </a:lnTo>
                  <a:lnTo>
                    <a:pt x="19" y="21"/>
                  </a:lnTo>
                  <a:lnTo>
                    <a:pt x="18" y="29"/>
                  </a:lnTo>
                  <a:lnTo>
                    <a:pt x="17" y="33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8" y="39"/>
                  </a:lnTo>
                  <a:lnTo>
                    <a:pt x="21" y="40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8" y="43"/>
                  </a:lnTo>
                  <a:lnTo>
                    <a:pt x="35" y="44"/>
                  </a:lnTo>
                  <a:lnTo>
                    <a:pt x="43" y="48"/>
                  </a:lnTo>
                  <a:lnTo>
                    <a:pt x="51" y="55"/>
                  </a:lnTo>
                  <a:lnTo>
                    <a:pt x="55" y="65"/>
                  </a:lnTo>
                  <a:lnTo>
                    <a:pt x="55" y="73"/>
                  </a:lnTo>
                  <a:lnTo>
                    <a:pt x="53" y="81"/>
                  </a:lnTo>
                  <a:lnTo>
                    <a:pt x="52" y="85"/>
                  </a:lnTo>
                  <a:lnTo>
                    <a:pt x="52" y="88"/>
                  </a:lnTo>
                  <a:lnTo>
                    <a:pt x="52" y="89"/>
                  </a:lnTo>
                  <a:lnTo>
                    <a:pt x="53" y="91"/>
                  </a:lnTo>
                  <a:lnTo>
                    <a:pt x="55" y="93"/>
                  </a:lnTo>
                  <a:lnTo>
                    <a:pt x="57" y="94"/>
                  </a:lnTo>
                  <a:lnTo>
                    <a:pt x="60" y="95"/>
                  </a:lnTo>
                  <a:lnTo>
                    <a:pt x="64" y="95"/>
                  </a:lnTo>
                  <a:lnTo>
                    <a:pt x="70" y="97"/>
                  </a:lnTo>
                  <a:lnTo>
                    <a:pt x="78" y="101"/>
                  </a:lnTo>
                  <a:lnTo>
                    <a:pt x="86" y="107"/>
                  </a:lnTo>
                  <a:lnTo>
                    <a:pt x="87" y="111"/>
                  </a:lnTo>
                  <a:lnTo>
                    <a:pt x="87" y="115"/>
                  </a:lnTo>
                  <a:lnTo>
                    <a:pt x="86" y="118"/>
                  </a:lnTo>
                  <a:lnTo>
                    <a:pt x="83" y="120"/>
                  </a:lnTo>
                  <a:lnTo>
                    <a:pt x="81" y="122"/>
                  </a:lnTo>
                  <a:lnTo>
                    <a:pt x="78" y="122"/>
                  </a:lnTo>
                  <a:lnTo>
                    <a:pt x="76" y="122"/>
                  </a:lnTo>
                  <a:lnTo>
                    <a:pt x="73" y="120"/>
                  </a:lnTo>
                  <a:lnTo>
                    <a:pt x="72" y="118"/>
                  </a:lnTo>
                  <a:lnTo>
                    <a:pt x="69" y="116"/>
                  </a:lnTo>
                  <a:lnTo>
                    <a:pt x="68" y="115"/>
                  </a:lnTo>
                  <a:lnTo>
                    <a:pt x="65" y="114"/>
                  </a:lnTo>
                  <a:lnTo>
                    <a:pt x="61" y="114"/>
                  </a:lnTo>
                  <a:lnTo>
                    <a:pt x="53" y="112"/>
                  </a:lnTo>
                  <a:lnTo>
                    <a:pt x="45" y="108"/>
                  </a:lnTo>
                  <a:lnTo>
                    <a:pt x="39" y="102"/>
                  </a:lnTo>
                  <a:lnTo>
                    <a:pt x="35" y="91"/>
                  </a:lnTo>
                  <a:lnTo>
                    <a:pt x="35" y="84"/>
                  </a:lnTo>
                  <a:lnTo>
                    <a:pt x="36" y="76"/>
                  </a:lnTo>
                  <a:lnTo>
                    <a:pt x="38" y="73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6" y="65"/>
                  </a:lnTo>
                  <a:lnTo>
                    <a:pt x="35" y="64"/>
                  </a:lnTo>
                  <a:lnTo>
                    <a:pt x="32" y="63"/>
                  </a:lnTo>
                  <a:lnTo>
                    <a:pt x="30" y="61"/>
                  </a:lnTo>
                  <a:lnTo>
                    <a:pt x="26" y="61"/>
                  </a:lnTo>
                  <a:lnTo>
                    <a:pt x="19" y="60"/>
                  </a:lnTo>
                  <a:lnTo>
                    <a:pt x="11" y="56"/>
                  </a:lnTo>
                  <a:lnTo>
                    <a:pt x="4" y="50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" y="23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4" name="Freeform 13"/>
            <p:cNvSpPr>
              <a:spLocks/>
            </p:cNvSpPr>
            <p:nvPr/>
          </p:nvSpPr>
          <p:spPr bwMode="auto">
            <a:xfrm>
              <a:off x="4017963" y="854075"/>
              <a:ext cx="139700" cy="195263"/>
            </a:xfrm>
            <a:custGeom>
              <a:avLst/>
              <a:gdLst>
                <a:gd name="T0" fmla="*/ 10 w 88"/>
                <a:gd name="T1" fmla="*/ 0 h 123"/>
                <a:gd name="T2" fmla="*/ 16 w 88"/>
                <a:gd name="T3" fmla="*/ 4 h 123"/>
                <a:gd name="T4" fmla="*/ 21 w 88"/>
                <a:gd name="T5" fmla="*/ 22 h 123"/>
                <a:gd name="T6" fmla="*/ 18 w 88"/>
                <a:gd name="T7" fmla="*/ 33 h 123"/>
                <a:gd name="T8" fmla="*/ 18 w 88"/>
                <a:gd name="T9" fmla="*/ 38 h 123"/>
                <a:gd name="T10" fmla="*/ 21 w 88"/>
                <a:gd name="T11" fmla="*/ 42 h 123"/>
                <a:gd name="T12" fmla="*/ 25 w 88"/>
                <a:gd name="T13" fmla="*/ 45 h 123"/>
                <a:gd name="T14" fmla="*/ 37 w 88"/>
                <a:gd name="T15" fmla="*/ 46 h 123"/>
                <a:gd name="T16" fmla="*/ 51 w 88"/>
                <a:gd name="T17" fmla="*/ 56 h 123"/>
                <a:gd name="T18" fmla="*/ 55 w 88"/>
                <a:gd name="T19" fmla="*/ 75 h 123"/>
                <a:gd name="T20" fmla="*/ 54 w 88"/>
                <a:gd name="T21" fmla="*/ 85 h 123"/>
                <a:gd name="T22" fmla="*/ 54 w 88"/>
                <a:gd name="T23" fmla="*/ 90 h 123"/>
                <a:gd name="T24" fmla="*/ 56 w 88"/>
                <a:gd name="T25" fmla="*/ 94 h 123"/>
                <a:gd name="T26" fmla="*/ 60 w 88"/>
                <a:gd name="T27" fmla="*/ 97 h 123"/>
                <a:gd name="T28" fmla="*/ 72 w 88"/>
                <a:gd name="T29" fmla="*/ 98 h 123"/>
                <a:gd name="T30" fmla="*/ 86 w 88"/>
                <a:gd name="T31" fmla="*/ 109 h 123"/>
                <a:gd name="T32" fmla="*/ 88 w 88"/>
                <a:gd name="T33" fmla="*/ 115 h 123"/>
                <a:gd name="T34" fmla="*/ 84 w 88"/>
                <a:gd name="T35" fmla="*/ 122 h 123"/>
                <a:gd name="T36" fmla="*/ 78 w 88"/>
                <a:gd name="T37" fmla="*/ 123 h 123"/>
                <a:gd name="T38" fmla="*/ 73 w 88"/>
                <a:gd name="T39" fmla="*/ 120 h 123"/>
                <a:gd name="T40" fmla="*/ 71 w 88"/>
                <a:gd name="T41" fmla="*/ 117 h 123"/>
                <a:gd name="T42" fmla="*/ 65 w 88"/>
                <a:gd name="T43" fmla="*/ 115 h 123"/>
                <a:gd name="T44" fmla="*/ 55 w 88"/>
                <a:gd name="T45" fmla="*/ 114 h 123"/>
                <a:gd name="T46" fmla="*/ 39 w 88"/>
                <a:gd name="T47" fmla="*/ 102 h 123"/>
                <a:gd name="T48" fmla="*/ 35 w 88"/>
                <a:gd name="T49" fmla="*/ 85 h 123"/>
                <a:gd name="T50" fmla="*/ 38 w 88"/>
                <a:gd name="T51" fmla="*/ 73 h 123"/>
                <a:gd name="T52" fmla="*/ 38 w 88"/>
                <a:gd name="T53" fmla="*/ 69 h 123"/>
                <a:gd name="T54" fmla="*/ 35 w 88"/>
                <a:gd name="T55" fmla="*/ 64 h 123"/>
                <a:gd name="T56" fmla="*/ 30 w 88"/>
                <a:gd name="T57" fmla="*/ 63 h 123"/>
                <a:gd name="T58" fmla="*/ 20 w 88"/>
                <a:gd name="T59" fmla="*/ 62 h 123"/>
                <a:gd name="T60" fmla="*/ 4 w 88"/>
                <a:gd name="T61" fmla="*/ 50 h 123"/>
                <a:gd name="T62" fmla="*/ 0 w 88"/>
                <a:gd name="T63" fmla="*/ 33 h 123"/>
                <a:gd name="T64" fmla="*/ 3 w 88"/>
                <a:gd name="T65" fmla="*/ 21 h 123"/>
                <a:gd name="T66" fmla="*/ 3 w 88"/>
                <a:gd name="T67" fmla="*/ 17 h 123"/>
                <a:gd name="T68" fmla="*/ 0 w 88"/>
                <a:gd name="T69" fmla="*/ 11 h 123"/>
                <a:gd name="T70" fmla="*/ 1 w 88"/>
                <a:gd name="T71" fmla="*/ 4 h 123"/>
                <a:gd name="T72" fmla="*/ 6 w 88"/>
                <a:gd name="T7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8" h="123">
                  <a:moveTo>
                    <a:pt x="6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20" y="14"/>
                  </a:lnTo>
                  <a:lnTo>
                    <a:pt x="21" y="22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20" y="41"/>
                  </a:lnTo>
                  <a:lnTo>
                    <a:pt x="21" y="42"/>
                  </a:lnTo>
                  <a:lnTo>
                    <a:pt x="22" y="43"/>
                  </a:lnTo>
                  <a:lnTo>
                    <a:pt x="25" y="45"/>
                  </a:lnTo>
                  <a:lnTo>
                    <a:pt x="29" y="45"/>
                  </a:lnTo>
                  <a:lnTo>
                    <a:pt x="37" y="46"/>
                  </a:lnTo>
                  <a:lnTo>
                    <a:pt x="44" y="50"/>
                  </a:lnTo>
                  <a:lnTo>
                    <a:pt x="51" y="56"/>
                  </a:lnTo>
                  <a:lnTo>
                    <a:pt x="55" y="67"/>
                  </a:lnTo>
                  <a:lnTo>
                    <a:pt x="55" y="75"/>
                  </a:lnTo>
                  <a:lnTo>
                    <a:pt x="54" y="83"/>
                  </a:lnTo>
                  <a:lnTo>
                    <a:pt x="54" y="85"/>
                  </a:lnTo>
                  <a:lnTo>
                    <a:pt x="52" y="89"/>
                  </a:lnTo>
                  <a:lnTo>
                    <a:pt x="54" y="90"/>
                  </a:lnTo>
                  <a:lnTo>
                    <a:pt x="54" y="93"/>
                  </a:lnTo>
                  <a:lnTo>
                    <a:pt x="56" y="94"/>
                  </a:lnTo>
                  <a:lnTo>
                    <a:pt x="58" y="96"/>
                  </a:lnTo>
                  <a:lnTo>
                    <a:pt x="60" y="97"/>
                  </a:lnTo>
                  <a:lnTo>
                    <a:pt x="64" y="97"/>
                  </a:lnTo>
                  <a:lnTo>
                    <a:pt x="72" y="98"/>
                  </a:lnTo>
                  <a:lnTo>
                    <a:pt x="80" y="102"/>
                  </a:lnTo>
                  <a:lnTo>
                    <a:pt x="86" y="109"/>
                  </a:lnTo>
                  <a:lnTo>
                    <a:pt x="88" y="113"/>
                  </a:lnTo>
                  <a:lnTo>
                    <a:pt x="88" y="115"/>
                  </a:lnTo>
                  <a:lnTo>
                    <a:pt x="86" y="119"/>
                  </a:lnTo>
                  <a:lnTo>
                    <a:pt x="84" y="122"/>
                  </a:lnTo>
                  <a:lnTo>
                    <a:pt x="81" y="123"/>
                  </a:lnTo>
                  <a:lnTo>
                    <a:pt x="78" y="123"/>
                  </a:lnTo>
                  <a:lnTo>
                    <a:pt x="76" y="122"/>
                  </a:lnTo>
                  <a:lnTo>
                    <a:pt x="73" y="120"/>
                  </a:lnTo>
                  <a:lnTo>
                    <a:pt x="72" y="119"/>
                  </a:lnTo>
                  <a:lnTo>
                    <a:pt x="71" y="117"/>
                  </a:lnTo>
                  <a:lnTo>
                    <a:pt x="68" y="117"/>
                  </a:lnTo>
                  <a:lnTo>
                    <a:pt x="65" y="115"/>
                  </a:lnTo>
                  <a:lnTo>
                    <a:pt x="61" y="115"/>
                  </a:lnTo>
                  <a:lnTo>
                    <a:pt x="55" y="114"/>
                  </a:lnTo>
                  <a:lnTo>
                    <a:pt x="47" y="110"/>
                  </a:lnTo>
                  <a:lnTo>
                    <a:pt x="39" y="102"/>
                  </a:lnTo>
                  <a:lnTo>
                    <a:pt x="35" y="93"/>
                  </a:lnTo>
                  <a:lnTo>
                    <a:pt x="35" y="85"/>
                  </a:lnTo>
                  <a:lnTo>
                    <a:pt x="37" y="77"/>
                  </a:lnTo>
                  <a:lnTo>
                    <a:pt x="38" y="73"/>
                  </a:lnTo>
                  <a:lnTo>
                    <a:pt x="38" y="71"/>
                  </a:lnTo>
                  <a:lnTo>
                    <a:pt x="38" y="69"/>
                  </a:lnTo>
                  <a:lnTo>
                    <a:pt x="37" y="67"/>
                  </a:lnTo>
                  <a:lnTo>
                    <a:pt x="35" y="64"/>
                  </a:lnTo>
                  <a:lnTo>
                    <a:pt x="33" y="64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0" y="62"/>
                  </a:lnTo>
                  <a:lnTo>
                    <a:pt x="12" y="58"/>
                  </a:lnTo>
                  <a:lnTo>
                    <a:pt x="4" y="50"/>
                  </a:lnTo>
                  <a:lnTo>
                    <a:pt x="0" y="41"/>
                  </a:lnTo>
                  <a:lnTo>
                    <a:pt x="0" y="33"/>
                  </a:lnTo>
                  <a:lnTo>
                    <a:pt x="1" y="25"/>
                  </a:lnTo>
                  <a:lnTo>
                    <a:pt x="3" y="21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5" name="Freeform 14"/>
            <p:cNvSpPr>
              <a:spLocks/>
            </p:cNvSpPr>
            <p:nvPr/>
          </p:nvSpPr>
          <p:spPr bwMode="auto">
            <a:xfrm>
              <a:off x="3629026" y="627063"/>
              <a:ext cx="50800" cy="52388"/>
            </a:xfrm>
            <a:custGeom>
              <a:avLst/>
              <a:gdLst>
                <a:gd name="T0" fmla="*/ 16 w 32"/>
                <a:gd name="T1" fmla="*/ 0 h 33"/>
                <a:gd name="T2" fmla="*/ 21 w 32"/>
                <a:gd name="T3" fmla="*/ 2 h 33"/>
                <a:gd name="T4" fmla="*/ 25 w 32"/>
                <a:gd name="T5" fmla="*/ 4 h 33"/>
                <a:gd name="T6" fmla="*/ 29 w 32"/>
                <a:gd name="T7" fmla="*/ 7 h 33"/>
                <a:gd name="T8" fmla="*/ 32 w 32"/>
                <a:gd name="T9" fmla="*/ 12 h 33"/>
                <a:gd name="T10" fmla="*/ 32 w 32"/>
                <a:gd name="T11" fmla="*/ 17 h 33"/>
                <a:gd name="T12" fmla="*/ 32 w 32"/>
                <a:gd name="T13" fmla="*/ 23 h 33"/>
                <a:gd name="T14" fmla="*/ 29 w 32"/>
                <a:gd name="T15" fmla="*/ 27 h 33"/>
                <a:gd name="T16" fmla="*/ 25 w 32"/>
                <a:gd name="T17" fmla="*/ 30 h 33"/>
                <a:gd name="T18" fmla="*/ 21 w 32"/>
                <a:gd name="T19" fmla="*/ 33 h 33"/>
                <a:gd name="T20" fmla="*/ 16 w 32"/>
                <a:gd name="T21" fmla="*/ 33 h 33"/>
                <a:gd name="T22" fmla="*/ 11 w 32"/>
                <a:gd name="T23" fmla="*/ 33 h 33"/>
                <a:gd name="T24" fmla="*/ 7 w 32"/>
                <a:gd name="T25" fmla="*/ 30 h 33"/>
                <a:gd name="T26" fmla="*/ 3 w 32"/>
                <a:gd name="T27" fmla="*/ 27 h 33"/>
                <a:gd name="T28" fmla="*/ 0 w 32"/>
                <a:gd name="T29" fmla="*/ 23 h 33"/>
                <a:gd name="T30" fmla="*/ 0 w 32"/>
                <a:gd name="T31" fmla="*/ 17 h 33"/>
                <a:gd name="T32" fmla="*/ 0 w 32"/>
                <a:gd name="T33" fmla="*/ 12 h 33"/>
                <a:gd name="T34" fmla="*/ 3 w 32"/>
                <a:gd name="T35" fmla="*/ 7 h 33"/>
                <a:gd name="T36" fmla="*/ 7 w 32"/>
                <a:gd name="T37" fmla="*/ 4 h 33"/>
                <a:gd name="T38" fmla="*/ 11 w 32"/>
                <a:gd name="T39" fmla="*/ 2 h 33"/>
                <a:gd name="T40" fmla="*/ 16 w 32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9" y="7"/>
                  </a:lnTo>
                  <a:lnTo>
                    <a:pt x="32" y="12"/>
                  </a:lnTo>
                  <a:lnTo>
                    <a:pt x="32" y="17"/>
                  </a:lnTo>
                  <a:lnTo>
                    <a:pt x="32" y="23"/>
                  </a:lnTo>
                  <a:lnTo>
                    <a:pt x="29" y="27"/>
                  </a:lnTo>
                  <a:lnTo>
                    <a:pt x="25" y="30"/>
                  </a:lnTo>
                  <a:lnTo>
                    <a:pt x="21" y="33"/>
                  </a:lnTo>
                  <a:lnTo>
                    <a:pt x="16" y="33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3" y="27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3" y="7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6" name="Freeform 15"/>
            <p:cNvSpPr>
              <a:spLocks/>
            </p:cNvSpPr>
            <p:nvPr/>
          </p:nvSpPr>
          <p:spPr bwMode="auto">
            <a:xfrm>
              <a:off x="3781426" y="627063"/>
              <a:ext cx="50800" cy="53975"/>
            </a:xfrm>
            <a:custGeom>
              <a:avLst/>
              <a:gdLst>
                <a:gd name="T0" fmla="*/ 15 w 32"/>
                <a:gd name="T1" fmla="*/ 0 h 34"/>
                <a:gd name="T2" fmla="*/ 22 w 32"/>
                <a:gd name="T3" fmla="*/ 0 h 34"/>
                <a:gd name="T4" fmla="*/ 26 w 32"/>
                <a:gd name="T5" fmla="*/ 3 h 34"/>
                <a:gd name="T6" fmla="*/ 30 w 32"/>
                <a:gd name="T7" fmla="*/ 7 h 34"/>
                <a:gd name="T8" fmla="*/ 32 w 32"/>
                <a:gd name="T9" fmla="*/ 12 h 34"/>
                <a:gd name="T10" fmla="*/ 32 w 32"/>
                <a:gd name="T11" fmla="*/ 17 h 34"/>
                <a:gd name="T12" fmla="*/ 32 w 32"/>
                <a:gd name="T13" fmla="*/ 23 h 34"/>
                <a:gd name="T14" fmla="*/ 30 w 32"/>
                <a:gd name="T15" fmla="*/ 27 h 34"/>
                <a:gd name="T16" fmla="*/ 26 w 32"/>
                <a:gd name="T17" fmla="*/ 30 h 34"/>
                <a:gd name="T18" fmla="*/ 22 w 32"/>
                <a:gd name="T19" fmla="*/ 33 h 34"/>
                <a:gd name="T20" fmla="*/ 15 w 32"/>
                <a:gd name="T21" fmla="*/ 34 h 34"/>
                <a:gd name="T22" fmla="*/ 10 w 32"/>
                <a:gd name="T23" fmla="*/ 33 h 34"/>
                <a:gd name="T24" fmla="*/ 6 w 32"/>
                <a:gd name="T25" fmla="*/ 30 h 34"/>
                <a:gd name="T26" fmla="*/ 2 w 32"/>
                <a:gd name="T27" fmla="*/ 27 h 34"/>
                <a:gd name="T28" fmla="*/ 0 w 32"/>
                <a:gd name="T29" fmla="*/ 23 h 34"/>
                <a:gd name="T30" fmla="*/ 0 w 32"/>
                <a:gd name="T31" fmla="*/ 17 h 34"/>
                <a:gd name="T32" fmla="*/ 0 w 32"/>
                <a:gd name="T33" fmla="*/ 12 h 34"/>
                <a:gd name="T34" fmla="*/ 2 w 32"/>
                <a:gd name="T35" fmla="*/ 7 h 34"/>
                <a:gd name="T36" fmla="*/ 6 w 32"/>
                <a:gd name="T37" fmla="*/ 3 h 34"/>
                <a:gd name="T38" fmla="*/ 10 w 32"/>
                <a:gd name="T39" fmla="*/ 0 h 34"/>
                <a:gd name="T40" fmla="*/ 15 w 32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4">
                  <a:moveTo>
                    <a:pt x="15" y="0"/>
                  </a:moveTo>
                  <a:lnTo>
                    <a:pt x="22" y="0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2" y="12"/>
                  </a:lnTo>
                  <a:lnTo>
                    <a:pt x="32" y="17"/>
                  </a:lnTo>
                  <a:lnTo>
                    <a:pt x="32" y="23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3"/>
                  </a:lnTo>
                  <a:lnTo>
                    <a:pt x="15" y="34"/>
                  </a:lnTo>
                  <a:lnTo>
                    <a:pt x="10" y="33"/>
                  </a:lnTo>
                  <a:lnTo>
                    <a:pt x="6" y="30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2" y="7"/>
                  </a:lnTo>
                  <a:lnTo>
                    <a:pt x="6" y="3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7" name="Freeform 16"/>
            <p:cNvSpPr>
              <a:spLocks noEditPoints="1"/>
            </p:cNvSpPr>
            <p:nvPr/>
          </p:nvSpPr>
          <p:spPr bwMode="auto">
            <a:xfrm>
              <a:off x="3573463" y="908050"/>
              <a:ext cx="312738" cy="133350"/>
            </a:xfrm>
            <a:custGeom>
              <a:avLst/>
              <a:gdLst>
                <a:gd name="T0" fmla="*/ 89 w 197"/>
                <a:gd name="T1" fmla="*/ 29 h 84"/>
                <a:gd name="T2" fmla="*/ 78 w 197"/>
                <a:gd name="T3" fmla="*/ 34 h 84"/>
                <a:gd name="T4" fmla="*/ 77 w 197"/>
                <a:gd name="T5" fmla="*/ 47 h 84"/>
                <a:gd name="T6" fmla="*/ 81 w 197"/>
                <a:gd name="T7" fmla="*/ 56 h 84"/>
                <a:gd name="T8" fmla="*/ 93 w 197"/>
                <a:gd name="T9" fmla="*/ 59 h 84"/>
                <a:gd name="T10" fmla="*/ 114 w 197"/>
                <a:gd name="T11" fmla="*/ 59 h 84"/>
                <a:gd name="T12" fmla="*/ 122 w 197"/>
                <a:gd name="T13" fmla="*/ 52 h 84"/>
                <a:gd name="T14" fmla="*/ 118 w 197"/>
                <a:gd name="T15" fmla="*/ 31 h 84"/>
                <a:gd name="T16" fmla="*/ 107 w 197"/>
                <a:gd name="T17" fmla="*/ 28 h 84"/>
                <a:gd name="T18" fmla="*/ 162 w 197"/>
                <a:gd name="T19" fmla="*/ 14 h 84"/>
                <a:gd name="T20" fmla="*/ 133 w 197"/>
                <a:gd name="T21" fmla="*/ 34 h 84"/>
                <a:gd name="T22" fmla="*/ 135 w 197"/>
                <a:gd name="T23" fmla="*/ 51 h 84"/>
                <a:gd name="T24" fmla="*/ 159 w 197"/>
                <a:gd name="T25" fmla="*/ 67 h 84"/>
                <a:gd name="T26" fmla="*/ 178 w 197"/>
                <a:gd name="T27" fmla="*/ 69 h 84"/>
                <a:gd name="T28" fmla="*/ 184 w 197"/>
                <a:gd name="T29" fmla="*/ 43 h 84"/>
                <a:gd name="T30" fmla="*/ 176 w 197"/>
                <a:gd name="T31" fmla="*/ 18 h 84"/>
                <a:gd name="T32" fmla="*/ 171 w 197"/>
                <a:gd name="T33" fmla="*/ 13 h 84"/>
                <a:gd name="T34" fmla="*/ 26 w 197"/>
                <a:gd name="T35" fmla="*/ 13 h 84"/>
                <a:gd name="T36" fmla="*/ 21 w 197"/>
                <a:gd name="T37" fmla="*/ 18 h 84"/>
                <a:gd name="T38" fmla="*/ 14 w 197"/>
                <a:gd name="T39" fmla="*/ 39 h 84"/>
                <a:gd name="T40" fmla="*/ 18 w 197"/>
                <a:gd name="T41" fmla="*/ 67 h 84"/>
                <a:gd name="T42" fmla="*/ 23 w 197"/>
                <a:gd name="T43" fmla="*/ 69 h 84"/>
                <a:gd name="T44" fmla="*/ 50 w 197"/>
                <a:gd name="T45" fmla="*/ 62 h 84"/>
                <a:gd name="T46" fmla="*/ 63 w 197"/>
                <a:gd name="T47" fmla="*/ 41 h 84"/>
                <a:gd name="T48" fmla="*/ 47 w 197"/>
                <a:gd name="T49" fmla="*/ 18 h 84"/>
                <a:gd name="T50" fmla="*/ 25 w 197"/>
                <a:gd name="T51" fmla="*/ 0 h 84"/>
                <a:gd name="T52" fmla="*/ 61 w 197"/>
                <a:gd name="T53" fmla="*/ 13 h 84"/>
                <a:gd name="T54" fmla="*/ 82 w 197"/>
                <a:gd name="T55" fmla="*/ 16 h 84"/>
                <a:gd name="T56" fmla="*/ 107 w 197"/>
                <a:gd name="T57" fmla="*/ 13 h 84"/>
                <a:gd name="T58" fmla="*/ 137 w 197"/>
                <a:gd name="T59" fmla="*/ 12 h 84"/>
                <a:gd name="T60" fmla="*/ 173 w 197"/>
                <a:gd name="T61" fmla="*/ 0 h 84"/>
                <a:gd name="T62" fmla="*/ 190 w 197"/>
                <a:gd name="T63" fmla="*/ 13 h 84"/>
                <a:gd name="T64" fmla="*/ 197 w 197"/>
                <a:gd name="T65" fmla="*/ 51 h 84"/>
                <a:gd name="T66" fmla="*/ 187 w 197"/>
                <a:gd name="T67" fmla="*/ 79 h 84"/>
                <a:gd name="T68" fmla="*/ 173 w 197"/>
                <a:gd name="T69" fmla="*/ 84 h 84"/>
                <a:gd name="T70" fmla="*/ 142 w 197"/>
                <a:gd name="T71" fmla="*/ 75 h 84"/>
                <a:gd name="T72" fmla="*/ 119 w 197"/>
                <a:gd name="T73" fmla="*/ 72 h 84"/>
                <a:gd name="T74" fmla="*/ 91 w 197"/>
                <a:gd name="T75" fmla="*/ 73 h 84"/>
                <a:gd name="T76" fmla="*/ 69 w 197"/>
                <a:gd name="T77" fmla="*/ 66 h 84"/>
                <a:gd name="T78" fmla="*/ 27 w 197"/>
                <a:gd name="T79" fmla="*/ 84 h 84"/>
                <a:gd name="T80" fmla="*/ 15 w 197"/>
                <a:gd name="T81" fmla="*/ 81 h 84"/>
                <a:gd name="T82" fmla="*/ 2 w 197"/>
                <a:gd name="T83" fmla="*/ 64 h 84"/>
                <a:gd name="T84" fmla="*/ 4 w 197"/>
                <a:gd name="T85" fmla="*/ 22 h 84"/>
                <a:gd name="T86" fmla="*/ 19 w 197"/>
                <a:gd name="T8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" h="84">
                  <a:moveTo>
                    <a:pt x="101" y="28"/>
                  </a:moveTo>
                  <a:lnTo>
                    <a:pt x="94" y="28"/>
                  </a:lnTo>
                  <a:lnTo>
                    <a:pt x="89" y="29"/>
                  </a:lnTo>
                  <a:lnTo>
                    <a:pt x="85" y="30"/>
                  </a:lnTo>
                  <a:lnTo>
                    <a:pt x="81" y="31"/>
                  </a:lnTo>
                  <a:lnTo>
                    <a:pt x="78" y="34"/>
                  </a:lnTo>
                  <a:lnTo>
                    <a:pt x="77" y="38"/>
                  </a:lnTo>
                  <a:lnTo>
                    <a:pt x="77" y="42"/>
                  </a:lnTo>
                  <a:lnTo>
                    <a:pt x="77" y="47"/>
                  </a:lnTo>
                  <a:lnTo>
                    <a:pt x="77" y="51"/>
                  </a:lnTo>
                  <a:lnTo>
                    <a:pt x="78" y="55"/>
                  </a:lnTo>
                  <a:lnTo>
                    <a:pt x="81" y="56"/>
                  </a:lnTo>
                  <a:lnTo>
                    <a:pt x="84" y="58"/>
                  </a:lnTo>
                  <a:lnTo>
                    <a:pt x="87" y="59"/>
                  </a:lnTo>
                  <a:lnTo>
                    <a:pt x="93" y="59"/>
                  </a:lnTo>
                  <a:lnTo>
                    <a:pt x="101" y="60"/>
                  </a:lnTo>
                  <a:lnTo>
                    <a:pt x="107" y="59"/>
                  </a:lnTo>
                  <a:lnTo>
                    <a:pt x="114" y="59"/>
                  </a:lnTo>
                  <a:lnTo>
                    <a:pt x="118" y="58"/>
                  </a:lnTo>
                  <a:lnTo>
                    <a:pt x="119" y="58"/>
                  </a:lnTo>
                  <a:lnTo>
                    <a:pt x="122" y="52"/>
                  </a:lnTo>
                  <a:lnTo>
                    <a:pt x="122" y="45"/>
                  </a:lnTo>
                  <a:lnTo>
                    <a:pt x="120" y="37"/>
                  </a:lnTo>
                  <a:lnTo>
                    <a:pt x="118" y="31"/>
                  </a:lnTo>
                  <a:lnTo>
                    <a:pt x="116" y="30"/>
                  </a:lnTo>
                  <a:lnTo>
                    <a:pt x="112" y="29"/>
                  </a:lnTo>
                  <a:lnTo>
                    <a:pt x="107" y="28"/>
                  </a:lnTo>
                  <a:lnTo>
                    <a:pt x="101" y="28"/>
                  </a:lnTo>
                  <a:close/>
                  <a:moveTo>
                    <a:pt x="170" y="13"/>
                  </a:moveTo>
                  <a:lnTo>
                    <a:pt x="162" y="14"/>
                  </a:lnTo>
                  <a:lnTo>
                    <a:pt x="152" y="18"/>
                  </a:lnTo>
                  <a:lnTo>
                    <a:pt x="142" y="26"/>
                  </a:lnTo>
                  <a:lnTo>
                    <a:pt x="133" y="34"/>
                  </a:lnTo>
                  <a:lnTo>
                    <a:pt x="135" y="39"/>
                  </a:lnTo>
                  <a:lnTo>
                    <a:pt x="135" y="46"/>
                  </a:lnTo>
                  <a:lnTo>
                    <a:pt x="135" y="51"/>
                  </a:lnTo>
                  <a:lnTo>
                    <a:pt x="135" y="54"/>
                  </a:lnTo>
                  <a:lnTo>
                    <a:pt x="149" y="62"/>
                  </a:lnTo>
                  <a:lnTo>
                    <a:pt x="159" y="67"/>
                  </a:lnTo>
                  <a:lnTo>
                    <a:pt x="171" y="69"/>
                  </a:lnTo>
                  <a:lnTo>
                    <a:pt x="174" y="69"/>
                  </a:lnTo>
                  <a:lnTo>
                    <a:pt x="178" y="69"/>
                  </a:lnTo>
                  <a:lnTo>
                    <a:pt x="179" y="67"/>
                  </a:lnTo>
                  <a:lnTo>
                    <a:pt x="183" y="58"/>
                  </a:lnTo>
                  <a:lnTo>
                    <a:pt x="184" y="43"/>
                  </a:lnTo>
                  <a:lnTo>
                    <a:pt x="180" y="26"/>
                  </a:lnTo>
                  <a:lnTo>
                    <a:pt x="179" y="21"/>
                  </a:lnTo>
                  <a:lnTo>
                    <a:pt x="176" y="18"/>
                  </a:lnTo>
                  <a:lnTo>
                    <a:pt x="175" y="16"/>
                  </a:lnTo>
                  <a:lnTo>
                    <a:pt x="173" y="14"/>
                  </a:lnTo>
                  <a:lnTo>
                    <a:pt x="171" y="13"/>
                  </a:lnTo>
                  <a:lnTo>
                    <a:pt x="170" y="13"/>
                  </a:lnTo>
                  <a:close/>
                  <a:moveTo>
                    <a:pt x="27" y="13"/>
                  </a:moveTo>
                  <a:lnTo>
                    <a:pt x="26" y="13"/>
                  </a:lnTo>
                  <a:lnTo>
                    <a:pt x="25" y="14"/>
                  </a:lnTo>
                  <a:lnTo>
                    <a:pt x="23" y="16"/>
                  </a:lnTo>
                  <a:lnTo>
                    <a:pt x="21" y="18"/>
                  </a:lnTo>
                  <a:lnTo>
                    <a:pt x="19" y="21"/>
                  </a:lnTo>
                  <a:lnTo>
                    <a:pt x="17" y="26"/>
                  </a:lnTo>
                  <a:lnTo>
                    <a:pt x="14" y="39"/>
                  </a:lnTo>
                  <a:lnTo>
                    <a:pt x="14" y="50"/>
                  </a:lnTo>
                  <a:lnTo>
                    <a:pt x="15" y="60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6" y="69"/>
                  </a:lnTo>
                  <a:lnTo>
                    <a:pt x="38" y="67"/>
                  </a:lnTo>
                  <a:lnTo>
                    <a:pt x="50" y="62"/>
                  </a:lnTo>
                  <a:lnTo>
                    <a:pt x="64" y="52"/>
                  </a:lnTo>
                  <a:lnTo>
                    <a:pt x="63" y="49"/>
                  </a:lnTo>
                  <a:lnTo>
                    <a:pt x="63" y="41"/>
                  </a:lnTo>
                  <a:lnTo>
                    <a:pt x="64" y="34"/>
                  </a:lnTo>
                  <a:lnTo>
                    <a:pt x="56" y="26"/>
                  </a:lnTo>
                  <a:lnTo>
                    <a:pt x="47" y="18"/>
                  </a:lnTo>
                  <a:lnTo>
                    <a:pt x="36" y="14"/>
                  </a:lnTo>
                  <a:lnTo>
                    <a:pt x="27" y="13"/>
                  </a:lnTo>
                  <a:close/>
                  <a:moveTo>
                    <a:pt x="25" y="0"/>
                  </a:moveTo>
                  <a:lnTo>
                    <a:pt x="38" y="0"/>
                  </a:lnTo>
                  <a:lnTo>
                    <a:pt x="50" y="5"/>
                  </a:lnTo>
                  <a:lnTo>
                    <a:pt x="61" y="13"/>
                  </a:lnTo>
                  <a:lnTo>
                    <a:pt x="72" y="22"/>
                  </a:lnTo>
                  <a:lnTo>
                    <a:pt x="72" y="21"/>
                  </a:lnTo>
                  <a:lnTo>
                    <a:pt x="82" y="16"/>
                  </a:lnTo>
                  <a:lnTo>
                    <a:pt x="93" y="14"/>
                  </a:lnTo>
                  <a:lnTo>
                    <a:pt x="101" y="13"/>
                  </a:lnTo>
                  <a:lnTo>
                    <a:pt x="107" y="13"/>
                  </a:lnTo>
                  <a:lnTo>
                    <a:pt x="118" y="16"/>
                  </a:lnTo>
                  <a:lnTo>
                    <a:pt x="127" y="21"/>
                  </a:lnTo>
                  <a:lnTo>
                    <a:pt x="137" y="12"/>
                  </a:lnTo>
                  <a:lnTo>
                    <a:pt x="149" y="5"/>
                  </a:lnTo>
                  <a:lnTo>
                    <a:pt x="161" y="0"/>
                  </a:lnTo>
                  <a:lnTo>
                    <a:pt x="173" y="0"/>
                  </a:lnTo>
                  <a:lnTo>
                    <a:pt x="179" y="1"/>
                  </a:lnTo>
                  <a:lnTo>
                    <a:pt x="184" y="5"/>
                  </a:lnTo>
                  <a:lnTo>
                    <a:pt x="190" y="13"/>
                  </a:lnTo>
                  <a:lnTo>
                    <a:pt x="194" y="22"/>
                  </a:lnTo>
                  <a:lnTo>
                    <a:pt x="197" y="37"/>
                  </a:lnTo>
                  <a:lnTo>
                    <a:pt x="197" y="51"/>
                  </a:lnTo>
                  <a:lnTo>
                    <a:pt x="196" y="64"/>
                  </a:lnTo>
                  <a:lnTo>
                    <a:pt x="190" y="76"/>
                  </a:lnTo>
                  <a:lnTo>
                    <a:pt x="187" y="79"/>
                  </a:lnTo>
                  <a:lnTo>
                    <a:pt x="182" y="81"/>
                  </a:lnTo>
                  <a:lnTo>
                    <a:pt x="178" y="83"/>
                  </a:lnTo>
                  <a:lnTo>
                    <a:pt x="173" y="84"/>
                  </a:lnTo>
                  <a:lnTo>
                    <a:pt x="170" y="84"/>
                  </a:lnTo>
                  <a:lnTo>
                    <a:pt x="156" y="80"/>
                  </a:lnTo>
                  <a:lnTo>
                    <a:pt x="142" y="75"/>
                  </a:lnTo>
                  <a:lnTo>
                    <a:pt x="129" y="67"/>
                  </a:lnTo>
                  <a:lnTo>
                    <a:pt x="127" y="68"/>
                  </a:lnTo>
                  <a:lnTo>
                    <a:pt x="119" y="72"/>
                  </a:lnTo>
                  <a:lnTo>
                    <a:pt x="108" y="73"/>
                  </a:lnTo>
                  <a:lnTo>
                    <a:pt x="101" y="73"/>
                  </a:lnTo>
                  <a:lnTo>
                    <a:pt x="91" y="73"/>
                  </a:lnTo>
                  <a:lnTo>
                    <a:pt x="82" y="72"/>
                  </a:lnTo>
                  <a:lnTo>
                    <a:pt x="73" y="68"/>
                  </a:lnTo>
                  <a:lnTo>
                    <a:pt x="69" y="66"/>
                  </a:lnTo>
                  <a:lnTo>
                    <a:pt x="55" y="73"/>
                  </a:lnTo>
                  <a:lnTo>
                    <a:pt x="42" y="80"/>
                  </a:lnTo>
                  <a:lnTo>
                    <a:pt x="27" y="84"/>
                  </a:lnTo>
                  <a:lnTo>
                    <a:pt x="25" y="84"/>
                  </a:lnTo>
                  <a:lnTo>
                    <a:pt x="19" y="83"/>
                  </a:lnTo>
                  <a:lnTo>
                    <a:pt x="15" y="81"/>
                  </a:lnTo>
                  <a:lnTo>
                    <a:pt x="12" y="79"/>
                  </a:lnTo>
                  <a:lnTo>
                    <a:pt x="8" y="76"/>
                  </a:lnTo>
                  <a:lnTo>
                    <a:pt x="2" y="64"/>
                  </a:lnTo>
                  <a:lnTo>
                    <a:pt x="0" y="51"/>
                  </a:lnTo>
                  <a:lnTo>
                    <a:pt x="1" y="37"/>
                  </a:lnTo>
                  <a:lnTo>
                    <a:pt x="4" y="22"/>
                  </a:lnTo>
                  <a:lnTo>
                    <a:pt x="8" y="12"/>
                  </a:lnTo>
                  <a:lnTo>
                    <a:pt x="14" y="5"/>
                  </a:lnTo>
                  <a:lnTo>
                    <a:pt x="19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8" name="Freeform 17"/>
            <p:cNvSpPr>
              <a:spLocks/>
            </p:cNvSpPr>
            <p:nvPr/>
          </p:nvSpPr>
          <p:spPr bwMode="auto">
            <a:xfrm>
              <a:off x="3687763" y="1108075"/>
              <a:ext cx="96838" cy="87313"/>
            </a:xfrm>
            <a:custGeom>
              <a:avLst/>
              <a:gdLst>
                <a:gd name="T0" fmla="*/ 39 w 61"/>
                <a:gd name="T1" fmla="*/ 0 h 55"/>
                <a:gd name="T2" fmla="*/ 50 w 61"/>
                <a:gd name="T3" fmla="*/ 2 h 55"/>
                <a:gd name="T4" fmla="*/ 55 w 61"/>
                <a:gd name="T5" fmla="*/ 6 h 55"/>
                <a:gd name="T6" fmla="*/ 57 w 61"/>
                <a:gd name="T7" fmla="*/ 12 h 55"/>
                <a:gd name="T8" fmla="*/ 60 w 61"/>
                <a:gd name="T9" fmla="*/ 17 h 55"/>
                <a:gd name="T10" fmla="*/ 61 w 61"/>
                <a:gd name="T11" fmla="*/ 23 h 55"/>
                <a:gd name="T12" fmla="*/ 59 w 61"/>
                <a:gd name="T13" fmla="*/ 36 h 55"/>
                <a:gd name="T14" fmla="*/ 50 w 61"/>
                <a:gd name="T15" fmla="*/ 48 h 55"/>
                <a:gd name="T16" fmla="*/ 38 w 61"/>
                <a:gd name="T17" fmla="*/ 53 h 55"/>
                <a:gd name="T18" fmla="*/ 31 w 61"/>
                <a:gd name="T19" fmla="*/ 55 h 55"/>
                <a:gd name="T20" fmla="*/ 23 w 61"/>
                <a:gd name="T21" fmla="*/ 53 h 55"/>
                <a:gd name="T22" fmla="*/ 18 w 61"/>
                <a:gd name="T23" fmla="*/ 52 h 55"/>
                <a:gd name="T24" fmla="*/ 12 w 61"/>
                <a:gd name="T25" fmla="*/ 48 h 55"/>
                <a:gd name="T26" fmla="*/ 4 w 61"/>
                <a:gd name="T27" fmla="*/ 39 h 55"/>
                <a:gd name="T28" fmla="*/ 0 w 61"/>
                <a:gd name="T29" fmla="*/ 27 h 55"/>
                <a:gd name="T30" fmla="*/ 0 w 61"/>
                <a:gd name="T31" fmla="*/ 23 h 55"/>
                <a:gd name="T32" fmla="*/ 1 w 61"/>
                <a:gd name="T33" fmla="*/ 19 h 55"/>
                <a:gd name="T34" fmla="*/ 1 w 61"/>
                <a:gd name="T35" fmla="*/ 14 h 55"/>
                <a:gd name="T36" fmla="*/ 4 w 61"/>
                <a:gd name="T37" fmla="*/ 13 h 55"/>
                <a:gd name="T38" fmla="*/ 6 w 61"/>
                <a:gd name="T39" fmla="*/ 10 h 55"/>
                <a:gd name="T40" fmla="*/ 9 w 61"/>
                <a:gd name="T41" fmla="*/ 9 h 55"/>
                <a:gd name="T42" fmla="*/ 12 w 61"/>
                <a:gd name="T43" fmla="*/ 9 h 55"/>
                <a:gd name="T44" fmla="*/ 17 w 61"/>
                <a:gd name="T45" fmla="*/ 12 h 55"/>
                <a:gd name="T46" fmla="*/ 18 w 61"/>
                <a:gd name="T47" fmla="*/ 17 h 55"/>
                <a:gd name="T48" fmla="*/ 18 w 61"/>
                <a:gd name="T49" fmla="*/ 22 h 55"/>
                <a:gd name="T50" fmla="*/ 17 w 61"/>
                <a:gd name="T51" fmla="*/ 27 h 55"/>
                <a:gd name="T52" fmla="*/ 18 w 61"/>
                <a:gd name="T53" fmla="*/ 32 h 55"/>
                <a:gd name="T54" fmla="*/ 21 w 61"/>
                <a:gd name="T55" fmla="*/ 35 h 55"/>
                <a:gd name="T56" fmla="*/ 23 w 61"/>
                <a:gd name="T57" fmla="*/ 38 h 55"/>
                <a:gd name="T58" fmla="*/ 27 w 61"/>
                <a:gd name="T59" fmla="*/ 39 h 55"/>
                <a:gd name="T60" fmla="*/ 31 w 61"/>
                <a:gd name="T61" fmla="*/ 39 h 55"/>
                <a:gd name="T62" fmla="*/ 36 w 61"/>
                <a:gd name="T63" fmla="*/ 39 h 55"/>
                <a:gd name="T64" fmla="*/ 42 w 61"/>
                <a:gd name="T65" fmla="*/ 36 h 55"/>
                <a:gd name="T66" fmla="*/ 44 w 61"/>
                <a:gd name="T67" fmla="*/ 32 h 55"/>
                <a:gd name="T68" fmla="*/ 47 w 61"/>
                <a:gd name="T69" fmla="*/ 29 h 55"/>
                <a:gd name="T70" fmla="*/ 48 w 61"/>
                <a:gd name="T71" fmla="*/ 23 h 55"/>
                <a:gd name="T72" fmla="*/ 47 w 61"/>
                <a:gd name="T73" fmla="*/ 19 h 55"/>
                <a:gd name="T74" fmla="*/ 46 w 61"/>
                <a:gd name="T75" fmla="*/ 15 h 55"/>
                <a:gd name="T76" fmla="*/ 43 w 61"/>
                <a:gd name="T77" fmla="*/ 13 h 55"/>
                <a:gd name="T78" fmla="*/ 40 w 61"/>
                <a:gd name="T79" fmla="*/ 12 h 55"/>
                <a:gd name="T80" fmla="*/ 38 w 61"/>
                <a:gd name="T81" fmla="*/ 12 h 55"/>
                <a:gd name="T82" fmla="*/ 35 w 61"/>
                <a:gd name="T83" fmla="*/ 12 h 55"/>
                <a:gd name="T84" fmla="*/ 32 w 61"/>
                <a:gd name="T85" fmla="*/ 13 h 55"/>
                <a:gd name="T86" fmla="*/ 30 w 61"/>
                <a:gd name="T87" fmla="*/ 13 h 55"/>
                <a:gd name="T88" fmla="*/ 27 w 61"/>
                <a:gd name="T89" fmla="*/ 13 h 55"/>
                <a:gd name="T90" fmla="*/ 26 w 61"/>
                <a:gd name="T91" fmla="*/ 13 h 55"/>
                <a:gd name="T92" fmla="*/ 23 w 61"/>
                <a:gd name="T93" fmla="*/ 10 h 55"/>
                <a:gd name="T94" fmla="*/ 23 w 61"/>
                <a:gd name="T95" fmla="*/ 8 h 55"/>
                <a:gd name="T96" fmla="*/ 25 w 61"/>
                <a:gd name="T97" fmla="*/ 5 h 55"/>
                <a:gd name="T98" fmla="*/ 27 w 61"/>
                <a:gd name="T99" fmla="*/ 2 h 55"/>
                <a:gd name="T100" fmla="*/ 39 w 61"/>
                <a:gd name="T10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" h="55">
                  <a:moveTo>
                    <a:pt x="39" y="0"/>
                  </a:moveTo>
                  <a:lnTo>
                    <a:pt x="50" y="2"/>
                  </a:lnTo>
                  <a:lnTo>
                    <a:pt x="55" y="6"/>
                  </a:lnTo>
                  <a:lnTo>
                    <a:pt x="57" y="12"/>
                  </a:lnTo>
                  <a:lnTo>
                    <a:pt x="60" y="17"/>
                  </a:lnTo>
                  <a:lnTo>
                    <a:pt x="61" y="23"/>
                  </a:lnTo>
                  <a:lnTo>
                    <a:pt x="59" y="36"/>
                  </a:lnTo>
                  <a:lnTo>
                    <a:pt x="50" y="48"/>
                  </a:lnTo>
                  <a:lnTo>
                    <a:pt x="38" y="53"/>
                  </a:lnTo>
                  <a:lnTo>
                    <a:pt x="31" y="55"/>
                  </a:lnTo>
                  <a:lnTo>
                    <a:pt x="23" y="53"/>
                  </a:lnTo>
                  <a:lnTo>
                    <a:pt x="18" y="52"/>
                  </a:lnTo>
                  <a:lnTo>
                    <a:pt x="12" y="48"/>
                  </a:lnTo>
                  <a:lnTo>
                    <a:pt x="4" y="39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6" y="10"/>
                  </a:lnTo>
                  <a:lnTo>
                    <a:pt x="9" y="9"/>
                  </a:lnTo>
                  <a:lnTo>
                    <a:pt x="12" y="9"/>
                  </a:lnTo>
                  <a:lnTo>
                    <a:pt x="17" y="12"/>
                  </a:lnTo>
                  <a:lnTo>
                    <a:pt x="18" y="17"/>
                  </a:lnTo>
                  <a:lnTo>
                    <a:pt x="18" y="22"/>
                  </a:lnTo>
                  <a:lnTo>
                    <a:pt x="17" y="27"/>
                  </a:lnTo>
                  <a:lnTo>
                    <a:pt x="18" y="32"/>
                  </a:lnTo>
                  <a:lnTo>
                    <a:pt x="21" y="35"/>
                  </a:lnTo>
                  <a:lnTo>
                    <a:pt x="23" y="38"/>
                  </a:lnTo>
                  <a:lnTo>
                    <a:pt x="27" y="39"/>
                  </a:lnTo>
                  <a:lnTo>
                    <a:pt x="31" y="39"/>
                  </a:lnTo>
                  <a:lnTo>
                    <a:pt x="36" y="39"/>
                  </a:lnTo>
                  <a:lnTo>
                    <a:pt x="42" y="36"/>
                  </a:lnTo>
                  <a:lnTo>
                    <a:pt x="44" y="32"/>
                  </a:lnTo>
                  <a:lnTo>
                    <a:pt x="47" y="29"/>
                  </a:lnTo>
                  <a:lnTo>
                    <a:pt x="48" y="23"/>
                  </a:lnTo>
                  <a:lnTo>
                    <a:pt x="47" y="19"/>
                  </a:lnTo>
                  <a:lnTo>
                    <a:pt x="46" y="15"/>
                  </a:lnTo>
                  <a:lnTo>
                    <a:pt x="43" y="13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2" y="13"/>
                  </a:lnTo>
                  <a:lnTo>
                    <a:pt x="30" y="13"/>
                  </a:lnTo>
                  <a:lnTo>
                    <a:pt x="27" y="13"/>
                  </a:lnTo>
                  <a:lnTo>
                    <a:pt x="26" y="13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5" y="5"/>
                  </a:lnTo>
                  <a:lnTo>
                    <a:pt x="27" y="2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9" name="Freeform 18"/>
            <p:cNvSpPr>
              <a:spLocks/>
            </p:cNvSpPr>
            <p:nvPr/>
          </p:nvSpPr>
          <p:spPr bwMode="auto">
            <a:xfrm>
              <a:off x="3690938" y="1270000"/>
              <a:ext cx="96838" cy="93663"/>
            </a:xfrm>
            <a:custGeom>
              <a:avLst/>
              <a:gdLst>
                <a:gd name="T0" fmla="*/ 34 w 61"/>
                <a:gd name="T1" fmla="*/ 0 h 59"/>
                <a:gd name="T2" fmla="*/ 40 w 61"/>
                <a:gd name="T3" fmla="*/ 1 h 59"/>
                <a:gd name="T4" fmla="*/ 46 w 61"/>
                <a:gd name="T5" fmla="*/ 4 h 59"/>
                <a:gd name="T6" fmla="*/ 50 w 61"/>
                <a:gd name="T7" fmla="*/ 8 h 59"/>
                <a:gd name="T8" fmla="*/ 55 w 61"/>
                <a:gd name="T9" fmla="*/ 13 h 59"/>
                <a:gd name="T10" fmla="*/ 57 w 61"/>
                <a:gd name="T11" fmla="*/ 16 h 59"/>
                <a:gd name="T12" fmla="*/ 59 w 61"/>
                <a:gd name="T13" fmla="*/ 19 h 59"/>
                <a:gd name="T14" fmla="*/ 61 w 61"/>
                <a:gd name="T15" fmla="*/ 25 h 59"/>
                <a:gd name="T16" fmla="*/ 59 w 61"/>
                <a:gd name="T17" fmla="*/ 27 h 59"/>
                <a:gd name="T18" fmla="*/ 59 w 61"/>
                <a:gd name="T19" fmla="*/ 30 h 59"/>
                <a:gd name="T20" fmla="*/ 57 w 61"/>
                <a:gd name="T21" fmla="*/ 33 h 59"/>
                <a:gd name="T22" fmla="*/ 54 w 61"/>
                <a:gd name="T23" fmla="*/ 34 h 59"/>
                <a:gd name="T24" fmla="*/ 51 w 61"/>
                <a:gd name="T25" fmla="*/ 34 h 59"/>
                <a:gd name="T26" fmla="*/ 49 w 61"/>
                <a:gd name="T27" fmla="*/ 34 h 59"/>
                <a:gd name="T28" fmla="*/ 46 w 61"/>
                <a:gd name="T29" fmla="*/ 33 h 59"/>
                <a:gd name="T30" fmla="*/ 45 w 61"/>
                <a:gd name="T31" fmla="*/ 30 h 59"/>
                <a:gd name="T32" fmla="*/ 44 w 61"/>
                <a:gd name="T33" fmla="*/ 27 h 59"/>
                <a:gd name="T34" fmla="*/ 42 w 61"/>
                <a:gd name="T35" fmla="*/ 25 h 59"/>
                <a:gd name="T36" fmla="*/ 41 w 61"/>
                <a:gd name="T37" fmla="*/ 22 h 59"/>
                <a:gd name="T38" fmla="*/ 40 w 61"/>
                <a:gd name="T39" fmla="*/ 19 h 59"/>
                <a:gd name="T40" fmla="*/ 37 w 61"/>
                <a:gd name="T41" fmla="*/ 18 h 59"/>
                <a:gd name="T42" fmla="*/ 34 w 61"/>
                <a:gd name="T43" fmla="*/ 17 h 59"/>
                <a:gd name="T44" fmla="*/ 30 w 61"/>
                <a:gd name="T45" fmla="*/ 16 h 59"/>
                <a:gd name="T46" fmla="*/ 25 w 61"/>
                <a:gd name="T47" fmla="*/ 17 h 59"/>
                <a:gd name="T48" fmla="*/ 21 w 61"/>
                <a:gd name="T49" fmla="*/ 18 h 59"/>
                <a:gd name="T50" fmla="*/ 17 w 61"/>
                <a:gd name="T51" fmla="*/ 21 h 59"/>
                <a:gd name="T52" fmla="*/ 15 w 61"/>
                <a:gd name="T53" fmla="*/ 26 h 59"/>
                <a:gd name="T54" fmla="*/ 13 w 61"/>
                <a:gd name="T55" fmla="*/ 29 h 59"/>
                <a:gd name="T56" fmla="*/ 13 w 61"/>
                <a:gd name="T57" fmla="*/ 33 h 59"/>
                <a:gd name="T58" fmla="*/ 13 w 61"/>
                <a:gd name="T59" fmla="*/ 37 h 59"/>
                <a:gd name="T60" fmla="*/ 16 w 61"/>
                <a:gd name="T61" fmla="*/ 40 h 59"/>
                <a:gd name="T62" fmla="*/ 19 w 61"/>
                <a:gd name="T63" fmla="*/ 43 h 59"/>
                <a:gd name="T64" fmla="*/ 21 w 61"/>
                <a:gd name="T65" fmla="*/ 46 h 59"/>
                <a:gd name="T66" fmla="*/ 25 w 61"/>
                <a:gd name="T67" fmla="*/ 47 h 59"/>
                <a:gd name="T68" fmla="*/ 28 w 61"/>
                <a:gd name="T69" fmla="*/ 46 h 59"/>
                <a:gd name="T70" fmla="*/ 30 w 61"/>
                <a:gd name="T71" fmla="*/ 44 h 59"/>
                <a:gd name="T72" fmla="*/ 33 w 61"/>
                <a:gd name="T73" fmla="*/ 43 h 59"/>
                <a:gd name="T74" fmla="*/ 34 w 61"/>
                <a:gd name="T75" fmla="*/ 42 h 59"/>
                <a:gd name="T76" fmla="*/ 37 w 61"/>
                <a:gd name="T77" fmla="*/ 39 h 59"/>
                <a:gd name="T78" fmla="*/ 38 w 61"/>
                <a:gd name="T79" fmla="*/ 38 h 59"/>
                <a:gd name="T80" fmla="*/ 41 w 61"/>
                <a:gd name="T81" fmla="*/ 38 h 59"/>
                <a:gd name="T82" fmla="*/ 44 w 61"/>
                <a:gd name="T83" fmla="*/ 39 h 59"/>
                <a:gd name="T84" fmla="*/ 45 w 61"/>
                <a:gd name="T85" fmla="*/ 42 h 59"/>
                <a:gd name="T86" fmla="*/ 46 w 61"/>
                <a:gd name="T87" fmla="*/ 44 h 59"/>
                <a:gd name="T88" fmla="*/ 45 w 61"/>
                <a:gd name="T89" fmla="*/ 47 h 59"/>
                <a:gd name="T90" fmla="*/ 41 w 61"/>
                <a:gd name="T91" fmla="*/ 52 h 59"/>
                <a:gd name="T92" fmla="*/ 36 w 61"/>
                <a:gd name="T93" fmla="*/ 56 h 59"/>
                <a:gd name="T94" fmla="*/ 30 w 61"/>
                <a:gd name="T95" fmla="*/ 57 h 59"/>
                <a:gd name="T96" fmla="*/ 25 w 61"/>
                <a:gd name="T97" fmla="*/ 59 h 59"/>
                <a:gd name="T98" fmla="*/ 19 w 61"/>
                <a:gd name="T99" fmla="*/ 57 h 59"/>
                <a:gd name="T100" fmla="*/ 13 w 61"/>
                <a:gd name="T101" fmla="*/ 56 h 59"/>
                <a:gd name="T102" fmla="*/ 8 w 61"/>
                <a:gd name="T103" fmla="*/ 52 h 59"/>
                <a:gd name="T104" fmla="*/ 4 w 61"/>
                <a:gd name="T105" fmla="*/ 47 h 59"/>
                <a:gd name="T106" fmla="*/ 0 w 61"/>
                <a:gd name="T107" fmla="*/ 34 h 59"/>
                <a:gd name="T108" fmla="*/ 2 w 61"/>
                <a:gd name="T109" fmla="*/ 21 h 59"/>
                <a:gd name="T110" fmla="*/ 10 w 61"/>
                <a:gd name="T111" fmla="*/ 9 h 59"/>
                <a:gd name="T112" fmla="*/ 15 w 61"/>
                <a:gd name="T113" fmla="*/ 5 h 59"/>
                <a:gd name="T114" fmla="*/ 21 w 61"/>
                <a:gd name="T115" fmla="*/ 1 h 59"/>
                <a:gd name="T116" fmla="*/ 28 w 61"/>
                <a:gd name="T117" fmla="*/ 0 h 59"/>
                <a:gd name="T118" fmla="*/ 34 w 61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59">
                  <a:moveTo>
                    <a:pt x="34" y="0"/>
                  </a:moveTo>
                  <a:lnTo>
                    <a:pt x="40" y="1"/>
                  </a:lnTo>
                  <a:lnTo>
                    <a:pt x="46" y="4"/>
                  </a:lnTo>
                  <a:lnTo>
                    <a:pt x="50" y="8"/>
                  </a:lnTo>
                  <a:lnTo>
                    <a:pt x="55" y="13"/>
                  </a:lnTo>
                  <a:lnTo>
                    <a:pt x="57" y="16"/>
                  </a:lnTo>
                  <a:lnTo>
                    <a:pt x="59" y="19"/>
                  </a:lnTo>
                  <a:lnTo>
                    <a:pt x="61" y="25"/>
                  </a:lnTo>
                  <a:lnTo>
                    <a:pt x="59" y="27"/>
                  </a:lnTo>
                  <a:lnTo>
                    <a:pt x="59" y="30"/>
                  </a:lnTo>
                  <a:lnTo>
                    <a:pt x="57" y="33"/>
                  </a:lnTo>
                  <a:lnTo>
                    <a:pt x="54" y="34"/>
                  </a:lnTo>
                  <a:lnTo>
                    <a:pt x="51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4" y="27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40" y="19"/>
                  </a:lnTo>
                  <a:lnTo>
                    <a:pt x="37" y="18"/>
                  </a:lnTo>
                  <a:lnTo>
                    <a:pt x="34" y="17"/>
                  </a:lnTo>
                  <a:lnTo>
                    <a:pt x="30" y="16"/>
                  </a:lnTo>
                  <a:lnTo>
                    <a:pt x="25" y="17"/>
                  </a:lnTo>
                  <a:lnTo>
                    <a:pt x="21" y="18"/>
                  </a:lnTo>
                  <a:lnTo>
                    <a:pt x="17" y="21"/>
                  </a:lnTo>
                  <a:lnTo>
                    <a:pt x="15" y="26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13" y="37"/>
                  </a:lnTo>
                  <a:lnTo>
                    <a:pt x="16" y="40"/>
                  </a:lnTo>
                  <a:lnTo>
                    <a:pt x="19" y="43"/>
                  </a:lnTo>
                  <a:lnTo>
                    <a:pt x="21" y="46"/>
                  </a:lnTo>
                  <a:lnTo>
                    <a:pt x="25" y="47"/>
                  </a:lnTo>
                  <a:lnTo>
                    <a:pt x="28" y="46"/>
                  </a:lnTo>
                  <a:lnTo>
                    <a:pt x="30" y="44"/>
                  </a:lnTo>
                  <a:lnTo>
                    <a:pt x="33" y="43"/>
                  </a:lnTo>
                  <a:lnTo>
                    <a:pt x="34" y="42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41" y="38"/>
                  </a:lnTo>
                  <a:lnTo>
                    <a:pt x="44" y="39"/>
                  </a:lnTo>
                  <a:lnTo>
                    <a:pt x="45" y="42"/>
                  </a:lnTo>
                  <a:lnTo>
                    <a:pt x="46" y="44"/>
                  </a:lnTo>
                  <a:lnTo>
                    <a:pt x="45" y="47"/>
                  </a:lnTo>
                  <a:lnTo>
                    <a:pt x="41" y="52"/>
                  </a:lnTo>
                  <a:lnTo>
                    <a:pt x="36" y="56"/>
                  </a:lnTo>
                  <a:lnTo>
                    <a:pt x="30" y="57"/>
                  </a:lnTo>
                  <a:lnTo>
                    <a:pt x="25" y="59"/>
                  </a:lnTo>
                  <a:lnTo>
                    <a:pt x="19" y="57"/>
                  </a:lnTo>
                  <a:lnTo>
                    <a:pt x="13" y="56"/>
                  </a:lnTo>
                  <a:lnTo>
                    <a:pt x="8" y="52"/>
                  </a:lnTo>
                  <a:lnTo>
                    <a:pt x="4" y="47"/>
                  </a:lnTo>
                  <a:lnTo>
                    <a:pt x="0" y="34"/>
                  </a:lnTo>
                  <a:lnTo>
                    <a:pt x="2" y="21"/>
                  </a:lnTo>
                  <a:lnTo>
                    <a:pt x="10" y="9"/>
                  </a:lnTo>
                  <a:lnTo>
                    <a:pt x="15" y="5"/>
                  </a:lnTo>
                  <a:lnTo>
                    <a:pt x="21" y="1"/>
                  </a:lnTo>
                  <a:lnTo>
                    <a:pt x="28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0" name="Freeform 19"/>
            <p:cNvSpPr>
              <a:spLocks/>
            </p:cNvSpPr>
            <p:nvPr/>
          </p:nvSpPr>
          <p:spPr bwMode="auto">
            <a:xfrm>
              <a:off x="3592513" y="555625"/>
              <a:ext cx="101600" cy="50800"/>
            </a:xfrm>
            <a:custGeom>
              <a:avLst/>
              <a:gdLst>
                <a:gd name="T0" fmla="*/ 44 w 64"/>
                <a:gd name="T1" fmla="*/ 0 h 32"/>
                <a:gd name="T2" fmla="*/ 60 w 64"/>
                <a:gd name="T3" fmla="*/ 5 h 32"/>
                <a:gd name="T4" fmla="*/ 62 w 64"/>
                <a:gd name="T5" fmla="*/ 6 h 32"/>
                <a:gd name="T6" fmla="*/ 62 w 64"/>
                <a:gd name="T7" fmla="*/ 9 h 32"/>
                <a:gd name="T8" fmla="*/ 64 w 64"/>
                <a:gd name="T9" fmla="*/ 11 h 32"/>
                <a:gd name="T10" fmla="*/ 62 w 64"/>
                <a:gd name="T11" fmla="*/ 14 h 32"/>
                <a:gd name="T12" fmla="*/ 61 w 64"/>
                <a:gd name="T13" fmla="*/ 17 h 32"/>
                <a:gd name="T14" fmla="*/ 58 w 64"/>
                <a:gd name="T15" fmla="*/ 17 h 32"/>
                <a:gd name="T16" fmla="*/ 56 w 64"/>
                <a:gd name="T17" fmla="*/ 18 h 32"/>
                <a:gd name="T18" fmla="*/ 53 w 64"/>
                <a:gd name="T19" fmla="*/ 17 h 32"/>
                <a:gd name="T20" fmla="*/ 43 w 64"/>
                <a:gd name="T21" fmla="*/ 13 h 32"/>
                <a:gd name="T22" fmla="*/ 31 w 64"/>
                <a:gd name="T23" fmla="*/ 14 h 32"/>
                <a:gd name="T24" fmla="*/ 24 w 64"/>
                <a:gd name="T25" fmla="*/ 17 h 32"/>
                <a:gd name="T26" fmla="*/ 20 w 64"/>
                <a:gd name="T27" fmla="*/ 20 h 32"/>
                <a:gd name="T28" fmla="*/ 17 w 64"/>
                <a:gd name="T29" fmla="*/ 24 h 32"/>
                <a:gd name="T30" fmla="*/ 13 w 64"/>
                <a:gd name="T31" fmla="*/ 30 h 32"/>
                <a:gd name="T32" fmla="*/ 11 w 64"/>
                <a:gd name="T33" fmla="*/ 31 h 32"/>
                <a:gd name="T34" fmla="*/ 9 w 64"/>
                <a:gd name="T35" fmla="*/ 32 h 32"/>
                <a:gd name="T36" fmla="*/ 7 w 64"/>
                <a:gd name="T37" fmla="*/ 32 h 32"/>
                <a:gd name="T38" fmla="*/ 3 w 64"/>
                <a:gd name="T39" fmla="*/ 32 h 32"/>
                <a:gd name="T40" fmla="*/ 2 w 64"/>
                <a:gd name="T41" fmla="*/ 31 h 32"/>
                <a:gd name="T42" fmla="*/ 1 w 64"/>
                <a:gd name="T43" fmla="*/ 28 h 32"/>
                <a:gd name="T44" fmla="*/ 0 w 64"/>
                <a:gd name="T45" fmla="*/ 26 h 32"/>
                <a:gd name="T46" fmla="*/ 1 w 64"/>
                <a:gd name="T47" fmla="*/ 23 h 32"/>
                <a:gd name="T48" fmla="*/ 11 w 64"/>
                <a:gd name="T49" fmla="*/ 10 h 32"/>
                <a:gd name="T50" fmla="*/ 27 w 64"/>
                <a:gd name="T51" fmla="*/ 2 h 32"/>
                <a:gd name="T52" fmla="*/ 44 w 64"/>
                <a:gd name="T5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" h="32">
                  <a:moveTo>
                    <a:pt x="44" y="0"/>
                  </a:moveTo>
                  <a:lnTo>
                    <a:pt x="60" y="5"/>
                  </a:lnTo>
                  <a:lnTo>
                    <a:pt x="62" y="6"/>
                  </a:lnTo>
                  <a:lnTo>
                    <a:pt x="62" y="9"/>
                  </a:lnTo>
                  <a:lnTo>
                    <a:pt x="64" y="11"/>
                  </a:lnTo>
                  <a:lnTo>
                    <a:pt x="62" y="14"/>
                  </a:lnTo>
                  <a:lnTo>
                    <a:pt x="61" y="17"/>
                  </a:lnTo>
                  <a:lnTo>
                    <a:pt x="58" y="17"/>
                  </a:lnTo>
                  <a:lnTo>
                    <a:pt x="56" y="18"/>
                  </a:lnTo>
                  <a:lnTo>
                    <a:pt x="53" y="17"/>
                  </a:lnTo>
                  <a:lnTo>
                    <a:pt x="43" y="13"/>
                  </a:lnTo>
                  <a:lnTo>
                    <a:pt x="31" y="14"/>
                  </a:lnTo>
                  <a:lnTo>
                    <a:pt x="24" y="17"/>
                  </a:lnTo>
                  <a:lnTo>
                    <a:pt x="20" y="20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11" y="10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1" name="Freeform 20"/>
            <p:cNvSpPr>
              <a:spLocks/>
            </p:cNvSpPr>
            <p:nvPr/>
          </p:nvSpPr>
          <p:spPr bwMode="auto">
            <a:xfrm>
              <a:off x="3768726" y="555625"/>
              <a:ext cx="100013" cy="50800"/>
            </a:xfrm>
            <a:custGeom>
              <a:avLst/>
              <a:gdLst>
                <a:gd name="T0" fmla="*/ 19 w 63"/>
                <a:gd name="T1" fmla="*/ 0 h 32"/>
                <a:gd name="T2" fmla="*/ 36 w 63"/>
                <a:gd name="T3" fmla="*/ 2 h 32"/>
                <a:gd name="T4" fmla="*/ 51 w 63"/>
                <a:gd name="T5" fmla="*/ 10 h 32"/>
                <a:gd name="T6" fmla="*/ 61 w 63"/>
                <a:gd name="T7" fmla="*/ 23 h 32"/>
                <a:gd name="T8" fmla="*/ 63 w 63"/>
                <a:gd name="T9" fmla="*/ 26 h 32"/>
                <a:gd name="T10" fmla="*/ 63 w 63"/>
                <a:gd name="T11" fmla="*/ 28 h 32"/>
                <a:gd name="T12" fmla="*/ 61 w 63"/>
                <a:gd name="T13" fmla="*/ 31 h 32"/>
                <a:gd name="T14" fmla="*/ 59 w 63"/>
                <a:gd name="T15" fmla="*/ 32 h 32"/>
                <a:gd name="T16" fmla="*/ 56 w 63"/>
                <a:gd name="T17" fmla="*/ 32 h 32"/>
                <a:gd name="T18" fmla="*/ 53 w 63"/>
                <a:gd name="T19" fmla="*/ 32 h 32"/>
                <a:gd name="T20" fmla="*/ 52 w 63"/>
                <a:gd name="T21" fmla="*/ 31 h 32"/>
                <a:gd name="T22" fmla="*/ 50 w 63"/>
                <a:gd name="T23" fmla="*/ 30 h 32"/>
                <a:gd name="T24" fmla="*/ 47 w 63"/>
                <a:gd name="T25" fmla="*/ 24 h 32"/>
                <a:gd name="T26" fmla="*/ 43 w 63"/>
                <a:gd name="T27" fmla="*/ 20 h 32"/>
                <a:gd name="T28" fmla="*/ 38 w 63"/>
                <a:gd name="T29" fmla="*/ 17 h 32"/>
                <a:gd name="T30" fmla="*/ 33 w 63"/>
                <a:gd name="T31" fmla="*/ 14 h 32"/>
                <a:gd name="T32" fmla="*/ 21 w 63"/>
                <a:gd name="T33" fmla="*/ 13 h 32"/>
                <a:gd name="T34" fmla="*/ 9 w 63"/>
                <a:gd name="T35" fmla="*/ 17 h 32"/>
                <a:gd name="T36" fmla="*/ 6 w 63"/>
                <a:gd name="T37" fmla="*/ 18 h 32"/>
                <a:gd name="T38" fmla="*/ 4 w 63"/>
                <a:gd name="T39" fmla="*/ 17 h 32"/>
                <a:gd name="T40" fmla="*/ 2 w 63"/>
                <a:gd name="T41" fmla="*/ 17 h 32"/>
                <a:gd name="T42" fmla="*/ 0 w 63"/>
                <a:gd name="T43" fmla="*/ 14 h 32"/>
                <a:gd name="T44" fmla="*/ 0 w 63"/>
                <a:gd name="T45" fmla="*/ 11 h 32"/>
                <a:gd name="T46" fmla="*/ 0 w 63"/>
                <a:gd name="T47" fmla="*/ 9 h 32"/>
                <a:gd name="T48" fmla="*/ 1 w 63"/>
                <a:gd name="T49" fmla="*/ 6 h 32"/>
                <a:gd name="T50" fmla="*/ 2 w 63"/>
                <a:gd name="T51" fmla="*/ 5 h 32"/>
                <a:gd name="T52" fmla="*/ 19 w 63"/>
                <a:gd name="T5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32">
                  <a:moveTo>
                    <a:pt x="19" y="0"/>
                  </a:moveTo>
                  <a:lnTo>
                    <a:pt x="36" y="2"/>
                  </a:lnTo>
                  <a:lnTo>
                    <a:pt x="51" y="10"/>
                  </a:lnTo>
                  <a:lnTo>
                    <a:pt x="61" y="23"/>
                  </a:lnTo>
                  <a:lnTo>
                    <a:pt x="63" y="26"/>
                  </a:lnTo>
                  <a:lnTo>
                    <a:pt x="63" y="28"/>
                  </a:lnTo>
                  <a:lnTo>
                    <a:pt x="61" y="31"/>
                  </a:lnTo>
                  <a:lnTo>
                    <a:pt x="59" y="32"/>
                  </a:lnTo>
                  <a:lnTo>
                    <a:pt x="56" y="32"/>
                  </a:lnTo>
                  <a:lnTo>
                    <a:pt x="53" y="32"/>
                  </a:lnTo>
                  <a:lnTo>
                    <a:pt x="52" y="31"/>
                  </a:lnTo>
                  <a:lnTo>
                    <a:pt x="50" y="30"/>
                  </a:lnTo>
                  <a:lnTo>
                    <a:pt x="47" y="24"/>
                  </a:lnTo>
                  <a:lnTo>
                    <a:pt x="43" y="20"/>
                  </a:lnTo>
                  <a:lnTo>
                    <a:pt x="38" y="17"/>
                  </a:lnTo>
                  <a:lnTo>
                    <a:pt x="33" y="14"/>
                  </a:lnTo>
                  <a:lnTo>
                    <a:pt x="21" y="13"/>
                  </a:lnTo>
                  <a:lnTo>
                    <a:pt x="9" y="17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6"/>
                  </a:lnTo>
                  <a:lnTo>
                    <a:pt x="2" y="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2" name="Freeform 21"/>
            <p:cNvSpPr>
              <a:spLocks/>
            </p:cNvSpPr>
            <p:nvPr/>
          </p:nvSpPr>
          <p:spPr bwMode="auto">
            <a:xfrm>
              <a:off x="3602038" y="731838"/>
              <a:ext cx="257175" cy="76200"/>
            </a:xfrm>
            <a:custGeom>
              <a:avLst/>
              <a:gdLst>
                <a:gd name="T0" fmla="*/ 8 w 162"/>
                <a:gd name="T1" fmla="*/ 0 h 48"/>
                <a:gd name="T2" fmla="*/ 12 w 162"/>
                <a:gd name="T3" fmla="*/ 1 h 48"/>
                <a:gd name="T4" fmla="*/ 14 w 162"/>
                <a:gd name="T5" fmla="*/ 2 h 48"/>
                <a:gd name="T6" fmla="*/ 34 w 162"/>
                <a:gd name="T7" fmla="*/ 18 h 48"/>
                <a:gd name="T8" fmla="*/ 58 w 162"/>
                <a:gd name="T9" fmla="*/ 27 h 48"/>
                <a:gd name="T10" fmla="*/ 81 w 162"/>
                <a:gd name="T11" fmla="*/ 30 h 48"/>
                <a:gd name="T12" fmla="*/ 105 w 162"/>
                <a:gd name="T13" fmla="*/ 27 h 48"/>
                <a:gd name="T14" fmla="*/ 127 w 162"/>
                <a:gd name="T15" fmla="*/ 18 h 48"/>
                <a:gd name="T16" fmla="*/ 147 w 162"/>
                <a:gd name="T17" fmla="*/ 2 h 48"/>
                <a:gd name="T18" fmla="*/ 149 w 162"/>
                <a:gd name="T19" fmla="*/ 1 h 48"/>
                <a:gd name="T20" fmla="*/ 153 w 162"/>
                <a:gd name="T21" fmla="*/ 0 h 48"/>
                <a:gd name="T22" fmla="*/ 156 w 162"/>
                <a:gd name="T23" fmla="*/ 1 h 48"/>
                <a:gd name="T24" fmla="*/ 160 w 162"/>
                <a:gd name="T25" fmla="*/ 2 h 48"/>
                <a:gd name="T26" fmla="*/ 161 w 162"/>
                <a:gd name="T27" fmla="*/ 6 h 48"/>
                <a:gd name="T28" fmla="*/ 162 w 162"/>
                <a:gd name="T29" fmla="*/ 9 h 48"/>
                <a:gd name="T30" fmla="*/ 161 w 162"/>
                <a:gd name="T31" fmla="*/ 13 h 48"/>
                <a:gd name="T32" fmla="*/ 160 w 162"/>
                <a:gd name="T33" fmla="*/ 16 h 48"/>
                <a:gd name="T34" fmla="*/ 141 w 162"/>
                <a:gd name="T35" fmla="*/ 30 h 48"/>
                <a:gd name="T36" fmla="*/ 123 w 162"/>
                <a:gd name="T37" fmla="*/ 40 h 48"/>
                <a:gd name="T38" fmla="*/ 102 w 162"/>
                <a:gd name="T39" fmla="*/ 46 h 48"/>
                <a:gd name="T40" fmla="*/ 81 w 162"/>
                <a:gd name="T41" fmla="*/ 48 h 48"/>
                <a:gd name="T42" fmla="*/ 59 w 162"/>
                <a:gd name="T43" fmla="*/ 46 h 48"/>
                <a:gd name="T44" fmla="*/ 39 w 162"/>
                <a:gd name="T45" fmla="*/ 40 h 48"/>
                <a:gd name="T46" fmla="*/ 20 w 162"/>
                <a:gd name="T47" fmla="*/ 30 h 48"/>
                <a:gd name="T48" fmla="*/ 3 w 162"/>
                <a:gd name="T49" fmla="*/ 16 h 48"/>
                <a:gd name="T50" fmla="*/ 0 w 162"/>
                <a:gd name="T51" fmla="*/ 13 h 48"/>
                <a:gd name="T52" fmla="*/ 0 w 162"/>
                <a:gd name="T53" fmla="*/ 9 h 48"/>
                <a:gd name="T54" fmla="*/ 0 w 162"/>
                <a:gd name="T55" fmla="*/ 6 h 48"/>
                <a:gd name="T56" fmla="*/ 3 w 162"/>
                <a:gd name="T57" fmla="*/ 2 h 48"/>
                <a:gd name="T58" fmla="*/ 5 w 162"/>
                <a:gd name="T59" fmla="*/ 1 h 48"/>
                <a:gd name="T60" fmla="*/ 8 w 162"/>
                <a:gd name="T6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2" h="48">
                  <a:moveTo>
                    <a:pt x="8" y="0"/>
                  </a:moveTo>
                  <a:lnTo>
                    <a:pt x="12" y="1"/>
                  </a:lnTo>
                  <a:lnTo>
                    <a:pt x="14" y="2"/>
                  </a:lnTo>
                  <a:lnTo>
                    <a:pt x="34" y="18"/>
                  </a:lnTo>
                  <a:lnTo>
                    <a:pt x="58" y="27"/>
                  </a:lnTo>
                  <a:lnTo>
                    <a:pt x="81" y="30"/>
                  </a:lnTo>
                  <a:lnTo>
                    <a:pt x="105" y="27"/>
                  </a:lnTo>
                  <a:lnTo>
                    <a:pt x="127" y="18"/>
                  </a:lnTo>
                  <a:lnTo>
                    <a:pt x="147" y="2"/>
                  </a:lnTo>
                  <a:lnTo>
                    <a:pt x="149" y="1"/>
                  </a:lnTo>
                  <a:lnTo>
                    <a:pt x="153" y="0"/>
                  </a:lnTo>
                  <a:lnTo>
                    <a:pt x="156" y="1"/>
                  </a:lnTo>
                  <a:lnTo>
                    <a:pt x="160" y="2"/>
                  </a:lnTo>
                  <a:lnTo>
                    <a:pt x="161" y="6"/>
                  </a:lnTo>
                  <a:lnTo>
                    <a:pt x="162" y="9"/>
                  </a:lnTo>
                  <a:lnTo>
                    <a:pt x="161" y="13"/>
                  </a:lnTo>
                  <a:lnTo>
                    <a:pt x="160" y="16"/>
                  </a:lnTo>
                  <a:lnTo>
                    <a:pt x="141" y="30"/>
                  </a:lnTo>
                  <a:lnTo>
                    <a:pt x="123" y="40"/>
                  </a:lnTo>
                  <a:lnTo>
                    <a:pt x="102" y="46"/>
                  </a:lnTo>
                  <a:lnTo>
                    <a:pt x="81" y="48"/>
                  </a:lnTo>
                  <a:lnTo>
                    <a:pt x="59" y="46"/>
                  </a:lnTo>
                  <a:lnTo>
                    <a:pt x="39" y="40"/>
                  </a:lnTo>
                  <a:lnTo>
                    <a:pt x="20" y="3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173" name="Groep 172"/>
          <p:cNvGrpSpPr/>
          <p:nvPr/>
        </p:nvGrpSpPr>
        <p:grpSpPr>
          <a:xfrm rot="18900000">
            <a:off x="7196953" y="3385099"/>
            <a:ext cx="1184338" cy="1514569"/>
            <a:chOff x="6346826" y="2105025"/>
            <a:chExt cx="1087438" cy="1390650"/>
          </a:xfrm>
        </p:grpSpPr>
        <p:sp>
          <p:nvSpPr>
            <p:cNvPr id="174" name="Freeform 22"/>
            <p:cNvSpPr>
              <a:spLocks/>
            </p:cNvSpPr>
            <p:nvPr/>
          </p:nvSpPr>
          <p:spPr bwMode="auto">
            <a:xfrm>
              <a:off x="6346826" y="2105025"/>
              <a:ext cx="1087438" cy="1390650"/>
            </a:xfrm>
            <a:custGeom>
              <a:avLst/>
              <a:gdLst>
                <a:gd name="T0" fmla="*/ 408 w 685"/>
                <a:gd name="T1" fmla="*/ 16 h 876"/>
                <a:gd name="T2" fmla="*/ 476 w 685"/>
                <a:gd name="T3" fmla="*/ 84 h 876"/>
                <a:gd name="T4" fmla="*/ 487 w 685"/>
                <a:gd name="T5" fmla="*/ 182 h 876"/>
                <a:gd name="T6" fmla="*/ 455 w 685"/>
                <a:gd name="T7" fmla="*/ 251 h 876"/>
                <a:gd name="T8" fmla="*/ 444 w 685"/>
                <a:gd name="T9" fmla="*/ 289 h 876"/>
                <a:gd name="T10" fmla="*/ 455 w 685"/>
                <a:gd name="T11" fmla="*/ 308 h 876"/>
                <a:gd name="T12" fmla="*/ 524 w 685"/>
                <a:gd name="T13" fmla="*/ 267 h 876"/>
                <a:gd name="T14" fmla="*/ 529 w 685"/>
                <a:gd name="T15" fmla="*/ 233 h 876"/>
                <a:gd name="T16" fmla="*/ 535 w 685"/>
                <a:gd name="T17" fmla="*/ 211 h 876"/>
                <a:gd name="T18" fmla="*/ 561 w 685"/>
                <a:gd name="T19" fmla="*/ 199 h 876"/>
                <a:gd name="T20" fmla="*/ 584 w 685"/>
                <a:gd name="T21" fmla="*/ 228 h 876"/>
                <a:gd name="T22" fmla="*/ 605 w 685"/>
                <a:gd name="T23" fmla="*/ 228 h 876"/>
                <a:gd name="T24" fmla="*/ 663 w 685"/>
                <a:gd name="T25" fmla="*/ 242 h 876"/>
                <a:gd name="T26" fmla="*/ 685 w 685"/>
                <a:gd name="T27" fmla="*/ 299 h 876"/>
                <a:gd name="T28" fmla="*/ 643 w 685"/>
                <a:gd name="T29" fmla="*/ 367 h 876"/>
                <a:gd name="T30" fmla="*/ 567 w 685"/>
                <a:gd name="T31" fmla="*/ 428 h 876"/>
                <a:gd name="T32" fmla="*/ 516 w 685"/>
                <a:gd name="T33" fmla="*/ 478 h 876"/>
                <a:gd name="T34" fmla="*/ 498 w 685"/>
                <a:gd name="T35" fmla="*/ 539 h 876"/>
                <a:gd name="T36" fmla="*/ 507 w 685"/>
                <a:gd name="T37" fmla="*/ 614 h 876"/>
                <a:gd name="T38" fmla="*/ 559 w 685"/>
                <a:gd name="T39" fmla="*/ 685 h 876"/>
                <a:gd name="T40" fmla="*/ 616 w 685"/>
                <a:gd name="T41" fmla="*/ 723 h 876"/>
                <a:gd name="T42" fmla="*/ 658 w 685"/>
                <a:gd name="T43" fmla="*/ 758 h 876"/>
                <a:gd name="T44" fmla="*/ 672 w 685"/>
                <a:gd name="T45" fmla="*/ 804 h 876"/>
                <a:gd name="T46" fmla="*/ 633 w 685"/>
                <a:gd name="T47" fmla="*/ 858 h 876"/>
                <a:gd name="T48" fmla="*/ 562 w 685"/>
                <a:gd name="T49" fmla="*/ 876 h 876"/>
                <a:gd name="T50" fmla="*/ 487 w 685"/>
                <a:gd name="T51" fmla="*/ 856 h 876"/>
                <a:gd name="T52" fmla="*/ 435 w 685"/>
                <a:gd name="T53" fmla="*/ 805 h 876"/>
                <a:gd name="T54" fmla="*/ 396 w 685"/>
                <a:gd name="T55" fmla="*/ 740 h 876"/>
                <a:gd name="T56" fmla="*/ 356 w 685"/>
                <a:gd name="T57" fmla="*/ 691 h 876"/>
                <a:gd name="T58" fmla="*/ 315 w 685"/>
                <a:gd name="T59" fmla="*/ 702 h 876"/>
                <a:gd name="T60" fmla="*/ 275 w 685"/>
                <a:gd name="T61" fmla="*/ 762 h 876"/>
                <a:gd name="T62" fmla="*/ 236 w 685"/>
                <a:gd name="T63" fmla="*/ 824 h 876"/>
                <a:gd name="T64" fmla="*/ 173 w 685"/>
                <a:gd name="T65" fmla="*/ 867 h 876"/>
                <a:gd name="T66" fmla="*/ 97 w 685"/>
                <a:gd name="T67" fmla="*/ 875 h 876"/>
                <a:gd name="T68" fmla="*/ 33 w 685"/>
                <a:gd name="T69" fmla="*/ 842 h 876"/>
                <a:gd name="T70" fmla="*/ 12 w 685"/>
                <a:gd name="T71" fmla="*/ 787 h 876"/>
                <a:gd name="T72" fmla="*/ 38 w 685"/>
                <a:gd name="T73" fmla="*/ 745 h 876"/>
                <a:gd name="T74" fmla="*/ 83 w 685"/>
                <a:gd name="T75" fmla="*/ 714 h 876"/>
                <a:gd name="T76" fmla="*/ 148 w 685"/>
                <a:gd name="T77" fmla="*/ 663 h 876"/>
                <a:gd name="T78" fmla="*/ 184 w 685"/>
                <a:gd name="T79" fmla="*/ 589 h 876"/>
                <a:gd name="T80" fmla="*/ 182 w 685"/>
                <a:gd name="T81" fmla="*/ 517 h 876"/>
                <a:gd name="T82" fmla="*/ 157 w 685"/>
                <a:gd name="T83" fmla="*/ 462 h 876"/>
                <a:gd name="T84" fmla="*/ 92 w 685"/>
                <a:gd name="T85" fmla="*/ 409 h 876"/>
                <a:gd name="T86" fmla="*/ 20 w 685"/>
                <a:gd name="T87" fmla="*/ 344 h 876"/>
                <a:gd name="T88" fmla="*/ 0 w 685"/>
                <a:gd name="T89" fmla="*/ 278 h 876"/>
                <a:gd name="T90" fmla="*/ 38 w 685"/>
                <a:gd name="T91" fmla="*/ 231 h 876"/>
                <a:gd name="T92" fmla="*/ 101 w 685"/>
                <a:gd name="T93" fmla="*/ 233 h 876"/>
                <a:gd name="T94" fmla="*/ 103 w 685"/>
                <a:gd name="T95" fmla="*/ 215 h 876"/>
                <a:gd name="T96" fmla="*/ 134 w 685"/>
                <a:gd name="T97" fmla="*/ 199 h 876"/>
                <a:gd name="T98" fmla="*/ 154 w 685"/>
                <a:gd name="T99" fmla="*/ 221 h 876"/>
                <a:gd name="T100" fmla="*/ 157 w 685"/>
                <a:gd name="T101" fmla="*/ 245 h 876"/>
                <a:gd name="T102" fmla="*/ 190 w 685"/>
                <a:gd name="T103" fmla="*/ 288 h 876"/>
                <a:gd name="T104" fmla="*/ 236 w 685"/>
                <a:gd name="T105" fmla="*/ 305 h 876"/>
                <a:gd name="T106" fmla="*/ 239 w 685"/>
                <a:gd name="T107" fmla="*/ 278 h 876"/>
                <a:gd name="T108" fmla="*/ 222 w 685"/>
                <a:gd name="T109" fmla="*/ 237 h 876"/>
                <a:gd name="T110" fmla="*/ 193 w 685"/>
                <a:gd name="T111" fmla="*/ 149 h 876"/>
                <a:gd name="T112" fmla="*/ 226 w 685"/>
                <a:gd name="T113" fmla="*/ 56 h 876"/>
                <a:gd name="T114" fmla="*/ 308 w 685"/>
                <a:gd name="T115" fmla="*/ 4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5" h="876">
                  <a:moveTo>
                    <a:pt x="342" y="0"/>
                  </a:moveTo>
                  <a:lnTo>
                    <a:pt x="376" y="4"/>
                  </a:lnTo>
                  <a:lnTo>
                    <a:pt x="408" y="16"/>
                  </a:lnTo>
                  <a:lnTo>
                    <a:pt x="435" y="33"/>
                  </a:lnTo>
                  <a:lnTo>
                    <a:pt x="459" y="56"/>
                  </a:lnTo>
                  <a:lnTo>
                    <a:pt x="476" y="84"/>
                  </a:lnTo>
                  <a:lnTo>
                    <a:pt x="487" y="115"/>
                  </a:lnTo>
                  <a:lnTo>
                    <a:pt x="491" y="149"/>
                  </a:lnTo>
                  <a:lnTo>
                    <a:pt x="487" y="182"/>
                  </a:lnTo>
                  <a:lnTo>
                    <a:pt x="477" y="212"/>
                  </a:lnTo>
                  <a:lnTo>
                    <a:pt x="463" y="237"/>
                  </a:lnTo>
                  <a:lnTo>
                    <a:pt x="455" y="251"/>
                  </a:lnTo>
                  <a:lnTo>
                    <a:pt x="449" y="265"/>
                  </a:lnTo>
                  <a:lnTo>
                    <a:pt x="445" y="278"/>
                  </a:lnTo>
                  <a:lnTo>
                    <a:pt x="444" y="289"/>
                  </a:lnTo>
                  <a:lnTo>
                    <a:pt x="445" y="300"/>
                  </a:lnTo>
                  <a:lnTo>
                    <a:pt x="449" y="305"/>
                  </a:lnTo>
                  <a:lnTo>
                    <a:pt x="455" y="308"/>
                  </a:lnTo>
                  <a:lnTo>
                    <a:pt x="464" y="305"/>
                  </a:lnTo>
                  <a:lnTo>
                    <a:pt x="495" y="288"/>
                  </a:lnTo>
                  <a:lnTo>
                    <a:pt x="524" y="267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29" y="233"/>
                  </a:lnTo>
                  <a:lnTo>
                    <a:pt x="531" y="225"/>
                  </a:lnTo>
                  <a:lnTo>
                    <a:pt x="531" y="221"/>
                  </a:lnTo>
                  <a:lnTo>
                    <a:pt x="535" y="211"/>
                  </a:lnTo>
                  <a:lnTo>
                    <a:pt x="541" y="203"/>
                  </a:lnTo>
                  <a:lnTo>
                    <a:pt x="550" y="199"/>
                  </a:lnTo>
                  <a:lnTo>
                    <a:pt x="561" y="199"/>
                  </a:lnTo>
                  <a:lnTo>
                    <a:pt x="574" y="204"/>
                  </a:lnTo>
                  <a:lnTo>
                    <a:pt x="582" y="215"/>
                  </a:lnTo>
                  <a:lnTo>
                    <a:pt x="584" y="228"/>
                  </a:lnTo>
                  <a:lnTo>
                    <a:pt x="584" y="228"/>
                  </a:lnTo>
                  <a:lnTo>
                    <a:pt x="584" y="233"/>
                  </a:lnTo>
                  <a:lnTo>
                    <a:pt x="605" y="228"/>
                  </a:lnTo>
                  <a:lnTo>
                    <a:pt x="626" y="227"/>
                  </a:lnTo>
                  <a:lnTo>
                    <a:pt x="646" y="231"/>
                  </a:lnTo>
                  <a:lnTo>
                    <a:pt x="663" y="242"/>
                  </a:lnTo>
                  <a:lnTo>
                    <a:pt x="676" y="259"/>
                  </a:lnTo>
                  <a:lnTo>
                    <a:pt x="684" y="278"/>
                  </a:lnTo>
                  <a:lnTo>
                    <a:pt x="685" y="299"/>
                  </a:lnTo>
                  <a:lnTo>
                    <a:pt x="679" y="321"/>
                  </a:lnTo>
                  <a:lnTo>
                    <a:pt x="665" y="344"/>
                  </a:lnTo>
                  <a:lnTo>
                    <a:pt x="643" y="367"/>
                  </a:lnTo>
                  <a:lnTo>
                    <a:pt x="617" y="389"/>
                  </a:lnTo>
                  <a:lnTo>
                    <a:pt x="592" y="409"/>
                  </a:lnTo>
                  <a:lnTo>
                    <a:pt x="567" y="428"/>
                  </a:lnTo>
                  <a:lnTo>
                    <a:pt x="538" y="450"/>
                  </a:lnTo>
                  <a:lnTo>
                    <a:pt x="527" y="462"/>
                  </a:lnTo>
                  <a:lnTo>
                    <a:pt x="516" y="478"/>
                  </a:lnTo>
                  <a:lnTo>
                    <a:pt x="508" y="496"/>
                  </a:lnTo>
                  <a:lnTo>
                    <a:pt x="502" y="517"/>
                  </a:lnTo>
                  <a:lnTo>
                    <a:pt x="498" y="539"/>
                  </a:lnTo>
                  <a:lnTo>
                    <a:pt x="498" y="564"/>
                  </a:lnTo>
                  <a:lnTo>
                    <a:pt x="500" y="589"/>
                  </a:lnTo>
                  <a:lnTo>
                    <a:pt x="507" y="614"/>
                  </a:lnTo>
                  <a:lnTo>
                    <a:pt x="519" y="639"/>
                  </a:lnTo>
                  <a:lnTo>
                    <a:pt x="536" y="663"/>
                  </a:lnTo>
                  <a:lnTo>
                    <a:pt x="559" y="685"/>
                  </a:lnTo>
                  <a:lnTo>
                    <a:pt x="587" y="706"/>
                  </a:lnTo>
                  <a:lnTo>
                    <a:pt x="601" y="714"/>
                  </a:lnTo>
                  <a:lnTo>
                    <a:pt x="616" y="723"/>
                  </a:lnTo>
                  <a:lnTo>
                    <a:pt x="631" y="733"/>
                  </a:lnTo>
                  <a:lnTo>
                    <a:pt x="646" y="745"/>
                  </a:lnTo>
                  <a:lnTo>
                    <a:pt x="658" y="758"/>
                  </a:lnTo>
                  <a:lnTo>
                    <a:pt x="667" y="772"/>
                  </a:lnTo>
                  <a:lnTo>
                    <a:pt x="672" y="787"/>
                  </a:lnTo>
                  <a:lnTo>
                    <a:pt x="672" y="804"/>
                  </a:lnTo>
                  <a:lnTo>
                    <a:pt x="665" y="822"/>
                  </a:lnTo>
                  <a:lnTo>
                    <a:pt x="652" y="842"/>
                  </a:lnTo>
                  <a:lnTo>
                    <a:pt x="633" y="858"/>
                  </a:lnTo>
                  <a:lnTo>
                    <a:pt x="612" y="869"/>
                  </a:lnTo>
                  <a:lnTo>
                    <a:pt x="587" y="875"/>
                  </a:lnTo>
                  <a:lnTo>
                    <a:pt x="562" y="876"/>
                  </a:lnTo>
                  <a:lnTo>
                    <a:pt x="537" y="873"/>
                  </a:lnTo>
                  <a:lnTo>
                    <a:pt x="512" y="867"/>
                  </a:lnTo>
                  <a:lnTo>
                    <a:pt x="487" y="856"/>
                  </a:lnTo>
                  <a:lnTo>
                    <a:pt x="466" y="842"/>
                  </a:lnTo>
                  <a:lnTo>
                    <a:pt x="448" y="824"/>
                  </a:lnTo>
                  <a:lnTo>
                    <a:pt x="435" y="805"/>
                  </a:lnTo>
                  <a:lnTo>
                    <a:pt x="422" y="784"/>
                  </a:lnTo>
                  <a:lnTo>
                    <a:pt x="409" y="762"/>
                  </a:lnTo>
                  <a:lnTo>
                    <a:pt x="396" y="740"/>
                  </a:lnTo>
                  <a:lnTo>
                    <a:pt x="383" y="719"/>
                  </a:lnTo>
                  <a:lnTo>
                    <a:pt x="370" y="702"/>
                  </a:lnTo>
                  <a:lnTo>
                    <a:pt x="356" y="691"/>
                  </a:lnTo>
                  <a:lnTo>
                    <a:pt x="342" y="687"/>
                  </a:lnTo>
                  <a:lnTo>
                    <a:pt x="328" y="691"/>
                  </a:lnTo>
                  <a:lnTo>
                    <a:pt x="315" y="702"/>
                  </a:lnTo>
                  <a:lnTo>
                    <a:pt x="301" y="719"/>
                  </a:lnTo>
                  <a:lnTo>
                    <a:pt x="288" y="740"/>
                  </a:lnTo>
                  <a:lnTo>
                    <a:pt x="275" y="762"/>
                  </a:lnTo>
                  <a:lnTo>
                    <a:pt x="262" y="784"/>
                  </a:lnTo>
                  <a:lnTo>
                    <a:pt x="249" y="805"/>
                  </a:lnTo>
                  <a:lnTo>
                    <a:pt x="236" y="824"/>
                  </a:lnTo>
                  <a:lnTo>
                    <a:pt x="218" y="842"/>
                  </a:lnTo>
                  <a:lnTo>
                    <a:pt x="197" y="856"/>
                  </a:lnTo>
                  <a:lnTo>
                    <a:pt x="173" y="867"/>
                  </a:lnTo>
                  <a:lnTo>
                    <a:pt x="148" y="873"/>
                  </a:lnTo>
                  <a:lnTo>
                    <a:pt x="122" y="876"/>
                  </a:lnTo>
                  <a:lnTo>
                    <a:pt x="97" y="875"/>
                  </a:lnTo>
                  <a:lnTo>
                    <a:pt x="74" y="869"/>
                  </a:lnTo>
                  <a:lnTo>
                    <a:pt x="51" y="858"/>
                  </a:lnTo>
                  <a:lnTo>
                    <a:pt x="33" y="842"/>
                  </a:lnTo>
                  <a:lnTo>
                    <a:pt x="19" y="822"/>
                  </a:lnTo>
                  <a:lnTo>
                    <a:pt x="12" y="804"/>
                  </a:lnTo>
                  <a:lnTo>
                    <a:pt x="12" y="787"/>
                  </a:lnTo>
                  <a:lnTo>
                    <a:pt x="17" y="772"/>
                  </a:lnTo>
                  <a:lnTo>
                    <a:pt x="27" y="758"/>
                  </a:lnTo>
                  <a:lnTo>
                    <a:pt x="38" y="745"/>
                  </a:lnTo>
                  <a:lnTo>
                    <a:pt x="53" y="733"/>
                  </a:lnTo>
                  <a:lnTo>
                    <a:pt x="68" y="723"/>
                  </a:lnTo>
                  <a:lnTo>
                    <a:pt x="83" y="714"/>
                  </a:lnTo>
                  <a:lnTo>
                    <a:pt x="97" y="706"/>
                  </a:lnTo>
                  <a:lnTo>
                    <a:pt x="126" y="685"/>
                  </a:lnTo>
                  <a:lnTo>
                    <a:pt x="148" y="663"/>
                  </a:lnTo>
                  <a:lnTo>
                    <a:pt x="165" y="639"/>
                  </a:lnTo>
                  <a:lnTo>
                    <a:pt x="177" y="614"/>
                  </a:lnTo>
                  <a:lnTo>
                    <a:pt x="184" y="589"/>
                  </a:lnTo>
                  <a:lnTo>
                    <a:pt x="188" y="564"/>
                  </a:lnTo>
                  <a:lnTo>
                    <a:pt x="186" y="539"/>
                  </a:lnTo>
                  <a:lnTo>
                    <a:pt x="182" y="517"/>
                  </a:lnTo>
                  <a:lnTo>
                    <a:pt x="177" y="496"/>
                  </a:lnTo>
                  <a:lnTo>
                    <a:pt x="168" y="478"/>
                  </a:lnTo>
                  <a:lnTo>
                    <a:pt x="157" y="462"/>
                  </a:lnTo>
                  <a:lnTo>
                    <a:pt x="146" y="450"/>
                  </a:lnTo>
                  <a:lnTo>
                    <a:pt x="117" y="428"/>
                  </a:lnTo>
                  <a:lnTo>
                    <a:pt x="92" y="409"/>
                  </a:lnTo>
                  <a:lnTo>
                    <a:pt x="67" y="389"/>
                  </a:lnTo>
                  <a:lnTo>
                    <a:pt x="41" y="367"/>
                  </a:lnTo>
                  <a:lnTo>
                    <a:pt x="20" y="344"/>
                  </a:lnTo>
                  <a:lnTo>
                    <a:pt x="6" y="321"/>
                  </a:lnTo>
                  <a:lnTo>
                    <a:pt x="0" y="299"/>
                  </a:lnTo>
                  <a:lnTo>
                    <a:pt x="0" y="278"/>
                  </a:lnTo>
                  <a:lnTo>
                    <a:pt x="8" y="259"/>
                  </a:lnTo>
                  <a:lnTo>
                    <a:pt x="21" y="242"/>
                  </a:lnTo>
                  <a:lnTo>
                    <a:pt x="38" y="231"/>
                  </a:lnTo>
                  <a:lnTo>
                    <a:pt x="58" y="227"/>
                  </a:lnTo>
                  <a:lnTo>
                    <a:pt x="79" y="228"/>
                  </a:lnTo>
                  <a:lnTo>
                    <a:pt x="101" y="233"/>
                  </a:lnTo>
                  <a:lnTo>
                    <a:pt x="100" y="228"/>
                  </a:lnTo>
                  <a:lnTo>
                    <a:pt x="101" y="228"/>
                  </a:lnTo>
                  <a:lnTo>
                    <a:pt x="103" y="215"/>
                  </a:lnTo>
                  <a:lnTo>
                    <a:pt x="110" y="204"/>
                  </a:lnTo>
                  <a:lnTo>
                    <a:pt x="123" y="199"/>
                  </a:lnTo>
                  <a:lnTo>
                    <a:pt x="134" y="199"/>
                  </a:lnTo>
                  <a:lnTo>
                    <a:pt x="143" y="203"/>
                  </a:lnTo>
                  <a:lnTo>
                    <a:pt x="150" y="211"/>
                  </a:lnTo>
                  <a:lnTo>
                    <a:pt x="154" y="221"/>
                  </a:lnTo>
                  <a:lnTo>
                    <a:pt x="155" y="225"/>
                  </a:lnTo>
                  <a:lnTo>
                    <a:pt x="156" y="233"/>
                  </a:lnTo>
                  <a:lnTo>
                    <a:pt x="157" y="245"/>
                  </a:lnTo>
                  <a:lnTo>
                    <a:pt x="159" y="257"/>
                  </a:lnTo>
                  <a:lnTo>
                    <a:pt x="160" y="267"/>
                  </a:lnTo>
                  <a:lnTo>
                    <a:pt x="190" y="288"/>
                  </a:lnTo>
                  <a:lnTo>
                    <a:pt x="220" y="305"/>
                  </a:lnTo>
                  <a:lnTo>
                    <a:pt x="229" y="308"/>
                  </a:lnTo>
                  <a:lnTo>
                    <a:pt x="236" y="305"/>
                  </a:lnTo>
                  <a:lnTo>
                    <a:pt x="240" y="300"/>
                  </a:lnTo>
                  <a:lnTo>
                    <a:pt x="240" y="289"/>
                  </a:lnTo>
                  <a:lnTo>
                    <a:pt x="239" y="278"/>
                  </a:lnTo>
                  <a:lnTo>
                    <a:pt x="236" y="265"/>
                  </a:lnTo>
                  <a:lnTo>
                    <a:pt x="229" y="251"/>
                  </a:lnTo>
                  <a:lnTo>
                    <a:pt x="222" y="237"/>
                  </a:lnTo>
                  <a:lnTo>
                    <a:pt x="207" y="212"/>
                  </a:lnTo>
                  <a:lnTo>
                    <a:pt x="197" y="182"/>
                  </a:lnTo>
                  <a:lnTo>
                    <a:pt x="193" y="149"/>
                  </a:lnTo>
                  <a:lnTo>
                    <a:pt x="197" y="115"/>
                  </a:lnTo>
                  <a:lnTo>
                    <a:pt x="209" y="84"/>
                  </a:lnTo>
                  <a:lnTo>
                    <a:pt x="226" y="56"/>
                  </a:lnTo>
                  <a:lnTo>
                    <a:pt x="249" y="33"/>
                  </a:lnTo>
                  <a:lnTo>
                    <a:pt x="277" y="16"/>
                  </a:lnTo>
                  <a:lnTo>
                    <a:pt x="308" y="4"/>
                  </a:lnTo>
                  <a:lnTo>
                    <a:pt x="342" y="0"/>
                  </a:lnTo>
                  <a:close/>
                </a:path>
              </a:pathLst>
            </a:custGeom>
            <a:solidFill>
              <a:srgbClr val="F17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5" name="Freeform 23"/>
            <p:cNvSpPr>
              <a:spLocks/>
            </p:cNvSpPr>
            <p:nvPr/>
          </p:nvSpPr>
          <p:spPr bwMode="auto">
            <a:xfrm>
              <a:off x="6477001" y="2549525"/>
              <a:ext cx="147638" cy="180975"/>
            </a:xfrm>
            <a:custGeom>
              <a:avLst/>
              <a:gdLst>
                <a:gd name="T0" fmla="*/ 86 w 93"/>
                <a:gd name="T1" fmla="*/ 0 h 114"/>
                <a:gd name="T2" fmla="*/ 91 w 93"/>
                <a:gd name="T3" fmla="*/ 5 h 114"/>
                <a:gd name="T4" fmla="*/ 93 w 93"/>
                <a:gd name="T5" fmla="*/ 11 h 114"/>
                <a:gd name="T6" fmla="*/ 89 w 93"/>
                <a:gd name="T7" fmla="*/ 16 h 114"/>
                <a:gd name="T8" fmla="*/ 89 w 93"/>
                <a:gd name="T9" fmla="*/ 21 h 114"/>
                <a:gd name="T10" fmla="*/ 90 w 93"/>
                <a:gd name="T11" fmla="*/ 32 h 114"/>
                <a:gd name="T12" fmla="*/ 85 w 93"/>
                <a:gd name="T13" fmla="*/ 49 h 114"/>
                <a:gd name="T14" fmla="*/ 70 w 93"/>
                <a:gd name="T15" fmla="*/ 59 h 114"/>
                <a:gd name="T16" fmla="*/ 58 w 93"/>
                <a:gd name="T17" fmla="*/ 59 h 114"/>
                <a:gd name="T18" fmla="*/ 53 w 93"/>
                <a:gd name="T19" fmla="*/ 63 h 114"/>
                <a:gd name="T20" fmla="*/ 51 w 93"/>
                <a:gd name="T21" fmla="*/ 67 h 114"/>
                <a:gd name="T22" fmla="*/ 52 w 93"/>
                <a:gd name="T23" fmla="*/ 74 h 114"/>
                <a:gd name="T24" fmla="*/ 52 w 93"/>
                <a:gd name="T25" fmla="*/ 89 h 114"/>
                <a:gd name="T26" fmla="*/ 40 w 93"/>
                <a:gd name="T27" fmla="*/ 104 h 114"/>
                <a:gd name="T28" fmla="*/ 24 w 93"/>
                <a:gd name="T29" fmla="*/ 108 h 114"/>
                <a:gd name="T30" fmla="*/ 17 w 93"/>
                <a:gd name="T31" fmla="*/ 109 h 114"/>
                <a:gd name="T32" fmla="*/ 13 w 93"/>
                <a:gd name="T33" fmla="*/ 113 h 114"/>
                <a:gd name="T34" fmla="*/ 7 w 93"/>
                <a:gd name="T35" fmla="*/ 114 h 114"/>
                <a:gd name="T36" fmla="*/ 2 w 93"/>
                <a:gd name="T37" fmla="*/ 113 h 114"/>
                <a:gd name="T38" fmla="*/ 0 w 93"/>
                <a:gd name="T39" fmla="*/ 108 h 114"/>
                <a:gd name="T40" fmla="*/ 1 w 93"/>
                <a:gd name="T41" fmla="*/ 101 h 114"/>
                <a:gd name="T42" fmla="*/ 17 w 93"/>
                <a:gd name="T43" fmla="*/ 92 h 114"/>
                <a:gd name="T44" fmla="*/ 28 w 93"/>
                <a:gd name="T45" fmla="*/ 91 h 114"/>
                <a:gd name="T46" fmla="*/ 34 w 93"/>
                <a:gd name="T47" fmla="*/ 87 h 114"/>
                <a:gd name="T48" fmla="*/ 35 w 93"/>
                <a:gd name="T49" fmla="*/ 83 h 114"/>
                <a:gd name="T50" fmla="*/ 35 w 93"/>
                <a:gd name="T51" fmla="*/ 76 h 114"/>
                <a:gd name="T52" fmla="*/ 35 w 93"/>
                <a:gd name="T53" fmla="*/ 62 h 114"/>
                <a:gd name="T54" fmla="*/ 47 w 93"/>
                <a:gd name="T55" fmla="*/ 46 h 114"/>
                <a:gd name="T56" fmla="*/ 61 w 93"/>
                <a:gd name="T57" fmla="*/ 42 h 114"/>
                <a:gd name="T58" fmla="*/ 69 w 93"/>
                <a:gd name="T59" fmla="*/ 41 h 114"/>
                <a:gd name="T60" fmla="*/ 73 w 93"/>
                <a:gd name="T61" fmla="*/ 37 h 114"/>
                <a:gd name="T62" fmla="*/ 73 w 93"/>
                <a:gd name="T63" fmla="*/ 32 h 114"/>
                <a:gd name="T64" fmla="*/ 72 w 93"/>
                <a:gd name="T65" fmla="*/ 21 h 114"/>
                <a:gd name="T66" fmla="*/ 77 w 93"/>
                <a:gd name="T67" fmla="*/ 4 h 114"/>
                <a:gd name="T68" fmla="*/ 82 w 93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" h="114">
                  <a:moveTo>
                    <a:pt x="82" y="0"/>
                  </a:moveTo>
                  <a:lnTo>
                    <a:pt x="86" y="0"/>
                  </a:lnTo>
                  <a:lnTo>
                    <a:pt x="89" y="3"/>
                  </a:lnTo>
                  <a:lnTo>
                    <a:pt x="91" y="5"/>
                  </a:lnTo>
                  <a:lnTo>
                    <a:pt x="93" y="8"/>
                  </a:lnTo>
                  <a:lnTo>
                    <a:pt x="93" y="11"/>
                  </a:lnTo>
                  <a:lnTo>
                    <a:pt x="90" y="15"/>
                  </a:lnTo>
                  <a:lnTo>
                    <a:pt x="89" y="16"/>
                  </a:lnTo>
                  <a:lnTo>
                    <a:pt x="89" y="19"/>
                  </a:lnTo>
                  <a:lnTo>
                    <a:pt x="89" y="21"/>
                  </a:lnTo>
                  <a:lnTo>
                    <a:pt x="90" y="25"/>
                  </a:lnTo>
                  <a:lnTo>
                    <a:pt x="90" y="32"/>
                  </a:lnTo>
                  <a:lnTo>
                    <a:pt x="90" y="41"/>
                  </a:lnTo>
                  <a:lnTo>
                    <a:pt x="85" y="49"/>
                  </a:lnTo>
                  <a:lnTo>
                    <a:pt x="78" y="55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58" y="59"/>
                  </a:lnTo>
                  <a:lnTo>
                    <a:pt x="55" y="60"/>
                  </a:lnTo>
                  <a:lnTo>
                    <a:pt x="53" y="63"/>
                  </a:lnTo>
                  <a:lnTo>
                    <a:pt x="52" y="64"/>
                  </a:lnTo>
                  <a:lnTo>
                    <a:pt x="51" y="67"/>
                  </a:lnTo>
                  <a:lnTo>
                    <a:pt x="51" y="70"/>
                  </a:lnTo>
                  <a:lnTo>
                    <a:pt x="52" y="74"/>
                  </a:lnTo>
                  <a:lnTo>
                    <a:pt x="53" y="80"/>
                  </a:lnTo>
                  <a:lnTo>
                    <a:pt x="52" y="89"/>
                  </a:lnTo>
                  <a:lnTo>
                    <a:pt x="47" y="97"/>
                  </a:lnTo>
                  <a:lnTo>
                    <a:pt x="40" y="104"/>
                  </a:lnTo>
                  <a:lnTo>
                    <a:pt x="32" y="108"/>
                  </a:lnTo>
                  <a:lnTo>
                    <a:pt x="24" y="108"/>
                  </a:lnTo>
                  <a:lnTo>
                    <a:pt x="21" y="108"/>
                  </a:lnTo>
                  <a:lnTo>
                    <a:pt x="17" y="109"/>
                  </a:lnTo>
                  <a:lnTo>
                    <a:pt x="15" y="112"/>
                  </a:lnTo>
                  <a:lnTo>
                    <a:pt x="13" y="113"/>
                  </a:lnTo>
                  <a:lnTo>
                    <a:pt x="10" y="114"/>
                  </a:lnTo>
                  <a:lnTo>
                    <a:pt x="7" y="114"/>
                  </a:lnTo>
                  <a:lnTo>
                    <a:pt x="5" y="114"/>
                  </a:lnTo>
                  <a:lnTo>
                    <a:pt x="2" y="113"/>
                  </a:lnTo>
                  <a:lnTo>
                    <a:pt x="1" y="11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9" y="95"/>
                  </a:lnTo>
                  <a:lnTo>
                    <a:pt x="17" y="92"/>
                  </a:lnTo>
                  <a:lnTo>
                    <a:pt x="23" y="91"/>
                  </a:lnTo>
                  <a:lnTo>
                    <a:pt x="28" y="91"/>
                  </a:lnTo>
                  <a:lnTo>
                    <a:pt x="31" y="89"/>
                  </a:lnTo>
                  <a:lnTo>
                    <a:pt x="34" y="87"/>
                  </a:lnTo>
                  <a:lnTo>
                    <a:pt x="35" y="85"/>
                  </a:lnTo>
                  <a:lnTo>
                    <a:pt x="35" y="83"/>
                  </a:lnTo>
                  <a:lnTo>
                    <a:pt x="35" y="80"/>
                  </a:lnTo>
                  <a:lnTo>
                    <a:pt x="35" y="76"/>
                  </a:lnTo>
                  <a:lnTo>
                    <a:pt x="34" y="70"/>
                  </a:lnTo>
                  <a:lnTo>
                    <a:pt x="35" y="62"/>
                  </a:lnTo>
                  <a:lnTo>
                    <a:pt x="39" y="53"/>
                  </a:lnTo>
                  <a:lnTo>
                    <a:pt x="47" y="46"/>
                  </a:lnTo>
                  <a:lnTo>
                    <a:pt x="55" y="43"/>
                  </a:lnTo>
                  <a:lnTo>
                    <a:pt x="61" y="42"/>
                  </a:lnTo>
                  <a:lnTo>
                    <a:pt x="66" y="42"/>
                  </a:lnTo>
                  <a:lnTo>
                    <a:pt x="69" y="41"/>
                  </a:lnTo>
                  <a:lnTo>
                    <a:pt x="72" y="38"/>
                  </a:lnTo>
                  <a:lnTo>
                    <a:pt x="73" y="37"/>
                  </a:lnTo>
                  <a:lnTo>
                    <a:pt x="73" y="34"/>
                  </a:lnTo>
                  <a:lnTo>
                    <a:pt x="73" y="32"/>
                  </a:lnTo>
                  <a:lnTo>
                    <a:pt x="73" y="28"/>
                  </a:lnTo>
                  <a:lnTo>
                    <a:pt x="72" y="21"/>
                  </a:lnTo>
                  <a:lnTo>
                    <a:pt x="73" y="12"/>
                  </a:lnTo>
                  <a:lnTo>
                    <a:pt x="77" y="4"/>
                  </a:lnTo>
                  <a:lnTo>
                    <a:pt x="79" y="2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6" name="Freeform 24"/>
            <p:cNvSpPr>
              <a:spLocks/>
            </p:cNvSpPr>
            <p:nvPr/>
          </p:nvSpPr>
          <p:spPr bwMode="auto">
            <a:xfrm>
              <a:off x="7170738" y="2541588"/>
              <a:ext cx="134938" cy="188913"/>
            </a:xfrm>
            <a:custGeom>
              <a:avLst/>
              <a:gdLst>
                <a:gd name="T0" fmla="*/ 10 w 85"/>
                <a:gd name="T1" fmla="*/ 0 h 119"/>
                <a:gd name="T2" fmla="*/ 16 w 85"/>
                <a:gd name="T3" fmla="*/ 4 h 119"/>
                <a:gd name="T4" fmla="*/ 19 w 85"/>
                <a:gd name="T5" fmla="*/ 21 h 119"/>
                <a:gd name="T6" fmla="*/ 17 w 85"/>
                <a:gd name="T7" fmla="*/ 33 h 119"/>
                <a:gd name="T8" fmla="*/ 17 w 85"/>
                <a:gd name="T9" fmla="*/ 37 h 119"/>
                <a:gd name="T10" fmla="*/ 19 w 85"/>
                <a:gd name="T11" fmla="*/ 41 h 119"/>
                <a:gd name="T12" fmla="*/ 25 w 85"/>
                <a:gd name="T13" fmla="*/ 43 h 119"/>
                <a:gd name="T14" fmla="*/ 35 w 85"/>
                <a:gd name="T15" fmla="*/ 45 h 119"/>
                <a:gd name="T16" fmla="*/ 50 w 85"/>
                <a:gd name="T17" fmla="*/ 55 h 119"/>
                <a:gd name="T18" fmla="*/ 53 w 85"/>
                <a:gd name="T19" fmla="*/ 72 h 119"/>
                <a:gd name="T20" fmla="*/ 52 w 85"/>
                <a:gd name="T21" fmla="*/ 82 h 119"/>
                <a:gd name="T22" fmla="*/ 52 w 85"/>
                <a:gd name="T23" fmla="*/ 88 h 119"/>
                <a:gd name="T24" fmla="*/ 55 w 85"/>
                <a:gd name="T25" fmla="*/ 92 h 119"/>
                <a:gd name="T26" fmla="*/ 59 w 85"/>
                <a:gd name="T27" fmla="*/ 94 h 119"/>
                <a:gd name="T28" fmla="*/ 69 w 85"/>
                <a:gd name="T29" fmla="*/ 96 h 119"/>
                <a:gd name="T30" fmla="*/ 84 w 85"/>
                <a:gd name="T31" fmla="*/ 106 h 119"/>
                <a:gd name="T32" fmla="*/ 85 w 85"/>
                <a:gd name="T33" fmla="*/ 113 h 119"/>
                <a:gd name="T34" fmla="*/ 82 w 85"/>
                <a:gd name="T35" fmla="*/ 118 h 119"/>
                <a:gd name="T36" fmla="*/ 76 w 85"/>
                <a:gd name="T37" fmla="*/ 119 h 119"/>
                <a:gd name="T38" fmla="*/ 72 w 85"/>
                <a:gd name="T39" fmla="*/ 118 h 119"/>
                <a:gd name="T40" fmla="*/ 68 w 85"/>
                <a:gd name="T41" fmla="*/ 114 h 119"/>
                <a:gd name="T42" fmla="*/ 64 w 85"/>
                <a:gd name="T43" fmla="*/ 113 h 119"/>
                <a:gd name="T44" fmla="*/ 53 w 85"/>
                <a:gd name="T45" fmla="*/ 110 h 119"/>
                <a:gd name="T46" fmla="*/ 38 w 85"/>
                <a:gd name="T47" fmla="*/ 100 h 119"/>
                <a:gd name="T48" fmla="*/ 34 w 85"/>
                <a:gd name="T49" fmla="*/ 82 h 119"/>
                <a:gd name="T50" fmla="*/ 36 w 85"/>
                <a:gd name="T51" fmla="*/ 72 h 119"/>
                <a:gd name="T52" fmla="*/ 36 w 85"/>
                <a:gd name="T53" fmla="*/ 67 h 119"/>
                <a:gd name="T54" fmla="*/ 34 w 85"/>
                <a:gd name="T55" fmla="*/ 63 h 119"/>
                <a:gd name="T56" fmla="*/ 30 w 85"/>
                <a:gd name="T57" fmla="*/ 62 h 119"/>
                <a:gd name="T58" fmla="*/ 18 w 85"/>
                <a:gd name="T59" fmla="*/ 59 h 119"/>
                <a:gd name="T60" fmla="*/ 4 w 85"/>
                <a:gd name="T61" fmla="*/ 48 h 119"/>
                <a:gd name="T62" fmla="*/ 0 w 85"/>
                <a:gd name="T63" fmla="*/ 31 h 119"/>
                <a:gd name="T64" fmla="*/ 2 w 85"/>
                <a:gd name="T65" fmla="*/ 21 h 119"/>
                <a:gd name="T66" fmla="*/ 2 w 85"/>
                <a:gd name="T67" fmla="*/ 16 h 119"/>
                <a:gd name="T68" fmla="*/ 0 w 85"/>
                <a:gd name="T69" fmla="*/ 10 h 119"/>
                <a:gd name="T70" fmla="*/ 1 w 85"/>
                <a:gd name="T71" fmla="*/ 4 h 119"/>
                <a:gd name="T72" fmla="*/ 6 w 85"/>
                <a:gd name="T7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119">
                  <a:moveTo>
                    <a:pt x="6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9" y="13"/>
                  </a:lnTo>
                  <a:lnTo>
                    <a:pt x="19" y="21"/>
                  </a:lnTo>
                  <a:lnTo>
                    <a:pt x="18" y="29"/>
                  </a:lnTo>
                  <a:lnTo>
                    <a:pt x="17" y="33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8" y="39"/>
                  </a:lnTo>
                  <a:lnTo>
                    <a:pt x="19" y="41"/>
                  </a:lnTo>
                  <a:lnTo>
                    <a:pt x="22" y="42"/>
                  </a:lnTo>
                  <a:lnTo>
                    <a:pt x="25" y="43"/>
                  </a:lnTo>
                  <a:lnTo>
                    <a:pt x="29" y="43"/>
                  </a:lnTo>
                  <a:lnTo>
                    <a:pt x="35" y="45"/>
                  </a:lnTo>
                  <a:lnTo>
                    <a:pt x="43" y="48"/>
                  </a:lnTo>
                  <a:lnTo>
                    <a:pt x="50" y="55"/>
                  </a:lnTo>
                  <a:lnTo>
                    <a:pt x="53" y="64"/>
                  </a:lnTo>
                  <a:lnTo>
                    <a:pt x="53" y="72"/>
                  </a:lnTo>
                  <a:lnTo>
                    <a:pt x="52" y="80"/>
                  </a:lnTo>
                  <a:lnTo>
                    <a:pt x="52" y="82"/>
                  </a:lnTo>
                  <a:lnTo>
                    <a:pt x="51" y="86"/>
                  </a:lnTo>
                  <a:lnTo>
                    <a:pt x="52" y="88"/>
                  </a:lnTo>
                  <a:lnTo>
                    <a:pt x="52" y="90"/>
                  </a:lnTo>
                  <a:lnTo>
                    <a:pt x="55" y="92"/>
                  </a:lnTo>
                  <a:lnTo>
                    <a:pt x="56" y="93"/>
                  </a:lnTo>
                  <a:lnTo>
                    <a:pt x="59" y="94"/>
                  </a:lnTo>
                  <a:lnTo>
                    <a:pt x="63" y="94"/>
                  </a:lnTo>
                  <a:lnTo>
                    <a:pt x="69" y="96"/>
                  </a:lnTo>
                  <a:lnTo>
                    <a:pt x="77" y="100"/>
                  </a:lnTo>
                  <a:lnTo>
                    <a:pt x="84" y="106"/>
                  </a:lnTo>
                  <a:lnTo>
                    <a:pt x="85" y="109"/>
                  </a:lnTo>
                  <a:lnTo>
                    <a:pt x="85" y="113"/>
                  </a:lnTo>
                  <a:lnTo>
                    <a:pt x="84" y="115"/>
                  </a:lnTo>
                  <a:lnTo>
                    <a:pt x="82" y="118"/>
                  </a:lnTo>
                  <a:lnTo>
                    <a:pt x="80" y="119"/>
                  </a:lnTo>
                  <a:lnTo>
                    <a:pt x="76" y="119"/>
                  </a:lnTo>
                  <a:lnTo>
                    <a:pt x="74" y="119"/>
                  </a:lnTo>
                  <a:lnTo>
                    <a:pt x="72" y="118"/>
                  </a:lnTo>
                  <a:lnTo>
                    <a:pt x="69" y="115"/>
                  </a:lnTo>
                  <a:lnTo>
                    <a:pt x="68" y="114"/>
                  </a:lnTo>
                  <a:lnTo>
                    <a:pt x="67" y="113"/>
                  </a:lnTo>
                  <a:lnTo>
                    <a:pt x="64" y="113"/>
                  </a:lnTo>
                  <a:lnTo>
                    <a:pt x="60" y="111"/>
                  </a:lnTo>
                  <a:lnTo>
                    <a:pt x="53" y="110"/>
                  </a:lnTo>
                  <a:lnTo>
                    <a:pt x="46" y="107"/>
                  </a:lnTo>
                  <a:lnTo>
                    <a:pt x="38" y="100"/>
                  </a:lnTo>
                  <a:lnTo>
                    <a:pt x="34" y="90"/>
                  </a:lnTo>
                  <a:lnTo>
                    <a:pt x="34" y="82"/>
                  </a:lnTo>
                  <a:lnTo>
                    <a:pt x="35" y="75"/>
                  </a:lnTo>
                  <a:lnTo>
                    <a:pt x="36" y="72"/>
                  </a:lnTo>
                  <a:lnTo>
                    <a:pt x="36" y="69"/>
                  </a:lnTo>
                  <a:lnTo>
                    <a:pt x="36" y="67"/>
                  </a:lnTo>
                  <a:lnTo>
                    <a:pt x="35" y="64"/>
                  </a:lnTo>
                  <a:lnTo>
                    <a:pt x="34" y="63"/>
                  </a:lnTo>
                  <a:lnTo>
                    <a:pt x="33" y="62"/>
                  </a:lnTo>
                  <a:lnTo>
                    <a:pt x="30" y="62"/>
                  </a:lnTo>
                  <a:lnTo>
                    <a:pt x="26" y="60"/>
                  </a:lnTo>
                  <a:lnTo>
                    <a:pt x="18" y="59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7" name="Freeform 25"/>
            <p:cNvSpPr>
              <a:spLocks/>
            </p:cNvSpPr>
            <p:nvPr/>
          </p:nvSpPr>
          <p:spPr bwMode="auto">
            <a:xfrm>
              <a:off x="6804026" y="2324100"/>
              <a:ext cx="50800" cy="49213"/>
            </a:xfrm>
            <a:custGeom>
              <a:avLst/>
              <a:gdLst>
                <a:gd name="T0" fmla="*/ 16 w 32"/>
                <a:gd name="T1" fmla="*/ 0 h 31"/>
                <a:gd name="T2" fmla="*/ 21 w 32"/>
                <a:gd name="T3" fmla="*/ 1 h 31"/>
                <a:gd name="T4" fmla="*/ 25 w 32"/>
                <a:gd name="T5" fmla="*/ 2 h 31"/>
                <a:gd name="T6" fmla="*/ 29 w 32"/>
                <a:gd name="T7" fmla="*/ 6 h 31"/>
                <a:gd name="T8" fmla="*/ 31 w 32"/>
                <a:gd name="T9" fmla="*/ 10 h 31"/>
                <a:gd name="T10" fmla="*/ 32 w 32"/>
                <a:gd name="T11" fmla="*/ 15 h 31"/>
                <a:gd name="T12" fmla="*/ 31 w 32"/>
                <a:gd name="T13" fmla="*/ 21 h 31"/>
                <a:gd name="T14" fmla="*/ 29 w 32"/>
                <a:gd name="T15" fmla="*/ 24 h 31"/>
                <a:gd name="T16" fmla="*/ 25 w 32"/>
                <a:gd name="T17" fmla="*/ 28 h 31"/>
                <a:gd name="T18" fmla="*/ 21 w 32"/>
                <a:gd name="T19" fmla="*/ 31 h 31"/>
                <a:gd name="T20" fmla="*/ 16 w 32"/>
                <a:gd name="T21" fmla="*/ 31 h 31"/>
                <a:gd name="T22" fmla="*/ 11 w 32"/>
                <a:gd name="T23" fmla="*/ 31 h 31"/>
                <a:gd name="T24" fmla="*/ 7 w 32"/>
                <a:gd name="T25" fmla="*/ 28 h 31"/>
                <a:gd name="T26" fmla="*/ 3 w 32"/>
                <a:gd name="T27" fmla="*/ 24 h 31"/>
                <a:gd name="T28" fmla="*/ 0 w 32"/>
                <a:gd name="T29" fmla="*/ 21 h 31"/>
                <a:gd name="T30" fmla="*/ 0 w 32"/>
                <a:gd name="T31" fmla="*/ 15 h 31"/>
                <a:gd name="T32" fmla="*/ 0 w 32"/>
                <a:gd name="T33" fmla="*/ 10 h 31"/>
                <a:gd name="T34" fmla="*/ 3 w 32"/>
                <a:gd name="T35" fmla="*/ 6 h 31"/>
                <a:gd name="T36" fmla="*/ 7 w 32"/>
                <a:gd name="T37" fmla="*/ 2 h 31"/>
                <a:gd name="T38" fmla="*/ 11 w 32"/>
                <a:gd name="T39" fmla="*/ 1 h 31"/>
                <a:gd name="T40" fmla="*/ 16 w 32"/>
                <a:gd name="T4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1">
                  <a:moveTo>
                    <a:pt x="16" y="0"/>
                  </a:moveTo>
                  <a:lnTo>
                    <a:pt x="21" y="1"/>
                  </a:lnTo>
                  <a:lnTo>
                    <a:pt x="25" y="2"/>
                  </a:lnTo>
                  <a:lnTo>
                    <a:pt x="29" y="6"/>
                  </a:lnTo>
                  <a:lnTo>
                    <a:pt x="31" y="10"/>
                  </a:lnTo>
                  <a:lnTo>
                    <a:pt x="32" y="15"/>
                  </a:lnTo>
                  <a:lnTo>
                    <a:pt x="31" y="21"/>
                  </a:lnTo>
                  <a:lnTo>
                    <a:pt x="29" y="24"/>
                  </a:lnTo>
                  <a:lnTo>
                    <a:pt x="25" y="28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11" y="31"/>
                  </a:lnTo>
                  <a:lnTo>
                    <a:pt x="7" y="28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3" y="6"/>
                  </a:lnTo>
                  <a:lnTo>
                    <a:pt x="7" y="2"/>
                  </a:lnTo>
                  <a:lnTo>
                    <a:pt x="11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8" name="Freeform 26"/>
            <p:cNvSpPr>
              <a:spLocks/>
            </p:cNvSpPr>
            <p:nvPr/>
          </p:nvSpPr>
          <p:spPr bwMode="auto">
            <a:xfrm>
              <a:off x="6916738" y="2324100"/>
              <a:ext cx="50800" cy="49213"/>
            </a:xfrm>
            <a:custGeom>
              <a:avLst/>
              <a:gdLst>
                <a:gd name="T0" fmla="*/ 16 w 32"/>
                <a:gd name="T1" fmla="*/ 0 h 31"/>
                <a:gd name="T2" fmla="*/ 21 w 32"/>
                <a:gd name="T3" fmla="*/ 1 h 31"/>
                <a:gd name="T4" fmla="*/ 25 w 32"/>
                <a:gd name="T5" fmla="*/ 2 h 31"/>
                <a:gd name="T6" fmla="*/ 28 w 32"/>
                <a:gd name="T7" fmla="*/ 6 h 31"/>
                <a:gd name="T8" fmla="*/ 30 w 32"/>
                <a:gd name="T9" fmla="*/ 10 h 31"/>
                <a:gd name="T10" fmla="*/ 32 w 32"/>
                <a:gd name="T11" fmla="*/ 15 h 31"/>
                <a:gd name="T12" fmla="*/ 30 w 32"/>
                <a:gd name="T13" fmla="*/ 21 h 31"/>
                <a:gd name="T14" fmla="*/ 28 w 32"/>
                <a:gd name="T15" fmla="*/ 24 h 31"/>
                <a:gd name="T16" fmla="*/ 25 w 32"/>
                <a:gd name="T17" fmla="*/ 28 h 31"/>
                <a:gd name="T18" fmla="*/ 21 w 32"/>
                <a:gd name="T19" fmla="*/ 31 h 31"/>
                <a:gd name="T20" fmla="*/ 16 w 32"/>
                <a:gd name="T21" fmla="*/ 31 h 31"/>
                <a:gd name="T22" fmla="*/ 11 w 32"/>
                <a:gd name="T23" fmla="*/ 31 h 31"/>
                <a:gd name="T24" fmla="*/ 7 w 32"/>
                <a:gd name="T25" fmla="*/ 28 h 31"/>
                <a:gd name="T26" fmla="*/ 3 w 32"/>
                <a:gd name="T27" fmla="*/ 24 h 31"/>
                <a:gd name="T28" fmla="*/ 0 w 32"/>
                <a:gd name="T29" fmla="*/ 21 h 31"/>
                <a:gd name="T30" fmla="*/ 0 w 32"/>
                <a:gd name="T31" fmla="*/ 15 h 31"/>
                <a:gd name="T32" fmla="*/ 0 w 32"/>
                <a:gd name="T33" fmla="*/ 10 h 31"/>
                <a:gd name="T34" fmla="*/ 3 w 32"/>
                <a:gd name="T35" fmla="*/ 6 h 31"/>
                <a:gd name="T36" fmla="*/ 7 w 32"/>
                <a:gd name="T37" fmla="*/ 2 h 31"/>
                <a:gd name="T38" fmla="*/ 11 w 32"/>
                <a:gd name="T39" fmla="*/ 1 h 31"/>
                <a:gd name="T40" fmla="*/ 16 w 32"/>
                <a:gd name="T4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1">
                  <a:moveTo>
                    <a:pt x="16" y="0"/>
                  </a:moveTo>
                  <a:lnTo>
                    <a:pt x="21" y="1"/>
                  </a:lnTo>
                  <a:lnTo>
                    <a:pt x="25" y="2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5"/>
                  </a:lnTo>
                  <a:lnTo>
                    <a:pt x="30" y="21"/>
                  </a:lnTo>
                  <a:lnTo>
                    <a:pt x="28" y="24"/>
                  </a:lnTo>
                  <a:lnTo>
                    <a:pt x="25" y="28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11" y="31"/>
                  </a:lnTo>
                  <a:lnTo>
                    <a:pt x="7" y="28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3" y="6"/>
                  </a:lnTo>
                  <a:lnTo>
                    <a:pt x="7" y="2"/>
                  </a:lnTo>
                  <a:lnTo>
                    <a:pt x="11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9" name="Freeform 27"/>
            <p:cNvSpPr>
              <a:spLocks/>
            </p:cNvSpPr>
            <p:nvPr/>
          </p:nvSpPr>
          <p:spPr bwMode="auto">
            <a:xfrm>
              <a:off x="6672263" y="2971800"/>
              <a:ext cx="439738" cy="120650"/>
            </a:xfrm>
            <a:custGeom>
              <a:avLst/>
              <a:gdLst>
                <a:gd name="T0" fmla="*/ 271 w 277"/>
                <a:gd name="T1" fmla="*/ 3 h 76"/>
                <a:gd name="T2" fmla="*/ 277 w 277"/>
                <a:gd name="T3" fmla="*/ 27 h 76"/>
                <a:gd name="T4" fmla="*/ 255 w 277"/>
                <a:gd name="T5" fmla="*/ 55 h 76"/>
                <a:gd name="T6" fmla="*/ 222 w 277"/>
                <a:gd name="T7" fmla="*/ 51 h 76"/>
                <a:gd name="T8" fmla="*/ 197 w 277"/>
                <a:gd name="T9" fmla="*/ 71 h 76"/>
                <a:gd name="T10" fmla="*/ 166 w 277"/>
                <a:gd name="T11" fmla="*/ 62 h 76"/>
                <a:gd name="T12" fmla="*/ 138 w 277"/>
                <a:gd name="T13" fmla="*/ 76 h 76"/>
                <a:gd name="T14" fmla="*/ 110 w 277"/>
                <a:gd name="T15" fmla="*/ 62 h 76"/>
                <a:gd name="T16" fmla="*/ 78 w 277"/>
                <a:gd name="T17" fmla="*/ 71 h 76"/>
                <a:gd name="T18" fmla="*/ 53 w 277"/>
                <a:gd name="T19" fmla="*/ 51 h 76"/>
                <a:gd name="T20" fmla="*/ 21 w 277"/>
                <a:gd name="T21" fmla="*/ 55 h 76"/>
                <a:gd name="T22" fmla="*/ 0 w 277"/>
                <a:gd name="T23" fmla="*/ 27 h 76"/>
                <a:gd name="T24" fmla="*/ 5 w 277"/>
                <a:gd name="T25" fmla="*/ 3 h 76"/>
                <a:gd name="T26" fmla="*/ 14 w 277"/>
                <a:gd name="T27" fmla="*/ 1 h 76"/>
                <a:gd name="T28" fmla="*/ 18 w 277"/>
                <a:gd name="T29" fmla="*/ 8 h 76"/>
                <a:gd name="T30" fmla="*/ 18 w 277"/>
                <a:gd name="T31" fmla="*/ 33 h 76"/>
                <a:gd name="T32" fmla="*/ 47 w 277"/>
                <a:gd name="T33" fmla="*/ 35 h 76"/>
                <a:gd name="T34" fmla="*/ 55 w 277"/>
                <a:gd name="T35" fmla="*/ 22 h 76"/>
                <a:gd name="T36" fmla="*/ 62 w 277"/>
                <a:gd name="T37" fmla="*/ 20 h 76"/>
                <a:gd name="T38" fmla="*/ 65 w 277"/>
                <a:gd name="T39" fmla="*/ 21 h 76"/>
                <a:gd name="T40" fmla="*/ 68 w 277"/>
                <a:gd name="T41" fmla="*/ 29 h 76"/>
                <a:gd name="T42" fmla="*/ 73 w 277"/>
                <a:gd name="T43" fmla="*/ 50 h 76"/>
                <a:gd name="T44" fmla="*/ 100 w 277"/>
                <a:gd name="T45" fmla="*/ 47 h 76"/>
                <a:gd name="T46" fmla="*/ 106 w 277"/>
                <a:gd name="T47" fmla="*/ 33 h 76"/>
                <a:gd name="T48" fmla="*/ 112 w 277"/>
                <a:gd name="T49" fmla="*/ 29 h 76"/>
                <a:gd name="T50" fmla="*/ 115 w 277"/>
                <a:gd name="T51" fmla="*/ 30 h 76"/>
                <a:gd name="T52" fmla="*/ 119 w 277"/>
                <a:gd name="T53" fmla="*/ 38 h 76"/>
                <a:gd name="T54" fmla="*/ 121 w 277"/>
                <a:gd name="T55" fmla="*/ 50 h 76"/>
                <a:gd name="T56" fmla="*/ 133 w 277"/>
                <a:gd name="T57" fmla="*/ 59 h 76"/>
                <a:gd name="T58" fmla="*/ 148 w 277"/>
                <a:gd name="T59" fmla="*/ 56 h 76"/>
                <a:gd name="T60" fmla="*/ 157 w 277"/>
                <a:gd name="T61" fmla="*/ 45 h 76"/>
                <a:gd name="T62" fmla="*/ 157 w 277"/>
                <a:gd name="T63" fmla="*/ 34 h 76"/>
                <a:gd name="T64" fmla="*/ 163 w 277"/>
                <a:gd name="T65" fmla="*/ 29 h 76"/>
                <a:gd name="T66" fmla="*/ 166 w 277"/>
                <a:gd name="T67" fmla="*/ 29 h 76"/>
                <a:gd name="T68" fmla="*/ 171 w 277"/>
                <a:gd name="T69" fmla="*/ 37 h 76"/>
                <a:gd name="T70" fmla="*/ 184 w 277"/>
                <a:gd name="T71" fmla="*/ 54 h 76"/>
                <a:gd name="T72" fmla="*/ 209 w 277"/>
                <a:gd name="T73" fmla="*/ 42 h 76"/>
                <a:gd name="T74" fmla="*/ 208 w 277"/>
                <a:gd name="T75" fmla="*/ 26 h 76"/>
                <a:gd name="T76" fmla="*/ 213 w 277"/>
                <a:gd name="T77" fmla="*/ 20 h 76"/>
                <a:gd name="T78" fmla="*/ 217 w 277"/>
                <a:gd name="T79" fmla="*/ 20 h 76"/>
                <a:gd name="T80" fmla="*/ 223 w 277"/>
                <a:gd name="T81" fmla="*/ 25 h 76"/>
                <a:gd name="T82" fmla="*/ 238 w 277"/>
                <a:gd name="T83" fmla="*/ 41 h 76"/>
                <a:gd name="T84" fmla="*/ 261 w 277"/>
                <a:gd name="T85" fmla="*/ 22 h 76"/>
                <a:gd name="T86" fmla="*/ 259 w 277"/>
                <a:gd name="T87" fmla="*/ 5 h 76"/>
                <a:gd name="T88" fmla="*/ 265 w 277"/>
                <a:gd name="T8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7" h="76">
                  <a:moveTo>
                    <a:pt x="265" y="0"/>
                  </a:moveTo>
                  <a:lnTo>
                    <a:pt x="268" y="0"/>
                  </a:lnTo>
                  <a:lnTo>
                    <a:pt x="271" y="3"/>
                  </a:lnTo>
                  <a:lnTo>
                    <a:pt x="272" y="5"/>
                  </a:lnTo>
                  <a:lnTo>
                    <a:pt x="277" y="16"/>
                  </a:lnTo>
                  <a:lnTo>
                    <a:pt x="277" y="27"/>
                  </a:lnTo>
                  <a:lnTo>
                    <a:pt x="273" y="39"/>
                  </a:lnTo>
                  <a:lnTo>
                    <a:pt x="265" y="48"/>
                  </a:lnTo>
                  <a:lnTo>
                    <a:pt x="255" y="55"/>
                  </a:lnTo>
                  <a:lnTo>
                    <a:pt x="243" y="58"/>
                  </a:lnTo>
                  <a:lnTo>
                    <a:pt x="233" y="55"/>
                  </a:lnTo>
                  <a:lnTo>
                    <a:pt x="222" y="51"/>
                  </a:lnTo>
                  <a:lnTo>
                    <a:pt x="217" y="60"/>
                  </a:lnTo>
                  <a:lnTo>
                    <a:pt x="208" y="67"/>
                  </a:lnTo>
                  <a:lnTo>
                    <a:pt x="197" y="71"/>
                  </a:lnTo>
                  <a:lnTo>
                    <a:pt x="186" y="71"/>
                  </a:lnTo>
                  <a:lnTo>
                    <a:pt x="175" y="68"/>
                  </a:lnTo>
                  <a:lnTo>
                    <a:pt x="166" y="62"/>
                  </a:lnTo>
                  <a:lnTo>
                    <a:pt x="159" y="69"/>
                  </a:lnTo>
                  <a:lnTo>
                    <a:pt x="149" y="75"/>
                  </a:lnTo>
                  <a:lnTo>
                    <a:pt x="138" y="76"/>
                  </a:lnTo>
                  <a:lnTo>
                    <a:pt x="127" y="75"/>
                  </a:lnTo>
                  <a:lnTo>
                    <a:pt x="116" y="69"/>
                  </a:lnTo>
                  <a:lnTo>
                    <a:pt x="110" y="62"/>
                  </a:lnTo>
                  <a:lnTo>
                    <a:pt x="100" y="68"/>
                  </a:lnTo>
                  <a:lnTo>
                    <a:pt x="90" y="71"/>
                  </a:lnTo>
                  <a:lnTo>
                    <a:pt x="78" y="71"/>
                  </a:lnTo>
                  <a:lnTo>
                    <a:pt x="68" y="67"/>
                  </a:lnTo>
                  <a:lnTo>
                    <a:pt x="59" y="60"/>
                  </a:lnTo>
                  <a:lnTo>
                    <a:pt x="53" y="51"/>
                  </a:lnTo>
                  <a:lnTo>
                    <a:pt x="44" y="55"/>
                  </a:lnTo>
                  <a:lnTo>
                    <a:pt x="32" y="58"/>
                  </a:lnTo>
                  <a:lnTo>
                    <a:pt x="21" y="55"/>
                  </a:lnTo>
                  <a:lnTo>
                    <a:pt x="10" y="48"/>
                  </a:lnTo>
                  <a:lnTo>
                    <a:pt x="4" y="39"/>
                  </a:lnTo>
                  <a:lnTo>
                    <a:pt x="0" y="27"/>
                  </a:lnTo>
                  <a:lnTo>
                    <a:pt x="0" y="16"/>
                  </a:lnTo>
                  <a:lnTo>
                    <a:pt x="4" y="5"/>
                  </a:lnTo>
                  <a:lnTo>
                    <a:pt x="5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22"/>
                  </a:lnTo>
                  <a:lnTo>
                    <a:pt x="18" y="33"/>
                  </a:lnTo>
                  <a:lnTo>
                    <a:pt x="27" y="39"/>
                  </a:lnTo>
                  <a:lnTo>
                    <a:pt x="38" y="41"/>
                  </a:lnTo>
                  <a:lnTo>
                    <a:pt x="47" y="35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5" y="22"/>
                  </a:lnTo>
                  <a:lnTo>
                    <a:pt x="56" y="20"/>
                  </a:lnTo>
                  <a:lnTo>
                    <a:pt x="59" y="20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5" y="21"/>
                  </a:lnTo>
                  <a:lnTo>
                    <a:pt x="66" y="24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6" y="31"/>
                  </a:lnTo>
                  <a:lnTo>
                    <a:pt x="68" y="42"/>
                  </a:lnTo>
                  <a:lnTo>
                    <a:pt x="73" y="50"/>
                  </a:lnTo>
                  <a:lnTo>
                    <a:pt x="82" y="55"/>
                  </a:lnTo>
                  <a:lnTo>
                    <a:pt x="91" y="54"/>
                  </a:lnTo>
                  <a:lnTo>
                    <a:pt x="100" y="47"/>
                  </a:lnTo>
                  <a:lnTo>
                    <a:pt x="104" y="38"/>
                  </a:lnTo>
                  <a:lnTo>
                    <a:pt x="104" y="37"/>
                  </a:lnTo>
                  <a:lnTo>
                    <a:pt x="106" y="33"/>
                  </a:lnTo>
                  <a:lnTo>
                    <a:pt x="107" y="30"/>
                  </a:lnTo>
                  <a:lnTo>
                    <a:pt x="110" y="29"/>
                  </a:lnTo>
                  <a:lnTo>
                    <a:pt x="112" y="29"/>
                  </a:lnTo>
                  <a:lnTo>
                    <a:pt x="112" y="29"/>
                  </a:lnTo>
                  <a:lnTo>
                    <a:pt x="112" y="29"/>
                  </a:lnTo>
                  <a:lnTo>
                    <a:pt x="115" y="30"/>
                  </a:lnTo>
                  <a:lnTo>
                    <a:pt x="117" y="31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20" y="45"/>
                  </a:lnTo>
                  <a:lnTo>
                    <a:pt x="121" y="50"/>
                  </a:lnTo>
                  <a:lnTo>
                    <a:pt x="124" y="54"/>
                  </a:lnTo>
                  <a:lnTo>
                    <a:pt x="128" y="56"/>
                  </a:lnTo>
                  <a:lnTo>
                    <a:pt x="133" y="59"/>
                  </a:lnTo>
                  <a:lnTo>
                    <a:pt x="138" y="60"/>
                  </a:lnTo>
                  <a:lnTo>
                    <a:pt x="144" y="59"/>
                  </a:lnTo>
                  <a:lnTo>
                    <a:pt x="148" y="56"/>
                  </a:lnTo>
                  <a:lnTo>
                    <a:pt x="151" y="54"/>
                  </a:lnTo>
                  <a:lnTo>
                    <a:pt x="154" y="50"/>
                  </a:lnTo>
                  <a:lnTo>
                    <a:pt x="157" y="45"/>
                  </a:lnTo>
                  <a:lnTo>
                    <a:pt x="157" y="39"/>
                  </a:lnTo>
                  <a:lnTo>
                    <a:pt x="157" y="38"/>
                  </a:lnTo>
                  <a:lnTo>
                    <a:pt x="157" y="34"/>
                  </a:lnTo>
                  <a:lnTo>
                    <a:pt x="158" y="31"/>
                  </a:lnTo>
                  <a:lnTo>
                    <a:pt x="161" y="30"/>
                  </a:lnTo>
                  <a:lnTo>
                    <a:pt x="163" y="29"/>
                  </a:lnTo>
                  <a:lnTo>
                    <a:pt x="163" y="29"/>
                  </a:lnTo>
                  <a:lnTo>
                    <a:pt x="163" y="29"/>
                  </a:lnTo>
                  <a:lnTo>
                    <a:pt x="166" y="29"/>
                  </a:lnTo>
                  <a:lnTo>
                    <a:pt x="168" y="30"/>
                  </a:lnTo>
                  <a:lnTo>
                    <a:pt x="171" y="33"/>
                  </a:lnTo>
                  <a:lnTo>
                    <a:pt x="171" y="37"/>
                  </a:lnTo>
                  <a:lnTo>
                    <a:pt x="171" y="38"/>
                  </a:lnTo>
                  <a:lnTo>
                    <a:pt x="176" y="47"/>
                  </a:lnTo>
                  <a:lnTo>
                    <a:pt x="184" y="54"/>
                  </a:lnTo>
                  <a:lnTo>
                    <a:pt x="195" y="55"/>
                  </a:lnTo>
                  <a:lnTo>
                    <a:pt x="203" y="50"/>
                  </a:lnTo>
                  <a:lnTo>
                    <a:pt x="209" y="42"/>
                  </a:lnTo>
                  <a:lnTo>
                    <a:pt x="209" y="31"/>
                  </a:lnTo>
                  <a:lnTo>
                    <a:pt x="209" y="29"/>
                  </a:lnTo>
                  <a:lnTo>
                    <a:pt x="208" y="26"/>
                  </a:lnTo>
                  <a:lnTo>
                    <a:pt x="209" y="24"/>
                  </a:lnTo>
                  <a:lnTo>
                    <a:pt x="210" y="21"/>
                  </a:lnTo>
                  <a:lnTo>
                    <a:pt x="213" y="20"/>
                  </a:lnTo>
                  <a:lnTo>
                    <a:pt x="213" y="20"/>
                  </a:lnTo>
                  <a:lnTo>
                    <a:pt x="214" y="20"/>
                  </a:lnTo>
                  <a:lnTo>
                    <a:pt x="217" y="20"/>
                  </a:lnTo>
                  <a:lnTo>
                    <a:pt x="220" y="20"/>
                  </a:lnTo>
                  <a:lnTo>
                    <a:pt x="222" y="22"/>
                  </a:lnTo>
                  <a:lnTo>
                    <a:pt x="223" y="25"/>
                  </a:lnTo>
                  <a:lnTo>
                    <a:pt x="223" y="26"/>
                  </a:lnTo>
                  <a:lnTo>
                    <a:pt x="230" y="35"/>
                  </a:lnTo>
                  <a:lnTo>
                    <a:pt x="238" y="41"/>
                  </a:lnTo>
                  <a:lnTo>
                    <a:pt x="248" y="39"/>
                  </a:lnTo>
                  <a:lnTo>
                    <a:pt x="258" y="33"/>
                  </a:lnTo>
                  <a:lnTo>
                    <a:pt x="261" y="22"/>
                  </a:lnTo>
                  <a:lnTo>
                    <a:pt x="259" y="12"/>
                  </a:lnTo>
                  <a:lnTo>
                    <a:pt x="258" y="8"/>
                  </a:lnTo>
                  <a:lnTo>
                    <a:pt x="259" y="5"/>
                  </a:lnTo>
                  <a:lnTo>
                    <a:pt x="260" y="3"/>
                  </a:lnTo>
                  <a:lnTo>
                    <a:pt x="261" y="1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0" name="Freeform 28"/>
            <p:cNvSpPr>
              <a:spLocks/>
            </p:cNvSpPr>
            <p:nvPr/>
          </p:nvSpPr>
          <p:spPr bwMode="auto">
            <a:xfrm>
              <a:off x="6505576" y="3243263"/>
              <a:ext cx="207963" cy="147638"/>
            </a:xfrm>
            <a:custGeom>
              <a:avLst/>
              <a:gdLst>
                <a:gd name="T0" fmla="*/ 17 w 131"/>
                <a:gd name="T1" fmla="*/ 0 h 93"/>
                <a:gd name="T2" fmla="*/ 20 w 131"/>
                <a:gd name="T3" fmla="*/ 4 h 93"/>
                <a:gd name="T4" fmla="*/ 20 w 131"/>
                <a:gd name="T5" fmla="*/ 8 h 93"/>
                <a:gd name="T6" fmla="*/ 13 w 131"/>
                <a:gd name="T7" fmla="*/ 19 h 93"/>
                <a:gd name="T8" fmla="*/ 18 w 131"/>
                <a:gd name="T9" fmla="*/ 35 h 93"/>
                <a:gd name="T10" fmla="*/ 34 w 131"/>
                <a:gd name="T11" fmla="*/ 37 h 93"/>
                <a:gd name="T12" fmla="*/ 42 w 131"/>
                <a:gd name="T13" fmla="*/ 31 h 93"/>
                <a:gd name="T14" fmla="*/ 46 w 131"/>
                <a:gd name="T15" fmla="*/ 28 h 93"/>
                <a:gd name="T16" fmla="*/ 51 w 131"/>
                <a:gd name="T17" fmla="*/ 29 h 93"/>
                <a:gd name="T18" fmla="*/ 51 w 131"/>
                <a:gd name="T19" fmla="*/ 29 h 93"/>
                <a:gd name="T20" fmla="*/ 54 w 131"/>
                <a:gd name="T21" fmla="*/ 33 h 93"/>
                <a:gd name="T22" fmla="*/ 52 w 131"/>
                <a:gd name="T23" fmla="*/ 38 h 93"/>
                <a:gd name="T24" fmla="*/ 48 w 131"/>
                <a:gd name="T25" fmla="*/ 48 h 93"/>
                <a:gd name="T26" fmla="*/ 56 w 131"/>
                <a:gd name="T27" fmla="*/ 61 h 93"/>
                <a:gd name="T28" fmla="*/ 72 w 131"/>
                <a:gd name="T29" fmla="*/ 61 h 93"/>
                <a:gd name="T30" fmla="*/ 78 w 131"/>
                <a:gd name="T31" fmla="*/ 53 h 93"/>
                <a:gd name="T32" fmla="*/ 84 w 131"/>
                <a:gd name="T33" fmla="*/ 49 h 93"/>
                <a:gd name="T34" fmla="*/ 88 w 131"/>
                <a:gd name="T35" fmla="*/ 49 h 93"/>
                <a:gd name="T36" fmla="*/ 89 w 131"/>
                <a:gd name="T37" fmla="*/ 50 h 93"/>
                <a:gd name="T38" fmla="*/ 90 w 131"/>
                <a:gd name="T39" fmla="*/ 55 h 93"/>
                <a:gd name="T40" fmla="*/ 89 w 131"/>
                <a:gd name="T41" fmla="*/ 59 h 93"/>
                <a:gd name="T42" fmla="*/ 89 w 131"/>
                <a:gd name="T43" fmla="*/ 67 h 93"/>
                <a:gd name="T44" fmla="*/ 92 w 131"/>
                <a:gd name="T45" fmla="*/ 75 h 93"/>
                <a:gd name="T46" fmla="*/ 98 w 131"/>
                <a:gd name="T47" fmla="*/ 80 h 93"/>
                <a:gd name="T48" fmla="*/ 109 w 131"/>
                <a:gd name="T49" fmla="*/ 80 h 93"/>
                <a:gd name="T50" fmla="*/ 116 w 131"/>
                <a:gd name="T51" fmla="*/ 74 h 93"/>
                <a:gd name="T52" fmla="*/ 119 w 131"/>
                <a:gd name="T53" fmla="*/ 67 h 93"/>
                <a:gd name="T54" fmla="*/ 123 w 131"/>
                <a:gd name="T55" fmla="*/ 63 h 93"/>
                <a:gd name="T56" fmla="*/ 127 w 131"/>
                <a:gd name="T57" fmla="*/ 63 h 93"/>
                <a:gd name="T58" fmla="*/ 128 w 131"/>
                <a:gd name="T59" fmla="*/ 63 h 93"/>
                <a:gd name="T60" fmla="*/ 131 w 131"/>
                <a:gd name="T61" fmla="*/ 69 h 93"/>
                <a:gd name="T62" fmla="*/ 129 w 131"/>
                <a:gd name="T63" fmla="*/ 76 h 93"/>
                <a:gd name="T64" fmla="*/ 124 w 131"/>
                <a:gd name="T65" fmla="*/ 84 h 93"/>
                <a:gd name="T66" fmla="*/ 120 w 131"/>
                <a:gd name="T67" fmla="*/ 88 h 93"/>
                <a:gd name="T68" fmla="*/ 94 w 131"/>
                <a:gd name="T69" fmla="*/ 93 h 93"/>
                <a:gd name="T70" fmla="*/ 85 w 131"/>
                <a:gd name="T71" fmla="*/ 87 h 93"/>
                <a:gd name="T72" fmla="*/ 78 w 131"/>
                <a:gd name="T73" fmla="*/ 79 h 93"/>
                <a:gd name="T74" fmla="*/ 63 w 131"/>
                <a:gd name="T75" fmla="*/ 76 h 93"/>
                <a:gd name="T76" fmla="*/ 43 w 131"/>
                <a:gd name="T77" fmla="*/ 67 h 93"/>
                <a:gd name="T78" fmla="*/ 35 w 131"/>
                <a:gd name="T79" fmla="*/ 50 h 93"/>
                <a:gd name="T80" fmla="*/ 18 w 131"/>
                <a:gd name="T81" fmla="*/ 50 h 93"/>
                <a:gd name="T82" fmla="*/ 3 w 131"/>
                <a:gd name="T83" fmla="*/ 36 h 93"/>
                <a:gd name="T84" fmla="*/ 3 w 131"/>
                <a:gd name="T85" fmla="*/ 12 h 93"/>
                <a:gd name="T86" fmla="*/ 12 w 131"/>
                <a:gd name="T8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" h="93">
                  <a:moveTo>
                    <a:pt x="14" y="0"/>
                  </a:moveTo>
                  <a:lnTo>
                    <a:pt x="17" y="0"/>
                  </a:lnTo>
                  <a:lnTo>
                    <a:pt x="18" y="2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18" y="11"/>
                  </a:lnTo>
                  <a:lnTo>
                    <a:pt x="13" y="19"/>
                  </a:lnTo>
                  <a:lnTo>
                    <a:pt x="13" y="28"/>
                  </a:lnTo>
                  <a:lnTo>
                    <a:pt x="18" y="35"/>
                  </a:lnTo>
                  <a:lnTo>
                    <a:pt x="26" y="38"/>
                  </a:lnTo>
                  <a:lnTo>
                    <a:pt x="34" y="37"/>
                  </a:lnTo>
                  <a:lnTo>
                    <a:pt x="40" y="32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6" y="28"/>
                  </a:lnTo>
                  <a:lnTo>
                    <a:pt x="48" y="28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2" y="31"/>
                  </a:lnTo>
                  <a:lnTo>
                    <a:pt x="54" y="33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1" y="38"/>
                  </a:lnTo>
                  <a:lnTo>
                    <a:pt x="48" y="48"/>
                  </a:lnTo>
                  <a:lnTo>
                    <a:pt x="51" y="55"/>
                  </a:lnTo>
                  <a:lnTo>
                    <a:pt x="56" y="61"/>
                  </a:lnTo>
                  <a:lnTo>
                    <a:pt x="64" y="63"/>
                  </a:lnTo>
                  <a:lnTo>
                    <a:pt x="72" y="61"/>
                  </a:lnTo>
                  <a:lnTo>
                    <a:pt x="78" y="54"/>
                  </a:lnTo>
                  <a:lnTo>
                    <a:pt x="78" y="53"/>
                  </a:lnTo>
                  <a:lnTo>
                    <a:pt x="81" y="50"/>
                  </a:lnTo>
                  <a:lnTo>
                    <a:pt x="84" y="4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9" y="50"/>
                  </a:lnTo>
                  <a:lnTo>
                    <a:pt x="90" y="53"/>
                  </a:lnTo>
                  <a:lnTo>
                    <a:pt x="90" y="55"/>
                  </a:lnTo>
                  <a:lnTo>
                    <a:pt x="90" y="58"/>
                  </a:lnTo>
                  <a:lnTo>
                    <a:pt x="89" y="59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90" y="71"/>
                  </a:lnTo>
                  <a:lnTo>
                    <a:pt x="92" y="75"/>
                  </a:lnTo>
                  <a:lnTo>
                    <a:pt x="94" y="78"/>
                  </a:lnTo>
                  <a:lnTo>
                    <a:pt x="98" y="80"/>
                  </a:lnTo>
                  <a:lnTo>
                    <a:pt x="103" y="80"/>
                  </a:lnTo>
                  <a:lnTo>
                    <a:pt x="109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9" y="69"/>
                  </a:lnTo>
                  <a:lnTo>
                    <a:pt x="119" y="67"/>
                  </a:lnTo>
                  <a:lnTo>
                    <a:pt x="120" y="65"/>
                  </a:lnTo>
                  <a:lnTo>
                    <a:pt x="123" y="63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3"/>
                  </a:lnTo>
                  <a:lnTo>
                    <a:pt x="129" y="66"/>
                  </a:lnTo>
                  <a:lnTo>
                    <a:pt x="131" y="69"/>
                  </a:lnTo>
                  <a:lnTo>
                    <a:pt x="131" y="71"/>
                  </a:lnTo>
                  <a:lnTo>
                    <a:pt x="129" y="76"/>
                  </a:lnTo>
                  <a:lnTo>
                    <a:pt x="127" y="80"/>
                  </a:lnTo>
                  <a:lnTo>
                    <a:pt x="124" y="84"/>
                  </a:lnTo>
                  <a:lnTo>
                    <a:pt x="123" y="87"/>
                  </a:lnTo>
                  <a:lnTo>
                    <a:pt x="120" y="88"/>
                  </a:lnTo>
                  <a:lnTo>
                    <a:pt x="109" y="93"/>
                  </a:lnTo>
                  <a:lnTo>
                    <a:pt x="94" y="93"/>
                  </a:lnTo>
                  <a:lnTo>
                    <a:pt x="89" y="91"/>
                  </a:lnTo>
                  <a:lnTo>
                    <a:pt x="85" y="87"/>
                  </a:lnTo>
                  <a:lnTo>
                    <a:pt x="81" y="83"/>
                  </a:lnTo>
                  <a:lnTo>
                    <a:pt x="78" y="79"/>
                  </a:lnTo>
                  <a:lnTo>
                    <a:pt x="76" y="74"/>
                  </a:lnTo>
                  <a:lnTo>
                    <a:pt x="63" y="76"/>
                  </a:lnTo>
                  <a:lnTo>
                    <a:pt x="50" y="72"/>
                  </a:lnTo>
                  <a:lnTo>
                    <a:pt x="43" y="67"/>
                  </a:lnTo>
                  <a:lnTo>
                    <a:pt x="38" y="59"/>
                  </a:lnTo>
                  <a:lnTo>
                    <a:pt x="35" y="50"/>
                  </a:lnTo>
                  <a:lnTo>
                    <a:pt x="27" y="52"/>
                  </a:lnTo>
                  <a:lnTo>
                    <a:pt x="18" y="50"/>
                  </a:lnTo>
                  <a:lnTo>
                    <a:pt x="9" y="45"/>
                  </a:lnTo>
                  <a:lnTo>
                    <a:pt x="3" y="36"/>
                  </a:lnTo>
                  <a:lnTo>
                    <a:pt x="0" y="24"/>
                  </a:lnTo>
                  <a:lnTo>
                    <a:pt x="3" y="1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1" name="Freeform 29"/>
            <p:cNvSpPr>
              <a:spLocks/>
            </p:cNvSpPr>
            <p:nvPr/>
          </p:nvSpPr>
          <p:spPr bwMode="auto">
            <a:xfrm>
              <a:off x="7056438" y="3243263"/>
              <a:ext cx="207963" cy="147638"/>
            </a:xfrm>
            <a:custGeom>
              <a:avLst/>
              <a:gdLst>
                <a:gd name="T0" fmla="*/ 119 w 131"/>
                <a:gd name="T1" fmla="*/ 0 h 93"/>
                <a:gd name="T2" fmla="*/ 128 w 131"/>
                <a:gd name="T3" fmla="*/ 12 h 93"/>
                <a:gd name="T4" fmla="*/ 128 w 131"/>
                <a:gd name="T5" fmla="*/ 36 h 93"/>
                <a:gd name="T6" fmla="*/ 112 w 131"/>
                <a:gd name="T7" fmla="*/ 50 h 93"/>
                <a:gd name="T8" fmla="*/ 95 w 131"/>
                <a:gd name="T9" fmla="*/ 50 h 93"/>
                <a:gd name="T10" fmla="*/ 88 w 131"/>
                <a:gd name="T11" fmla="*/ 67 h 93"/>
                <a:gd name="T12" fmla="*/ 68 w 131"/>
                <a:gd name="T13" fmla="*/ 76 h 93"/>
                <a:gd name="T14" fmla="*/ 52 w 131"/>
                <a:gd name="T15" fmla="*/ 79 h 93"/>
                <a:gd name="T16" fmla="*/ 46 w 131"/>
                <a:gd name="T17" fmla="*/ 87 h 93"/>
                <a:gd name="T18" fmla="*/ 36 w 131"/>
                <a:gd name="T19" fmla="*/ 93 h 93"/>
                <a:gd name="T20" fmla="*/ 10 w 131"/>
                <a:gd name="T21" fmla="*/ 88 h 93"/>
                <a:gd name="T22" fmla="*/ 6 w 131"/>
                <a:gd name="T23" fmla="*/ 84 h 93"/>
                <a:gd name="T24" fmla="*/ 1 w 131"/>
                <a:gd name="T25" fmla="*/ 76 h 93"/>
                <a:gd name="T26" fmla="*/ 0 w 131"/>
                <a:gd name="T27" fmla="*/ 69 h 93"/>
                <a:gd name="T28" fmla="*/ 2 w 131"/>
                <a:gd name="T29" fmla="*/ 63 h 93"/>
                <a:gd name="T30" fmla="*/ 4 w 131"/>
                <a:gd name="T31" fmla="*/ 63 h 93"/>
                <a:gd name="T32" fmla="*/ 8 w 131"/>
                <a:gd name="T33" fmla="*/ 63 h 93"/>
                <a:gd name="T34" fmla="*/ 12 w 131"/>
                <a:gd name="T35" fmla="*/ 67 h 93"/>
                <a:gd name="T36" fmla="*/ 14 w 131"/>
                <a:gd name="T37" fmla="*/ 74 h 93"/>
                <a:gd name="T38" fmla="*/ 22 w 131"/>
                <a:gd name="T39" fmla="*/ 80 h 93"/>
                <a:gd name="T40" fmla="*/ 33 w 131"/>
                <a:gd name="T41" fmla="*/ 80 h 93"/>
                <a:gd name="T42" fmla="*/ 39 w 131"/>
                <a:gd name="T43" fmla="*/ 75 h 93"/>
                <a:gd name="T44" fmla="*/ 42 w 131"/>
                <a:gd name="T45" fmla="*/ 67 h 93"/>
                <a:gd name="T46" fmla="*/ 42 w 131"/>
                <a:gd name="T47" fmla="*/ 59 h 93"/>
                <a:gd name="T48" fmla="*/ 40 w 131"/>
                <a:gd name="T49" fmla="*/ 55 h 93"/>
                <a:gd name="T50" fmla="*/ 42 w 131"/>
                <a:gd name="T51" fmla="*/ 50 h 93"/>
                <a:gd name="T52" fmla="*/ 43 w 131"/>
                <a:gd name="T53" fmla="*/ 49 h 93"/>
                <a:gd name="T54" fmla="*/ 47 w 131"/>
                <a:gd name="T55" fmla="*/ 49 h 93"/>
                <a:gd name="T56" fmla="*/ 52 w 131"/>
                <a:gd name="T57" fmla="*/ 53 h 93"/>
                <a:gd name="T58" fmla="*/ 59 w 131"/>
                <a:gd name="T59" fmla="*/ 61 h 93"/>
                <a:gd name="T60" fmla="*/ 74 w 131"/>
                <a:gd name="T61" fmla="*/ 61 h 93"/>
                <a:gd name="T62" fmla="*/ 82 w 131"/>
                <a:gd name="T63" fmla="*/ 48 h 93"/>
                <a:gd name="T64" fmla="*/ 78 w 131"/>
                <a:gd name="T65" fmla="*/ 38 h 93"/>
                <a:gd name="T66" fmla="*/ 77 w 131"/>
                <a:gd name="T67" fmla="*/ 33 h 93"/>
                <a:gd name="T68" fmla="*/ 80 w 131"/>
                <a:gd name="T69" fmla="*/ 29 h 93"/>
                <a:gd name="T70" fmla="*/ 80 w 131"/>
                <a:gd name="T71" fmla="*/ 29 h 93"/>
                <a:gd name="T72" fmla="*/ 85 w 131"/>
                <a:gd name="T73" fmla="*/ 28 h 93"/>
                <a:gd name="T74" fmla="*/ 89 w 131"/>
                <a:gd name="T75" fmla="*/ 31 h 93"/>
                <a:gd name="T76" fmla="*/ 97 w 131"/>
                <a:gd name="T77" fmla="*/ 37 h 93"/>
                <a:gd name="T78" fmla="*/ 112 w 131"/>
                <a:gd name="T79" fmla="*/ 35 h 93"/>
                <a:gd name="T80" fmla="*/ 118 w 131"/>
                <a:gd name="T81" fmla="*/ 19 h 93"/>
                <a:gd name="T82" fmla="*/ 111 w 131"/>
                <a:gd name="T83" fmla="*/ 8 h 93"/>
                <a:gd name="T84" fmla="*/ 111 w 131"/>
                <a:gd name="T85" fmla="*/ 4 h 93"/>
                <a:gd name="T86" fmla="*/ 115 w 131"/>
                <a:gd name="T8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" h="93">
                  <a:moveTo>
                    <a:pt x="116" y="0"/>
                  </a:moveTo>
                  <a:lnTo>
                    <a:pt x="119" y="0"/>
                  </a:lnTo>
                  <a:lnTo>
                    <a:pt x="122" y="2"/>
                  </a:lnTo>
                  <a:lnTo>
                    <a:pt x="128" y="12"/>
                  </a:lnTo>
                  <a:lnTo>
                    <a:pt x="131" y="24"/>
                  </a:lnTo>
                  <a:lnTo>
                    <a:pt x="128" y="36"/>
                  </a:lnTo>
                  <a:lnTo>
                    <a:pt x="122" y="45"/>
                  </a:lnTo>
                  <a:lnTo>
                    <a:pt x="112" y="50"/>
                  </a:lnTo>
                  <a:lnTo>
                    <a:pt x="103" y="52"/>
                  </a:lnTo>
                  <a:lnTo>
                    <a:pt x="95" y="50"/>
                  </a:lnTo>
                  <a:lnTo>
                    <a:pt x="93" y="59"/>
                  </a:lnTo>
                  <a:lnTo>
                    <a:pt x="88" y="67"/>
                  </a:lnTo>
                  <a:lnTo>
                    <a:pt x="81" y="72"/>
                  </a:lnTo>
                  <a:lnTo>
                    <a:pt x="68" y="76"/>
                  </a:lnTo>
                  <a:lnTo>
                    <a:pt x="55" y="74"/>
                  </a:lnTo>
                  <a:lnTo>
                    <a:pt x="52" y="79"/>
                  </a:lnTo>
                  <a:lnTo>
                    <a:pt x="50" y="83"/>
                  </a:lnTo>
                  <a:lnTo>
                    <a:pt x="46" y="87"/>
                  </a:lnTo>
                  <a:lnTo>
                    <a:pt x="42" y="91"/>
                  </a:lnTo>
                  <a:lnTo>
                    <a:pt x="36" y="93"/>
                  </a:lnTo>
                  <a:lnTo>
                    <a:pt x="22" y="93"/>
                  </a:lnTo>
                  <a:lnTo>
                    <a:pt x="10" y="88"/>
                  </a:lnTo>
                  <a:lnTo>
                    <a:pt x="8" y="87"/>
                  </a:lnTo>
                  <a:lnTo>
                    <a:pt x="6" y="84"/>
                  </a:lnTo>
                  <a:lnTo>
                    <a:pt x="4" y="80"/>
                  </a:lnTo>
                  <a:lnTo>
                    <a:pt x="1" y="76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2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5" y="63"/>
                  </a:lnTo>
                  <a:lnTo>
                    <a:pt x="8" y="63"/>
                  </a:lnTo>
                  <a:lnTo>
                    <a:pt x="10" y="65"/>
                  </a:lnTo>
                  <a:lnTo>
                    <a:pt x="12" y="67"/>
                  </a:lnTo>
                  <a:lnTo>
                    <a:pt x="12" y="69"/>
                  </a:lnTo>
                  <a:lnTo>
                    <a:pt x="14" y="74"/>
                  </a:lnTo>
                  <a:lnTo>
                    <a:pt x="18" y="78"/>
                  </a:lnTo>
                  <a:lnTo>
                    <a:pt x="22" y="80"/>
                  </a:lnTo>
                  <a:lnTo>
                    <a:pt x="27" y="80"/>
                  </a:lnTo>
                  <a:lnTo>
                    <a:pt x="33" y="80"/>
                  </a:lnTo>
                  <a:lnTo>
                    <a:pt x="36" y="78"/>
                  </a:lnTo>
                  <a:lnTo>
                    <a:pt x="39" y="75"/>
                  </a:lnTo>
                  <a:lnTo>
                    <a:pt x="40" y="71"/>
                  </a:lnTo>
                  <a:lnTo>
                    <a:pt x="42" y="67"/>
                  </a:lnTo>
                  <a:lnTo>
                    <a:pt x="42" y="63"/>
                  </a:lnTo>
                  <a:lnTo>
                    <a:pt x="42" y="59"/>
                  </a:lnTo>
                  <a:lnTo>
                    <a:pt x="40" y="58"/>
                  </a:lnTo>
                  <a:lnTo>
                    <a:pt x="40" y="55"/>
                  </a:lnTo>
                  <a:lnTo>
                    <a:pt x="40" y="53"/>
                  </a:lnTo>
                  <a:lnTo>
                    <a:pt x="42" y="50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50" y="50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9" y="61"/>
                  </a:lnTo>
                  <a:lnTo>
                    <a:pt x="67" y="63"/>
                  </a:lnTo>
                  <a:lnTo>
                    <a:pt x="74" y="61"/>
                  </a:lnTo>
                  <a:lnTo>
                    <a:pt x="80" y="55"/>
                  </a:lnTo>
                  <a:lnTo>
                    <a:pt x="82" y="48"/>
                  </a:lnTo>
                  <a:lnTo>
                    <a:pt x="80" y="38"/>
                  </a:lnTo>
                  <a:lnTo>
                    <a:pt x="78" y="38"/>
                  </a:lnTo>
                  <a:lnTo>
                    <a:pt x="77" y="36"/>
                  </a:lnTo>
                  <a:lnTo>
                    <a:pt x="77" y="33"/>
                  </a:lnTo>
                  <a:lnTo>
                    <a:pt x="78" y="31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5" y="28"/>
                  </a:lnTo>
                  <a:lnTo>
                    <a:pt x="88" y="29"/>
                  </a:lnTo>
                  <a:lnTo>
                    <a:pt x="89" y="31"/>
                  </a:lnTo>
                  <a:lnTo>
                    <a:pt x="90" y="32"/>
                  </a:lnTo>
                  <a:lnTo>
                    <a:pt x="97" y="37"/>
                  </a:lnTo>
                  <a:lnTo>
                    <a:pt x="105" y="38"/>
                  </a:lnTo>
                  <a:lnTo>
                    <a:pt x="112" y="35"/>
                  </a:lnTo>
                  <a:lnTo>
                    <a:pt x="118" y="28"/>
                  </a:lnTo>
                  <a:lnTo>
                    <a:pt x="118" y="19"/>
                  </a:lnTo>
                  <a:lnTo>
                    <a:pt x="112" y="11"/>
                  </a:lnTo>
                  <a:lnTo>
                    <a:pt x="111" y="8"/>
                  </a:lnTo>
                  <a:lnTo>
                    <a:pt x="111" y="6"/>
                  </a:lnTo>
                  <a:lnTo>
                    <a:pt x="111" y="4"/>
                  </a:lnTo>
                  <a:lnTo>
                    <a:pt x="112" y="2"/>
                  </a:lnTo>
                  <a:lnTo>
                    <a:pt x="115" y="0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3" name="Freeform 30"/>
            <p:cNvSpPr>
              <a:spLocks/>
            </p:cNvSpPr>
            <p:nvPr/>
          </p:nvSpPr>
          <p:spPr bwMode="auto">
            <a:xfrm>
              <a:off x="6689726" y="2159000"/>
              <a:ext cx="400050" cy="192088"/>
            </a:xfrm>
            <a:custGeom>
              <a:avLst/>
              <a:gdLst>
                <a:gd name="T0" fmla="*/ 100 w 252"/>
                <a:gd name="T1" fmla="*/ 3 h 121"/>
                <a:gd name="T2" fmla="*/ 104 w 252"/>
                <a:gd name="T3" fmla="*/ 11 h 121"/>
                <a:gd name="T4" fmla="*/ 116 w 252"/>
                <a:gd name="T5" fmla="*/ 21 h 121"/>
                <a:gd name="T6" fmla="*/ 131 w 252"/>
                <a:gd name="T7" fmla="*/ 22 h 121"/>
                <a:gd name="T8" fmla="*/ 146 w 252"/>
                <a:gd name="T9" fmla="*/ 15 h 121"/>
                <a:gd name="T10" fmla="*/ 151 w 252"/>
                <a:gd name="T11" fmla="*/ 5 h 121"/>
                <a:gd name="T12" fmla="*/ 159 w 252"/>
                <a:gd name="T13" fmla="*/ 0 h 121"/>
                <a:gd name="T14" fmla="*/ 164 w 252"/>
                <a:gd name="T15" fmla="*/ 0 h 121"/>
                <a:gd name="T16" fmla="*/ 171 w 252"/>
                <a:gd name="T17" fmla="*/ 8 h 121"/>
                <a:gd name="T18" fmla="*/ 169 w 252"/>
                <a:gd name="T19" fmla="*/ 17 h 121"/>
                <a:gd name="T20" fmla="*/ 175 w 252"/>
                <a:gd name="T21" fmla="*/ 32 h 121"/>
                <a:gd name="T22" fmla="*/ 186 w 252"/>
                <a:gd name="T23" fmla="*/ 42 h 121"/>
                <a:gd name="T24" fmla="*/ 201 w 252"/>
                <a:gd name="T25" fmla="*/ 45 h 121"/>
                <a:gd name="T26" fmla="*/ 211 w 252"/>
                <a:gd name="T27" fmla="*/ 41 h 121"/>
                <a:gd name="T28" fmla="*/ 218 w 252"/>
                <a:gd name="T29" fmla="*/ 38 h 121"/>
                <a:gd name="T30" fmla="*/ 224 w 252"/>
                <a:gd name="T31" fmla="*/ 42 h 121"/>
                <a:gd name="T32" fmla="*/ 227 w 252"/>
                <a:gd name="T33" fmla="*/ 49 h 121"/>
                <a:gd name="T34" fmla="*/ 223 w 252"/>
                <a:gd name="T35" fmla="*/ 55 h 121"/>
                <a:gd name="T36" fmla="*/ 216 w 252"/>
                <a:gd name="T37" fmla="*/ 68 h 121"/>
                <a:gd name="T38" fmla="*/ 216 w 252"/>
                <a:gd name="T39" fmla="*/ 80 h 121"/>
                <a:gd name="T40" fmla="*/ 222 w 252"/>
                <a:gd name="T41" fmla="*/ 92 h 121"/>
                <a:gd name="T42" fmla="*/ 233 w 252"/>
                <a:gd name="T43" fmla="*/ 100 h 121"/>
                <a:gd name="T44" fmla="*/ 247 w 252"/>
                <a:gd name="T45" fmla="*/ 102 h 121"/>
                <a:gd name="T46" fmla="*/ 252 w 252"/>
                <a:gd name="T47" fmla="*/ 110 h 121"/>
                <a:gd name="T48" fmla="*/ 248 w 252"/>
                <a:gd name="T49" fmla="*/ 121 h 121"/>
                <a:gd name="T50" fmla="*/ 219 w 252"/>
                <a:gd name="T51" fmla="*/ 110 h 121"/>
                <a:gd name="T52" fmla="*/ 203 w 252"/>
                <a:gd name="T53" fmla="*/ 90 h 121"/>
                <a:gd name="T54" fmla="*/ 186 w 252"/>
                <a:gd name="T55" fmla="*/ 59 h 121"/>
                <a:gd name="T56" fmla="*/ 155 w 252"/>
                <a:gd name="T57" fmla="*/ 29 h 121"/>
                <a:gd name="T58" fmla="*/ 112 w 252"/>
                <a:gd name="T59" fmla="*/ 35 h 121"/>
                <a:gd name="T60" fmla="*/ 80 w 252"/>
                <a:gd name="T61" fmla="*/ 53 h 121"/>
                <a:gd name="T62" fmla="*/ 53 w 252"/>
                <a:gd name="T63" fmla="*/ 76 h 121"/>
                <a:gd name="T64" fmla="*/ 40 w 252"/>
                <a:gd name="T65" fmla="*/ 105 h 121"/>
                <a:gd name="T66" fmla="*/ 8 w 252"/>
                <a:gd name="T67" fmla="*/ 121 h 121"/>
                <a:gd name="T68" fmla="*/ 0 w 252"/>
                <a:gd name="T69" fmla="*/ 114 h 121"/>
                <a:gd name="T70" fmla="*/ 3 w 252"/>
                <a:gd name="T71" fmla="*/ 104 h 121"/>
                <a:gd name="T72" fmla="*/ 15 w 252"/>
                <a:gd name="T73" fmla="*/ 101 h 121"/>
                <a:gd name="T74" fmla="*/ 28 w 252"/>
                <a:gd name="T75" fmla="*/ 94 h 121"/>
                <a:gd name="T76" fmla="*/ 34 w 252"/>
                <a:gd name="T77" fmla="*/ 84 h 121"/>
                <a:gd name="T78" fmla="*/ 37 w 252"/>
                <a:gd name="T79" fmla="*/ 72 h 121"/>
                <a:gd name="T80" fmla="*/ 33 w 252"/>
                <a:gd name="T81" fmla="*/ 59 h 121"/>
                <a:gd name="T82" fmla="*/ 27 w 252"/>
                <a:gd name="T83" fmla="*/ 53 h 121"/>
                <a:gd name="T84" fmla="*/ 28 w 252"/>
                <a:gd name="T85" fmla="*/ 42 h 121"/>
                <a:gd name="T86" fmla="*/ 32 w 252"/>
                <a:gd name="T87" fmla="*/ 39 h 121"/>
                <a:gd name="T88" fmla="*/ 41 w 252"/>
                <a:gd name="T89" fmla="*/ 39 h 121"/>
                <a:gd name="T90" fmla="*/ 49 w 252"/>
                <a:gd name="T91" fmla="*/ 43 h 121"/>
                <a:gd name="T92" fmla="*/ 62 w 252"/>
                <a:gd name="T93" fmla="*/ 43 h 121"/>
                <a:gd name="T94" fmla="*/ 75 w 252"/>
                <a:gd name="T95" fmla="*/ 35 h 121"/>
                <a:gd name="T96" fmla="*/ 83 w 252"/>
                <a:gd name="T97" fmla="*/ 22 h 121"/>
                <a:gd name="T98" fmla="*/ 82 w 252"/>
                <a:gd name="T99" fmla="*/ 11 h 121"/>
                <a:gd name="T100" fmla="*/ 85 w 252"/>
                <a:gd name="T101" fmla="*/ 3 h 121"/>
                <a:gd name="T102" fmla="*/ 89 w 252"/>
                <a:gd name="T10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2" h="121">
                  <a:moveTo>
                    <a:pt x="93" y="0"/>
                  </a:moveTo>
                  <a:lnTo>
                    <a:pt x="97" y="0"/>
                  </a:lnTo>
                  <a:lnTo>
                    <a:pt x="100" y="3"/>
                  </a:lnTo>
                  <a:lnTo>
                    <a:pt x="101" y="5"/>
                  </a:lnTo>
                  <a:lnTo>
                    <a:pt x="101" y="7"/>
                  </a:lnTo>
                  <a:lnTo>
                    <a:pt x="104" y="11"/>
                  </a:lnTo>
                  <a:lnTo>
                    <a:pt x="108" y="15"/>
                  </a:lnTo>
                  <a:lnTo>
                    <a:pt x="112" y="18"/>
                  </a:lnTo>
                  <a:lnTo>
                    <a:pt x="116" y="21"/>
                  </a:lnTo>
                  <a:lnTo>
                    <a:pt x="121" y="22"/>
                  </a:lnTo>
                  <a:lnTo>
                    <a:pt x="126" y="22"/>
                  </a:lnTo>
                  <a:lnTo>
                    <a:pt x="131" y="22"/>
                  </a:lnTo>
                  <a:lnTo>
                    <a:pt x="137" y="21"/>
                  </a:lnTo>
                  <a:lnTo>
                    <a:pt x="142" y="18"/>
                  </a:lnTo>
                  <a:lnTo>
                    <a:pt x="146" y="15"/>
                  </a:lnTo>
                  <a:lnTo>
                    <a:pt x="148" y="11"/>
                  </a:lnTo>
                  <a:lnTo>
                    <a:pt x="151" y="7"/>
                  </a:lnTo>
                  <a:lnTo>
                    <a:pt x="151" y="5"/>
                  </a:lnTo>
                  <a:lnTo>
                    <a:pt x="152" y="3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64" y="0"/>
                  </a:lnTo>
                  <a:lnTo>
                    <a:pt x="167" y="3"/>
                  </a:lnTo>
                  <a:lnTo>
                    <a:pt x="169" y="5"/>
                  </a:lnTo>
                  <a:lnTo>
                    <a:pt x="171" y="8"/>
                  </a:lnTo>
                  <a:lnTo>
                    <a:pt x="171" y="11"/>
                  </a:lnTo>
                  <a:lnTo>
                    <a:pt x="171" y="12"/>
                  </a:lnTo>
                  <a:lnTo>
                    <a:pt x="169" y="17"/>
                  </a:lnTo>
                  <a:lnTo>
                    <a:pt x="169" y="22"/>
                  </a:lnTo>
                  <a:lnTo>
                    <a:pt x="172" y="28"/>
                  </a:lnTo>
                  <a:lnTo>
                    <a:pt x="175" y="32"/>
                  </a:lnTo>
                  <a:lnTo>
                    <a:pt x="177" y="35"/>
                  </a:lnTo>
                  <a:lnTo>
                    <a:pt x="181" y="39"/>
                  </a:lnTo>
                  <a:lnTo>
                    <a:pt x="186" y="42"/>
                  </a:lnTo>
                  <a:lnTo>
                    <a:pt x="192" y="43"/>
                  </a:lnTo>
                  <a:lnTo>
                    <a:pt x="197" y="45"/>
                  </a:lnTo>
                  <a:lnTo>
                    <a:pt x="201" y="45"/>
                  </a:lnTo>
                  <a:lnTo>
                    <a:pt x="205" y="43"/>
                  </a:lnTo>
                  <a:lnTo>
                    <a:pt x="207" y="42"/>
                  </a:lnTo>
                  <a:lnTo>
                    <a:pt x="211" y="41"/>
                  </a:lnTo>
                  <a:lnTo>
                    <a:pt x="212" y="39"/>
                  </a:lnTo>
                  <a:lnTo>
                    <a:pt x="215" y="38"/>
                  </a:lnTo>
                  <a:lnTo>
                    <a:pt x="218" y="38"/>
                  </a:lnTo>
                  <a:lnTo>
                    <a:pt x="222" y="39"/>
                  </a:lnTo>
                  <a:lnTo>
                    <a:pt x="224" y="42"/>
                  </a:lnTo>
                  <a:lnTo>
                    <a:pt x="224" y="42"/>
                  </a:lnTo>
                  <a:lnTo>
                    <a:pt x="224" y="42"/>
                  </a:lnTo>
                  <a:lnTo>
                    <a:pt x="227" y="46"/>
                  </a:lnTo>
                  <a:lnTo>
                    <a:pt x="227" y="49"/>
                  </a:lnTo>
                  <a:lnTo>
                    <a:pt x="227" y="53"/>
                  </a:lnTo>
                  <a:lnTo>
                    <a:pt x="224" y="55"/>
                  </a:lnTo>
                  <a:lnTo>
                    <a:pt x="223" y="55"/>
                  </a:lnTo>
                  <a:lnTo>
                    <a:pt x="220" y="59"/>
                  </a:lnTo>
                  <a:lnTo>
                    <a:pt x="218" y="64"/>
                  </a:lnTo>
                  <a:lnTo>
                    <a:pt x="216" y="68"/>
                  </a:lnTo>
                  <a:lnTo>
                    <a:pt x="216" y="72"/>
                  </a:lnTo>
                  <a:lnTo>
                    <a:pt x="216" y="76"/>
                  </a:lnTo>
                  <a:lnTo>
                    <a:pt x="216" y="80"/>
                  </a:lnTo>
                  <a:lnTo>
                    <a:pt x="218" y="84"/>
                  </a:lnTo>
                  <a:lnTo>
                    <a:pt x="220" y="88"/>
                  </a:lnTo>
                  <a:lnTo>
                    <a:pt x="222" y="92"/>
                  </a:lnTo>
                  <a:lnTo>
                    <a:pt x="224" y="94"/>
                  </a:lnTo>
                  <a:lnTo>
                    <a:pt x="228" y="97"/>
                  </a:lnTo>
                  <a:lnTo>
                    <a:pt x="233" y="100"/>
                  </a:lnTo>
                  <a:lnTo>
                    <a:pt x="237" y="101"/>
                  </a:lnTo>
                  <a:lnTo>
                    <a:pt x="243" y="101"/>
                  </a:lnTo>
                  <a:lnTo>
                    <a:pt x="247" y="102"/>
                  </a:lnTo>
                  <a:lnTo>
                    <a:pt x="249" y="104"/>
                  </a:lnTo>
                  <a:lnTo>
                    <a:pt x="252" y="106"/>
                  </a:lnTo>
                  <a:lnTo>
                    <a:pt x="252" y="110"/>
                  </a:lnTo>
                  <a:lnTo>
                    <a:pt x="252" y="114"/>
                  </a:lnTo>
                  <a:lnTo>
                    <a:pt x="250" y="118"/>
                  </a:lnTo>
                  <a:lnTo>
                    <a:pt x="248" y="121"/>
                  </a:lnTo>
                  <a:lnTo>
                    <a:pt x="245" y="121"/>
                  </a:lnTo>
                  <a:lnTo>
                    <a:pt x="231" y="118"/>
                  </a:lnTo>
                  <a:lnTo>
                    <a:pt x="219" y="110"/>
                  </a:lnTo>
                  <a:lnTo>
                    <a:pt x="212" y="105"/>
                  </a:lnTo>
                  <a:lnTo>
                    <a:pt x="207" y="98"/>
                  </a:lnTo>
                  <a:lnTo>
                    <a:pt x="203" y="90"/>
                  </a:lnTo>
                  <a:lnTo>
                    <a:pt x="201" y="76"/>
                  </a:lnTo>
                  <a:lnTo>
                    <a:pt x="201" y="60"/>
                  </a:lnTo>
                  <a:lnTo>
                    <a:pt x="186" y="59"/>
                  </a:lnTo>
                  <a:lnTo>
                    <a:pt x="173" y="53"/>
                  </a:lnTo>
                  <a:lnTo>
                    <a:pt x="163" y="42"/>
                  </a:lnTo>
                  <a:lnTo>
                    <a:pt x="155" y="29"/>
                  </a:lnTo>
                  <a:lnTo>
                    <a:pt x="140" y="35"/>
                  </a:lnTo>
                  <a:lnTo>
                    <a:pt x="126" y="38"/>
                  </a:lnTo>
                  <a:lnTo>
                    <a:pt x="112" y="35"/>
                  </a:lnTo>
                  <a:lnTo>
                    <a:pt x="99" y="29"/>
                  </a:lnTo>
                  <a:lnTo>
                    <a:pt x="91" y="42"/>
                  </a:lnTo>
                  <a:lnTo>
                    <a:pt x="80" y="53"/>
                  </a:lnTo>
                  <a:lnTo>
                    <a:pt x="67" y="59"/>
                  </a:lnTo>
                  <a:lnTo>
                    <a:pt x="51" y="60"/>
                  </a:lnTo>
                  <a:lnTo>
                    <a:pt x="53" y="76"/>
                  </a:lnTo>
                  <a:lnTo>
                    <a:pt x="49" y="90"/>
                  </a:lnTo>
                  <a:lnTo>
                    <a:pt x="45" y="98"/>
                  </a:lnTo>
                  <a:lnTo>
                    <a:pt x="40" y="105"/>
                  </a:lnTo>
                  <a:lnTo>
                    <a:pt x="33" y="110"/>
                  </a:lnTo>
                  <a:lnTo>
                    <a:pt x="21" y="118"/>
                  </a:lnTo>
                  <a:lnTo>
                    <a:pt x="8" y="121"/>
                  </a:lnTo>
                  <a:lnTo>
                    <a:pt x="4" y="121"/>
                  </a:lnTo>
                  <a:lnTo>
                    <a:pt x="2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2" y="106"/>
                  </a:lnTo>
                  <a:lnTo>
                    <a:pt x="3" y="104"/>
                  </a:lnTo>
                  <a:lnTo>
                    <a:pt x="7" y="102"/>
                  </a:lnTo>
                  <a:lnTo>
                    <a:pt x="10" y="101"/>
                  </a:lnTo>
                  <a:lnTo>
                    <a:pt x="15" y="101"/>
                  </a:lnTo>
                  <a:lnTo>
                    <a:pt x="20" y="100"/>
                  </a:lnTo>
                  <a:lnTo>
                    <a:pt x="24" y="97"/>
                  </a:lnTo>
                  <a:lnTo>
                    <a:pt x="28" y="94"/>
                  </a:lnTo>
                  <a:lnTo>
                    <a:pt x="31" y="92"/>
                  </a:lnTo>
                  <a:lnTo>
                    <a:pt x="33" y="88"/>
                  </a:lnTo>
                  <a:lnTo>
                    <a:pt x="34" y="84"/>
                  </a:lnTo>
                  <a:lnTo>
                    <a:pt x="36" y="80"/>
                  </a:lnTo>
                  <a:lnTo>
                    <a:pt x="37" y="76"/>
                  </a:lnTo>
                  <a:lnTo>
                    <a:pt x="37" y="72"/>
                  </a:lnTo>
                  <a:lnTo>
                    <a:pt x="37" y="68"/>
                  </a:lnTo>
                  <a:lnTo>
                    <a:pt x="36" y="64"/>
                  </a:lnTo>
                  <a:lnTo>
                    <a:pt x="33" y="59"/>
                  </a:lnTo>
                  <a:lnTo>
                    <a:pt x="29" y="55"/>
                  </a:lnTo>
                  <a:lnTo>
                    <a:pt x="28" y="55"/>
                  </a:lnTo>
                  <a:lnTo>
                    <a:pt x="27" y="53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2" y="39"/>
                  </a:lnTo>
                  <a:lnTo>
                    <a:pt x="34" y="38"/>
                  </a:lnTo>
                  <a:lnTo>
                    <a:pt x="38" y="38"/>
                  </a:lnTo>
                  <a:lnTo>
                    <a:pt x="41" y="39"/>
                  </a:lnTo>
                  <a:lnTo>
                    <a:pt x="42" y="41"/>
                  </a:lnTo>
                  <a:lnTo>
                    <a:pt x="45" y="42"/>
                  </a:lnTo>
                  <a:lnTo>
                    <a:pt x="49" y="43"/>
                  </a:lnTo>
                  <a:lnTo>
                    <a:pt x="53" y="45"/>
                  </a:lnTo>
                  <a:lnTo>
                    <a:pt x="57" y="45"/>
                  </a:lnTo>
                  <a:lnTo>
                    <a:pt x="62" y="43"/>
                  </a:lnTo>
                  <a:lnTo>
                    <a:pt x="66" y="42"/>
                  </a:lnTo>
                  <a:lnTo>
                    <a:pt x="71" y="39"/>
                  </a:lnTo>
                  <a:lnTo>
                    <a:pt x="75" y="35"/>
                  </a:lnTo>
                  <a:lnTo>
                    <a:pt x="79" y="32"/>
                  </a:lnTo>
                  <a:lnTo>
                    <a:pt x="82" y="28"/>
                  </a:lnTo>
                  <a:lnTo>
                    <a:pt x="83" y="22"/>
                  </a:lnTo>
                  <a:lnTo>
                    <a:pt x="83" y="17"/>
                  </a:lnTo>
                  <a:lnTo>
                    <a:pt x="83" y="12"/>
                  </a:lnTo>
                  <a:lnTo>
                    <a:pt x="82" y="11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5" y="3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4" name="Freeform 31"/>
            <p:cNvSpPr>
              <a:spLocks/>
            </p:cNvSpPr>
            <p:nvPr/>
          </p:nvSpPr>
          <p:spPr bwMode="auto">
            <a:xfrm>
              <a:off x="6759576" y="2432050"/>
              <a:ext cx="261938" cy="90488"/>
            </a:xfrm>
            <a:custGeom>
              <a:avLst/>
              <a:gdLst>
                <a:gd name="T0" fmla="*/ 32 w 165"/>
                <a:gd name="T1" fmla="*/ 0 h 57"/>
                <a:gd name="T2" fmla="*/ 36 w 165"/>
                <a:gd name="T3" fmla="*/ 4 h 57"/>
                <a:gd name="T4" fmla="*/ 38 w 165"/>
                <a:gd name="T5" fmla="*/ 14 h 57"/>
                <a:gd name="T6" fmla="*/ 34 w 165"/>
                <a:gd name="T7" fmla="*/ 25 h 57"/>
                <a:gd name="T8" fmla="*/ 72 w 165"/>
                <a:gd name="T9" fmla="*/ 40 h 57"/>
                <a:gd name="T10" fmla="*/ 111 w 165"/>
                <a:gd name="T11" fmla="*/ 34 h 57"/>
                <a:gd name="T12" fmla="*/ 129 w 165"/>
                <a:gd name="T13" fmla="*/ 21 h 57"/>
                <a:gd name="T14" fmla="*/ 127 w 165"/>
                <a:gd name="T15" fmla="*/ 7 h 57"/>
                <a:gd name="T16" fmla="*/ 131 w 165"/>
                <a:gd name="T17" fmla="*/ 2 h 57"/>
                <a:gd name="T18" fmla="*/ 136 w 165"/>
                <a:gd name="T19" fmla="*/ 0 h 57"/>
                <a:gd name="T20" fmla="*/ 141 w 165"/>
                <a:gd name="T21" fmla="*/ 2 h 57"/>
                <a:gd name="T22" fmla="*/ 144 w 165"/>
                <a:gd name="T23" fmla="*/ 9 h 57"/>
                <a:gd name="T24" fmla="*/ 145 w 165"/>
                <a:gd name="T25" fmla="*/ 18 h 57"/>
                <a:gd name="T26" fmla="*/ 153 w 165"/>
                <a:gd name="T27" fmla="*/ 25 h 57"/>
                <a:gd name="T28" fmla="*/ 161 w 165"/>
                <a:gd name="T29" fmla="*/ 27 h 57"/>
                <a:gd name="T30" fmla="*/ 165 w 165"/>
                <a:gd name="T31" fmla="*/ 32 h 57"/>
                <a:gd name="T32" fmla="*/ 165 w 165"/>
                <a:gd name="T33" fmla="*/ 38 h 57"/>
                <a:gd name="T34" fmla="*/ 159 w 165"/>
                <a:gd name="T35" fmla="*/ 42 h 57"/>
                <a:gd name="T36" fmla="*/ 155 w 165"/>
                <a:gd name="T37" fmla="*/ 43 h 57"/>
                <a:gd name="T38" fmla="*/ 142 w 165"/>
                <a:gd name="T39" fmla="*/ 38 h 57"/>
                <a:gd name="T40" fmla="*/ 120 w 165"/>
                <a:gd name="T41" fmla="*/ 47 h 57"/>
                <a:gd name="T42" fmla="*/ 78 w 165"/>
                <a:gd name="T43" fmla="*/ 57 h 57"/>
                <a:gd name="T44" fmla="*/ 40 w 165"/>
                <a:gd name="T45" fmla="*/ 48 h 57"/>
                <a:gd name="T46" fmla="*/ 17 w 165"/>
                <a:gd name="T47" fmla="*/ 40 h 57"/>
                <a:gd name="T48" fmla="*/ 7 w 165"/>
                <a:gd name="T49" fmla="*/ 43 h 57"/>
                <a:gd name="T50" fmla="*/ 2 w 165"/>
                <a:gd name="T51" fmla="*/ 40 h 57"/>
                <a:gd name="T52" fmla="*/ 0 w 165"/>
                <a:gd name="T53" fmla="*/ 35 h 57"/>
                <a:gd name="T54" fmla="*/ 1 w 165"/>
                <a:gd name="T55" fmla="*/ 28 h 57"/>
                <a:gd name="T56" fmla="*/ 7 w 165"/>
                <a:gd name="T57" fmla="*/ 26 h 57"/>
                <a:gd name="T58" fmla="*/ 17 w 165"/>
                <a:gd name="T59" fmla="*/ 22 h 57"/>
                <a:gd name="T60" fmla="*/ 21 w 165"/>
                <a:gd name="T61" fmla="*/ 14 h 57"/>
                <a:gd name="T62" fmla="*/ 22 w 165"/>
                <a:gd name="T63" fmla="*/ 5 h 57"/>
                <a:gd name="T64" fmla="*/ 26 w 165"/>
                <a:gd name="T65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57">
                  <a:moveTo>
                    <a:pt x="28" y="0"/>
                  </a:moveTo>
                  <a:lnTo>
                    <a:pt x="32" y="0"/>
                  </a:lnTo>
                  <a:lnTo>
                    <a:pt x="35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38" y="14"/>
                  </a:lnTo>
                  <a:lnTo>
                    <a:pt x="36" y="19"/>
                  </a:lnTo>
                  <a:lnTo>
                    <a:pt x="34" y="25"/>
                  </a:lnTo>
                  <a:lnTo>
                    <a:pt x="52" y="36"/>
                  </a:lnTo>
                  <a:lnTo>
                    <a:pt x="72" y="40"/>
                  </a:lnTo>
                  <a:lnTo>
                    <a:pt x="91" y="40"/>
                  </a:lnTo>
                  <a:lnTo>
                    <a:pt x="111" y="34"/>
                  </a:lnTo>
                  <a:lnTo>
                    <a:pt x="128" y="21"/>
                  </a:lnTo>
                  <a:lnTo>
                    <a:pt x="129" y="21"/>
                  </a:lnTo>
                  <a:lnTo>
                    <a:pt x="128" y="14"/>
                  </a:lnTo>
                  <a:lnTo>
                    <a:pt x="127" y="7"/>
                  </a:lnTo>
                  <a:lnTo>
                    <a:pt x="128" y="4"/>
                  </a:lnTo>
                  <a:lnTo>
                    <a:pt x="131" y="2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38" y="1"/>
                  </a:lnTo>
                  <a:lnTo>
                    <a:pt x="141" y="2"/>
                  </a:lnTo>
                  <a:lnTo>
                    <a:pt x="142" y="5"/>
                  </a:lnTo>
                  <a:lnTo>
                    <a:pt x="144" y="9"/>
                  </a:lnTo>
                  <a:lnTo>
                    <a:pt x="144" y="14"/>
                  </a:lnTo>
                  <a:lnTo>
                    <a:pt x="145" y="18"/>
                  </a:lnTo>
                  <a:lnTo>
                    <a:pt x="149" y="22"/>
                  </a:lnTo>
                  <a:lnTo>
                    <a:pt x="153" y="25"/>
                  </a:lnTo>
                  <a:lnTo>
                    <a:pt x="158" y="26"/>
                  </a:lnTo>
                  <a:lnTo>
                    <a:pt x="161" y="27"/>
                  </a:lnTo>
                  <a:lnTo>
                    <a:pt x="163" y="28"/>
                  </a:lnTo>
                  <a:lnTo>
                    <a:pt x="165" y="32"/>
                  </a:lnTo>
                  <a:lnTo>
                    <a:pt x="165" y="35"/>
                  </a:lnTo>
                  <a:lnTo>
                    <a:pt x="165" y="38"/>
                  </a:lnTo>
                  <a:lnTo>
                    <a:pt x="162" y="40"/>
                  </a:lnTo>
                  <a:lnTo>
                    <a:pt x="159" y="42"/>
                  </a:lnTo>
                  <a:lnTo>
                    <a:pt x="157" y="43"/>
                  </a:lnTo>
                  <a:lnTo>
                    <a:pt x="155" y="43"/>
                  </a:lnTo>
                  <a:lnTo>
                    <a:pt x="149" y="40"/>
                  </a:lnTo>
                  <a:lnTo>
                    <a:pt x="142" y="38"/>
                  </a:lnTo>
                  <a:lnTo>
                    <a:pt x="137" y="34"/>
                  </a:lnTo>
                  <a:lnTo>
                    <a:pt x="120" y="47"/>
                  </a:lnTo>
                  <a:lnTo>
                    <a:pt x="99" y="55"/>
                  </a:lnTo>
                  <a:lnTo>
                    <a:pt x="78" y="57"/>
                  </a:lnTo>
                  <a:lnTo>
                    <a:pt x="59" y="55"/>
                  </a:lnTo>
                  <a:lnTo>
                    <a:pt x="40" y="48"/>
                  </a:lnTo>
                  <a:lnTo>
                    <a:pt x="23" y="38"/>
                  </a:lnTo>
                  <a:lnTo>
                    <a:pt x="17" y="40"/>
                  </a:lnTo>
                  <a:lnTo>
                    <a:pt x="9" y="43"/>
                  </a:lnTo>
                  <a:lnTo>
                    <a:pt x="7" y="43"/>
                  </a:lnTo>
                  <a:lnTo>
                    <a:pt x="5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6"/>
                  </a:lnTo>
                  <a:lnTo>
                    <a:pt x="11" y="25"/>
                  </a:lnTo>
                  <a:lnTo>
                    <a:pt x="17" y="22"/>
                  </a:lnTo>
                  <a:lnTo>
                    <a:pt x="19" y="18"/>
                  </a:lnTo>
                  <a:lnTo>
                    <a:pt x="21" y="14"/>
                  </a:lnTo>
                  <a:lnTo>
                    <a:pt x="22" y="9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6" y="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424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5" name="Freeform 32"/>
            <p:cNvSpPr>
              <a:spLocks noEditPoints="1"/>
            </p:cNvSpPr>
            <p:nvPr/>
          </p:nvSpPr>
          <p:spPr bwMode="auto">
            <a:xfrm>
              <a:off x="6743701" y="2581275"/>
              <a:ext cx="293688" cy="150813"/>
            </a:xfrm>
            <a:custGeom>
              <a:avLst/>
              <a:gdLst>
                <a:gd name="T0" fmla="*/ 158 w 185"/>
                <a:gd name="T1" fmla="*/ 26 h 95"/>
                <a:gd name="T2" fmla="*/ 108 w 185"/>
                <a:gd name="T3" fmla="*/ 50 h 95"/>
                <a:gd name="T4" fmla="*/ 131 w 185"/>
                <a:gd name="T5" fmla="*/ 73 h 95"/>
                <a:gd name="T6" fmla="*/ 158 w 185"/>
                <a:gd name="T7" fmla="*/ 26 h 95"/>
                <a:gd name="T8" fmla="*/ 28 w 185"/>
                <a:gd name="T9" fmla="*/ 26 h 95"/>
                <a:gd name="T10" fmla="*/ 54 w 185"/>
                <a:gd name="T11" fmla="*/ 73 h 95"/>
                <a:gd name="T12" fmla="*/ 78 w 185"/>
                <a:gd name="T13" fmla="*/ 50 h 95"/>
                <a:gd name="T14" fmla="*/ 28 w 185"/>
                <a:gd name="T15" fmla="*/ 26 h 95"/>
                <a:gd name="T16" fmla="*/ 176 w 185"/>
                <a:gd name="T17" fmla="*/ 0 h 95"/>
                <a:gd name="T18" fmla="*/ 180 w 185"/>
                <a:gd name="T19" fmla="*/ 0 h 95"/>
                <a:gd name="T20" fmla="*/ 182 w 185"/>
                <a:gd name="T21" fmla="*/ 3 h 95"/>
                <a:gd name="T22" fmla="*/ 184 w 185"/>
                <a:gd name="T23" fmla="*/ 5 h 95"/>
                <a:gd name="T24" fmla="*/ 185 w 185"/>
                <a:gd name="T25" fmla="*/ 8 h 95"/>
                <a:gd name="T26" fmla="*/ 184 w 185"/>
                <a:gd name="T27" fmla="*/ 12 h 95"/>
                <a:gd name="T28" fmla="*/ 141 w 185"/>
                <a:gd name="T29" fmla="*/ 92 h 95"/>
                <a:gd name="T30" fmla="*/ 138 w 185"/>
                <a:gd name="T31" fmla="*/ 94 h 95"/>
                <a:gd name="T32" fmla="*/ 134 w 185"/>
                <a:gd name="T33" fmla="*/ 95 h 95"/>
                <a:gd name="T34" fmla="*/ 133 w 185"/>
                <a:gd name="T35" fmla="*/ 95 h 95"/>
                <a:gd name="T36" fmla="*/ 130 w 185"/>
                <a:gd name="T37" fmla="*/ 94 h 95"/>
                <a:gd name="T38" fmla="*/ 127 w 185"/>
                <a:gd name="T39" fmla="*/ 93 h 95"/>
                <a:gd name="T40" fmla="*/ 92 w 185"/>
                <a:gd name="T41" fmla="*/ 57 h 95"/>
                <a:gd name="T42" fmla="*/ 58 w 185"/>
                <a:gd name="T43" fmla="*/ 93 h 95"/>
                <a:gd name="T44" fmla="*/ 55 w 185"/>
                <a:gd name="T45" fmla="*/ 94 h 95"/>
                <a:gd name="T46" fmla="*/ 51 w 185"/>
                <a:gd name="T47" fmla="*/ 95 h 95"/>
                <a:gd name="T48" fmla="*/ 51 w 185"/>
                <a:gd name="T49" fmla="*/ 95 h 95"/>
                <a:gd name="T50" fmla="*/ 48 w 185"/>
                <a:gd name="T51" fmla="*/ 94 h 95"/>
                <a:gd name="T52" fmla="*/ 45 w 185"/>
                <a:gd name="T53" fmla="*/ 92 h 95"/>
                <a:gd name="T54" fmla="*/ 2 w 185"/>
                <a:gd name="T55" fmla="*/ 12 h 95"/>
                <a:gd name="T56" fmla="*/ 0 w 185"/>
                <a:gd name="T57" fmla="*/ 8 h 95"/>
                <a:gd name="T58" fmla="*/ 0 w 185"/>
                <a:gd name="T59" fmla="*/ 5 h 95"/>
                <a:gd name="T60" fmla="*/ 3 w 185"/>
                <a:gd name="T61" fmla="*/ 3 h 95"/>
                <a:gd name="T62" fmla="*/ 6 w 185"/>
                <a:gd name="T63" fmla="*/ 0 h 95"/>
                <a:gd name="T64" fmla="*/ 8 w 185"/>
                <a:gd name="T65" fmla="*/ 0 h 95"/>
                <a:gd name="T66" fmla="*/ 12 w 185"/>
                <a:gd name="T67" fmla="*/ 0 h 95"/>
                <a:gd name="T68" fmla="*/ 92 w 185"/>
                <a:gd name="T69" fmla="*/ 39 h 95"/>
                <a:gd name="T70" fmla="*/ 173 w 185"/>
                <a:gd name="T71" fmla="*/ 0 h 95"/>
                <a:gd name="T72" fmla="*/ 176 w 185"/>
                <a:gd name="T7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5" h="95">
                  <a:moveTo>
                    <a:pt x="158" y="26"/>
                  </a:moveTo>
                  <a:lnTo>
                    <a:pt x="108" y="50"/>
                  </a:lnTo>
                  <a:lnTo>
                    <a:pt x="131" y="73"/>
                  </a:lnTo>
                  <a:lnTo>
                    <a:pt x="158" y="26"/>
                  </a:lnTo>
                  <a:close/>
                  <a:moveTo>
                    <a:pt x="28" y="26"/>
                  </a:moveTo>
                  <a:lnTo>
                    <a:pt x="54" y="73"/>
                  </a:lnTo>
                  <a:lnTo>
                    <a:pt x="78" y="50"/>
                  </a:lnTo>
                  <a:lnTo>
                    <a:pt x="28" y="26"/>
                  </a:lnTo>
                  <a:close/>
                  <a:moveTo>
                    <a:pt x="176" y="0"/>
                  </a:moveTo>
                  <a:lnTo>
                    <a:pt x="180" y="0"/>
                  </a:lnTo>
                  <a:lnTo>
                    <a:pt x="182" y="3"/>
                  </a:lnTo>
                  <a:lnTo>
                    <a:pt x="184" y="5"/>
                  </a:lnTo>
                  <a:lnTo>
                    <a:pt x="185" y="8"/>
                  </a:lnTo>
                  <a:lnTo>
                    <a:pt x="184" y="12"/>
                  </a:lnTo>
                  <a:lnTo>
                    <a:pt x="141" y="92"/>
                  </a:lnTo>
                  <a:lnTo>
                    <a:pt x="138" y="94"/>
                  </a:lnTo>
                  <a:lnTo>
                    <a:pt x="134" y="95"/>
                  </a:lnTo>
                  <a:lnTo>
                    <a:pt x="133" y="95"/>
                  </a:lnTo>
                  <a:lnTo>
                    <a:pt x="130" y="94"/>
                  </a:lnTo>
                  <a:lnTo>
                    <a:pt x="127" y="93"/>
                  </a:lnTo>
                  <a:lnTo>
                    <a:pt x="92" y="57"/>
                  </a:lnTo>
                  <a:lnTo>
                    <a:pt x="58" y="93"/>
                  </a:lnTo>
                  <a:lnTo>
                    <a:pt x="55" y="94"/>
                  </a:lnTo>
                  <a:lnTo>
                    <a:pt x="51" y="95"/>
                  </a:lnTo>
                  <a:lnTo>
                    <a:pt x="51" y="95"/>
                  </a:lnTo>
                  <a:lnTo>
                    <a:pt x="48" y="94"/>
                  </a:lnTo>
                  <a:lnTo>
                    <a:pt x="45" y="92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6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92" y="39"/>
                  </a:lnTo>
                  <a:lnTo>
                    <a:pt x="173" y="0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6" name="Freeform 33"/>
            <p:cNvSpPr>
              <a:spLocks/>
            </p:cNvSpPr>
            <p:nvPr/>
          </p:nvSpPr>
          <p:spPr bwMode="auto">
            <a:xfrm>
              <a:off x="6861176" y="2763838"/>
              <a:ext cx="55563" cy="55563"/>
            </a:xfrm>
            <a:custGeom>
              <a:avLst/>
              <a:gdLst>
                <a:gd name="T0" fmla="*/ 17 w 35"/>
                <a:gd name="T1" fmla="*/ 0 h 35"/>
                <a:gd name="T2" fmla="*/ 22 w 35"/>
                <a:gd name="T3" fmla="*/ 1 h 35"/>
                <a:gd name="T4" fmla="*/ 27 w 35"/>
                <a:gd name="T5" fmla="*/ 4 h 35"/>
                <a:gd name="T6" fmla="*/ 31 w 35"/>
                <a:gd name="T7" fmla="*/ 8 h 35"/>
                <a:gd name="T8" fmla="*/ 34 w 35"/>
                <a:gd name="T9" fmla="*/ 12 h 35"/>
                <a:gd name="T10" fmla="*/ 35 w 35"/>
                <a:gd name="T11" fmla="*/ 18 h 35"/>
                <a:gd name="T12" fmla="*/ 34 w 35"/>
                <a:gd name="T13" fmla="*/ 24 h 35"/>
                <a:gd name="T14" fmla="*/ 31 w 35"/>
                <a:gd name="T15" fmla="*/ 29 h 35"/>
                <a:gd name="T16" fmla="*/ 27 w 35"/>
                <a:gd name="T17" fmla="*/ 33 h 35"/>
                <a:gd name="T18" fmla="*/ 22 w 35"/>
                <a:gd name="T19" fmla="*/ 34 h 35"/>
                <a:gd name="T20" fmla="*/ 17 w 35"/>
                <a:gd name="T21" fmla="*/ 35 h 35"/>
                <a:gd name="T22" fmla="*/ 12 w 35"/>
                <a:gd name="T23" fmla="*/ 34 h 35"/>
                <a:gd name="T24" fmla="*/ 6 w 35"/>
                <a:gd name="T25" fmla="*/ 33 h 35"/>
                <a:gd name="T26" fmla="*/ 2 w 35"/>
                <a:gd name="T27" fmla="*/ 29 h 35"/>
                <a:gd name="T28" fmla="*/ 0 w 35"/>
                <a:gd name="T29" fmla="*/ 24 h 35"/>
                <a:gd name="T30" fmla="*/ 0 w 35"/>
                <a:gd name="T31" fmla="*/ 18 h 35"/>
                <a:gd name="T32" fmla="*/ 0 w 35"/>
                <a:gd name="T33" fmla="*/ 12 h 35"/>
                <a:gd name="T34" fmla="*/ 2 w 35"/>
                <a:gd name="T35" fmla="*/ 8 h 35"/>
                <a:gd name="T36" fmla="*/ 6 w 35"/>
                <a:gd name="T37" fmla="*/ 4 h 35"/>
                <a:gd name="T38" fmla="*/ 12 w 35"/>
                <a:gd name="T39" fmla="*/ 1 h 35"/>
                <a:gd name="T40" fmla="*/ 17 w 35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22" y="1"/>
                  </a:lnTo>
                  <a:lnTo>
                    <a:pt x="27" y="4"/>
                  </a:lnTo>
                  <a:lnTo>
                    <a:pt x="31" y="8"/>
                  </a:lnTo>
                  <a:lnTo>
                    <a:pt x="34" y="12"/>
                  </a:lnTo>
                  <a:lnTo>
                    <a:pt x="35" y="18"/>
                  </a:lnTo>
                  <a:lnTo>
                    <a:pt x="34" y="24"/>
                  </a:lnTo>
                  <a:lnTo>
                    <a:pt x="31" y="29"/>
                  </a:lnTo>
                  <a:lnTo>
                    <a:pt x="27" y="33"/>
                  </a:lnTo>
                  <a:lnTo>
                    <a:pt x="22" y="34"/>
                  </a:lnTo>
                  <a:lnTo>
                    <a:pt x="17" y="35"/>
                  </a:lnTo>
                  <a:lnTo>
                    <a:pt x="12" y="34"/>
                  </a:lnTo>
                  <a:lnTo>
                    <a:pt x="6" y="33"/>
                  </a:lnTo>
                  <a:lnTo>
                    <a:pt x="2" y="29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6" y="4"/>
                  </a:lnTo>
                  <a:lnTo>
                    <a:pt x="12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7" name="Freeform 34"/>
            <p:cNvSpPr>
              <a:spLocks/>
            </p:cNvSpPr>
            <p:nvPr/>
          </p:nvSpPr>
          <p:spPr bwMode="auto">
            <a:xfrm>
              <a:off x="6861176" y="2897188"/>
              <a:ext cx="55563" cy="55563"/>
            </a:xfrm>
            <a:custGeom>
              <a:avLst/>
              <a:gdLst>
                <a:gd name="T0" fmla="*/ 17 w 35"/>
                <a:gd name="T1" fmla="*/ 0 h 35"/>
                <a:gd name="T2" fmla="*/ 22 w 35"/>
                <a:gd name="T3" fmla="*/ 1 h 35"/>
                <a:gd name="T4" fmla="*/ 27 w 35"/>
                <a:gd name="T5" fmla="*/ 2 h 35"/>
                <a:gd name="T6" fmla="*/ 31 w 35"/>
                <a:gd name="T7" fmla="*/ 6 h 35"/>
                <a:gd name="T8" fmla="*/ 34 w 35"/>
                <a:gd name="T9" fmla="*/ 12 h 35"/>
                <a:gd name="T10" fmla="*/ 35 w 35"/>
                <a:gd name="T11" fmla="*/ 17 h 35"/>
                <a:gd name="T12" fmla="*/ 34 w 35"/>
                <a:gd name="T13" fmla="*/ 23 h 35"/>
                <a:gd name="T14" fmla="*/ 31 w 35"/>
                <a:gd name="T15" fmla="*/ 27 h 35"/>
                <a:gd name="T16" fmla="*/ 27 w 35"/>
                <a:gd name="T17" fmla="*/ 31 h 35"/>
                <a:gd name="T18" fmla="*/ 22 w 35"/>
                <a:gd name="T19" fmla="*/ 34 h 35"/>
                <a:gd name="T20" fmla="*/ 17 w 35"/>
                <a:gd name="T21" fmla="*/ 35 h 35"/>
                <a:gd name="T22" fmla="*/ 12 w 35"/>
                <a:gd name="T23" fmla="*/ 34 h 35"/>
                <a:gd name="T24" fmla="*/ 6 w 35"/>
                <a:gd name="T25" fmla="*/ 31 h 35"/>
                <a:gd name="T26" fmla="*/ 2 w 35"/>
                <a:gd name="T27" fmla="*/ 27 h 35"/>
                <a:gd name="T28" fmla="*/ 0 w 35"/>
                <a:gd name="T29" fmla="*/ 23 h 35"/>
                <a:gd name="T30" fmla="*/ 0 w 35"/>
                <a:gd name="T31" fmla="*/ 17 h 35"/>
                <a:gd name="T32" fmla="*/ 0 w 35"/>
                <a:gd name="T33" fmla="*/ 12 h 35"/>
                <a:gd name="T34" fmla="*/ 2 w 35"/>
                <a:gd name="T35" fmla="*/ 6 h 35"/>
                <a:gd name="T36" fmla="*/ 6 w 35"/>
                <a:gd name="T37" fmla="*/ 2 h 35"/>
                <a:gd name="T38" fmla="*/ 12 w 35"/>
                <a:gd name="T39" fmla="*/ 1 h 35"/>
                <a:gd name="T40" fmla="*/ 17 w 35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22" y="1"/>
                  </a:lnTo>
                  <a:lnTo>
                    <a:pt x="27" y="2"/>
                  </a:lnTo>
                  <a:lnTo>
                    <a:pt x="31" y="6"/>
                  </a:lnTo>
                  <a:lnTo>
                    <a:pt x="34" y="12"/>
                  </a:lnTo>
                  <a:lnTo>
                    <a:pt x="35" y="17"/>
                  </a:lnTo>
                  <a:lnTo>
                    <a:pt x="34" y="23"/>
                  </a:lnTo>
                  <a:lnTo>
                    <a:pt x="31" y="27"/>
                  </a:lnTo>
                  <a:lnTo>
                    <a:pt x="27" y="31"/>
                  </a:lnTo>
                  <a:lnTo>
                    <a:pt x="22" y="34"/>
                  </a:lnTo>
                  <a:lnTo>
                    <a:pt x="17" y="35"/>
                  </a:lnTo>
                  <a:lnTo>
                    <a:pt x="12" y="34"/>
                  </a:lnTo>
                  <a:lnTo>
                    <a:pt x="6" y="31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2" y="6"/>
                  </a:lnTo>
                  <a:lnTo>
                    <a:pt x="6" y="2"/>
                  </a:lnTo>
                  <a:lnTo>
                    <a:pt x="12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188" name="Groep 187"/>
          <p:cNvGrpSpPr/>
          <p:nvPr/>
        </p:nvGrpSpPr>
        <p:grpSpPr>
          <a:xfrm rot="900000">
            <a:off x="8732335" y="3865162"/>
            <a:ext cx="1082329" cy="1561252"/>
            <a:chOff x="4805363" y="401638"/>
            <a:chExt cx="993775" cy="1433513"/>
          </a:xfrm>
        </p:grpSpPr>
        <p:sp>
          <p:nvSpPr>
            <p:cNvPr id="189" name="Freeform 88"/>
            <p:cNvSpPr>
              <a:spLocks/>
            </p:cNvSpPr>
            <p:nvPr/>
          </p:nvSpPr>
          <p:spPr bwMode="auto">
            <a:xfrm>
              <a:off x="4805363" y="401638"/>
              <a:ext cx="993775" cy="1433513"/>
            </a:xfrm>
            <a:custGeom>
              <a:avLst/>
              <a:gdLst>
                <a:gd name="T0" fmla="*/ 367 w 626"/>
                <a:gd name="T1" fmla="*/ 21 h 903"/>
                <a:gd name="T2" fmla="*/ 399 w 626"/>
                <a:gd name="T3" fmla="*/ 17 h 903"/>
                <a:gd name="T4" fmla="*/ 419 w 626"/>
                <a:gd name="T5" fmla="*/ 47 h 903"/>
                <a:gd name="T6" fmla="*/ 453 w 626"/>
                <a:gd name="T7" fmla="*/ 53 h 903"/>
                <a:gd name="T8" fmla="*/ 474 w 626"/>
                <a:gd name="T9" fmla="*/ 86 h 903"/>
                <a:gd name="T10" fmla="*/ 492 w 626"/>
                <a:gd name="T11" fmla="*/ 123 h 903"/>
                <a:gd name="T12" fmla="*/ 512 w 626"/>
                <a:gd name="T13" fmla="*/ 161 h 903"/>
                <a:gd name="T14" fmla="*/ 515 w 626"/>
                <a:gd name="T15" fmla="*/ 191 h 903"/>
                <a:gd name="T16" fmla="*/ 513 w 626"/>
                <a:gd name="T17" fmla="*/ 234 h 903"/>
                <a:gd name="T18" fmla="*/ 508 w 626"/>
                <a:gd name="T19" fmla="*/ 268 h 903"/>
                <a:gd name="T20" fmla="*/ 490 w 626"/>
                <a:gd name="T21" fmla="*/ 301 h 903"/>
                <a:gd name="T22" fmla="*/ 458 w 626"/>
                <a:gd name="T23" fmla="*/ 332 h 903"/>
                <a:gd name="T24" fmla="*/ 426 w 626"/>
                <a:gd name="T25" fmla="*/ 339 h 903"/>
                <a:gd name="T26" fmla="*/ 405 w 626"/>
                <a:gd name="T27" fmla="*/ 353 h 903"/>
                <a:gd name="T28" fmla="*/ 415 w 626"/>
                <a:gd name="T29" fmla="*/ 383 h 903"/>
                <a:gd name="T30" fmla="*/ 504 w 626"/>
                <a:gd name="T31" fmla="*/ 330 h 903"/>
                <a:gd name="T32" fmla="*/ 575 w 626"/>
                <a:gd name="T33" fmla="*/ 310 h 903"/>
                <a:gd name="T34" fmla="*/ 624 w 626"/>
                <a:gd name="T35" fmla="*/ 356 h 903"/>
                <a:gd name="T36" fmla="*/ 588 w 626"/>
                <a:gd name="T37" fmla="*/ 437 h 903"/>
                <a:gd name="T38" fmla="*/ 492 w 626"/>
                <a:gd name="T39" fmla="*/ 514 h 903"/>
                <a:gd name="T40" fmla="*/ 490 w 626"/>
                <a:gd name="T41" fmla="*/ 589 h 903"/>
                <a:gd name="T42" fmla="*/ 538 w 626"/>
                <a:gd name="T43" fmla="*/ 650 h 903"/>
                <a:gd name="T44" fmla="*/ 552 w 626"/>
                <a:gd name="T45" fmla="*/ 699 h 903"/>
                <a:gd name="T46" fmla="*/ 501 w 626"/>
                <a:gd name="T47" fmla="*/ 741 h 903"/>
                <a:gd name="T48" fmla="*/ 541 w 626"/>
                <a:gd name="T49" fmla="*/ 750 h 903"/>
                <a:gd name="T50" fmla="*/ 604 w 626"/>
                <a:gd name="T51" fmla="*/ 782 h 903"/>
                <a:gd name="T52" fmla="*/ 610 w 626"/>
                <a:gd name="T53" fmla="*/ 851 h 903"/>
                <a:gd name="T54" fmla="*/ 537 w 626"/>
                <a:gd name="T55" fmla="*/ 902 h 903"/>
                <a:gd name="T56" fmla="*/ 446 w 626"/>
                <a:gd name="T57" fmla="*/ 885 h 903"/>
                <a:gd name="T58" fmla="*/ 382 w 626"/>
                <a:gd name="T59" fmla="*/ 813 h 903"/>
                <a:gd name="T60" fmla="*/ 285 w 626"/>
                <a:gd name="T61" fmla="*/ 792 h 903"/>
                <a:gd name="T62" fmla="*/ 216 w 626"/>
                <a:gd name="T63" fmla="*/ 854 h 903"/>
                <a:gd name="T64" fmla="*/ 135 w 626"/>
                <a:gd name="T65" fmla="*/ 900 h 903"/>
                <a:gd name="T66" fmla="*/ 47 w 626"/>
                <a:gd name="T67" fmla="*/ 886 h 903"/>
                <a:gd name="T68" fmla="*/ 11 w 626"/>
                <a:gd name="T69" fmla="*/ 815 h 903"/>
                <a:gd name="T70" fmla="*/ 52 w 626"/>
                <a:gd name="T71" fmla="*/ 763 h 903"/>
                <a:gd name="T72" fmla="*/ 113 w 626"/>
                <a:gd name="T73" fmla="*/ 745 h 903"/>
                <a:gd name="T74" fmla="*/ 81 w 626"/>
                <a:gd name="T75" fmla="*/ 709 h 903"/>
                <a:gd name="T76" fmla="*/ 79 w 626"/>
                <a:gd name="T77" fmla="*/ 662 h 903"/>
                <a:gd name="T78" fmla="*/ 124 w 626"/>
                <a:gd name="T79" fmla="*/ 607 h 903"/>
                <a:gd name="T80" fmla="*/ 145 w 626"/>
                <a:gd name="T81" fmla="*/ 526 h 903"/>
                <a:gd name="T82" fmla="*/ 62 w 626"/>
                <a:gd name="T83" fmla="*/ 457 h 903"/>
                <a:gd name="T84" fmla="*/ 0 w 626"/>
                <a:gd name="T85" fmla="*/ 375 h 903"/>
                <a:gd name="T86" fmla="*/ 34 w 626"/>
                <a:gd name="T87" fmla="*/ 314 h 903"/>
                <a:gd name="T88" fmla="*/ 103 w 626"/>
                <a:gd name="T89" fmla="*/ 320 h 903"/>
                <a:gd name="T90" fmla="*/ 202 w 626"/>
                <a:gd name="T91" fmla="*/ 382 h 903"/>
                <a:gd name="T92" fmla="*/ 221 w 626"/>
                <a:gd name="T93" fmla="*/ 365 h 903"/>
                <a:gd name="T94" fmla="*/ 203 w 626"/>
                <a:gd name="T95" fmla="*/ 337 h 903"/>
                <a:gd name="T96" fmla="*/ 158 w 626"/>
                <a:gd name="T97" fmla="*/ 336 h 903"/>
                <a:gd name="T98" fmla="*/ 130 w 626"/>
                <a:gd name="T99" fmla="*/ 313 h 903"/>
                <a:gd name="T100" fmla="*/ 113 w 626"/>
                <a:gd name="T101" fmla="*/ 268 h 903"/>
                <a:gd name="T102" fmla="*/ 103 w 626"/>
                <a:gd name="T103" fmla="*/ 229 h 903"/>
                <a:gd name="T104" fmla="*/ 113 w 626"/>
                <a:gd name="T105" fmla="*/ 193 h 903"/>
                <a:gd name="T106" fmla="*/ 118 w 626"/>
                <a:gd name="T107" fmla="*/ 148 h 903"/>
                <a:gd name="T108" fmla="*/ 123 w 626"/>
                <a:gd name="T109" fmla="*/ 121 h 903"/>
                <a:gd name="T110" fmla="*/ 156 w 626"/>
                <a:gd name="T111" fmla="*/ 89 h 903"/>
                <a:gd name="T112" fmla="*/ 158 w 626"/>
                <a:gd name="T113" fmla="*/ 66 h 903"/>
                <a:gd name="T114" fmla="*/ 191 w 626"/>
                <a:gd name="T115" fmla="*/ 47 h 903"/>
                <a:gd name="T116" fmla="*/ 215 w 626"/>
                <a:gd name="T117" fmla="*/ 19 h 903"/>
                <a:gd name="T118" fmla="*/ 258 w 626"/>
                <a:gd name="T119" fmla="*/ 14 h 903"/>
                <a:gd name="T120" fmla="*/ 308 w 626"/>
                <a:gd name="T121" fmla="*/ 15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6" h="903">
                  <a:moveTo>
                    <a:pt x="335" y="0"/>
                  </a:moveTo>
                  <a:lnTo>
                    <a:pt x="348" y="2"/>
                  </a:lnTo>
                  <a:lnTo>
                    <a:pt x="360" y="10"/>
                  </a:lnTo>
                  <a:lnTo>
                    <a:pt x="367" y="21"/>
                  </a:lnTo>
                  <a:lnTo>
                    <a:pt x="372" y="17"/>
                  </a:lnTo>
                  <a:lnTo>
                    <a:pt x="378" y="14"/>
                  </a:lnTo>
                  <a:lnTo>
                    <a:pt x="386" y="14"/>
                  </a:lnTo>
                  <a:lnTo>
                    <a:pt x="399" y="17"/>
                  </a:lnTo>
                  <a:lnTo>
                    <a:pt x="408" y="23"/>
                  </a:lnTo>
                  <a:lnTo>
                    <a:pt x="416" y="34"/>
                  </a:lnTo>
                  <a:lnTo>
                    <a:pt x="419" y="45"/>
                  </a:lnTo>
                  <a:lnTo>
                    <a:pt x="419" y="47"/>
                  </a:lnTo>
                  <a:lnTo>
                    <a:pt x="424" y="45"/>
                  </a:lnTo>
                  <a:lnTo>
                    <a:pt x="431" y="44"/>
                  </a:lnTo>
                  <a:lnTo>
                    <a:pt x="443" y="47"/>
                  </a:lnTo>
                  <a:lnTo>
                    <a:pt x="453" y="53"/>
                  </a:lnTo>
                  <a:lnTo>
                    <a:pt x="460" y="64"/>
                  </a:lnTo>
                  <a:lnTo>
                    <a:pt x="462" y="77"/>
                  </a:lnTo>
                  <a:lnTo>
                    <a:pt x="462" y="83"/>
                  </a:lnTo>
                  <a:lnTo>
                    <a:pt x="474" y="86"/>
                  </a:lnTo>
                  <a:lnTo>
                    <a:pt x="484" y="93"/>
                  </a:lnTo>
                  <a:lnTo>
                    <a:pt x="491" y="103"/>
                  </a:lnTo>
                  <a:lnTo>
                    <a:pt x="494" y="115"/>
                  </a:lnTo>
                  <a:lnTo>
                    <a:pt x="492" y="123"/>
                  </a:lnTo>
                  <a:lnTo>
                    <a:pt x="490" y="131"/>
                  </a:lnTo>
                  <a:lnTo>
                    <a:pt x="501" y="137"/>
                  </a:lnTo>
                  <a:lnTo>
                    <a:pt x="509" y="148"/>
                  </a:lnTo>
                  <a:lnTo>
                    <a:pt x="512" y="161"/>
                  </a:lnTo>
                  <a:lnTo>
                    <a:pt x="511" y="167"/>
                  </a:lnTo>
                  <a:lnTo>
                    <a:pt x="509" y="174"/>
                  </a:lnTo>
                  <a:lnTo>
                    <a:pt x="505" y="180"/>
                  </a:lnTo>
                  <a:lnTo>
                    <a:pt x="515" y="191"/>
                  </a:lnTo>
                  <a:lnTo>
                    <a:pt x="518" y="206"/>
                  </a:lnTo>
                  <a:lnTo>
                    <a:pt x="516" y="218"/>
                  </a:lnTo>
                  <a:lnTo>
                    <a:pt x="511" y="227"/>
                  </a:lnTo>
                  <a:lnTo>
                    <a:pt x="513" y="234"/>
                  </a:lnTo>
                  <a:lnTo>
                    <a:pt x="516" y="239"/>
                  </a:lnTo>
                  <a:lnTo>
                    <a:pt x="516" y="246"/>
                  </a:lnTo>
                  <a:lnTo>
                    <a:pt x="513" y="258"/>
                  </a:lnTo>
                  <a:lnTo>
                    <a:pt x="508" y="268"/>
                  </a:lnTo>
                  <a:lnTo>
                    <a:pt x="499" y="275"/>
                  </a:lnTo>
                  <a:lnTo>
                    <a:pt x="499" y="278"/>
                  </a:lnTo>
                  <a:lnTo>
                    <a:pt x="496" y="290"/>
                  </a:lnTo>
                  <a:lnTo>
                    <a:pt x="490" y="301"/>
                  </a:lnTo>
                  <a:lnTo>
                    <a:pt x="479" y="307"/>
                  </a:lnTo>
                  <a:lnTo>
                    <a:pt x="467" y="310"/>
                  </a:lnTo>
                  <a:lnTo>
                    <a:pt x="465" y="322"/>
                  </a:lnTo>
                  <a:lnTo>
                    <a:pt x="458" y="332"/>
                  </a:lnTo>
                  <a:lnTo>
                    <a:pt x="448" y="337"/>
                  </a:lnTo>
                  <a:lnTo>
                    <a:pt x="436" y="340"/>
                  </a:lnTo>
                  <a:lnTo>
                    <a:pt x="431" y="340"/>
                  </a:lnTo>
                  <a:lnTo>
                    <a:pt x="426" y="339"/>
                  </a:lnTo>
                  <a:lnTo>
                    <a:pt x="420" y="336"/>
                  </a:lnTo>
                  <a:lnTo>
                    <a:pt x="414" y="337"/>
                  </a:lnTo>
                  <a:lnTo>
                    <a:pt x="408" y="344"/>
                  </a:lnTo>
                  <a:lnTo>
                    <a:pt x="405" y="353"/>
                  </a:lnTo>
                  <a:lnTo>
                    <a:pt x="405" y="364"/>
                  </a:lnTo>
                  <a:lnTo>
                    <a:pt x="406" y="373"/>
                  </a:lnTo>
                  <a:lnTo>
                    <a:pt x="410" y="381"/>
                  </a:lnTo>
                  <a:lnTo>
                    <a:pt x="415" y="383"/>
                  </a:lnTo>
                  <a:lnTo>
                    <a:pt x="424" y="382"/>
                  </a:lnTo>
                  <a:lnTo>
                    <a:pt x="452" y="366"/>
                  </a:lnTo>
                  <a:lnTo>
                    <a:pt x="478" y="348"/>
                  </a:lnTo>
                  <a:lnTo>
                    <a:pt x="504" y="330"/>
                  </a:lnTo>
                  <a:lnTo>
                    <a:pt x="522" y="320"/>
                  </a:lnTo>
                  <a:lnTo>
                    <a:pt x="541" y="313"/>
                  </a:lnTo>
                  <a:lnTo>
                    <a:pt x="558" y="309"/>
                  </a:lnTo>
                  <a:lnTo>
                    <a:pt x="575" y="310"/>
                  </a:lnTo>
                  <a:lnTo>
                    <a:pt x="592" y="314"/>
                  </a:lnTo>
                  <a:lnTo>
                    <a:pt x="606" y="323"/>
                  </a:lnTo>
                  <a:lnTo>
                    <a:pt x="618" y="339"/>
                  </a:lnTo>
                  <a:lnTo>
                    <a:pt x="624" y="356"/>
                  </a:lnTo>
                  <a:lnTo>
                    <a:pt x="626" y="375"/>
                  </a:lnTo>
                  <a:lnTo>
                    <a:pt x="621" y="396"/>
                  </a:lnTo>
                  <a:lnTo>
                    <a:pt x="607" y="416"/>
                  </a:lnTo>
                  <a:lnTo>
                    <a:pt x="588" y="437"/>
                  </a:lnTo>
                  <a:lnTo>
                    <a:pt x="564" y="457"/>
                  </a:lnTo>
                  <a:lnTo>
                    <a:pt x="542" y="475"/>
                  </a:lnTo>
                  <a:lnTo>
                    <a:pt x="518" y="493"/>
                  </a:lnTo>
                  <a:lnTo>
                    <a:pt x="492" y="514"/>
                  </a:lnTo>
                  <a:lnTo>
                    <a:pt x="480" y="526"/>
                  </a:lnTo>
                  <a:lnTo>
                    <a:pt x="471" y="540"/>
                  </a:lnTo>
                  <a:lnTo>
                    <a:pt x="479" y="566"/>
                  </a:lnTo>
                  <a:lnTo>
                    <a:pt x="490" y="589"/>
                  </a:lnTo>
                  <a:lnTo>
                    <a:pt x="501" y="607"/>
                  </a:lnTo>
                  <a:lnTo>
                    <a:pt x="515" y="623"/>
                  </a:lnTo>
                  <a:lnTo>
                    <a:pt x="526" y="637"/>
                  </a:lnTo>
                  <a:lnTo>
                    <a:pt x="538" y="650"/>
                  </a:lnTo>
                  <a:lnTo>
                    <a:pt x="547" y="662"/>
                  </a:lnTo>
                  <a:lnTo>
                    <a:pt x="554" y="675"/>
                  </a:lnTo>
                  <a:lnTo>
                    <a:pt x="555" y="688"/>
                  </a:lnTo>
                  <a:lnTo>
                    <a:pt x="552" y="699"/>
                  </a:lnTo>
                  <a:lnTo>
                    <a:pt x="545" y="709"/>
                  </a:lnTo>
                  <a:lnTo>
                    <a:pt x="533" y="721"/>
                  </a:lnTo>
                  <a:lnTo>
                    <a:pt x="518" y="731"/>
                  </a:lnTo>
                  <a:lnTo>
                    <a:pt x="501" y="741"/>
                  </a:lnTo>
                  <a:lnTo>
                    <a:pt x="509" y="743"/>
                  </a:lnTo>
                  <a:lnTo>
                    <a:pt x="520" y="746"/>
                  </a:lnTo>
                  <a:lnTo>
                    <a:pt x="532" y="748"/>
                  </a:lnTo>
                  <a:lnTo>
                    <a:pt x="541" y="750"/>
                  </a:lnTo>
                  <a:lnTo>
                    <a:pt x="559" y="752"/>
                  </a:lnTo>
                  <a:lnTo>
                    <a:pt x="576" y="760"/>
                  </a:lnTo>
                  <a:lnTo>
                    <a:pt x="592" y="769"/>
                  </a:lnTo>
                  <a:lnTo>
                    <a:pt x="604" y="782"/>
                  </a:lnTo>
                  <a:lnTo>
                    <a:pt x="613" y="797"/>
                  </a:lnTo>
                  <a:lnTo>
                    <a:pt x="618" y="814"/>
                  </a:lnTo>
                  <a:lnTo>
                    <a:pt x="617" y="832"/>
                  </a:lnTo>
                  <a:lnTo>
                    <a:pt x="610" y="851"/>
                  </a:lnTo>
                  <a:lnTo>
                    <a:pt x="596" y="870"/>
                  </a:lnTo>
                  <a:lnTo>
                    <a:pt x="579" y="886"/>
                  </a:lnTo>
                  <a:lnTo>
                    <a:pt x="559" y="896"/>
                  </a:lnTo>
                  <a:lnTo>
                    <a:pt x="537" y="902"/>
                  </a:lnTo>
                  <a:lnTo>
                    <a:pt x="513" y="903"/>
                  </a:lnTo>
                  <a:lnTo>
                    <a:pt x="491" y="900"/>
                  </a:lnTo>
                  <a:lnTo>
                    <a:pt x="467" y="894"/>
                  </a:lnTo>
                  <a:lnTo>
                    <a:pt x="446" y="885"/>
                  </a:lnTo>
                  <a:lnTo>
                    <a:pt x="427" y="870"/>
                  </a:lnTo>
                  <a:lnTo>
                    <a:pt x="410" y="854"/>
                  </a:lnTo>
                  <a:lnTo>
                    <a:pt x="395" y="835"/>
                  </a:lnTo>
                  <a:lnTo>
                    <a:pt x="382" y="813"/>
                  </a:lnTo>
                  <a:lnTo>
                    <a:pt x="368" y="789"/>
                  </a:lnTo>
                  <a:lnTo>
                    <a:pt x="340" y="792"/>
                  </a:lnTo>
                  <a:lnTo>
                    <a:pt x="313" y="794"/>
                  </a:lnTo>
                  <a:lnTo>
                    <a:pt x="285" y="792"/>
                  </a:lnTo>
                  <a:lnTo>
                    <a:pt x="258" y="789"/>
                  </a:lnTo>
                  <a:lnTo>
                    <a:pt x="244" y="813"/>
                  </a:lnTo>
                  <a:lnTo>
                    <a:pt x="230" y="835"/>
                  </a:lnTo>
                  <a:lnTo>
                    <a:pt x="216" y="854"/>
                  </a:lnTo>
                  <a:lnTo>
                    <a:pt x="199" y="870"/>
                  </a:lnTo>
                  <a:lnTo>
                    <a:pt x="179" y="885"/>
                  </a:lnTo>
                  <a:lnTo>
                    <a:pt x="158" y="894"/>
                  </a:lnTo>
                  <a:lnTo>
                    <a:pt x="135" y="900"/>
                  </a:lnTo>
                  <a:lnTo>
                    <a:pt x="113" y="903"/>
                  </a:lnTo>
                  <a:lnTo>
                    <a:pt x="89" y="902"/>
                  </a:lnTo>
                  <a:lnTo>
                    <a:pt x="67" y="896"/>
                  </a:lnTo>
                  <a:lnTo>
                    <a:pt x="47" y="886"/>
                  </a:lnTo>
                  <a:lnTo>
                    <a:pt x="30" y="870"/>
                  </a:lnTo>
                  <a:lnTo>
                    <a:pt x="16" y="851"/>
                  </a:lnTo>
                  <a:lnTo>
                    <a:pt x="9" y="832"/>
                  </a:lnTo>
                  <a:lnTo>
                    <a:pt x="11" y="815"/>
                  </a:lnTo>
                  <a:lnTo>
                    <a:pt x="16" y="800"/>
                  </a:lnTo>
                  <a:lnTo>
                    <a:pt x="25" y="785"/>
                  </a:lnTo>
                  <a:lnTo>
                    <a:pt x="38" y="773"/>
                  </a:lnTo>
                  <a:lnTo>
                    <a:pt x="52" y="763"/>
                  </a:lnTo>
                  <a:lnTo>
                    <a:pt x="68" y="756"/>
                  </a:lnTo>
                  <a:lnTo>
                    <a:pt x="84" y="751"/>
                  </a:lnTo>
                  <a:lnTo>
                    <a:pt x="100" y="747"/>
                  </a:lnTo>
                  <a:lnTo>
                    <a:pt x="113" y="745"/>
                  </a:lnTo>
                  <a:lnTo>
                    <a:pt x="120" y="741"/>
                  </a:lnTo>
                  <a:lnTo>
                    <a:pt x="106" y="731"/>
                  </a:lnTo>
                  <a:lnTo>
                    <a:pt x="93" y="720"/>
                  </a:lnTo>
                  <a:lnTo>
                    <a:pt x="81" y="709"/>
                  </a:lnTo>
                  <a:lnTo>
                    <a:pt x="73" y="699"/>
                  </a:lnTo>
                  <a:lnTo>
                    <a:pt x="71" y="688"/>
                  </a:lnTo>
                  <a:lnTo>
                    <a:pt x="72" y="675"/>
                  </a:lnTo>
                  <a:lnTo>
                    <a:pt x="79" y="662"/>
                  </a:lnTo>
                  <a:lnTo>
                    <a:pt x="88" y="650"/>
                  </a:lnTo>
                  <a:lnTo>
                    <a:pt x="98" y="637"/>
                  </a:lnTo>
                  <a:lnTo>
                    <a:pt x="111" y="623"/>
                  </a:lnTo>
                  <a:lnTo>
                    <a:pt x="124" y="607"/>
                  </a:lnTo>
                  <a:lnTo>
                    <a:pt x="136" y="589"/>
                  </a:lnTo>
                  <a:lnTo>
                    <a:pt x="147" y="566"/>
                  </a:lnTo>
                  <a:lnTo>
                    <a:pt x="155" y="540"/>
                  </a:lnTo>
                  <a:lnTo>
                    <a:pt x="145" y="526"/>
                  </a:lnTo>
                  <a:lnTo>
                    <a:pt x="134" y="514"/>
                  </a:lnTo>
                  <a:lnTo>
                    <a:pt x="107" y="493"/>
                  </a:lnTo>
                  <a:lnTo>
                    <a:pt x="84" y="475"/>
                  </a:lnTo>
                  <a:lnTo>
                    <a:pt x="62" y="457"/>
                  </a:lnTo>
                  <a:lnTo>
                    <a:pt x="38" y="437"/>
                  </a:lnTo>
                  <a:lnTo>
                    <a:pt x="18" y="416"/>
                  </a:lnTo>
                  <a:lnTo>
                    <a:pt x="5" y="396"/>
                  </a:lnTo>
                  <a:lnTo>
                    <a:pt x="0" y="375"/>
                  </a:lnTo>
                  <a:lnTo>
                    <a:pt x="1" y="356"/>
                  </a:lnTo>
                  <a:lnTo>
                    <a:pt x="8" y="339"/>
                  </a:lnTo>
                  <a:lnTo>
                    <a:pt x="20" y="323"/>
                  </a:lnTo>
                  <a:lnTo>
                    <a:pt x="34" y="314"/>
                  </a:lnTo>
                  <a:lnTo>
                    <a:pt x="50" y="310"/>
                  </a:lnTo>
                  <a:lnTo>
                    <a:pt x="68" y="309"/>
                  </a:lnTo>
                  <a:lnTo>
                    <a:pt x="85" y="313"/>
                  </a:lnTo>
                  <a:lnTo>
                    <a:pt x="103" y="320"/>
                  </a:lnTo>
                  <a:lnTo>
                    <a:pt x="122" y="330"/>
                  </a:lnTo>
                  <a:lnTo>
                    <a:pt x="148" y="348"/>
                  </a:lnTo>
                  <a:lnTo>
                    <a:pt x="174" y="366"/>
                  </a:lnTo>
                  <a:lnTo>
                    <a:pt x="202" y="382"/>
                  </a:lnTo>
                  <a:lnTo>
                    <a:pt x="210" y="383"/>
                  </a:lnTo>
                  <a:lnTo>
                    <a:pt x="216" y="381"/>
                  </a:lnTo>
                  <a:lnTo>
                    <a:pt x="220" y="374"/>
                  </a:lnTo>
                  <a:lnTo>
                    <a:pt x="221" y="365"/>
                  </a:lnTo>
                  <a:lnTo>
                    <a:pt x="220" y="354"/>
                  </a:lnTo>
                  <a:lnTo>
                    <a:pt x="217" y="345"/>
                  </a:lnTo>
                  <a:lnTo>
                    <a:pt x="212" y="339"/>
                  </a:lnTo>
                  <a:lnTo>
                    <a:pt x="203" y="337"/>
                  </a:lnTo>
                  <a:lnTo>
                    <a:pt x="192" y="343"/>
                  </a:lnTo>
                  <a:lnTo>
                    <a:pt x="181" y="345"/>
                  </a:lnTo>
                  <a:lnTo>
                    <a:pt x="169" y="343"/>
                  </a:lnTo>
                  <a:lnTo>
                    <a:pt x="158" y="336"/>
                  </a:lnTo>
                  <a:lnTo>
                    <a:pt x="152" y="326"/>
                  </a:lnTo>
                  <a:lnTo>
                    <a:pt x="149" y="314"/>
                  </a:lnTo>
                  <a:lnTo>
                    <a:pt x="141" y="315"/>
                  </a:lnTo>
                  <a:lnTo>
                    <a:pt x="130" y="313"/>
                  </a:lnTo>
                  <a:lnTo>
                    <a:pt x="119" y="306"/>
                  </a:lnTo>
                  <a:lnTo>
                    <a:pt x="113" y="296"/>
                  </a:lnTo>
                  <a:lnTo>
                    <a:pt x="110" y="282"/>
                  </a:lnTo>
                  <a:lnTo>
                    <a:pt x="113" y="268"/>
                  </a:lnTo>
                  <a:lnTo>
                    <a:pt x="123" y="258"/>
                  </a:lnTo>
                  <a:lnTo>
                    <a:pt x="113" y="251"/>
                  </a:lnTo>
                  <a:lnTo>
                    <a:pt x="106" y="241"/>
                  </a:lnTo>
                  <a:lnTo>
                    <a:pt x="103" y="229"/>
                  </a:lnTo>
                  <a:lnTo>
                    <a:pt x="106" y="217"/>
                  </a:lnTo>
                  <a:lnTo>
                    <a:pt x="111" y="208"/>
                  </a:lnTo>
                  <a:lnTo>
                    <a:pt x="119" y="200"/>
                  </a:lnTo>
                  <a:lnTo>
                    <a:pt x="113" y="193"/>
                  </a:lnTo>
                  <a:lnTo>
                    <a:pt x="107" y="184"/>
                  </a:lnTo>
                  <a:lnTo>
                    <a:pt x="105" y="174"/>
                  </a:lnTo>
                  <a:lnTo>
                    <a:pt x="109" y="159"/>
                  </a:lnTo>
                  <a:lnTo>
                    <a:pt x="118" y="148"/>
                  </a:lnTo>
                  <a:lnTo>
                    <a:pt x="131" y="142"/>
                  </a:lnTo>
                  <a:lnTo>
                    <a:pt x="127" y="136"/>
                  </a:lnTo>
                  <a:lnTo>
                    <a:pt x="124" y="129"/>
                  </a:lnTo>
                  <a:lnTo>
                    <a:pt x="123" y="121"/>
                  </a:lnTo>
                  <a:lnTo>
                    <a:pt x="126" y="108"/>
                  </a:lnTo>
                  <a:lnTo>
                    <a:pt x="132" y="99"/>
                  </a:lnTo>
                  <a:lnTo>
                    <a:pt x="143" y="91"/>
                  </a:lnTo>
                  <a:lnTo>
                    <a:pt x="156" y="89"/>
                  </a:lnTo>
                  <a:lnTo>
                    <a:pt x="157" y="89"/>
                  </a:lnTo>
                  <a:lnTo>
                    <a:pt x="156" y="83"/>
                  </a:lnTo>
                  <a:lnTo>
                    <a:pt x="156" y="78"/>
                  </a:lnTo>
                  <a:lnTo>
                    <a:pt x="158" y="66"/>
                  </a:lnTo>
                  <a:lnTo>
                    <a:pt x="165" y="56"/>
                  </a:lnTo>
                  <a:lnTo>
                    <a:pt x="175" y="49"/>
                  </a:lnTo>
                  <a:lnTo>
                    <a:pt x="187" y="47"/>
                  </a:lnTo>
                  <a:lnTo>
                    <a:pt x="191" y="47"/>
                  </a:lnTo>
                  <a:lnTo>
                    <a:pt x="195" y="48"/>
                  </a:lnTo>
                  <a:lnTo>
                    <a:pt x="198" y="35"/>
                  </a:lnTo>
                  <a:lnTo>
                    <a:pt x="206" y="26"/>
                  </a:lnTo>
                  <a:lnTo>
                    <a:pt x="215" y="19"/>
                  </a:lnTo>
                  <a:lnTo>
                    <a:pt x="228" y="17"/>
                  </a:lnTo>
                  <a:lnTo>
                    <a:pt x="241" y="19"/>
                  </a:lnTo>
                  <a:lnTo>
                    <a:pt x="251" y="27"/>
                  </a:lnTo>
                  <a:lnTo>
                    <a:pt x="258" y="14"/>
                  </a:lnTo>
                  <a:lnTo>
                    <a:pt x="268" y="6"/>
                  </a:lnTo>
                  <a:lnTo>
                    <a:pt x="283" y="4"/>
                  </a:lnTo>
                  <a:lnTo>
                    <a:pt x="296" y="6"/>
                  </a:lnTo>
                  <a:lnTo>
                    <a:pt x="308" y="15"/>
                  </a:lnTo>
                  <a:lnTo>
                    <a:pt x="314" y="8"/>
                  </a:lnTo>
                  <a:lnTo>
                    <a:pt x="325" y="1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17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0" name="Freeform 89"/>
            <p:cNvSpPr>
              <a:spLocks/>
            </p:cNvSpPr>
            <p:nvPr/>
          </p:nvSpPr>
          <p:spPr bwMode="auto">
            <a:xfrm>
              <a:off x="4924426" y="969963"/>
              <a:ext cx="134938" cy="166688"/>
            </a:xfrm>
            <a:custGeom>
              <a:avLst/>
              <a:gdLst>
                <a:gd name="T0" fmla="*/ 78 w 85"/>
                <a:gd name="T1" fmla="*/ 0 h 105"/>
                <a:gd name="T2" fmla="*/ 83 w 85"/>
                <a:gd name="T3" fmla="*/ 4 h 105"/>
                <a:gd name="T4" fmla="*/ 83 w 85"/>
                <a:gd name="T5" fmla="*/ 11 h 105"/>
                <a:gd name="T6" fmla="*/ 82 w 85"/>
                <a:gd name="T7" fmla="*/ 15 h 105"/>
                <a:gd name="T8" fmla="*/ 81 w 85"/>
                <a:gd name="T9" fmla="*/ 20 h 105"/>
                <a:gd name="T10" fmla="*/ 82 w 85"/>
                <a:gd name="T11" fmla="*/ 29 h 105"/>
                <a:gd name="T12" fmla="*/ 78 w 85"/>
                <a:gd name="T13" fmla="*/ 45 h 105"/>
                <a:gd name="T14" fmla="*/ 69 w 85"/>
                <a:gd name="T15" fmla="*/ 51 h 105"/>
                <a:gd name="T16" fmla="*/ 61 w 85"/>
                <a:gd name="T17" fmla="*/ 54 h 105"/>
                <a:gd name="T18" fmla="*/ 53 w 85"/>
                <a:gd name="T19" fmla="*/ 55 h 105"/>
                <a:gd name="T20" fmla="*/ 48 w 85"/>
                <a:gd name="T21" fmla="*/ 58 h 105"/>
                <a:gd name="T22" fmla="*/ 47 w 85"/>
                <a:gd name="T23" fmla="*/ 62 h 105"/>
                <a:gd name="T24" fmla="*/ 47 w 85"/>
                <a:gd name="T25" fmla="*/ 67 h 105"/>
                <a:gd name="T26" fmla="*/ 48 w 85"/>
                <a:gd name="T27" fmla="*/ 82 h 105"/>
                <a:gd name="T28" fmla="*/ 39 w 85"/>
                <a:gd name="T29" fmla="*/ 93 h 105"/>
                <a:gd name="T30" fmla="*/ 31 w 85"/>
                <a:gd name="T31" fmla="*/ 97 h 105"/>
                <a:gd name="T32" fmla="*/ 23 w 85"/>
                <a:gd name="T33" fmla="*/ 99 h 105"/>
                <a:gd name="T34" fmla="*/ 15 w 85"/>
                <a:gd name="T35" fmla="*/ 100 h 105"/>
                <a:gd name="T36" fmla="*/ 11 w 85"/>
                <a:gd name="T37" fmla="*/ 104 h 105"/>
                <a:gd name="T38" fmla="*/ 5 w 85"/>
                <a:gd name="T39" fmla="*/ 104 h 105"/>
                <a:gd name="T40" fmla="*/ 1 w 85"/>
                <a:gd name="T41" fmla="*/ 101 h 105"/>
                <a:gd name="T42" fmla="*/ 0 w 85"/>
                <a:gd name="T43" fmla="*/ 95 h 105"/>
                <a:gd name="T44" fmla="*/ 5 w 85"/>
                <a:gd name="T45" fmla="*/ 88 h 105"/>
                <a:gd name="T46" fmla="*/ 14 w 85"/>
                <a:gd name="T47" fmla="*/ 84 h 105"/>
                <a:gd name="T48" fmla="*/ 22 w 85"/>
                <a:gd name="T49" fmla="*/ 83 h 105"/>
                <a:gd name="T50" fmla="*/ 28 w 85"/>
                <a:gd name="T51" fmla="*/ 82 h 105"/>
                <a:gd name="T52" fmla="*/ 32 w 85"/>
                <a:gd name="T53" fmla="*/ 78 h 105"/>
                <a:gd name="T54" fmla="*/ 32 w 85"/>
                <a:gd name="T55" fmla="*/ 74 h 105"/>
                <a:gd name="T56" fmla="*/ 31 w 85"/>
                <a:gd name="T57" fmla="*/ 63 h 105"/>
                <a:gd name="T58" fmla="*/ 36 w 85"/>
                <a:gd name="T59" fmla="*/ 47 h 105"/>
                <a:gd name="T60" fmla="*/ 44 w 85"/>
                <a:gd name="T61" fmla="*/ 41 h 105"/>
                <a:gd name="T62" fmla="*/ 52 w 85"/>
                <a:gd name="T63" fmla="*/ 38 h 105"/>
                <a:gd name="T64" fmla="*/ 61 w 85"/>
                <a:gd name="T65" fmla="*/ 38 h 105"/>
                <a:gd name="T66" fmla="*/ 65 w 85"/>
                <a:gd name="T67" fmla="*/ 36 h 105"/>
                <a:gd name="T68" fmla="*/ 66 w 85"/>
                <a:gd name="T69" fmla="*/ 32 h 105"/>
                <a:gd name="T70" fmla="*/ 66 w 85"/>
                <a:gd name="T71" fmla="*/ 25 h 105"/>
                <a:gd name="T72" fmla="*/ 66 w 85"/>
                <a:gd name="T73" fmla="*/ 12 h 105"/>
                <a:gd name="T74" fmla="*/ 73 w 85"/>
                <a:gd name="T75" fmla="*/ 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5" h="105">
                  <a:moveTo>
                    <a:pt x="76" y="0"/>
                  </a:moveTo>
                  <a:lnTo>
                    <a:pt x="78" y="0"/>
                  </a:lnTo>
                  <a:lnTo>
                    <a:pt x="81" y="2"/>
                  </a:lnTo>
                  <a:lnTo>
                    <a:pt x="83" y="4"/>
                  </a:lnTo>
                  <a:lnTo>
                    <a:pt x="85" y="7"/>
                  </a:lnTo>
                  <a:lnTo>
                    <a:pt x="83" y="11"/>
                  </a:lnTo>
                  <a:lnTo>
                    <a:pt x="82" y="13"/>
                  </a:lnTo>
                  <a:lnTo>
                    <a:pt x="82" y="15"/>
                  </a:lnTo>
                  <a:lnTo>
                    <a:pt x="81" y="17"/>
                  </a:lnTo>
                  <a:lnTo>
                    <a:pt x="81" y="20"/>
                  </a:lnTo>
                  <a:lnTo>
                    <a:pt x="82" y="23"/>
                  </a:lnTo>
                  <a:lnTo>
                    <a:pt x="82" y="29"/>
                  </a:lnTo>
                  <a:lnTo>
                    <a:pt x="82" y="37"/>
                  </a:lnTo>
                  <a:lnTo>
                    <a:pt x="78" y="45"/>
                  </a:lnTo>
                  <a:lnTo>
                    <a:pt x="74" y="49"/>
                  </a:lnTo>
                  <a:lnTo>
                    <a:pt x="69" y="51"/>
                  </a:lnTo>
                  <a:lnTo>
                    <a:pt x="65" y="53"/>
                  </a:lnTo>
                  <a:lnTo>
                    <a:pt x="61" y="54"/>
                  </a:lnTo>
                  <a:lnTo>
                    <a:pt x="57" y="54"/>
                  </a:lnTo>
                  <a:lnTo>
                    <a:pt x="53" y="55"/>
                  </a:lnTo>
                  <a:lnTo>
                    <a:pt x="51" y="55"/>
                  </a:lnTo>
                  <a:lnTo>
                    <a:pt x="48" y="58"/>
                  </a:lnTo>
                  <a:lnTo>
                    <a:pt x="47" y="59"/>
                  </a:lnTo>
                  <a:lnTo>
                    <a:pt x="47" y="62"/>
                  </a:lnTo>
                  <a:lnTo>
                    <a:pt x="47" y="63"/>
                  </a:lnTo>
                  <a:lnTo>
                    <a:pt x="47" y="67"/>
                  </a:lnTo>
                  <a:lnTo>
                    <a:pt x="48" y="74"/>
                  </a:lnTo>
                  <a:lnTo>
                    <a:pt x="48" y="82"/>
                  </a:lnTo>
                  <a:lnTo>
                    <a:pt x="43" y="89"/>
                  </a:lnTo>
                  <a:lnTo>
                    <a:pt x="39" y="93"/>
                  </a:lnTo>
                  <a:lnTo>
                    <a:pt x="35" y="96"/>
                  </a:lnTo>
                  <a:lnTo>
                    <a:pt x="31" y="97"/>
                  </a:lnTo>
                  <a:lnTo>
                    <a:pt x="27" y="99"/>
                  </a:lnTo>
                  <a:lnTo>
                    <a:pt x="23" y="99"/>
                  </a:lnTo>
                  <a:lnTo>
                    <a:pt x="18" y="99"/>
                  </a:lnTo>
                  <a:lnTo>
                    <a:pt x="15" y="100"/>
                  </a:lnTo>
                  <a:lnTo>
                    <a:pt x="14" y="101"/>
                  </a:lnTo>
                  <a:lnTo>
                    <a:pt x="11" y="104"/>
                  </a:lnTo>
                  <a:lnTo>
                    <a:pt x="8" y="105"/>
                  </a:lnTo>
                  <a:lnTo>
                    <a:pt x="5" y="104"/>
                  </a:lnTo>
                  <a:lnTo>
                    <a:pt x="2" y="104"/>
                  </a:lnTo>
                  <a:lnTo>
                    <a:pt x="1" y="101"/>
                  </a:lnTo>
                  <a:lnTo>
                    <a:pt x="0" y="99"/>
                  </a:lnTo>
                  <a:lnTo>
                    <a:pt x="0" y="95"/>
                  </a:lnTo>
                  <a:lnTo>
                    <a:pt x="1" y="92"/>
                  </a:lnTo>
                  <a:lnTo>
                    <a:pt x="5" y="88"/>
                  </a:lnTo>
                  <a:lnTo>
                    <a:pt x="10" y="85"/>
                  </a:lnTo>
                  <a:lnTo>
                    <a:pt x="14" y="84"/>
                  </a:lnTo>
                  <a:lnTo>
                    <a:pt x="18" y="83"/>
                  </a:lnTo>
                  <a:lnTo>
                    <a:pt x="22" y="83"/>
                  </a:lnTo>
                  <a:lnTo>
                    <a:pt x="26" y="83"/>
                  </a:lnTo>
                  <a:lnTo>
                    <a:pt x="28" y="82"/>
                  </a:lnTo>
                  <a:lnTo>
                    <a:pt x="31" y="80"/>
                  </a:lnTo>
                  <a:lnTo>
                    <a:pt x="32" y="78"/>
                  </a:lnTo>
                  <a:lnTo>
                    <a:pt x="32" y="76"/>
                  </a:lnTo>
                  <a:lnTo>
                    <a:pt x="32" y="74"/>
                  </a:lnTo>
                  <a:lnTo>
                    <a:pt x="32" y="70"/>
                  </a:lnTo>
                  <a:lnTo>
                    <a:pt x="31" y="63"/>
                  </a:lnTo>
                  <a:lnTo>
                    <a:pt x="31" y="55"/>
                  </a:lnTo>
                  <a:lnTo>
                    <a:pt x="36" y="47"/>
                  </a:lnTo>
                  <a:lnTo>
                    <a:pt x="40" y="44"/>
                  </a:lnTo>
                  <a:lnTo>
                    <a:pt x="44" y="41"/>
                  </a:lnTo>
                  <a:lnTo>
                    <a:pt x="48" y="40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1" y="38"/>
                  </a:lnTo>
                  <a:lnTo>
                    <a:pt x="64" y="37"/>
                  </a:lnTo>
                  <a:lnTo>
                    <a:pt x="65" y="36"/>
                  </a:lnTo>
                  <a:lnTo>
                    <a:pt x="66" y="33"/>
                  </a:lnTo>
                  <a:lnTo>
                    <a:pt x="66" y="32"/>
                  </a:lnTo>
                  <a:lnTo>
                    <a:pt x="66" y="29"/>
                  </a:lnTo>
                  <a:lnTo>
                    <a:pt x="66" y="25"/>
                  </a:lnTo>
                  <a:lnTo>
                    <a:pt x="65" y="19"/>
                  </a:lnTo>
                  <a:lnTo>
                    <a:pt x="66" y="12"/>
                  </a:lnTo>
                  <a:lnTo>
                    <a:pt x="70" y="3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1" name="Freeform 90"/>
            <p:cNvSpPr>
              <a:spLocks/>
            </p:cNvSpPr>
            <p:nvPr/>
          </p:nvSpPr>
          <p:spPr bwMode="auto">
            <a:xfrm>
              <a:off x="5557838" y="963613"/>
              <a:ext cx="123825" cy="173038"/>
            </a:xfrm>
            <a:custGeom>
              <a:avLst/>
              <a:gdLst>
                <a:gd name="T0" fmla="*/ 9 w 78"/>
                <a:gd name="T1" fmla="*/ 0 h 109"/>
                <a:gd name="T2" fmla="*/ 14 w 78"/>
                <a:gd name="T3" fmla="*/ 3 h 109"/>
                <a:gd name="T4" fmla="*/ 18 w 78"/>
                <a:gd name="T5" fmla="*/ 19 h 109"/>
                <a:gd name="T6" fmla="*/ 16 w 78"/>
                <a:gd name="T7" fmla="*/ 29 h 109"/>
                <a:gd name="T8" fmla="*/ 16 w 78"/>
                <a:gd name="T9" fmla="*/ 33 h 109"/>
                <a:gd name="T10" fmla="*/ 20 w 78"/>
                <a:gd name="T11" fmla="*/ 37 h 109"/>
                <a:gd name="T12" fmla="*/ 26 w 78"/>
                <a:gd name="T13" fmla="*/ 40 h 109"/>
                <a:gd name="T14" fmla="*/ 34 w 78"/>
                <a:gd name="T15" fmla="*/ 41 h 109"/>
                <a:gd name="T16" fmla="*/ 42 w 78"/>
                <a:gd name="T17" fmla="*/ 45 h 109"/>
                <a:gd name="T18" fmla="*/ 50 w 78"/>
                <a:gd name="T19" fmla="*/ 58 h 109"/>
                <a:gd name="T20" fmla="*/ 48 w 78"/>
                <a:gd name="T21" fmla="*/ 72 h 109"/>
                <a:gd name="T22" fmla="*/ 47 w 78"/>
                <a:gd name="T23" fmla="*/ 78 h 109"/>
                <a:gd name="T24" fmla="*/ 48 w 78"/>
                <a:gd name="T25" fmla="*/ 82 h 109"/>
                <a:gd name="T26" fmla="*/ 54 w 78"/>
                <a:gd name="T27" fmla="*/ 86 h 109"/>
                <a:gd name="T28" fmla="*/ 61 w 78"/>
                <a:gd name="T29" fmla="*/ 87 h 109"/>
                <a:gd name="T30" fmla="*/ 69 w 78"/>
                <a:gd name="T31" fmla="*/ 89 h 109"/>
                <a:gd name="T32" fmla="*/ 77 w 78"/>
                <a:gd name="T33" fmla="*/ 96 h 109"/>
                <a:gd name="T34" fmla="*/ 78 w 78"/>
                <a:gd name="T35" fmla="*/ 103 h 109"/>
                <a:gd name="T36" fmla="*/ 75 w 78"/>
                <a:gd name="T37" fmla="*/ 108 h 109"/>
                <a:gd name="T38" fmla="*/ 69 w 78"/>
                <a:gd name="T39" fmla="*/ 109 h 109"/>
                <a:gd name="T40" fmla="*/ 64 w 78"/>
                <a:gd name="T41" fmla="*/ 105 h 109"/>
                <a:gd name="T42" fmla="*/ 59 w 78"/>
                <a:gd name="T43" fmla="*/ 103 h 109"/>
                <a:gd name="T44" fmla="*/ 51 w 78"/>
                <a:gd name="T45" fmla="*/ 101 h 109"/>
                <a:gd name="T46" fmla="*/ 43 w 78"/>
                <a:gd name="T47" fmla="*/ 97 h 109"/>
                <a:gd name="T48" fmla="*/ 35 w 78"/>
                <a:gd name="T49" fmla="*/ 91 h 109"/>
                <a:gd name="T50" fmla="*/ 31 w 78"/>
                <a:gd name="T51" fmla="*/ 75 h 109"/>
                <a:gd name="T52" fmla="*/ 34 w 78"/>
                <a:gd name="T53" fmla="*/ 65 h 109"/>
                <a:gd name="T54" fmla="*/ 34 w 78"/>
                <a:gd name="T55" fmla="*/ 61 h 109"/>
                <a:gd name="T56" fmla="*/ 31 w 78"/>
                <a:gd name="T57" fmla="*/ 57 h 109"/>
                <a:gd name="T58" fmla="*/ 24 w 78"/>
                <a:gd name="T59" fmla="*/ 54 h 109"/>
                <a:gd name="T60" fmla="*/ 16 w 78"/>
                <a:gd name="T61" fmla="*/ 53 h 109"/>
                <a:gd name="T62" fmla="*/ 8 w 78"/>
                <a:gd name="T63" fmla="*/ 49 h 109"/>
                <a:gd name="T64" fmla="*/ 0 w 78"/>
                <a:gd name="T65" fmla="*/ 36 h 109"/>
                <a:gd name="T66" fmla="*/ 1 w 78"/>
                <a:gd name="T67" fmla="*/ 21 h 109"/>
                <a:gd name="T68" fmla="*/ 3 w 78"/>
                <a:gd name="T69" fmla="*/ 16 h 109"/>
                <a:gd name="T70" fmla="*/ 1 w 78"/>
                <a:gd name="T71" fmla="*/ 12 h 109"/>
                <a:gd name="T72" fmla="*/ 0 w 78"/>
                <a:gd name="T73" fmla="*/ 6 h 109"/>
                <a:gd name="T74" fmla="*/ 4 w 78"/>
                <a:gd name="T7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109">
                  <a:moveTo>
                    <a:pt x="6" y="0"/>
                  </a:moveTo>
                  <a:lnTo>
                    <a:pt x="9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8" y="12"/>
                  </a:lnTo>
                  <a:lnTo>
                    <a:pt x="18" y="19"/>
                  </a:lnTo>
                  <a:lnTo>
                    <a:pt x="17" y="25"/>
                  </a:lnTo>
                  <a:lnTo>
                    <a:pt x="16" y="29"/>
                  </a:lnTo>
                  <a:lnTo>
                    <a:pt x="16" y="32"/>
                  </a:lnTo>
                  <a:lnTo>
                    <a:pt x="16" y="33"/>
                  </a:lnTo>
                  <a:lnTo>
                    <a:pt x="17" y="36"/>
                  </a:lnTo>
                  <a:lnTo>
                    <a:pt x="20" y="37"/>
                  </a:lnTo>
                  <a:lnTo>
                    <a:pt x="22" y="38"/>
                  </a:lnTo>
                  <a:lnTo>
                    <a:pt x="26" y="40"/>
                  </a:lnTo>
                  <a:lnTo>
                    <a:pt x="30" y="40"/>
                  </a:lnTo>
                  <a:lnTo>
                    <a:pt x="34" y="41"/>
                  </a:lnTo>
                  <a:lnTo>
                    <a:pt x="38" y="42"/>
                  </a:lnTo>
                  <a:lnTo>
                    <a:pt x="42" y="45"/>
                  </a:lnTo>
                  <a:lnTo>
                    <a:pt x="46" y="50"/>
                  </a:lnTo>
                  <a:lnTo>
                    <a:pt x="50" y="58"/>
                  </a:lnTo>
                  <a:lnTo>
                    <a:pt x="50" y="66"/>
                  </a:lnTo>
                  <a:lnTo>
                    <a:pt x="48" y="72"/>
                  </a:lnTo>
                  <a:lnTo>
                    <a:pt x="47" y="75"/>
                  </a:lnTo>
                  <a:lnTo>
                    <a:pt x="47" y="78"/>
                  </a:lnTo>
                  <a:lnTo>
                    <a:pt x="47" y="80"/>
                  </a:lnTo>
                  <a:lnTo>
                    <a:pt x="48" y="82"/>
                  </a:lnTo>
                  <a:lnTo>
                    <a:pt x="50" y="84"/>
                  </a:lnTo>
                  <a:lnTo>
                    <a:pt x="54" y="86"/>
                  </a:lnTo>
                  <a:lnTo>
                    <a:pt x="58" y="86"/>
                  </a:lnTo>
                  <a:lnTo>
                    <a:pt x="61" y="87"/>
                  </a:lnTo>
                  <a:lnTo>
                    <a:pt x="65" y="87"/>
                  </a:lnTo>
                  <a:lnTo>
                    <a:pt x="69" y="89"/>
                  </a:lnTo>
                  <a:lnTo>
                    <a:pt x="73" y="92"/>
                  </a:lnTo>
                  <a:lnTo>
                    <a:pt x="77" y="96"/>
                  </a:lnTo>
                  <a:lnTo>
                    <a:pt x="78" y="99"/>
                  </a:lnTo>
                  <a:lnTo>
                    <a:pt x="78" y="103"/>
                  </a:lnTo>
                  <a:lnTo>
                    <a:pt x="77" y="105"/>
                  </a:lnTo>
                  <a:lnTo>
                    <a:pt x="75" y="108"/>
                  </a:lnTo>
                  <a:lnTo>
                    <a:pt x="72" y="108"/>
                  </a:lnTo>
                  <a:lnTo>
                    <a:pt x="69" y="109"/>
                  </a:lnTo>
                  <a:lnTo>
                    <a:pt x="67" y="108"/>
                  </a:lnTo>
                  <a:lnTo>
                    <a:pt x="64" y="105"/>
                  </a:lnTo>
                  <a:lnTo>
                    <a:pt x="61" y="103"/>
                  </a:lnTo>
                  <a:lnTo>
                    <a:pt x="59" y="103"/>
                  </a:lnTo>
                  <a:lnTo>
                    <a:pt x="55" y="101"/>
                  </a:lnTo>
                  <a:lnTo>
                    <a:pt x="51" y="101"/>
                  </a:lnTo>
                  <a:lnTo>
                    <a:pt x="47" y="100"/>
                  </a:lnTo>
                  <a:lnTo>
                    <a:pt x="43" y="97"/>
                  </a:lnTo>
                  <a:lnTo>
                    <a:pt x="39" y="95"/>
                  </a:lnTo>
                  <a:lnTo>
                    <a:pt x="35" y="91"/>
                  </a:lnTo>
                  <a:lnTo>
                    <a:pt x="31" y="82"/>
                  </a:lnTo>
                  <a:lnTo>
                    <a:pt x="31" y="75"/>
                  </a:lnTo>
                  <a:lnTo>
                    <a:pt x="33" y="68"/>
                  </a:lnTo>
                  <a:lnTo>
                    <a:pt x="34" y="65"/>
                  </a:lnTo>
                  <a:lnTo>
                    <a:pt x="34" y="62"/>
                  </a:lnTo>
                  <a:lnTo>
                    <a:pt x="34" y="61"/>
                  </a:lnTo>
                  <a:lnTo>
                    <a:pt x="33" y="58"/>
                  </a:lnTo>
                  <a:lnTo>
                    <a:pt x="31" y="57"/>
                  </a:lnTo>
                  <a:lnTo>
                    <a:pt x="27" y="55"/>
                  </a:lnTo>
                  <a:lnTo>
                    <a:pt x="24" y="54"/>
                  </a:lnTo>
                  <a:lnTo>
                    <a:pt x="20" y="54"/>
                  </a:lnTo>
                  <a:lnTo>
                    <a:pt x="16" y="53"/>
                  </a:lnTo>
                  <a:lnTo>
                    <a:pt x="12" y="51"/>
                  </a:lnTo>
                  <a:lnTo>
                    <a:pt x="8" y="49"/>
                  </a:lnTo>
                  <a:lnTo>
                    <a:pt x="4" y="44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2" name="Freeform 91"/>
            <p:cNvSpPr>
              <a:spLocks/>
            </p:cNvSpPr>
            <p:nvPr/>
          </p:nvSpPr>
          <p:spPr bwMode="auto">
            <a:xfrm>
              <a:off x="5210176" y="757238"/>
              <a:ext cx="46038" cy="44450"/>
            </a:xfrm>
            <a:custGeom>
              <a:avLst/>
              <a:gdLst>
                <a:gd name="T0" fmla="*/ 15 w 29"/>
                <a:gd name="T1" fmla="*/ 0 h 28"/>
                <a:gd name="T2" fmla="*/ 20 w 29"/>
                <a:gd name="T3" fmla="*/ 0 h 28"/>
                <a:gd name="T4" fmla="*/ 24 w 29"/>
                <a:gd name="T5" fmla="*/ 2 h 28"/>
                <a:gd name="T6" fmla="*/ 27 w 29"/>
                <a:gd name="T7" fmla="*/ 5 h 28"/>
                <a:gd name="T8" fmla="*/ 29 w 29"/>
                <a:gd name="T9" fmla="*/ 9 h 28"/>
                <a:gd name="T10" fmla="*/ 29 w 29"/>
                <a:gd name="T11" fmla="*/ 14 h 28"/>
                <a:gd name="T12" fmla="*/ 29 w 29"/>
                <a:gd name="T13" fmla="*/ 18 h 28"/>
                <a:gd name="T14" fmla="*/ 27 w 29"/>
                <a:gd name="T15" fmla="*/ 22 h 28"/>
                <a:gd name="T16" fmla="*/ 24 w 29"/>
                <a:gd name="T17" fmla="*/ 26 h 28"/>
                <a:gd name="T18" fmla="*/ 20 w 29"/>
                <a:gd name="T19" fmla="*/ 27 h 28"/>
                <a:gd name="T20" fmla="*/ 15 w 29"/>
                <a:gd name="T21" fmla="*/ 28 h 28"/>
                <a:gd name="T22" fmla="*/ 11 w 29"/>
                <a:gd name="T23" fmla="*/ 27 h 28"/>
                <a:gd name="T24" fmla="*/ 7 w 29"/>
                <a:gd name="T25" fmla="*/ 26 h 28"/>
                <a:gd name="T26" fmla="*/ 3 w 29"/>
                <a:gd name="T27" fmla="*/ 22 h 28"/>
                <a:gd name="T28" fmla="*/ 2 w 29"/>
                <a:gd name="T29" fmla="*/ 18 h 28"/>
                <a:gd name="T30" fmla="*/ 0 w 29"/>
                <a:gd name="T31" fmla="*/ 14 h 28"/>
                <a:gd name="T32" fmla="*/ 2 w 29"/>
                <a:gd name="T33" fmla="*/ 9 h 28"/>
                <a:gd name="T34" fmla="*/ 3 w 29"/>
                <a:gd name="T35" fmla="*/ 5 h 28"/>
                <a:gd name="T36" fmla="*/ 7 w 29"/>
                <a:gd name="T37" fmla="*/ 2 h 28"/>
                <a:gd name="T38" fmla="*/ 11 w 29"/>
                <a:gd name="T39" fmla="*/ 0 h 28"/>
                <a:gd name="T40" fmla="*/ 15 w 29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8">
                  <a:moveTo>
                    <a:pt x="15" y="0"/>
                  </a:moveTo>
                  <a:lnTo>
                    <a:pt x="20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9" y="9"/>
                  </a:lnTo>
                  <a:lnTo>
                    <a:pt x="29" y="14"/>
                  </a:lnTo>
                  <a:lnTo>
                    <a:pt x="29" y="18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20" y="27"/>
                  </a:lnTo>
                  <a:lnTo>
                    <a:pt x="15" y="28"/>
                  </a:lnTo>
                  <a:lnTo>
                    <a:pt x="11" y="27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2" y="9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3" name="Freeform 92"/>
            <p:cNvSpPr>
              <a:spLocks/>
            </p:cNvSpPr>
            <p:nvPr/>
          </p:nvSpPr>
          <p:spPr bwMode="auto">
            <a:xfrm>
              <a:off x="5345113" y="754063"/>
              <a:ext cx="49213" cy="47625"/>
            </a:xfrm>
            <a:custGeom>
              <a:avLst/>
              <a:gdLst>
                <a:gd name="T0" fmla="*/ 16 w 31"/>
                <a:gd name="T1" fmla="*/ 0 h 30"/>
                <a:gd name="T2" fmla="*/ 20 w 31"/>
                <a:gd name="T3" fmla="*/ 2 h 30"/>
                <a:gd name="T4" fmla="*/ 24 w 31"/>
                <a:gd name="T5" fmla="*/ 3 h 30"/>
                <a:gd name="T6" fmla="*/ 28 w 31"/>
                <a:gd name="T7" fmla="*/ 7 h 30"/>
                <a:gd name="T8" fmla="*/ 31 w 31"/>
                <a:gd name="T9" fmla="*/ 11 h 30"/>
                <a:gd name="T10" fmla="*/ 31 w 31"/>
                <a:gd name="T11" fmla="*/ 16 h 30"/>
                <a:gd name="T12" fmla="*/ 31 w 31"/>
                <a:gd name="T13" fmla="*/ 20 h 30"/>
                <a:gd name="T14" fmla="*/ 28 w 31"/>
                <a:gd name="T15" fmla="*/ 24 h 30"/>
                <a:gd name="T16" fmla="*/ 24 w 31"/>
                <a:gd name="T17" fmla="*/ 28 h 30"/>
                <a:gd name="T18" fmla="*/ 20 w 31"/>
                <a:gd name="T19" fmla="*/ 30 h 30"/>
                <a:gd name="T20" fmla="*/ 16 w 31"/>
                <a:gd name="T21" fmla="*/ 30 h 30"/>
                <a:gd name="T22" fmla="*/ 11 w 31"/>
                <a:gd name="T23" fmla="*/ 30 h 30"/>
                <a:gd name="T24" fmla="*/ 7 w 31"/>
                <a:gd name="T25" fmla="*/ 28 h 30"/>
                <a:gd name="T26" fmla="*/ 3 w 31"/>
                <a:gd name="T27" fmla="*/ 24 h 30"/>
                <a:gd name="T28" fmla="*/ 2 w 31"/>
                <a:gd name="T29" fmla="*/ 20 h 30"/>
                <a:gd name="T30" fmla="*/ 0 w 31"/>
                <a:gd name="T31" fmla="*/ 16 h 30"/>
                <a:gd name="T32" fmla="*/ 2 w 31"/>
                <a:gd name="T33" fmla="*/ 11 h 30"/>
                <a:gd name="T34" fmla="*/ 3 w 31"/>
                <a:gd name="T35" fmla="*/ 7 h 30"/>
                <a:gd name="T36" fmla="*/ 7 w 31"/>
                <a:gd name="T37" fmla="*/ 3 h 30"/>
                <a:gd name="T38" fmla="*/ 11 w 31"/>
                <a:gd name="T39" fmla="*/ 2 h 30"/>
                <a:gd name="T40" fmla="*/ 16 w 31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20" y="2"/>
                  </a:lnTo>
                  <a:lnTo>
                    <a:pt x="24" y="3"/>
                  </a:lnTo>
                  <a:lnTo>
                    <a:pt x="28" y="7"/>
                  </a:lnTo>
                  <a:lnTo>
                    <a:pt x="31" y="11"/>
                  </a:lnTo>
                  <a:lnTo>
                    <a:pt x="31" y="16"/>
                  </a:lnTo>
                  <a:lnTo>
                    <a:pt x="31" y="20"/>
                  </a:lnTo>
                  <a:lnTo>
                    <a:pt x="28" y="24"/>
                  </a:lnTo>
                  <a:lnTo>
                    <a:pt x="24" y="28"/>
                  </a:lnTo>
                  <a:lnTo>
                    <a:pt x="20" y="30"/>
                  </a:lnTo>
                  <a:lnTo>
                    <a:pt x="16" y="30"/>
                  </a:lnTo>
                  <a:lnTo>
                    <a:pt x="11" y="30"/>
                  </a:lnTo>
                  <a:lnTo>
                    <a:pt x="7" y="28"/>
                  </a:lnTo>
                  <a:lnTo>
                    <a:pt x="3" y="24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3" y="7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4" name="Freeform 93"/>
            <p:cNvSpPr>
              <a:spLocks noEditPoints="1"/>
            </p:cNvSpPr>
            <p:nvPr/>
          </p:nvSpPr>
          <p:spPr bwMode="auto">
            <a:xfrm>
              <a:off x="5187951" y="841375"/>
              <a:ext cx="228600" cy="114300"/>
            </a:xfrm>
            <a:custGeom>
              <a:avLst/>
              <a:gdLst>
                <a:gd name="T0" fmla="*/ 130 w 144"/>
                <a:gd name="T1" fmla="*/ 15 h 72"/>
                <a:gd name="T2" fmla="*/ 113 w 144"/>
                <a:gd name="T3" fmla="*/ 28 h 72"/>
                <a:gd name="T4" fmla="*/ 93 w 144"/>
                <a:gd name="T5" fmla="*/ 36 h 72"/>
                <a:gd name="T6" fmla="*/ 72 w 144"/>
                <a:gd name="T7" fmla="*/ 38 h 72"/>
                <a:gd name="T8" fmla="*/ 51 w 144"/>
                <a:gd name="T9" fmla="*/ 36 h 72"/>
                <a:gd name="T10" fmla="*/ 31 w 144"/>
                <a:gd name="T11" fmla="*/ 28 h 72"/>
                <a:gd name="T12" fmla="*/ 14 w 144"/>
                <a:gd name="T13" fmla="*/ 15 h 72"/>
                <a:gd name="T14" fmla="*/ 14 w 144"/>
                <a:gd name="T15" fmla="*/ 16 h 72"/>
                <a:gd name="T16" fmla="*/ 14 w 144"/>
                <a:gd name="T17" fmla="*/ 16 h 72"/>
                <a:gd name="T18" fmla="*/ 14 w 144"/>
                <a:gd name="T19" fmla="*/ 19 h 72"/>
                <a:gd name="T20" fmla="*/ 16 w 144"/>
                <a:gd name="T21" fmla="*/ 21 h 72"/>
                <a:gd name="T22" fmla="*/ 17 w 144"/>
                <a:gd name="T23" fmla="*/ 25 h 72"/>
                <a:gd name="T24" fmla="*/ 26 w 144"/>
                <a:gd name="T25" fmla="*/ 36 h 72"/>
                <a:gd name="T26" fmla="*/ 38 w 144"/>
                <a:gd name="T27" fmla="*/ 46 h 72"/>
                <a:gd name="T28" fmla="*/ 54 w 144"/>
                <a:gd name="T29" fmla="*/ 55 h 72"/>
                <a:gd name="T30" fmla="*/ 72 w 144"/>
                <a:gd name="T31" fmla="*/ 58 h 72"/>
                <a:gd name="T32" fmla="*/ 90 w 144"/>
                <a:gd name="T33" fmla="*/ 54 h 72"/>
                <a:gd name="T34" fmla="*/ 107 w 144"/>
                <a:gd name="T35" fmla="*/ 46 h 72"/>
                <a:gd name="T36" fmla="*/ 120 w 144"/>
                <a:gd name="T37" fmla="*/ 34 h 72"/>
                <a:gd name="T38" fmla="*/ 128 w 144"/>
                <a:gd name="T39" fmla="*/ 22 h 72"/>
                <a:gd name="T40" fmla="*/ 130 w 144"/>
                <a:gd name="T41" fmla="*/ 20 h 72"/>
                <a:gd name="T42" fmla="*/ 130 w 144"/>
                <a:gd name="T43" fmla="*/ 17 h 72"/>
                <a:gd name="T44" fmla="*/ 130 w 144"/>
                <a:gd name="T45" fmla="*/ 15 h 72"/>
                <a:gd name="T46" fmla="*/ 131 w 144"/>
                <a:gd name="T47" fmla="*/ 0 h 72"/>
                <a:gd name="T48" fmla="*/ 136 w 144"/>
                <a:gd name="T49" fmla="*/ 1 h 72"/>
                <a:gd name="T50" fmla="*/ 139 w 144"/>
                <a:gd name="T51" fmla="*/ 4 h 72"/>
                <a:gd name="T52" fmla="*/ 144 w 144"/>
                <a:gd name="T53" fmla="*/ 11 h 72"/>
                <a:gd name="T54" fmla="*/ 144 w 144"/>
                <a:gd name="T55" fmla="*/ 19 h 72"/>
                <a:gd name="T56" fmla="*/ 143 w 144"/>
                <a:gd name="T57" fmla="*/ 28 h 72"/>
                <a:gd name="T58" fmla="*/ 132 w 144"/>
                <a:gd name="T59" fmla="*/ 45 h 72"/>
                <a:gd name="T60" fmla="*/ 115 w 144"/>
                <a:gd name="T61" fmla="*/ 58 h 72"/>
                <a:gd name="T62" fmla="*/ 94 w 144"/>
                <a:gd name="T63" fmla="*/ 68 h 72"/>
                <a:gd name="T64" fmla="*/ 72 w 144"/>
                <a:gd name="T65" fmla="*/ 72 h 72"/>
                <a:gd name="T66" fmla="*/ 52 w 144"/>
                <a:gd name="T67" fmla="*/ 70 h 72"/>
                <a:gd name="T68" fmla="*/ 34 w 144"/>
                <a:gd name="T69" fmla="*/ 62 h 72"/>
                <a:gd name="T70" fmla="*/ 18 w 144"/>
                <a:gd name="T71" fmla="*/ 50 h 72"/>
                <a:gd name="T72" fmla="*/ 8 w 144"/>
                <a:gd name="T73" fmla="*/ 37 h 72"/>
                <a:gd name="T74" fmla="*/ 1 w 144"/>
                <a:gd name="T75" fmla="*/ 25 h 72"/>
                <a:gd name="T76" fmla="*/ 0 w 144"/>
                <a:gd name="T77" fmla="*/ 20 h 72"/>
                <a:gd name="T78" fmla="*/ 0 w 144"/>
                <a:gd name="T79" fmla="*/ 15 h 72"/>
                <a:gd name="T80" fmla="*/ 0 w 144"/>
                <a:gd name="T81" fmla="*/ 12 h 72"/>
                <a:gd name="T82" fmla="*/ 1 w 144"/>
                <a:gd name="T83" fmla="*/ 9 h 72"/>
                <a:gd name="T84" fmla="*/ 3 w 144"/>
                <a:gd name="T85" fmla="*/ 7 h 72"/>
                <a:gd name="T86" fmla="*/ 4 w 144"/>
                <a:gd name="T87" fmla="*/ 5 h 72"/>
                <a:gd name="T88" fmla="*/ 5 w 144"/>
                <a:gd name="T89" fmla="*/ 4 h 72"/>
                <a:gd name="T90" fmla="*/ 9 w 144"/>
                <a:gd name="T91" fmla="*/ 1 h 72"/>
                <a:gd name="T92" fmla="*/ 13 w 144"/>
                <a:gd name="T93" fmla="*/ 0 h 72"/>
                <a:gd name="T94" fmla="*/ 18 w 144"/>
                <a:gd name="T95" fmla="*/ 0 h 72"/>
                <a:gd name="T96" fmla="*/ 22 w 144"/>
                <a:gd name="T97" fmla="*/ 1 h 72"/>
                <a:gd name="T98" fmla="*/ 25 w 144"/>
                <a:gd name="T99" fmla="*/ 4 h 72"/>
                <a:gd name="T100" fmla="*/ 39 w 144"/>
                <a:gd name="T101" fmla="*/ 15 h 72"/>
                <a:gd name="T102" fmla="*/ 55 w 144"/>
                <a:gd name="T103" fmla="*/ 21 h 72"/>
                <a:gd name="T104" fmla="*/ 72 w 144"/>
                <a:gd name="T105" fmla="*/ 24 h 72"/>
                <a:gd name="T106" fmla="*/ 89 w 144"/>
                <a:gd name="T107" fmla="*/ 21 h 72"/>
                <a:gd name="T108" fmla="*/ 105 w 144"/>
                <a:gd name="T109" fmla="*/ 15 h 72"/>
                <a:gd name="T110" fmla="*/ 119 w 144"/>
                <a:gd name="T111" fmla="*/ 4 h 72"/>
                <a:gd name="T112" fmla="*/ 123 w 144"/>
                <a:gd name="T113" fmla="*/ 1 h 72"/>
                <a:gd name="T114" fmla="*/ 127 w 144"/>
                <a:gd name="T115" fmla="*/ 0 h 72"/>
                <a:gd name="T116" fmla="*/ 131 w 144"/>
                <a:gd name="T1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4" h="72">
                  <a:moveTo>
                    <a:pt x="130" y="15"/>
                  </a:moveTo>
                  <a:lnTo>
                    <a:pt x="113" y="28"/>
                  </a:lnTo>
                  <a:lnTo>
                    <a:pt x="93" y="36"/>
                  </a:lnTo>
                  <a:lnTo>
                    <a:pt x="72" y="38"/>
                  </a:lnTo>
                  <a:lnTo>
                    <a:pt x="51" y="36"/>
                  </a:lnTo>
                  <a:lnTo>
                    <a:pt x="31" y="28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9"/>
                  </a:lnTo>
                  <a:lnTo>
                    <a:pt x="16" y="21"/>
                  </a:lnTo>
                  <a:lnTo>
                    <a:pt x="17" y="25"/>
                  </a:lnTo>
                  <a:lnTo>
                    <a:pt x="26" y="36"/>
                  </a:lnTo>
                  <a:lnTo>
                    <a:pt x="38" y="46"/>
                  </a:lnTo>
                  <a:lnTo>
                    <a:pt x="54" y="55"/>
                  </a:lnTo>
                  <a:lnTo>
                    <a:pt x="72" y="58"/>
                  </a:lnTo>
                  <a:lnTo>
                    <a:pt x="90" y="54"/>
                  </a:lnTo>
                  <a:lnTo>
                    <a:pt x="107" y="46"/>
                  </a:lnTo>
                  <a:lnTo>
                    <a:pt x="120" y="34"/>
                  </a:lnTo>
                  <a:lnTo>
                    <a:pt x="128" y="22"/>
                  </a:lnTo>
                  <a:lnTo>
                    <a:pt x="130" y="20"/>
                  </a:lnTo>
                  <a:lnTo>
                    <a:pt x="130" y="17"/>
                  </a:lnTo>
                  <a:lnTo>
                    <a:pt x="130" y="15"/>
                  </a:lnTo>
                  <a:close/>
                  <a:moveTo>
                    <a:pt x="131" y="0"/>
                  </a:moveTo>
                  <a:lnTo>
                    <a:pt x="136" y="1"/>
                  </a:lnTo>
                  <a:lnTo>
                    <a:pt x="139" y="4"/>
                  </a:lnTo>
                  <a:lnTo>
                    <a:pt x="144" y="11"/>
                  </a:lnTo>
                  <a:lnTo>
                    <a:pt x="144" y="19"/>
                  </a:lnTo>
                  <a:lnTo>
                    <a:pt x="143" y="28"/>
                  </a:lnTo>
                  <a:lnTo>
                    <a:pt x="132" y="45"/>
                  </a:lnTo>
                  <a:lnTo>
                    <a:pt x="115" y="58"/>
                  </a:lnTo>
                  <a:lnTo>
                    <a:pt x="94" y="68"/>
                  </a:lnTo>
                  <a:lnTo>
                    <a:pt x="72" y="72"/>
                  </a:lnTo>
                  <a:lnTo>
                    <a:pt x="52" y="70"/>
                  </a:lnTo>
                  <a:lnTo>
                    <a:pt x="34" y="62"/>
                  </a:lnTo>
                  <a:lnTo>
                    <a:pt x="18" y="50"/>
                  </a:lnTo>
                  <a:lnTo>
                    <a:pt x="8" y="37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9"/>
                  </a:lnTo>
                  <a:lnTo>
                    <a:pt x="3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2" y="1"/>
                  </a:lnTo>
                  <a:lnTo>
                    <a:pt x="25" y="4"/>
                  </a:lnTo>
                  <a:lnTo>
                    <a:pt x="39" y="15"/>
                  </a:lnTo>
                  <a:lnTo>
                    <a:pt x="55" y="21"/>
                  </a:lnTo>
                  <a:lnTo>
                    <a:pt x="72" y="24"/>
                  </a:lnTo>
                  <a:lnTo>
                    <a:pt x="89" y="21"/>
                  </a:lnTo>
                  <a:lnTo>
                    <a:pt x="105" y="15"/>
                  </a:lnTo>
                  <a:lnTo>
                    <a:pt x="119" y="4"/>
                  </a:lnTo>
                  <a:lnTo>
                    <a:pt x="123" y="1"/>
                  </a:lnTo>
                  <a:lnTo>
                    <a:pt x="127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FE2E0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5" name="Freeform 94"/>
            <p:cNvSpPr>
              <a:spLocks/>
            </p:cNvSpPr>
            <p:nvPr/>
          </p:nvSpPr>
          <p:spPr bwMode="auto">
            <a:xfrm>
              <a:off x="5327651" y="681038"/>
              <a:ext cx="120650" cy="71438"/>
            </a:xfrm>
            <a:custGeom>
              <a:avLst/>
              <a:gdLst>
                <a:gd name="T0" fmla="*/ 26 w 76"/>
                <a:gd name="T1" fmla="*/ 0 h 45"/>
                <a:gd name="T2" fmla="*/ 28 w 76"/>
                <a:gd name="T3" fmla="*/ 2 h 45"/>
                <a:gd name="T4" fmla="*/ 30 w 76"/>
                <a:gd name="T5" fmla="*/ 3 h 45"/>
                <a:gd name="T6" fmla="*/ 31 w 76"/>
                <a:gd name="T7" fmla="*/ 6 h 45"/>
                <a:gd name="T8" fmla="*/ 28 w 76"/>
                <a:gd name="T9" fmla="*/ 24 h 45"/>
                <a:gd name="T10" fmla="*/ 35 w 76"/>
                <a:gd name="T11" fmla="*/ 25 h 45"/>
                <a:gd name="T12" fmla="*/ 45 w 76"/>
                <a:gd name="T13" fmla="*/ 6 h 45"/>
                <a:gd name="T14" fmla="*/ 47 w 76"/>
                <a:gd name="T15" fmla="*/ 4 h 45"/>
                <a:gd name="T16" fmla="*/ 49 w 76"/>
                <a:gd name="T17" fmla="*/ 3 h 45"/>
                <a:gd name="T18" fmla="*/ 52 w 76"/>
                <a:gd name="T19" fmla="*/ 4 h 45"/>
                <a:gd name="T20" fmla="*/ 55 w 76"/>
                <a:gd name="T21" fmla="*/ 6 h 45"/>
                <a:gd name="T22" fmla="*/ 55 w 76"/>
                <a:gd name="T23" fmla="*/ 8 h 45"/>
                <a:gd name="T24" fmla="*/ 55 w 76"/>
                <a:gd name="T25" fmla="*/ 11 h 45"/>
                <a:gd name="T26" fmla="*/ 45 w 76"/>
                <a:gd name="T27" fmla="*/ 29 h 45"/>
                <a:gd name="T28" fmla="*/ 48 w 76"/>
                <a:gd name="T29" fmla="*/ 30 h 45"/>
                <a:gd name="T30" fmla="*/ 52 w 76"/>
                <a:gd name="T31" fmla="*/ 33 h 45"/>
                <a:gd name="T32" fmla="*/ 55 w 76"/>
                <a:gd name="T33" fmla="*/ 30 h 45"/>
                <a:gd name="T34" fmla="*/ 59 w 76"/>
                <a:gd name="T35" fmla="*/ 27 h 45"/>
                <a:gd name="T36" fmla="*/ 61 w 76"/>
                <a:gd name="T37" fmla="*/ 24 h 45"/>
                <a:gd name="T38" fmla="*/ 64 w 76"/>
                <a:gd name="T39" fmla="*/ 21 h 45"/>
                <a:gd name="T40" fmla="*/ 65 w 76"/>
                <a:gd name="T41" fmla="*/ 20 h 45"/>
                <a:gd name="T42" fmla="*/ 66 w 76"/>
                <a:gd name="T43" fmla="*/ 17 h 45"/>
                <a:gd name="T44" fmla="*/ 66 w 76"/>
                <a:gd name="T45" fmla="*/ 17 h 45"/>
                <a:gd name="T46" fmla="*/ 69 w 76"/>
                <a:gd name="T47" fmla="*/ 16 h 45"/>
                <a:gd name="T48" fmla="*/ 72 w 76"/>
                <a:gd name="T49" fmla="*/ 16 h 45"/>
                <a:gd name="T50" fmla="*/ 73 w 76"/>
                <a:gd name="T51" fmla="*/ 16 h 45"/>
                <a:gd name="T52" fmla="*/ 76 w 76"/>
                <a:gd name="T53" fmla="*/ 19 h 45"/>
                <a:gd name="T54" fmla="*/ 76 w 76"/>
                <a:gd name="T55" fmla="*/ 21 h 45"/>
                <a:gd name="T56" fmla="*/ 74 w 76"/>
                <a:gd name="T57" fmla="*/ 24 h 45"/>
                <a:gd name="T58" fmla="*/ 74 w 76"/>
                <a:gd name="T59" fmla="*/ 24 h 45"/>
                <a:gd name="T60" fmla="*/ 72 w 76"/>
                <a:gd name="T61" fmla="*/ 27 h 45"/>
                <a:gd name="T62" fmla="*/ 69 w 76"/>
                <a:gd name="T63" fmla="*/ 29 h 45"/>
                <a:gd name="T64" fmla="*/ 66 w 76"/>
                <a:gd name="T65" fmla="*/ 33 h 45"/>
                <a:gd name="T66" fmla="*/ 62 w 76"/>
                <a:gd name="T67" fmla="*/ 36 h 45"/>
                <a:gd name="T68" fmla="*/ 59 w 76"/>
                <a:gd name="T69" fmla="*/ 40 h 45"/>
                <a:gd name="T70" fmla="*/ 55 w 76"/>
                <a:gd name="T71" fmla="*/ 44 h 45"/>
                <a:gd name="T72" fmla="*/ 53 w 76"/>
                <a:gd name="T73" fmla="*/ 45 h 45"/>
                <a:gd name="T74" fmla="*/ 52 w 76"/>
                <a:gd name="T75" fmla="*/ 45 h 45"/>
                <a:gd name="T76" fmla="*/ 51 w 76"/>
                <a:gd name="T77" fmla="*/ 44 h 45"/>
                <a:gd name="T78" fmla="*/ 48 w 76"/>
                <a:gd name="T79" fmla="*/ 44 h 45"/>
                <a:gd name="T80" fmla="*/ 39 w 76"/>
                <a:gd name="T81" fmla="*/ 37 h 45"/>
                <a:gd name="T82" fmla="*/ 30 w 76"/>
                <a:gd name="T83" fmla="*/ 34 h 45"/>
                <a:gd name="T84" fmla="*/ 23 w 76"/>
                <a:gd name="T85" fmla="*/ 34 h 45"/>
                <a:gd name="T86" fmla="*/ 18 w 76"/>
                <a:gd name="T87" fmla="*/ 34 h 45"/>
                <a:gd name="T88" fmla="*/ 14 w 76"/>
                <a:gd name="T89" fmla="*/ 37 h 45"/>
                <a:gd name="T90" fmla="*/ 11 w 76"/>
                <a:gd name="T91" fmla="*/ 38 h 45"/>
                <a:gd name="T92" fmla="*/ 9 w 76"/>
                <a:gd name="T93" fmla="*/ 41 h 45"/>
                <a:gd name="T94" fmla="*/ 7 w 76"/>
                <a:gd name="T95" fmla="*/ 42 h 45"/>
                <a:gd name="T96" fmla="*/ 5 w 76"/>
                <a:gd name="T97" fmla="*/ 42 h 45"/>
                <a:gd name="T98" fmla="*/ 2 w 76"/>
                <a:gd name="T99" fmla="*/ 41 h 45"/>
                <a:gd name="T100" fmla="*/ 1 w 76"/>
                <a:gd name="T101" fmla="*/ 40 h 45"/>
                <a:gd name="T102" fmla="*/ 0 w 76"/>
                <a:gd name="T103" fmla="*/ 37 h 45"/>
                <a:gd name="T104" fmla="*/ 1 w 76"/>
                <a:gd name="T105" fmla="*/ 34 h 45"/>
                <a:gd name="T106" fmla="*/ 4 w 76"/>
                <a:gd name="T107" fmla="*/ 30 h 45"/>
                <a:gd name="T108" fmla="*/ 9 w 76"/>
                <a:gd name="T109" fmla="*/ 28 h 45"/>
                <a:gd name="T110" fmla="*/ 13 w 76"/>
                <a:gd name="T111" fmla="*/ 27 h 45"/>
                <a:gd name="T112" fmla="*/ 19 w 76"/>
                <a:gd name="T113" fmla="*/ 25 h 45"/>
                <a:gd name="T114" fmla="*/ 21 w 76"/>
                <a:gd name="T115" fmla="*/ 4 h 45"/>
                <a:gd name="T116" fmla="*/ 22 w 76"/>
                <a:gd name="T117" fmla="*/ 2 h 45"/>
                <a:gd name="T118" fmla="*/ 23 w 76"/>
                <a:gd name="T119" fmla="*/ 0 h 45"/>
                <a:gd name="T120" fmla="*/ 26 w 76"/>
                <a:gd name="T1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45">
                  <a:moveTo>
                    <a:pt x="26" y="0"/>
                  </a:moveTo>
                  <a:lnTo>
                    <a:pt x="28" y="2"/>
                  </a:lnTo>
                  <a:lnTo>
                    <a:pt x="30" y="3"/>
                  </a:lnTo>
                  <a:lnTo>
                    <a:pt x="31" y="6"/>
                  </a:lnTo>
                  <a:lnTo>
                    <a:pt x="28" y="24"/>
                  </a:lnTo>
                  <a:lnTo>
                    <a:pt x="35" y="25"/>
                  </a:lnTo>
                  <a:lnTo>
                    <a:pt x="45" y="6"/>
                  </a:lnTo>
                  <a:lnTo>
                    <a:pt x="47" y="4"/>
                  </a:lnTo>
                  <a:lnTo>
                    <a:pt x="49" y="3"/>
                  </a:lnTo>
                  <a:lnTo>
                    <a:pt x="52" y="4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45" y="29"/>
                  </a:lnTo>
                  <a:lnTo>
                    <a:pt x="48" y="30"/>
                  </a:lnTo>
                  <a:lnTo>
                    <a:pt x="52" y="33"/>
                  </a:lnTo>
                  <a:lnTo>
                    <a:pt x="55" y="30"/>
                  </a:lnTo>
                  <a:lnTo>
                    <a:pt x="59" y="27"/>
                  </a:lnTo>
                  <a:lnTo>
                    <a:pt x="61" y="24"/>
                  </a:lnTo>
                  <a:lnTo>
                    <a:pt x="64" y="21"/>
                  </a:lnTo>
                  <a:lnTo>
                    <a:pt x="65" y="20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9" y="16"/>
                  </a:lnTo>
                  <a:lnTo>
                    <a:pt x="72" y="16"/>
                  </a:lnTo>
                  <a:lnTo>
                    <a:pt x="73" y="16"/>
                  </a:lnTo>
                  <a:lnTo>
                    <a:pt x="76" y="19"/>
                  </a:lnTo>
                  <a:lnTo>
                    <a:pt x="76" y="21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2" y="27"/>
                  </a:lnTo>
                  <a:lnTo>
                    <a:pt x="69" y="29"/>
                  </a:lnTo>
                  <a:lnTo>
                    <a:pt x="66" y="33"/>
                  </a:lnTo>
                  <a:lnTo>
                    <a:pt x="62" y="36"/>
                  </a:lnTo>
                  <a:lnTo>
                    <a:pt x="59" y="40"/>
                  </a:lnTo>
                  <a:lnTo>
                    <a:pt x="55" y="44"/>
                  </a:lnTo>
                  <a:lnTo>
                    <a:pt x="53" y="45"/>
                  </a:lnTo>
                  <a:lnTo>
                    <a:pt x="52" y="45"/>
                  </a:lnTo>
                  <a:lnTo>
                    <a:pt x="51" y="44"/>
                  </a:lnTo>
                  <a:lnTo>
                    <a:pt x="48" y="44"/>
                  </a:lnTo>
                  <a:lnTo>
                    <a:pt x="39" y="37"/>
                  </a:lnTo>
                  <a:lnTo>
                    <a:pt x="30" y="34"/>
                  </a:lnTo>
                  <a:lnTo>
                    <a:pt x="23" y="34"/>
                  </a:lnTo>
                  <a:lnTo>
                    <a:pt x="18" y="34"/>
                  </a:lnTo>
                  <a:lnTo>
                    <a:pt x="14" y="37"/>
                  </a:lnTo>
                  <a:lnTo>
                    <a:pt x="11" y="38"/>
                  </a:lnTo>
                  <a:lnTo>
                    <a:pt x="9" y="41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1" y="34"/>
                  </a:lnTo>
                  <a:lnTo>
                    <a:pt x="4" y="30"/>
                  </a:lnTo>
                  <a:lnTo>
                    <a:pt x="9" y="28"/>
                  </a:lnTo>
                  <a:lnTo>
                    <a:pt x="13" y="27"/>
                  </a:lnTo>
                  <a:lnTo>
                    <a:pt x="19" y="25"/>
                  </a:lnTo>
                  <a:lnTo>
                    <a:pt x="21" y="4"/>
                  </a:lnTo>
                  <a:lnTo>
                    <a:pt x="22" y="2"/>
                  </a:lnTo>
                  <a:lnTo>
                    <a:pt x="23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6" name="Freeform 95"/>
            <p:cNvSpPr>
              <a:spLocks/>
            </p:cNvSpPr>
            <p:nvPr/>
          </p:nvSpPr>
          <p:spPr bwMode="auto">
            <a:xfrm>
              <a:off x="5156201" y="681038"/>
              <a:ext cx="120650" cy="71438"/>
            </a:xfrm>
            <a:custGeom>
              <a:avLst/>
              <a:gdLst>
                <a:gd name="T0" fmla="*/ 50 w 76"/>
                <a:gd name="T1" fmla="*/ 0 h 45"/>
                <a:gd name="T2" fmla="*/ 53 w 76"/>
                <a:gd name="T3" fmla="*/ 0 h 45"/>
                <a:gd name="T4" fmla="*/ 54 w 76"/>
                <a:gd name="T5" fmla="*/ 2 h 45"/>
                <a:gd name="T6" fmla="*/ 55 w 76"/>
                <a:gd name="T7" fmla="*/ 4 h 45"/>
                <a:gd name="T8" fmla="*/ 57 w 76"/>
                <a:gd name="T9" fmla="*/ 25 h 45"/>
                <a:gd name="T10" fmla="*/ 63 w 76"/>
                <a:gd name="T11" fmla="*/ 27 h 45"/>
                <a:gd name="T12" fmla="*/ 67 w 76"/>
                <a:gd name="T13" fmla="*/ 28 h 45"/>
                <a:gd name="T14" fmla="*/ 72 w 76"/>
                <a:gd name="T15" fmla="*/ 30 h 45"/>
                <a:gd name="T16" fmla="*/ 75 w 76"/>
                <a:gd name="T17" fmla="*/ 34 h 45"/>
                <a:gd name="T18" fmla="*/ 76 w 76"/>
                <a:gd name="T19" fmla="*/ 37 h 45"/>
                <a:gd name="T20" fmla="*/ 75 w 76"/>
                <a:gd name="T21" fmla="*/ 40 h 45"/>
                <a:gd name="T22" fmla="*/ 74 w 76"/>
                <a:gd name="T23" fmla="*/ 41 h 45"/>
                <a:gd name="T24" fmla="*/ 71 w 76"/>
                <a:gd name="T25" fmla="*/ 42 h 45"/>
                <a:gd name="T26" fmla="*/ 68 w 76"/>
                <a:gd name="T27" fmla="*/ 42 h 45"/>
                <a:gd name="T28" fmla="*/ 67 w 76"/>
                <a:gd name="T29" fmla="*/ 41 h 45"/>
                <a:gd name="T30" fmla="*/ 64 w 76"/>
                <a:gd name="T31" fmla="*/ 38 h 45"/>
                <a:gd name="T32" fmla="*/ 62 w 76"/>
                <a:gd name="T33" fmla="*/ 37 h 45"/>
                <a:gd name="T34" fmla="*/ 58 w 76"/>
                <a:gd name="T35" fmla="*/ 34 h 45"/>
                <a:gd name="T36" fmla="*/ 53 w 76"/>
                <a:gd name="T37" fmla="*/ 34 h 45"/>
                <a:gd name="T38" fmla="*/ 46 w 76"/>
                <a:gd name="T39" fmla="*/ 34 h 45"/>
                <a:gd name="T40" fmla="*/ 37 w 76"/>
                <a:gd name="T41" fmla="*/ 37 h 45"/>
                <a:gd name="T42" fmla="*/ 28 w 76"/>
                <a:gd name="T43" fmla="*/ 44 h 45"/>
                <a:gd name="T44" fmla="*/ 25 w 76"/>
                <a:gd name="T45" fmla="*/ 44 h 45"/>
                <a:gd name="T46" fmla="*/ 24 w 76"/>
                <a:gd name="T47" fmla="*/ 45 h 45"/>
                <a:gd name="T48" fmla="*/ 23 w 76"/>
                <a:gd name="T49" fmla="*/ 45 h 45"/>
                <a:gd name="T50" fmla="*/ 21 w 76"/>
                <a:gd name="T51" fmla="*/ 44 h 45"/>
                <a:gd name="T52" fmla="*/ 17 w 76"/>
                <a:gd name="T53" fmla="*/ 40 h 45"/>
                <a:gd name="T54" fmla="*/ 13 w 76"/>
                <a:gd name="T55" fmla="*/ 36 h 45"/>
                <a:gd name="T56" fmla="*/ 9 w 76"/>
                <a:gd name="T57" fmla="*/ 33 h 45"/>
                <a:gd name="T58" fmla="*/ 6 w 76"/>
                <a:gd name="T59" fmla="*/ 29 h 45"/>
                <a:gd name="T60" fmla="*/ 4 w 76"/>
                <a:gd name="T61" fmla="*/ 27 h 45"/>
                <a:gd name="T62" fmla="*/ 2 w 76"/>
                <a:gd name="T63" fmla="*/ 24 h 45"/>
                <a:gd name="T64" fmla="*/ 2 w 76"/>
                <a:gd name="T65" fmla="*/ 24 h 45"/>
                <a:gd name="T66" fmla="*/ 0 w 76"/>
                <a:gd name="T67" fmla="*/ 21 h 45"/>
                <a:gd name="T68" fmla="*/ 0 w 76"/>
                <a:gd name="T69" fmla="*/ 19 h 45"/>
                <a:gd name="T70" fmla="*/ 3 w 76"/>
                <a:gd name="T71" fmla="*/ 16 h 45"/>
                <a:gd name="T72" fmla="*/ 4 w 76"/>
                <a:gd name="T73" fmla="*/ 16 h 45"/>
                <a:gd name="T74" fmla="*/ 7 w 76"/>
                <a:gd name="T75" fmla="*/ 16 h 45"/>
                <a:gd name="T76" fmla="*/ 9 w 76"/>
                <a:gd name="T77" fmla="*/ 17 h 45"/>
                <a:gd name="T78" fmla="*/ 9 w 76"/>
                <a:gd name="T79" fmla="*/ 17 h 45"/>
                <a:gd name="T80" fmla="*/ 11 w 76"/>
                <a:gd name="T81" fmla="*/ 20 h 45"/>
                <a:gd name="T82" fmla="*/ 12 w 76"/>
                <a:gd name="T83" fmla="*/ 21 h 45"/>
                <a:gd name="T84" fmla="*/ 15 w 76"/>
                <a:gd name="T85" fmla="*/ 24 h 45"/>
                <a:gd name="T86" fmla="*/ 17 w 76"/>
                <a:gd name="T87" fmla="*/ 27 h 45"/>
                <a:gd name="T88" fmla="*/ 21 w 76"/>
                <a:gd name="T89" fmla="*/ 30 h 45"/>
                <a:gd name="T90" fmla="*/ 24 w 76"/>
                <a:gd name="T91" fmla="*/ 33 h 45"/>
                <a:gd name="T92" fmla="*/ 30 w 76"/>
                <a:gd name="T93" fmla="*/ 29 h 45"/>
                <a:gd name="T94" fmla="*/ 21 w 76"/>
                <a:gd name="T95" fmla="*/ 11 h 45"/>
                <a:gd name="T96" fmla="*/ 21 w 76"/>
                <a:gd name="T97" fmla="*/ 8 h 45"/>
                <a:gd name="T98" fmla="*/ 21 w 76"/>
                <a:gd name="T99" fmla="*/ 6 h 45"/>
                <a:gd name="T100" fmla="*/ 24 w 76"/>
                <a:gd name="T101" fmla="*/ 4 h 45"/>
                <a:gd name="T102" fmla="*/ 26 w 76"/>
                <a:gd name="T103" fmla="*/ 3 h 45"/>
                <a:gd name="T104" fmla="*/ 29 w 76"/>
                <a:gd name="T105" fmla="*/ 4 h 45"/>
                <a:gd name="T106" fmla="*/ 30 w 76"/>
                <a:gd name="T107" fmla="*/ 6 h 45"/>
                <a:gd name="T108" fmla="*/ 41 w 76"/>
                <a:gd name="T109" fmla="*/ 25 h 45"/>
                <a:gd name="T110" fmla="*/ 47 w 76"/>
                <a:gd name="T111" fmla="*/ 24 h 45"/>
                <a:gd name="T112" fmla="*/ 45 w 76"/>
                <a:gd name="T113" fmla="*/ 6 h 45"/>
                <a:gd name="T114" fmla="*/ 46 w 76"/>
                <a:gd name="T115" fmla="*/ 3 h 45"/>
                <a:gd name="T116" fmla="*/ 47 w 76"/>
                <a:gd name="T117" fmla="*/ 2 h 45"/>
                <a:gd name="T118" fmla="*/ 50 w 76"/>
                <a:gd name="T11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" h="45">
                  <a:moveTo>
                    <a:pt x="50" y="0"/>
                  </a:moveTo>
                  <a:lnTo>
                    <a:pt x="53" y="0"/>
                  </a:lnTo>
                  <a:lnTo>
                    <a:pt x="54" y="2"/>
                  </a:lnTo>
                  <a:lnTo>
                    <a:pt x="55" y="4"/>
                  </a:lnTo>
                  <a:lnTo>
                    <a:pt x="57" y="25"/>
                  </a:lnTo>
                  <a:lnTo>
                    <a:pt x="63" y="27"/>
                  </a:lnTo>
                  <a:lnTo>
                    <a:pt x="67" y="28"/>
                  </a:lnTo>
                  <a:lnTo>
                    <a:pt x="72" y="30"/>
                  </a:lnTo>
                  <a:lnTo>
                    <a:pt x="75" y="34"/>
                  </a:lnTo>
                  <a:lnTo>
                    <a:pt x="76" y="37"/>
                  </a:lnTo>
                  <a:lnTo>
                    <a:pt x="75" y="40"/>
                  </a:lnTo>
                  <a:lnTo>
                    <a:pt x="74" y="41"/>
                  </a:lnTo>
                  <a:lnTo>
                    <a:pt x="71" y="42"/>
                  </a:lnTo>
                  <a:lnTo>
                    <a:pt x="68" y="42"/>
                  </a:lnTo>
                  <a:lnTo>
                    <a:pt x="67" y="41"/>
                  </a:lnTo>
                  <a:lnTo>
                    <a:pt x="64" y="38"/>
                  </a:lnTo>
                  <a:lnTo>
                    <a:pt x="62" y="37"/>
                  </a:lnTo>
                  <a:lnTo>
                    <a:pt x="58" y="34"/>
                  </a:lnTo>
                  <a:lnTo>
                    <a:pt x="53" y="34"/>
                  </a:lnTo>
                  <a:lnTo>
                    <a:pt x="46" y="34"/>
                  </a:lnTo>
                  <a:lnTo>
                    <a:pt x="37" y="37"/>
                  </a:lnTo>
                  <a:lnTo>
                    <a:pt x="28" y="44"/>
                  </a:lnTo>
                  <a:lnTo>
                    <a:pt x="25" y="44"/>
                  </a:lnTo>
                  <a:lnTo>
                    <a:pt x="24" y="45"/>
                  </a:lnTo>
                  <a:lnTo>
                    <a:pt x="23" y="45"/>
                  </a:lnTo>
                  <a:lnTo>
                    <a:pt x="21" y="44"/>
                  </a:lnTo>
                  <a:lnTo>
                    <a:pt x="17" y="40"/>
                  </a:lnTo>
                  <a:lnTo>
                    <a:pt x="13" y="36"/>
                  </a:lnTo>
                  <a:lnTo>
                    <a:pt x="9" y="33"/>
                  </a:lnTo>
                  <a:lnTo>
                    <a:pt x="6" y="29"/>
                  </a:lnTo>
                  <a:lnTo>
                    <a:pt x="4" y="27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17" y="27"/>
                  </a:lnTo>
                  <a:lnTo>
                    <a:pt x="21" y="30"/>
                  </a:lnTo>
                  <a:lnTo>
                    <a:pt x="24" y="33"/>
                  </a:lnTo>
                  <a:lnTo>
                    <a:pt x="30" y="29"/>
                  </a:lnTo>
                  <a:lnTo>
                    <a:pt x="21" y="11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4" y="4"/>
                  </a:lnTo>
                  <a:lnTo>
                    <a:pt x="26" y="3"/>
                  </a:lnTo>
                  <a:lnTo>
                    <a:pt x="29" y="4"/>
                  </a:lnTo>
                  <a:lnTo>
                    <a:pt x="30" y="6"/>
                  </a:lnTo>
                  <a:lnTo>
                    <a:pt x="41" y="25"/>
                  </a:lnTo>
                  <a:lnTo>
                    <a:pt x="47" y="24"/>
                  </a:lnTo>
                  <a:lnTo>
                    <a:pt x="45" y="6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7" name="Freeform 96"/>
            <p:cNvSpPr>
              <a:spLocks/>
            </p:cNvSpPr>
            <p:nvPr/>
          </p:nvSpPr>
          <p:spPr bwMode="auto">
            <a:xfrm>
              <a:off x="5018088" y="473075"/>
              <a:ext cx="566738" cy="430213"/>
            </a:xfrm>
            <a:custGeom>
              <a:avLst/>
              <a:gdLst>
                <a:gd name="T0" fmla="*/ 212 w 357"/>
                <a:gd name="T1" fmla="*/ 17 h 271"/>
                <a:gd name="T2" fmla="*/ 222 w 357"/>
                <a:gd name="T3" fmla="*/ 25 h 271"/>
                <a:gd name="T4" fmla="*/ 237 w 357"/>
                <a:gd name="T5" fmla="*/ 23 h 271"/>
                <a:gd name="T6" fmla="*/ 280 w 357"/>
                <a:gd name="T7" fmla="*/ 31 h 271"/>
                <a:gd name="T8" fmla="*/ 292 w 357"/>
                <a:gd name="T9" fmla="*/ 59 h 271"/>
                <a:gd name="T10" fmla="*/ 301 w 357"/>
                <a:gd name="T11" fmla="*/ 69 h 271"/>
                <a:gd name="T12" fmla="*/ 335 w 357"/>
                <a:gd name="T13" fmla="*/ 88 h 271"/>
                <a:gd name="T14" fmla="*/ 335 w 357"/>
                <a:gd name="T15" fmla="*/ 127 h 271"/>
                <a:gd name="T16" fmla="*/ 333 w 357"/>
                <a:gd name="T17" fmla="*/ 139 h 271"/>
                <a:gd name="T18" fmla="*/ 352 w 357"/>
                <a:gd name="T19" fmla="*/ 159 h 271"/>
                <a:gd name="T20" fmla="*/ 350 w 357"/>
                <a:gd name="T21" fmla="*/ 196 h 271"/>
                <a:gd name="T22" fmla="*/ 337 w 357"/>
                <a:gd name="T23" fmla="*/ 214 h 271"/>
                <a:gd name="T24" fmla="*/ 320 w 357"/>
                <a:gd name="T25" fmla="*/ 258 h 271"/>
                <a:gd name="T26" fmla="*/ 284 w 357"/>
                <a:gd name="T27" fmla="*/ 270 h 271"/>
                <a:gd name="T28" fmla="*/ 277 w 357"/>
                <a:gd name="T29" fmla="*/ 258 h 271"/>
                <a:gd name="T30" fmla="*/ 301 w 357"/>
                <a:gd name="T31" fmla="*/ 247 h 271"/>
                <a:gd name="T32" fmla="*/ 319 w 357"/>
                <a:gd name="T33" fmla="*/ 205 h 271"/>
                <a:gd name="T34" fmla="*/ 336 w 357"/>
                <a:gd name="T35" fmla="*/ 180 h 271"/>
                <a:gd name="T36" fmla="*/ 333 w 357"/>
                <a:gd name="T37" fmla="*/ 168 h 271"/>
                <a:gd name="T38" fmla="*/ 320 w 357"/>
                <a:gd name="T39" fmla="*/ 155 h 271"/>
                <a:gd name="T40" fmla="*/ 312 w 357"/>
                <a:gd name="T41" fmla="*/ 130 h 271"/>
                <a:gd name="T42" fmla="*/ 318 w 357"/>
                <a:gd name="T43" fmla="*/ 99 h 271"/>
                <a:gd name="T44" fmla="*/ 301 w 357"/>
                <a:gd name="T45" fmla="*/ 89 h 271"/>
                <a:gd name="T46" fmla="*/ 273 w 357"/>
                <a:gd name="T47" fmla="*/ 70 h 271"/>
                <a:gd name="T48" fmla="*/ 268 w 357"/>
                <a:gd name="T49" fmla="*/ 49 h 271"/>
                <a:gd name="T50" fmla="*/ 257 w 357"/>
                <a:gd name="T51" fmla="*/ 40 h 271"/>
                <a:gd name="T52" fmla="*/ 230 w 357"/>
                <a:gd name="T53" fmla="*/ 45 h 271"/>
                <a:gd name="T54" fmla="*/ 202 w 357"/>
                <a:gd name="T55" fmla="*/ 36 h 271"/>
                <a:gd name="T56" fmla="*/ 185 w 357"/>
                <a:gd name="T57" fmla="*/ 21 h 271"/>
                <a:gd name="T58" fmla="*/ 167 w 357"/>
                <a:gd name="T59" fmla="*/ 28 h 271"/>
                <a:gd name="T60" fmla="*/ 149 w 357"/>
                <a:gd name="T61" fmla="*/ 42 h 271"/>
                <a:gd name="T62" fmla="*/ 112 w 357"/>
                <a:gd name="T63" fmla="*/ 38 h 271"/>
                <a:gd name="T64" fmla="*/ 95 w 357"/>
                <a:gd name="T65" fmla="*/ 40 h 271"/>
                <a:gd name="T66" fmla="*/ 87 w 357"/>
                <a:gd name="T67" fmla="*/ 61 h 271"/>
                <a:gd name="T68" fmla="*/ 68 w 357"/>
                <a:gd name="T69" fmla="*/ 82 h 271"/>
                <a:gd name="T70" fmla="*/ 41 w 357"/>
                <a:gd name="T71" fmla="*/ 91 h 271"/>
                <a:gd name="T72" fmla="*/ 39 w 357"/>
                <a:gd name="T73" fmla="*/ 108 h 271"/>
                <a:gd name="T74" fmla="*/ 43 w 357"/>
                <a:gd name="T75" fmla="*/ 142 h 271"/>
                <a:gd name="T76" fmla="*/ 30 w 357"/>
                <a:gd name="T77" fmla="*/ 158 h 271"/>
                <a:gd name="T78" fmla="*/ 21 w 357"/>
                <a:gd name="T79" fmla="*/ 171 h 271"/>
                <a:gd name="T80" fmla="*/ 24 w 357"/>
                <a:gd name="T81" fmla="*/ 186 h 271"/>
                <a:gd name="T82" fmla="*/ 40 w 357"/>
                <a:gd name="T83" fmla="*/ 199 h 271"/>
                <a:gd name="T84" fmla="*/ 49 w 357"/>
                <a:gd name="T85" fmla="*/ 220 h 271"/>
                <a:gd name="T86" fmla="*/ 57 w 357"/>
                <a:gd name="T87" fmla="*/ 245 h 271"/>
                <a:gd name="T88" fmla="*/ 73 w 357"/>
                <a:gd name="T89" fmla="*/ 257 h 271"/>
                <a:gd name="T90" fmla="*/ 65 w 357"/>
                <a:gd name="T91" fmla="*/ 269 h 271"/>
                <a:gd name="T92" fmla="*/ 34 w 357"/>
                <a:gd name="T93" fmla="*/ 251 h 271"/>
                <a:gd name="T94" fmla="*/ 30 w 357"/>
                <a:gd name="T95" fmla="*/ 223 h 271"/>
                <a:gd name="T96" fmla="*/ 23 w 357"/>
                <a:gd name="T97" fmla="*/ 211 h 271"/>
                <a:gd name="T98" fmla="*/ 2 w 357"/>
                <a:gd name="T99" fmla="*/ 188 h 271"/>
                <a:gd name="T100" fmla="*/ 11 w 357"/>
                <a:gd name="T101" fmla="*/ 148 h 271"/>
                <a:gd name="T102" fmla="*/ 24 w 357"/>
                <a:gd name="T103" fmla="*/ 133 h 271"/>
                <a:gd name="T104" fmla="*/ 22 w 357"/>
                <a:gd name="T105" fmla="*/ 121 h 271"/>
                <a:gd name="T106" fmla="*/ 31 w 357"/>
                <a:gd name="T107" fmla="*/ 74 h 271"/>
                <a:gd name="T108" fmla="*/ 61 w 357"/>
                <a:gd name="T109" fmla="*/ 62 h 271"/>
                <a:gd name="T110" fmla="*/ 70 w 357"/>
                <a:gd name="T111" fmla="*/ 49 h 271"/>
                <a:gd name="T112" fmla="*/ 91 w 357"/>
                <a:gd name="T113" fmla="*/ 19 h 271"/>
                <a:gd name="T114" fmla="*/ 129 w 357"/>
                <a:gd name="T115" fmla="*/ 23 h 271"/>
                <a:gd name="T116" fmla="*/ 141 w 357"/>
                <a:gd name="T117" fmla="*/ 24 h 271"/>
                <a:gd name="T118" fmla="*/ 158 w 357"/>
                <a:gd name="T119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7" h="271">
                  <a:moveTo>
                    <a:pt x="182" y="0"/>
                  </a:moveTo>
                  <a:lnTo>
                    <a:pt x="193" y="3"/>
                  </a:lnTo>
                  <a:lnTo>
                    <a:pt x="204" y="10"/>
                  </a:lnTo>
                  <a:lnTo>
                    <a:pt x="212" y="17"/>
                  </a:lnTo>
                  <a:lnTo>
                    <a:pt x="214" y="20"/>
                  </a:lnTo>
                  <a:lnTo>
                    <a:pt x="217" y="23"/>
                  </a:lnTo>
                  <a:lnTo>
                    <a:pt x="220" y="24"/>
                  </a:lnTo>
                  <a:lnTo>
                    <a:pt x="222" y="25"/>
                  </a:lnTo>
                  <a:lnTo>
                    <a:pt x="225" y="25"/>
                  </a:lnTo>
                  <a:lnTo>
                    <a:pt x="229" y="25"/>
                  </a:lnTo>
                  <a:lnTo>
                    <a:pt x="233" y="24"/>
                  </a:lnTo>
                  <a:lnTo>
                    <a:pt x="237" y="23"/>
                  </a:lnTo>
                  <a:lnTo>
                    <a:pt x="247" y="20"/>
                  </a:lnTo>
                  <a:lnTo>
                    <a:pt x="259" y="19"/>
                  </a:lnTo>
                  <a:lnTo>
                    <a:pt x="271" y="23"/>
                  </a:lnTo>
                  <a:lnTo>
                    <a:pt x="280" y="31"/>
                  </a:lnTo>
                  <a:lnTo>
                    <a:pt x="285" y="38"/>
                  </a:lnTo>
                  <a:lnTo>
                    <a:pt x="289" y="48"/>
                  </a:lnTo>
                  <a:lnTo>
                    <a:pt x="290" y="55"/>
                  </a:lnTo>
                  <a:lnTo>
                    <a:pt x="292" y="59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7" y="67"/>
                  </a:lnTo>
                  <a:lnTo>
                    <a:pt x="301" y="69"/>
                  </a:lnTo>
                  <a:lnTo>
                    <a:pt x="305" y="70"/>
                  </a:lnTo>
                  <a:lnTo>
                    <a:pt x="315" y="72"/>
                  </a:lnTo>
                  <a:lnTo>
                    <a:pt x="326" y="78"/>
                  </a:lnTo>
                  <a:lnTo>
                    <a:pt x="335" y="88"/>
                  </a:lnTo>
                  <a:lnTo>
                    <a:pt x="340" y="100"/>
                  </a:lnTo>
                  <a:lnTo>
                    <a:pt x="340" y="110"/>
                  </a:lnTo>
                  <a:lnTo>
                    <a:pt x="339" y="120"/>
                  </a:lnTo>
                  <a:lnTo>
                    <a:pt x="335" y="127"/>
                  </a:lnTo>
                  <a:lnTo>
                    <a:pt x="333" y="131"/>
                  </a:lnTo>
                  <a:lnTo>
                    <a:pt x="332" y="134"/>
                  </a:lnTo>
                  <a:lnTo>
                    <a:pt x="332" y="137"/>
                  </a:lnTo>
                  <a:lnTo>
                    <a:pt x="333" y="139"/>
                  </a:lnTo>
                  <a:lnTo>
                    <a:pt x="337" y="143"/>
                  </a:lnTo>
                  <a:lnTo>
                    <a:pt x="340" y="146"/>
                  </a:lnTo>
                  <a:lnTo>
                    <a:pt x="346" y="151"/>
                  </a:lnTo>
                  <a:lnTo>
                    <a:pt x="352" y="159"/>
                  </a:lnTo>
                  <a:lnTo>
                    <a:pt x="356" y="168"/>
                  </a:lnTo>
                  <a:lnTo>
                    <a:pt x="357" y="179"/>
                  </a:lnTo>
                  <a:lnTo>
                    <a:pt x="356" y="188"/>
                  </a:lnTo>
                  <a:lnTo>
                    <a:pt x="350" y="196"/>
                  </a:lnTo>
                  <a:lnTo>
                    <a:pt x="345" y="201"/>
                  </a:lnTo>
                  <a:lnTo>
                    <a:pt x="341" y="205"/>
                  </a:lnTo>
                  <a:lnTo>
                    <a:pt x="339" y="209"/>
                  </a:lnTo>
                  <a:lnTo>
                    <a:pt x="337" y="214"/>
                  </a:lnTo>
                  <a:lnTo>
                    <a:pt x="336" y="218"/>
                  </a:lnTo>
                  <a:lnTo>
                    <a:pt x="335" y="235"/>
                  </a:lnTo>
                  <a:lnTo>
                    <a:pt x="329" y="249"/>
                  </a:lnTo>
                  <a:lnTo>
                    <a:pt x="320" y="258"/>
                  </a:lnTo>
                  <a:lnTo>
                    <a:pt x="307" y="266"/>
                  </a:lnTo>
                  <a:lnTo>
                    <a:pt x="289" y="270"/>
                  </a:lnTo>
                  <a:lnTo>
                    <a:pt x="288" y="271"/>
                  </a:lnTo>
                  <a:lnTo>
                    <a:pt x="284" y="270"/>
                  </a:lnTo>
                  <a:lnTo>
                    <a:pt x="281" y="269"/>
                  </a:lnTo>
                  <a:lnTo>
                    <a:pt x="278" y="266"/>
                  </a:lnTo>
                  <a:lnTo>
                    <a:pt x="277" y="262"/>
                  </a:lnTo>
                  <a:lnTo>
                    <a:pt x="277" y="258"/>
                  </a:lnTo>
                  <a:lnTo>
                    <a:pt x="278" y="254"/>
                  </a:lnTo>
                  <a:lnTo>
                    <a:pt x="281" y="252"/>
                  </a:lnTo>
                  <a:lnTo>
                    <a:pt x="285" y="251"/>
                  </a:lnTo>
                  <a:lnTo>
                    <a:pt x="301" y="247"/>
                  </a:lnTo>
                  <a:lnTo>
                    <a:pt x="311" y="240"/>
                  </a:lnTo>
                  <a:lnTo>
                    <a:pt x="315" y="231"/>
                  </a:lnTo>
                  <a:lnTo>
                    <a:pt x="316" y="218"/>
                  </a:lnTo>
                  <a:lnTo>
                    <a:pt x="319" y="205"/>
                  </a:lnTo>
                  <a:lnTo>
                    <a:pt x="324" y="194"/>
                  </a:lnTo>
                  <a:lnTo>
                    <a:pt x="331" y="188"/>
                  </a:lnTo>
                  <a:lnTo>
                    <a:pt x="335" y="184"/>
                  </a:lnTo>
                  <a:lnTo>
                    <a:pt x="336" y="180"/>
                  </a:lnTo>
                  <a:lnTo>
                    <a:pt x="337" y="177"/>
                  </a:lnTo>
                  <a:lnTo>
                    <a:pt x="337" y="173"/>
                  </a:lnTo>
                  <a:lnTo>
                    <a:pt x="336" y="171"/>
                  </a:lnTo>
                  <a:lnTo>
                    <a:pt x="333" y="168"/>
                  </a:lnTo>
                  <a:lnTo>
                    <a:pt x="331" y="164"/>
                  </a:lnTo>
                  <a:lnTo>
                    <a:pt x="327" y="161"/>
                  </a:lnTo>
                  <a:lnTo>
                    <a:pt x="324" y="158"/>
                  </a:lnTo>
                  <a:lnTo>
                    <a:pt x="320" y="155"/>
                  </a:lnTo>
                  <a:lnTo>
                    <a:pt x="318" y="151"/>
                  </a:lnTo>
                  <a:lnTo>
                    <a:pt x="315" y="147"/>
                  </a:lnTo>
                  <a:lnTo>
                    <a:pt x="312" y="142"/>
                  </a:lnTo>
                  <a:lnTo>
                    <a:pt x="312" y="130"/>
                  </a:lnTo>
                  <a:lnTo>
                    <a:pt x="316" y="120"/>
                  </a:lnTo>
                  <a:lnTo>
                    <a:pt x="319" y="112"/>
                  </a:lnTo>
                  <a:lnTo>
                    <a:pt x="320" y="105"/>
                  </a:lnTo>
                  <a:lnTo>
                    <a:pt x="318" y="99"/>
                  </a:lnTo>
                  <a:lnTo>
                    <a:pt x="315" y="95"/>
                  </a:lnTo>
                  <a:lnTo>
                    <a:pt x="311" y="92"/>
                  </a:lnTo>
                  <a:lnTo>
                    <a:pt x="306" y="91"/>
                  </a:lnTo>
                  <a:lnTo>
                    <a:pt x="301" y="89"/>
                  </a:lnTo>
                  <a:lnTo>
                    <a:pt x="289" y="86"/>
                  </a:lnTo>
                  <a:lnTo>
                    <a:pt x="278" y="79"/>
                  </a:lnTo>
                  <a:lnTo>
                    <a:pt x="274" y="75"/>
                  </a:lnTo>
                  <a:lnTo>
                    <a:pt x="273" y="70"/>
                  </a:lnTo>
                  <a:lnTo>
                    <a:pt x="272" y="65"/>
                  </a:lnTo>
                  <a:lnTo>
                    <a:pt x="271" y="59"/>
                  </a:lnTo>
                  <a:lnTo>
                    <a:pt x="269" y="54"/>
                  </a:lnTo>
                  <a:lnTo>
                    <a:pt x="268" y="49"/>
                  </a:lnTo>
                  <a:lnTo>
                    <a:pt x="267" y="46"/>
                  </a:lnTo>
                  <a:lnTo>
                    <a:pt x="264" y="42"/>
                  </a:lnTo>
                  <a:lnTo>
                    <a:pt x="260" y="40"/>
                  </a:lnTo>
                  <a:lnTo>
                    <a:pt x="257" y="40"/>
                  </a:lnTo>
                  <a:lnTo>
                    <a:pt x="254" y="40"/>
                  </a:lnTo>
                  <a:lnTo>
                    <a:pt x="248" y="40"/>
                  </a:lnTo>
                  <a:lnTo>
                    <a:pt x="243" y="42"/>
                  </a:lnTo>
                  <a:lnTo>
                    <a:pt x="230" y="45"/>
                  </a:lnTo>
                  <a:lnTo>
                    <a:pt x="217" y="45"/>
                  </a:lnTo>
                  <a:lnTo>
                    <a:pt x="212" y="44"/>
                  </a:lnTo>
                  <a:lnTo>
                    <a:pt x="206" y="40"/>
                  </a:lnTo>
                  <a:lnTo>
                    <a:pt x="202" y="36"/>
                  </a:lnTo>
                  <a:lnTo>
                    <a:pt x="197" y="32"/>
                  </a:lnTo>
                  <a:lnTo>
                    <a:pt x="193" y="27"/>
                  </a:lnTo>
                  <a:lnTo>
                    <a:pt x="189" y="24"/>
                  </a:lnTo>
                  <a:lnTo>
                    <a:pt x="185" y="21"/>
                  </a:lnTo>
                  <a:lnTo>
                    <a:pt x="182" y="21"/>
                  </a:lnTo>
                  <a:lnTo>
                    <a:pt x="176" y="21"/>
                  </a:lnTo>
                  <a:lnTo>
                    <a:pt x="172" y="24"/>
                  </a:lnTo>
                  <a:lnTo>
                    <a:pt x="167" y="28"/>
                  </a:lnTo>
                  <a:lnTo>
                    <a:pt x="163" y="32"/>
                  </a:lnTo>
                  <a:lnTo>
                    <a:pt x="159" y="36"/>
                  </a:lnTo>
                  <a:lnTo>
                    <a:pt x="154" y="40"/>
                  </a:lnTo>
                  <a:lnTo>
                    <a:pt x="149" y="42"/>
                  </a:lnTo>
                  <a:lnTo>
                    <a:pt x="142" y="44"/>
                  </a:lnTo>
                  <a:lnTo>
                    <a:pt x="129" y="44"/>
                  </a:lnTo>
                  <a:lnTo>
                    <a:pt x="117" y="40"/>
                  </a:lnTo>
                  <a:lnTo>
                    <a:pt x="112" y="38"/>
                  </a:lnTo>
                  <a:lnTo>
                    <a:pt x="107" y="36"/>
                  </a:lnTo>
                  <a:lnTo>
                    <a:pt x="103" y="36"/>
                  </a:lnTo>
                  <a:lnTo>
                    <a:pt x="99" y="37"/>
                  </a:lnTo>
                  <a:lnTo>
                    <a:pt x="95" y="40"/>
                  </a:lnTo>
                  <a:lnTo>
                    <a:pt x="94" y="44"/>
                  </a:lnTo>
                  <a:lnTo>
                    <a:pt x="91" y="48"/>
                  </a:lnTo>
                  <a:lnTo>
                    <a:pt x="89" y="54"/>
                  </a:lnTo>
                  <a:lnTo>
                    <a:pt x="87" y="61"/>
                  </a:lnTo>
                  <a:lnTo>
                    <a:pt x="85" y="66"/>
                  </a:lnTo>
                  <a:lnTo>
                    <a:pt x="82" y="71"/>
                  </a:lnTo>
                  <a:lnTo>
                    <a:pt x="78" y="75"/>
                  </a:lnTo>
                  <a:lnTo>
                    <a:pt x="68" y="82"/>
                  </a:lnTo>
                  <a:lnTo>
                    <a:pt x="56" y="86"/>
                  </a:lnTo>
                  <a:lnTo>
                    <a:pt x="51" y="87"/>
                  </a:lnTo>
                  <a:lnTo>
                    <a:pt x="45" y="88"/>
                  </a:lnTo>
                  <a:lnTo>
                    <a:pt x="41" y="91"/>
                  </a:lnTo>
                  <a:lnTo>
                    <a:pt x="39" y="95"/>
                  </a:lnTo>
                  <a:lnTo>
                    <a:pt x="38" y="99"/>
                  </a:lnTo>
                  <a:lnTo>
                    <a:pt x="38" y="103"/>
                  </a:lnTo>
                  <a:lnTo>
                    <a:pt x="39" y="108"/>
                  </a:lnTo>
                  <a:lnTo>
                    <a:pt x="40" y="114"/>
                  </a:lnTo>
                  <a:lnTo>
                    <a:pt x="44" y="125"/>
                  </a:lnTo>
                  <a:lnTo>
                    <a:pt x="44" y="138"/>
                  </a:lnTo>
                  <a:lnTo>
                    <a:pt x="43" y="142"/>
                  </a:lnTo>
                  <a:lnTo>
                    <a:pt x="40" y="147"/>
                  </a:lnTo>
                  <a:lnTo>
                    <a:pt x="36" y="151"/>
                  </a:lnTo>
                  <a:lnTo>
                    <a:pt x="34" y="154"/>
                  </a:lnTo>
                  <a:lnTo>
                    <a:pt x="30" y="158"/>
                  </a:lnTo>
                  <a:lnTo>
                    <a:pt x="27" y="160"/>
                  </a:lnTo>
                  <a:lnTo>
                    <a:pt x="23" y="164"/>
                  </a:lnTo>
                  <a:lnTo>
                    <a:pt x="22" y="167"/>
                  </a:lnTo>
                  <a:lnTo>
                    <a:pt x="21" y="171"/>
                  </a:lnTo>
                  <a:lnTo>
                    <a:pt x="21" y="175"/>
                  </a:lnTo>
                  <a:lnTo>
                    <a:pt x="21" y="179"/>
                  </a:lnTo>
                  <a:lnTo>
                    <a:pt x="22" y="182"/>
                  </a:lnTo>
                  <a:lnTo>
                    <a:pt x="24" y="186"/>
                  </a:lnTo>
                  <a:lnTo>
                    <a:pt x="28" y="189"/>
                  </a:lnTo>
                  <a:lnTo>
                    <a:pt x="32" y="193"/>
                  </a:lnTo>
                  <a:lnTo>
                    <a:pt x="36" y="196"/>
                  </a:lnTo>
                  <a:lnTo>
                    <a:pt x="40" y="199"/>
                  </a:lnTo>
                  <a:lnTo>
                    <a:pt x="44" y="203"/>
                  </a:lnTo>
                  <a:lnTo>
                    <a:pt x="47" y="209"/>
                  </a:lnTo>
                  <a:lnTo>
                    <a:pt x="48" y="215"/>
                  </a:lnTo>
                  <a:lnTo>
                    <a:pt x="49" y="220"/>
                  </a:lnTo>
                  <a:lnTo>
                    <a:pt x="49" y="227"/>
                  </a:lnTo>
                  <a:lnTo>
                    <a:pt x="51" y="235"/>
                  </a:lnTo>
                  <a:lnTo>
                    <a:pt x="52" y="241"/>
                  </a:lnTo>
                  <a:lnTo>
                    <a:pt x="57" y="245"/>
                  </a:lnTo>
                  <a:lnTo>
                    <a:pt x="66" y="249"/>
                  </a:lnTo>
                  <a:lnTo>
                    <a:pt x="69" y="251"/>
                  </a:lnTo>
                  <a:lnTo>
                    <a:pt x="72" y="253"/>
                  </a:lnTo>
                  <a:lnTo>
                    <a:pt x="73" y="257"/>
                  </a:lnTo>
                  <a:lnTo>
                    <a:pt x="73" y="261"/>
                  </a:lnTo>
                  <a:lnTo>
                    <a:pt x="72" y="265"/>
                  </a:lnTo>
                  <a:lnTo>
                    <a:pt x="69" y="268"/>
                  </a:lnTo>
                  <a:lnTo>
                    <a:pt x="65" y="269"/>
                  </a:lnTo>
                  <a:lnTo>
                    <a:pt x="61" y="269"/>
                  </a:lnTo>
                  <a:lnTo>
                    <a:pt x="48" y="264"/>
                  </a:lnTo>
                  <a:lnTo>
                    <a:pt x="40" y="258"/>
                  </a:lnTo>
                  <a:lnTo>
                    <a:pt x="34" y="251"/>
                  </a:lnTo>
                  <a:lnTo>
                    <a:pt x="31" y="243"/>
                  </a:lnTo>
                  <a:lnTo>
                    <a:pt x="30" y="235"/>
                  </a:lnTo>
                  <a:lnTo>
                    <a:pt x="30" y="228"/>
                  </a:lnTo>
                  <a:lnTo>
                    <a:pt x="30" y="223"/>
                  </a:lnTo>
                  <a:lnTo>
                    <a:pt x="28" y="219"/>
                  </a:lnTo>
                  <a:lnTo>
                    <a:pt x="28" y="215"/>
                  </a:lnTo>
                  <a:lnTo>
                    <a:pt x="26" y="214"/>
                  </a:lnTo>
                  <a:lnTo>
                    <a:pt x="23" y="211"/>
                  </a:lnTo>
                  <a:lnTo>
                    <a:pt x="21" y="209"/>
                  </a:lnTo>
                  <a:lnTo>
                    <a:pt x="14" y="203"/>
                  </a:lnTo>
                  <a:lnTo>
                    <a:pt x="7" y="197"/>
                  </a:lnTo>
                  <a:lnTo>
                    <a:pt x="2" y="188"/>
                  </a:lnTo>
                  <a:lnTo>
                    <a:pt x="0" y="176"/>
                  </a:lnTo>
                  <a:lnTo>
                    <a:pt x="1" y="164"/>
                  </a:lnTo>
                  <a:lnTo>
                    <a:pt x="5" y="155"/>
                  </a:lnTo>
                  <a:lnTo>
                    <a:pt x="11" y="148"/>
                  </a:lnTo>
                  <a:lnTo>
                    <a:pt x="17" y="142"/>
                  </a:lnTo>
                  <a:lnTo>
                    <a:pt x="21" y="139"/>
                  </a:lnTo>
                  <a:lnTo>
                    <a:pt x="23" y="135"/>
                  </a:lnTo>
                  <a:lnTo>
                    <a:pt x="24" y="133"/>
                  </a:lnTo>
                  <a:lnTo>
                    <a:pt x="24" y="130"/>
                  </a:lnTo>
                  <a:lnTo>
                    <a:pt x="23" y="127"/>
                  </a:lnTo>
                  <a:lnTo>
                    <a:pt x="23" y="124"/>
                  </a:lnTo>
                  <a:lnTo>
                    <a:pt x="22" y="121"/>
                  </a:lnTo>
                  <a:lnTo>
                    <a:pt x="18" y="109"/>
                  </a:lnTo>
                  <a:lnTo>
                    <a:pt x="17" y="97"/>
                  </a:lnTo>
                  <a:lnTo>
                    <a:pt x="22" y="84"/>
                  </a:lnTo>
                  <a:lnTo>
                    <a:pt x="31" y="74"/>
                  </a:lnTo>
                  <a:lnTo>
                    <a:pt x="41" y="69"/>
                  </a:lnTo>
                  <a:lnTo>
                    <a:pt x="52" y="66"/>
                  </a:lnTo>
                  <a:lnTo>
                    <a:pt x="57" y="65"/>
                  </a:lnTo>
                  <a:lnTo>
                    <a:pt x="61" y="62"/>
                  </a:lnTo>
                  <a:lnTo>
                    <a:pt x="65" y="61"/>
                  </a:lnTo>
                  <a:lnTo>
                    <a:pt x="66" y="58"/>
                  </a:lnTo>
                  <a:lnTo>
                    <a:pt x="68" y="54"/>
                  </a:lnTo>
                  <a:lnTo>
                    <a:pt x="70" y="49"/>
                  </a:lnTo>
                  <a:lnTo>
                    <a:pt x="73" y="41"/>
                  </a:lnTo>
                  <a:lnTo>
                    <a:pt x="77" y="32"/>
                  </a:lnTo>
                  <a:lnTo>
                    <a:pt x="82" y="25"/>
                  </a:lnTo>
                  <a:lnTo>
                    <a:pt x="91" y="19"/>
                  </a:lnTo>
                  <a:lnTo>
                    <a:pt x="103" y="16"/>
                  </a:lnTo>
                  <a:lnTo>
                    <a:pt x="115" y="17"/>
                  </a:lnTo>
                  <a:lnTo>
                    <a:pt x="125" y="21"/>
                  </a:lnTo>
                  <a:lnTo>
                    <a:pt x="129" y="23"/>
                  </a:lnTo>
                  <a:lnTo>
                    <a:pt x="133" y="24"/>
                  </a:lnTo>
                  <a:lnTo>
                    <a:pt x="136" y="24"/>
                  </a:lnTo>
                  <a:lnTo>
                    <a:pt x="140" y="24"/>
                  </a:lnTo>
                  <a:lnTo>
                    <a:pt x="141" y="24"/>
                  </a:lnTo>
                  <a:lnTo>
                    <a:pt x="144" y="21"/>
                  </a:lnTo>
                  <a:lnTo>
                    <a:pt x="148" y="19"/>
                  </a:lnTo>
                  <a:lnTo>
                    <a:pt x="150" y="16"/>
                  </a:lnTo>
                  <a:lnTo>
                    <a:pt x="158" y="10"/>
                  </a:lnTo>
                  <a:lnTo>
                    <a:pt x="168" y="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8" name="Freeform 97"/>
            <p:cNvSpPr>
              <a:spLocks noEditPoints="1"/>
            </p:cNvSpPr>
            <p:nvPr/>
          </p:nvSpPr>
          <p:spPr bwMode="auto">
            <a:xfrm>
              <a:off x="5094288" y="517525"/>
              <a:ext cx="293688" cy="179388"/>
            </a:xfrm>
            <a:custGeom>
              <a:avLst/>
              <a:gdLst>
                <a:gd name="T0" fmla="*/ 18 w 185"/>
                <a:gd name="T1" fmla="*/ 47 h 113"/>
                <a:gd name="T2" fmla="*/ 17 w 185"/>
                <a:gd name="T3" fmla="*/ 48 h 113"/>
                <a:gd name="T4" fmla="*/ 14 w 185"/>
                <a:gd name="T5" fmla="*/ 52 h 113"/>
                <a:gd name="T6" fmla="*/ 12 w 185"/>
                <a:gd name="T7" fmla="*/ 61 h 113"/>
                <a:gd name="T8" fmla="*/ 17 w 185"/>
                <a:gd name="T9" fmla="*/ 90 h 113"/>
                <a:gd name="T10" fmla="*/ 25 w 185"/>
                <a:gd name="T11" fmla="*/ 98 h 113"/>
                <a:gd name="T12" fmla="*/ 29 w 185"/>
                <a:gd name="T13" fmla="*/ 99 h 113"/>
                <a:gd name="T14" fmla="*/ 41 w 185"/>
                <a:gd name="T15" fmla="*/ 93 h 113"/>
                <a:gd name="T16" fmla="*/ 60 w 185"/>
                <a:gd name="T17" fmla="*/ 73 h 113"/>
                <a:gd name="T18" fmla="*/ 58 w 185"/>
                <a:gd name="T19" fmla="*/ 63 h 113"/>
                <a:gd name="T20" fmla="*/ 48 w 185"/>
                <a:gd name="T21" fmla="*/ 51 h 113"/>
                <a:gd name="T22" fmla="*/ 28 w 185"/>
                <a:gd name="T23" fmla="*/ 46 h 113"/>
                <a:gd name="T24" fmla="*/ 94 w 185"/>
                <a:gd name="T25" fmla="*/ 41 h 113"/>
                <a:gd name="T26" fmla="*/ 82 w 185"/>
                <a:gd name="T27" fmla="*/ 43 h 113"/>
                <a:gd name="T28" fmla="*/ 75 w 185"/>
                <a:gd name="T29" fmla="*/ 48 h 113"/>
                <a:gd name="T30" fmla="*/ 71 w 185"/>
                <a:gd name="T31" fmla="*/ 54 h 113"/>
                <a:gd name="T32" fmla="*/ 71 w 185"/>
                <a:gd name="T33" fmla="*/ 61 h 113"/>
                <a:gd name="T34" fmla="*/ 73 w 185"/>
                <a:gd name="T35" fmla="*/ 69 h 113"/>
                <a:gd name="T36" fmla="*/ 77 w 185"/>
                <a:gd name="T37" fmla="*/ 73 h 113"/>
                <a:gd name="T38" fmla="*/ 84 w 185"/>
                <a:gd name="T39" fmla="*/ 73 h 113"/>
                <a:gd name="T40" fmla="*/ 96 w 185"/>
                <a:gd name="T41" fmla="*/ 72 h 113"/>
                <a:gd name="T42" fmla="*/ 107 w 185"/>
                <a:gd name="T43" fmla="*/ 68 h 113"/>
                <a:gd name="T44" fmla="*/ 113 w 185"/>
                <a:gd name="T45" fmla="*/ 64 h 113"/>
                <a:gd name="T46" fmla="*/ 111 w 185"/>
                <a:gd name="T47" fmla="*/ 54 h 113"/>
                <a:gd name="T48" fmla="*/ 105 w 185"/>
                <a:gd name="T49" fmla="*/ 41 h 113"/>
                <a:gd name="T50" fmla="*/ 100 w 185"/>
                <a:gd name="T51" fmla="*/ 41 h 113"/>
                <a:gd name="T52" fmla="*/ 149 w 185"/>
                <a:gd name="T53" fmla="*/ 13 h 113"/>
                <a:gd name="T54" fmla="*/ 134 w 185"/>
                <a:gd name="T55" fmla="*/ 22 h 113"/>
                <a:gd name="T56" fmla="*/ 120 w 185"/>
                <a:gd name="T57" fmla="*/ 41 h 113"/>
                <a:gd name="T58" fmla="*/ 126 w 185"/>
                <a:gd name="T59" fmla="*/ 56 h 113"/>
                <a:gd name="T60" fmla="*/ 140 w 185"/>
                <a:gd name="T61" fmla="*/ 61 h 113"/>
                <a:gd name="T62" fmla="*/ 164 w 185"/>
                <a:gd name="T63" fmla="*/ 64 h 113"/>
                <a:gd name="T64" fmla="*/ 169 w 185"/>
                <a:gd name="T65" fmla="*/ 61 h 113"/>
                <a:gd name="T66" fmla="*/ 172 w 185"/>
                <a:gd name="T67" fmla="*/ 50 h 113"/>
                <a:gd name="T68" fmla="*/ 161 w 185"/>
                <a:gd name="T69" fmla="*/ 22 h 113"/>
                <a:gd name="T70" fmla="*/ 154 w 185"/>
                <a:gd name="T71" fmla="*/ 14 h 113"/>
                <a:gd name="T72" fmla="*/ 151 w 185"/>
                <a:gd name="T73" fmla="*/ 13 h 113"/>
                <a:gd name="T74" fmla="*/ 156 w 185"/>
                <a:gd name="T75" fmla="*/ 0 h 113"/>
                <a:gd name="T76" fmla="*/ 173 w 185"/>
                <a:gd name="T77" fmla="*/ 16 h 113"/>
                <a:gd name="T78" fmla="*/ 183 w 185"/>
                <a:gd name="T79" fmla="*/ 39 h 113"/>
                <a:gd name="T80" fmla="*/ 182 w 185"/>
                <a:gd name="T81" fmla="*/ 64 h 113"/>
                <a:gd name="T82" fmla="*/ 175 w 185"/>
                <a:gd name="T83" fmla="*/ 72 h 113"/>
                <a:gd name="T84" fmla="*/ 168 w 185"/>
                <a:gd name="T85" fmla="*/ 76 h 113"/>
                <a:gd name="T86" fmla="*/ 152 w 185"/>
                <a:gd name="T87" fmla="*/ 77 h 113"/>
                <a:gd name="T88" fmla="*/ 124 w 185"/>
                <a:gd name="T89" fmla="*/ 71 h 113"/>
                <a:gd name="T90" fmla="*/ 115 w 185"/>
                <a:gd name="T91" fmla="*/ 79 h 113"/>
                <a:gd name="T92" fmla="*/ 100 w 185"/>
                <a:gd name="T93" fmla="*/ 84 h 113"/>
                <a:gd name="T94" fmla="*/ 82 w 185"/>
                <a:gd name="T95" fmla="*/ 86 h 113"/>
                <a:gd name="T96" fmla="*/ 69 w 185"/>
                <a:gd name="T97" fmla="*/ 84 h 113"/>
                <a:gd name="T98" fmla="*/ 48 w 185"/>
                <a:gd name="T99" fmla="*/ 103 h 113"/>
                <a:gd name="T100" fmla="*/ 33 w 185"/>
                <a:gd name="T101" fmla="*/ 111 h 113"/>
                <a:gd name="T102" fmla="*/ 21 w 185"/>
                <a:gd name="T103" fmla="*/ 111 h 113"/>
                <a:gd name="T104" fmla="*/ 8 w 185"/>
                <a:gd name="T105" fmla="*/ 99 h 113"/>
                <a:gd name="T106" fmla="*/ 0 w 185"/>
                <a:gd name="T107" fmla="*/ 73 h 113"/>
                <a:gd name="T108" fmla="*/ 1 w 185"/>
                <a:gd name="T109" fmla="*/ 51 h 113"/>
                <a:gd name="T110" fmla="*/ 9 w 185"/>
                <a:gd name="T111" fmla="*/ 38 h 113"/>
                <a:gd name="T112" fmla="*/ 25 w 185"/>
                <a:gd name="T113" fmla="*/ 33 h 113"/>
                <a:gd name="T114" fmla="*/ 50 w 185"/>
                <a:gd name="T115" fmla="*/ 38 h 113"/>
                <a:gd name="T116" fmla="*/ 62 w 185"/>
                <a:gd name="T117" fmla="*/ 43 h 113"/>
                <a:gd name="T118" fmla="*/ 79 w 185"/>
                <a:gd name="T119" fmla="*/ 31 h 113"/>
                <a:gd name="T120" fmla="*/ 92 w 185"/>
                <a:gd name="T121" fmla="*/ 27 h 113"/>
                <a:gd name="T122" fmla="*/ 111 w 185"/>
                <a:gd name="T123" fmla="*/ 30 h 113"/>
                <a:gd name="T124" fmla="*/ 134 w 185"/>
                <a:gd name="T125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5" h="113">
                  <a:moveTo>
                    <a:pt x="28" y="46"/>
                  </a:moveTo>
                  <a:lnTo>
                    <a:pt x="18" y="47"/>
                  </a:lnTo>
                  <a:lnTo>
                    <a:pt x="18" y="47"/>
                  </a:lnTo>
                  <a:lnTo>
                    <a:pt x="17" y="48"/>
                  </a:lnTo>
                  <a:lnTo>
                    <a:pt x="16" y="50"/>
                  </a:lnTo>
                  <a:lnTo>
                    <a:pt x="14" y="52"/>
                  </a:lnTo>
                  <a:lnTo>
                    <a:pt x="13" y="56"/>
                  </a:lnTo>
                  <a:lnTo>
                    <a:pt x="12" y="61"/>
                  </a:lnTo>
                  <a:lnTo>
                    <a:pt x="13" y="77"/>
                  </a:lnTo>
                  <a:lnTo>
                    <a:pt x="17" y="90"/>
                  </a:lnTo>
                  <a:lnTo>
                    <a:pt x="24" y="98"/>
                  </a:lnTo>
                  <a:lnTo>
                    <a:pt x="25" y="98"/>
                  </a:lnTo>
                  <a:lnTo>
                    <a:pt x="26" y="99"/>
                  </a:lnTo>
                  <a:lnTo>
                    <a:pt x="29" y="99"/>
                  </a:lnTo>
                  <a:lnTo>
                    <a:pt x="31" y="98"/>
                  </a:lnTo>
                  <a:lnTo>
                    <a:pt x="41" y="93"/>
                  </a:lnTo>
                  <a:lnTo>
                    <a:pt x="50" y="85"/>
                  </a:lnTo>
                  <a:lnTo>
                    <a:pt x="60" y="73"/>
                  </a:lnTo>
                  <a:lnTo>
                    <a:pt x="59" y="69"/>
                  </a:lnTo>
                  <a:lnTo>
                    <a:pt x="58" y="63"/>
                  </a:lnTo>
                  <a:lnTo>
                    <a:pt x="58" y="56"/>
                  </a:lnTo>
                  <a:lnTo>
                    <a:pt x="48" y="51"/>
                  </a:lnTo>
                  <a:lnTo>
                    <a:pt x="38" y="47"/>
                  </a:lnTo>
                  <a:lnTo>
                    <a:pt x="28" y="46"/>
                  </a:lnTo>
                  <a:close/>
                  <a:moveTo>
                    <a:pt x="100" y="41"/>
                  </a:moveTo>
                  <a:lnTo>
                    <a:pt x="94" y="41"/>
                  </a:lnTo>
                  <a:lnTo>
                    <a:pt x="89" y="42"/>
                  </a:lnTo>
                  <a:lnTo>
                    <a:pt x="82" y="43"/>
                  </a:lnTo>
                  <a:lnTo>
                    <a:pt x="79" y="46"/>
                  </a:lnTo>
                  <a:lnTo>
                    <a:pt x="75" y="48"/>
                  </a:lnTo>
                  <a:lnTo>
                    <a:pt x="72" y="51"/>
                  </a:lnTo>
                  <a:lnTo>
                    <a:pt x="71" y="54"/>
                  </a:lnTo>
                  <a:lnTo>
                    <a:pt x="69" y="58"/>
                  </a:lnTo>
                  <a:lnTo>
                    <a:pt x="71" y="61"/>
                  </a:lnTo>
                  <a:lnTo>
                    <a:pt x="71" y="65"/>
                  </a:lnTo>
                  <a:lnTo>
                    <a:pt x="73" y="69"/>
                  </a:lnTo>
                  <a:lnTo>
                    <a:pt x="76" y="72"/>
                  </a:lnTo>
                  <a:lnTo>
                    <a:pt x="77" y="73"/>
                  </a:lnTo>
                  <a:lnTo>
                    <a:pt x="80" y="75"/>
                  </a:lnTo>
                  <a:lnTo>
                    <a:pt x="84" y="73"/>
                  </a:lnTo>
                  <a:lnTo>
                    <a:pt x="89" y="73"/>
                  </a:lnTo>
                  <a:lnTo>
                    <a:pt x="96" y="72"/>
                  </a:lnTo>
                  <a:lnTo>
                    <a:pt x="102" y="69"/>
                  </a:lnTo>
                  <a:lnTo>
                    <a:pt x="107" y="68"/>
                  </a:lnTo>
                  <a:lnTo>
                    <a:pt x="111" y="65"/>
                  </a:lnTo>
                  <a:lnTo>
                    <a:pt x="113" y="64"/>
                  </a:lnTo>
                  <a:lnTo>
                    <a:pt x="113" y="60"/>
                  </a:lnTo>
                  <a:lnTo>
                    <a:pt x="111" y="54"/>
                  </a:lnTo>
                  <a:lnTo>
                    <a:pt x="109" y="46"/>
                  </a:lnTo>
                  <a:lnTo>
                    <a:pt x="105" y="41"/>
                  </a:lnTo>
                  <a:lnTo>
                    <a:pt x="103" y="41"/>
                  </a:lnTo>
                  <a:lnTo>
                    <a:pt x="100" y="41"/>
                  </a:lnTo>
                  <a:close/>
                  <a:moveTo>
                    <a:pt x="151" y="13"/>
                  </a:moveTo>
                  <a:lnTo>
                    <a:pt x="149" y="13"/>
                  </a:lnTo>
                  <a:lnTo>
                    <a:pt x="141" y="16"/>
                  </a:lnTo>
                  <a:lnTo>
                    <a:pt x="134" y="22"/>
                  </a:lnTo>
                  <a:lnTo>
                    <a:pt x="126" y="31"/>
                  </a:lnTo>
                  <a:lnTo>
                    <a:pt x="120" y="41"/>
                  </a:lnTo>
                  <a:lnTo>
                    <a:pt x="124" y="48"/>
                  </a:lnTo>
                  <a:lnTo>
                    <a:pt x="126" y="56"/>
                  </a:lnTo>
                  <a:lnTo>
                    <a:pt x="126" y="58"/>
                  </a:lnTo>
                  <a:lnTo>
                    <a:pt x="140" y="61"/>
                  </a:lnTo>
                  <a:lnTo>
                    <a:pt x="152" y="64"/>
                  </a:lnTo>
                  <a:lnTo>
                    <a:pt x="164" y="64"/>
                  </a:lnTo>
                  <a:lnTo>
                    <a:pt x="166" y="63"/>
                  </a:lnTo>
                  <a:lnTo>
                    <a:pt x="169" y="61"/>
                  </a:lnTo>
                  <a:lnTo>
                    <a:pt x="170" y="59"/>
                  </a:lnTo>
                  <a:lnTo>
                    <a:pt x="172" y="50"/>
                  </a:lnTo>
                  <a:lnTo>
                    <a:pt x="168" y="37"/>
                  </a:lnTo>
                  <a:lnTo>
                    <a:pt x="161" y="22"/>
                  </a:lnTo>
                  <a:lnTo>
                    <a:pt x="158" y="17"/>
                  </a:lnTo>
                  <a:lnTo>
                    <a:pt x="154" y="14"/>
                  </a:lnTo>
                  <a:lnTo>
                    <a:pt x="152" y="13"/>
                  </a:lnTo>
                  <a:lnTo>
                    <a:pt x="151" y="13"/>
                  </a:lnTo>
                  <a:close/>
                  <a:moveTo>
                    <a:pt x="148" y="0"/>
                  </a:moveTo>
                  <a:lnTo>
                    <a:pt x="156" y="0"/>
                  </a:lnTo>
                  <a:lnTo>
                    <a:pt x="164" y="5"/>
                  </a:lnTo>
                  <a:lnTo>
                    <a:pt x="173" y="16"/>
                  </a:lnTo>
                  <a:lnTo>
                    <a:pt x="178" y="27"/>
                  </a:lnTo>
                  <a:lnTo>
                    <a:pt x="183" y="39"/>
                  </a:lnTo>
                  <a:lnTo>
                    <a:pt x="185" y="52"/>
                  </a:lnTo>
                  <a:lnTo>
                    <a:pt x="182" y="64"/>
                  </a:lnTo>
                  <a:lnTo>
                    <a:pt x="179" y="68"/>
                  </a:lnTo>
                  <a:lnTo>
                    <a:pt x="175" y="72"/>
                  </a:lnTo>
                  <a:lnTo>
                    <a:pt x="173" y="75"/>
                  </a:lnTo>
                  <a:lnTo>
                    <a:pt x="168" y="76"/>
                  </a:lnTo>
                  <a:lnTo>
                    <a:pt x="165" y="76"/>
                  </a:lnTo>
                  <a:lnTo>
                    <a:pt x="152" y="77"/>
                  </a:lnTo>
                  <a:lnTo>
                    <a:pt x="139" y="75"/>
                  </a:lnTo>
                  <a:lnTo>
                    <a:pt x="124" y="71"/>
                  </a:lnTo>
                  <a:lnTo>
                    <a:pt x="123" y="73"/>
                  </a:lnTo>
                  <a:lnTo>
                    <a:pt x="115" y="79"/>
                  </a:lnTo>
                  <a:lnTo>
                    <a:pt x="106" y="82"/>
                  </a:lnTo>
                  <a:lnTo>
                    <a:pt x="100" y="84"/>
                  </a:lnTo>
                  <a:lnTo>
                    <a:pt x="92" y="86"/>
                  </a:lnTo>
                  <a:lnTo>
                    <a:pt x="82" y="86"/>
                  </a:lnTo>
                  <a:lnTo>
                    <a:pt x="73" y="86"/>
                  </a:lnTo>
                  <a:lnTo>
                    <a:pt x="69" y="84"/>
                  </a:lnTo>
                  <a:lnTo>
                    <a:pt x="59" y="96"/>
                  </a:lnTo>
                  <a:lnTo>
                    <a:pt x="48" y="103"/>
                  </a:lnTo>
                  <a:lnTo>
                    <a:pt x="35" y="110"/>
                  </a:lnTo>
                  <a:lnTo>
                    <a:pt x="33" y="111"/>
                  </a:lnTo>
                  <a:lnTo>
                    <a:pt x="26" y="113"/>
                  </a:lnTo>
                  <a:lnTo>
                    <a:pt x="21" y="111"/>
                  </a:lnTo>
                  <a:lnTo>
                    <a:pt x="16" y="109"/>
                  </a:lnTo>
                  <a:lnTo>
                    <a:pt x="8" y="99"/>
                  </a:lnTo>
                  <a:lnTo>
                    <a:pt x="3" y="88"/>
                  </a:lnTo>
                  <a:lnTo>
                    <a:pt x="0" y="73"/>
                  </a:lnTo>
                  <a:lnTo>
                    <a:pt x="0" y="61"/>
                  </a:lnTo>
                  <a:lnTo>
                    <a:pt x="1" y="51"/>
                  </a:lnTo>
                  <a:lnTo>
                    <a:pt x="4" y="43"/>
                  </a:lnTo>
                  <a:lnTo>
                    <a:pt x="9" y="38"/>
                  </a:lnTo>
                  <a:lnTo>
                    <a:pt x="13" y="35"/>
                  </a:lnTo>
                  <a:lnTo>
                    <a:pt x="25" y="33"/>
                  </a:lnTo>
                  <a:lnTo>
                    <a:pt x="38" y="34"/>
                  </a:lnTo>
                  <a:lnTo>
                    <a:pt x="50" y="38"/>
                  </a:lnTo>
                  <a:lnTo>
                    <a:pt x="62" y="44"/>
                  </a:lnTo>
                  <a:lnTo>
                    <a:pt x="62" y="43"/>
                  </a:lnTo>
                  <a:lnTo>
                    <a:pt x="69" y="37"/>
                  </a:lnTo>
                  <a:lnTo>
                    <a:pt x="79" y="31"/>
                  </a:lnTo>
                  <a:lnTo>
                    <a:pt x="85" y="29"/>
                  </a:lnTo>
                  <a:lnTo>
                    <a:pt x="92" y="27"/>
                  </a:lnTo>
                  <a:lnTo>
                    <a:pt x="102" y="27"/>
                  </a:lnTo>
                  <a:lnTo>
                    <a:pt x="111" y="30"/>
                  </a:lnTo>
                  <a:lnTo>
                    <a:pt x="122" y="16"/>
                  </a:lnTo>
                  <a:lnTo>
                    <a:pt x="134" y="5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9" name="Freeform 98"/>
            <p:cNvSpPr>
              <a:spLocks/>
            </p:cNvSpPr>
            <p:nvPr/>
          </p:nvSpPr>
          <p:spPr bwMode="auto">
            <a:xfrm>
              <a:off x="4899026" y="1635125"/>
              <a:ext cx="142875" cy="146050"/>
            </a:xfrm>
            <a:custGeom>
              <a:avLst/>
              <a:gdLst>
                <a:gd name="T0" fmla="*/ 9 w 90"/>
                <a:gd name="T1" fmla="*/ 0 h 92"/>
                <a:gd name="T2" fmla="*/ 29 w 90"/>
                <a:gd name="T3" fmla="*/ 2 h 92"/>
                <a:gd name="T4" fmla="*/ 48 w 90"/>
                <a:gd name="T5" fmla="*/ 7 h 92"/>
                <a:gd name="T6" fmla="*/ 65 w 90"/>
                <a:gd name="T7" fmla="*/ 19 h 92"/>
                <a:gd name="T8" fmla="*/ 72 w 90"/>
                <a:gd name="T9" fmla="*/ 25 h 92"/>
                <a:gd name="T10" fmla="*/ 79 w 90"/>
                <a:gd name="T11" fmla="*/ 36 h 92"/>
                <a:gd name="T12" fmla="*/ 84 w 90"/>
                <a:gd name="T13" fmla="*/ 49 h 92"/>
                <a:gd name="T14" fmla="*/ 88 w 90"/>
                <a:gd name="T15" fmla="*/ 64 h 92"/>
                <a:gd name="T16" fmla="*/ 90 w 90"/>
                <a:gd name="T17" fmla="*/ 83 h 92"/>
                <a:gd name="T18" fmla="*/ 89 w 90"/>
                <a:gd name="T19" fmla="*/ 87 h 92"/>
                <a:gd name="T20" fmla="*/ 88 w 90"/>
                <a:gd name="T21" fmla="*/ 89 h 92"/>
                <a:gd name="T22" fmla="*/ 85 w 90"/>
                <a:gd name="T23" fmla="*/ 92 h 92"/>
                <a:gd name="T24" fmla="*/ 81 w 90"/>
                <a:gd name="T25" fmla="*/ 92 h 92"/>
                <a:gd name="T26" fmla="*/ 79 w 90"/>
                <a:gd name="T27" fmla="*/ 92 h 92"/>
                <a:gd name="T28" fmla="*/ 76 w 90"/>
                <a:gd name="T29" fmla="*/ 91 h 92"/>
                <a:gd name="T30" fmla="*/ 73 w 90"/>
                <a:gd name="T31" fmla="*/ 88 h 92"/>
                <a:gd name="T32" fmla="*/ 72 w 90"/>
                <a:gd name="T33" fmla="*/ 84 h 92"/>
                <a:gd name="T34" fmla="*/ 69 w 90"/>
                <a:gd name="T35" fmla="*/ 62 h 92"/>
                <a:gd name="T36" fmla="*/ 64 w 90"/>
                <a:gd name="T37" fmla="*/ 45 h 92"/>
                <a:gd name="T38" fmla="*/ 54 w 90"/>
                <a:gd name="T39" fmla="*/ 32 h 92"/>
                <a:gd name="T40" fmla="*/ 41 w 90"/>
                <a:gd name="T41" fmla="*/ 24 h 92"/>
                <a:gd name="T42" fmla="*/ 26 w 90"/>
                <a:gd name="T43" fmla="*/ 19 h 92"/>
                <a:gd name="T44" fmla="*/ 10 w 90"/>
                <a:gd name="T45" fmla="*/ 19 h 92"/>
                <a:gd name="T46" fmla="*/ 7 w 90"/>
                <a:gd name="T47" fmla="*/ 19 h 92"/>
                <a:gd name="T48" fmla="*/ 4 w 90"/>
                <a:gd name="T49" fmla="*/ 16 h 92"/>
                <a:gd name="T50" fmla="*/ 1 w 90"/>
                <a:gd name="T51" fmla="*/ 13 h 92"/>
                <a:gd name="T52" fmla="*/ 0 w 90"/>
                <a:gd name="T53" fmla="*/ 11 h 92"/>
                <a:gd name="T54" fmla="*/ 1 w 90"/>
                <a:gd name="T55" fmla="*/ 7 h 92"/>
                <a:gd name="T56" fmla="*/ 3 w 90"/>
                <a:gd name="T57" fmla="*/ 4 h 92"/>
                <a:gd name="T58" fmla="*/ 5 w 90"/>
                <a:gd name="T59" fmla="*/ 2 h 92"/>
                <a:gd name="T60" fmla="*/ 9 w 90"/>
                <a:gd name="T6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92">
                  <a:moveTo>
                    <a:pt x="9" y="0"/>
                  </a:moveTo>
                  <a:lnTo>
                    <a:pt x="29" y="2"/>
                  </a:lnTo>
                  <a:lnTo>
                    <a:pt x="48" y="7"/>
                  </a:lnTo>
                  <a:lnTo>
                    <a:pt x="65" y="19"/>
                  </a:lnTo>
                  <a:lnTo>
                    <a:pt x="72" y="25"/>
                  </a:lnTo>
                  <a:lnTo>
                    <a:pt x="79" y="36"/>
                  </a:lnTo>
                  <a:lnTo>
                    <a:pt x="84" y="49"/>
                  </a:lnTo>
                  <a:lnTo>
                    <a:pt x="88" y="64"/>
                  </a:lnTo>
                  <a:lnTo>
                    <a:pt x="90" y="83"/>
                  </a:lnTo>
                  <a:lnTo>
                    <a:pt x="89" y="87"/>
                  </a:lnTo>
                  <a:lnTo>
                    <a:pt x="88" y="89"/>
                  </a:lnTo>
                  <a:lnTo>
                    <a:pt x="85" y="92"/>
                  </a:lnTo>
                  <a:lnTo>
                    <a:pt x="81" y="92"/>
                  </a:lnTo>
                  <a:lnTo>
                    <a:pt x="79" y="92"/>
                  </a:lnTo>
                  <a:lnTo>
                    <a:pt x="76" y="91"/>
                  </a:lnTo>
                  <a:lnTo>
                    <a:pt x="73" y="88"/>
                  </a:lnTo>
                  <a:lnTo>
                    <a:pt x="72" y="84"/>
                  </a:lnTo>
                  <a:lnTo>
                    <a:pt x="69" y="62"/>
                  </a:lnTo>
                  <a:lnTo>
                    <a:pt x="64" y="45"/>
                  </a:lnTo>
                  <a:lnTo>
                    <a:pt x="54" y="32"/>
                  </a:lnTo>
                  <a:lnTo>
                    <a:pt x="41" y="24"/>
                  </a:lnTo>
                  <a:lnTo>
                    <a:pt x="26" y="19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4" y="16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4"/>
                  </a:lnTo>
                  <a:lnTo>
                    <a:pt x="5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0" name="Freeform 99"/>
            <p:cNvSpPr>
              <a:spLocks/>
            </p:cNvSpPr>
            <p:nvPr/>
          </p:nvSpPr>
          <p:spPr bwMode="auto">
            <a:xfrm>
              <a:off x="5545138" y="1631950"/>
              <a:ext cx="166688" cy="131763"/>
            </a:xfrm>
            <a:custGeom>
              <a:avLst/>
              <a:gdLst>
                <a:gd name="T0" fmla="*/ 76 w 105"/>
                <a:gd name="T1" fmla="*/ 0 h 83"/>
                <a:gd name="T2" fmla="*/ 98 w 105"/>
                <a:gd name="T3" fmla="*/ 2 h 83"/>
                <a:gd name="T4" fmla="*/ 101 w 105"/>
                <a:gd name="T5" fmla="*/ 4 h 83"/>
                <a:gd name="T6" fmla="*/ 104 w 105"/>
                <a:gd name="T7" fmla="*/ 6 h 83"/>
                <a:gd name="T8" fmla="*/ 105 w 105"/>
                <a:gd name="T9" fmla="*/ 10 h 83"/>
                <a:gd name="T10" fmla="*/ 105 w 105"/>
                <a:gd name="T11" fmla="*/ 14 h 83"/>
                <a:gd name="T12" fmla="*/ 102 w 105"/>
                <a:gd name="T13" fmla="*/ 17 h 83"/>
                <a:gd name="T14" fmla="*/ 100 w 105"/>
                <a:gd name="T15" fmla="*/ 19 h 83"/>
                <a:gd name="T16" fmla="*/ 97 w 105"/>
                <a:gd name="T17" fmla="*/ 21 h 83"/>
                <a:gd name="T18" fmla="*/ 93 w 105"/>
                <a:gd name="T19" fmla="*/ 19 h 83"/>
                <a:gd name="T20" fmla="*/ 76 w 105"/>
                <a:gd name="T21" fmla="*/ 18 h 83"/>
                <a:gd name="T22" fmla="*/ 62 w 105"/>
                <a:gd name="T23" fmla="*/ 19 h 83"/>
                <a:gd name="T24" fmla="*/ 47 w 105"/>
                <a:gd name="T25" fmla="*/ 26 h 83"/>
                <a:gd name="T26" fmla="*/ 34 w 105"/>
                <a:gd name="T27" fmla="*/ 38 h 83"/>
                <a:gd name="T28" fmla="*/ 25 w 105"/>
                <a:gd name="T29" fmla="*/ 55 h 83"/>
                <a:gd name="T30" fmla="*/ 18 w 105"/>
                <a:gd name="T31" fmla="*/ 76 h 83"/>
                <a:gd name="T32" fmla="*/ 17 w 105"/>
                <a:gd name="T33" fmla="*/ 78 h 83"/>
                <a:gd name="T34" fmla="*/ 16 w 105"/>
                <a:gd name="T35" fmla="*/ 81 h 83"/>
                <a:gd name="T36" fmla="*/ 13 w 105"/>
                <a:gd name="T37" fmla="*/ 82 h 83"/>
                <a:gd name="T38" fmla="*/ 9 w 105"/>
                <a:gd name="T39" fmla="*/ 83 h 83"/>
                <a:gd name="T40" fmla="*/ 8 w 105"/>
                <a:gd name="T41" fmla="*/ 83 h 83"/>
                <a:gd name="T42" fmla="*/ 4 w 105"/>
                <a:gd name="T43" fmla="*/ 82 h 83"/>
                <a:gd name="T44" fmla="*/ 1 w 105"/>
                <a:gd name="T45" fmla="*/ 79 h 83"/>
                <a:gd name="T46" fmla="*/ 0 w 105"/>
                <a:gd name="T47" fmla="*/ 76 h 83"/>
                <a:gd name="T48" fmla="*/ 0 w 105"/>
                <a:gd name="T49" fmla="*/ 73 h 83"/>
                <a:gd name="T50" fmla="*/ 5 w 105"/>
                <a:gd name="T51" fmla="*/ 53 h 83"/>
                <a:gd name="T52" fmla="*/ 12 w 105"/>
                <a:gd name="T53" fmla="*/ 38 h 83"/>
                <a:gd name="T54" fmla="*/ 20 w 105"/>
                <a:gd name="T55" fmla="*/ 26 h 83"/>
                <a:gd name="T56" fmla="*/ 29 w 105"/>
                <a:gd name="T57" fmla="*/ 17 h 83"/>
                <a:gd name="T58" fmla="*/ 37 w 105"/>
                <a:gd name="T59" fmla="*/ 10 h 83"/>
                <a:gd name="T60" fmla="*/ 55 w 105"/>
                <a:gd name="T61" fmla="*/ 2 h 83"/>
                <a:gd name="T62" fmla="*/ 76 w 105"/>
                <a:gd name="T6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5" h="83">
                  <a:moveTo>
                    <a:pt x="76" y="0"/>
                  </a:moveTo>
                  <a:lnTo>
                    <a:pt x="98" y="2"/>
                  </a:lnTo>
                  <a:lnTo>
                    <a:pt x="101" y="4"/>
                  </a:lnTo>
                  <a:lnTo>
                    <a:pt x="104" y="6"/>
                  </a:lnTo>
                  <a:lnTo>
                    <a:pt x="105" y="10"/>
                  </a:lnTo>
                  <a:lnTo>
                    <a:pt x="105" y="14"/>
                  </a:lnTo>
                  <a:lnTo>
                    <a:pt x="102" y="17"/>
                  </a:lnTo>
                  <a:lnTo>
                    <a:pt x="100" y="19"/>
                  </a:lnTo>
                  <a:lnTo>
                    <a:pt x="97" y="21"/>
                  </a:lnTo>
                  <a:lnTo>
                    <a:pt x="93" y="19"/>
                  </a:lnTo>
                  <a:lnTo>
                    <a:pt x="76" y="18"/>
                  </a:lnTo>
                  <a:lnTo>
                    <a:pt x="62" y="19"/>
                  </a:lnTo>
                  <a:lnTo>
                    <a:pt x="47" y="26"/>
                  </a:lnTo>
                  <a:lnTo>
                    <a:pt x="34" y="38"/>
                  </a:lnTo>
                  <a:lnTo>
                    <a:pt x="25" y="55"/>
                  </a:lnTo>
                  <a:lnTo>
                    <a:pt x="18" y="76"/>
                  </a:lnTo>
                  <a:lnTo>
                    <a:pt x="17" y="78"/>
                  </a:lnTo>
                  <a:lnTo>
                    <a:pt x="16" y="81"/>
                  </a:lnTo>
                  <a:lnTo>
                    <a:pt x="13" y="82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4" y="82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0" y="73"/>
                  </a:lnTo>
                  <a:lnTo>
                    <a:pt x="5" y="53"/>
                  </a:lnTo>
                  <a:lnTo>
                    <a:pt x="12" y="38"/>
                  </a:lnTo>
                  <a:lnTo>
                    <a:pt x="20" y="26"/>
                  </a:lnTo>
                  <a:lnTo>
                    <a:pt x="29" y="17"/>
                  </a:lnTo>
                  <a:lnTo>
                    <a:pt x="37" y="10"/>
                  </a:lnTo>
                  <a:lnTo>
                    <a:pt x="55" y="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1" name="Freeform 100"/>
            <p:cNvSpPr>
              <a:spLocks/>
            </p:cNvSpPr>
            <p:nvPr/>
          </p:nvSpPr>
          <p:spPr bwMode="auto">
            <a:xfrm>
              <a:off x="4979988" y="1446213"/>
              <a:ext cx="625475" cy="133350"/>
            </a:xfrm>
            <a:custGeom>
              <a:avLst/>
              <a:gdLst>
                <a:gd name="T0" fmla="*/ 16 w 394"/>
                <a:gd name="T1" fmla="*/ 3 h 84"/>
                <a:gd name="T2" fmla="*/ 25 w 394"/>
                <a:gd name="T3" fmla="*/ 17 h 84"/>
                <a:gd name="T4" fmla="*/ 33 w 394"/>
                <a:gd name="T5" fmla="*/ 30 h 84"/>
                <a:gd name="T6" fmla="*/ 41 w 394"/>
                <a:gd name="T7" fmla="*/ 35 h 84"/>
                <a:gd name="T8" fmla="*/ 50 w 394"/>
                <a:gd name="T9" fmla="*/ 33 h 84"/>
                <a:gd name="T10" fmla="*/ 82 w 394"/>
                <a:gd name="T11" fmla="*/ 28 h 84"/>
                <a:gd name="T12" fmla="*/ 103 w 394"/>
                <a:gd name="T13" fmla="*/ 45 h 84"/>
                <a:gd name="T14" fmla="*/ 114 w 394"/>
                <a:gd name="T15" fmla="*/ 54 h 84"/>
                <a:gd name="T16" fmla="*/ 122 w 394"/>
                <a:gd name="T17" fmla="*/ 54 h 84"/>
                <a:gd name="T18" fmla="*/ 131 w 394"/>
                <a:gd name="T19" fmla="*/ 50 h 84"/>
                <a:gd name="T20" fmla="*/ 168 w 394"/>
                <a:gd name="T21" fmla="*/ 43 h 84"/>
                <a:gd name="T22" fmla="*/ 186 w 394"/>
                <a:gd name="T23" fmla="*/ 58 h 84"/>
                <a:gd name="T24" fmla="*/ 196 w 394"/>
                <a:gd name="T25" fmla="*/ 64 h 84"/>
                <a:gd name="T26" fmla="*/ 204 w 394"/>
                <a:gd name="T27" fmla="*/ 60 h 84"/>
                <a:gd name="T28" fmla="*/ 217 w 394"/>
                <a:gd name="T29" fmla="*/ 50 h 84"/>
                <a:gd name="T30" fmla="*/ 249 w 394"/>
                <a:gd name="T31" fmla="*/ 47 h 84"/>
                <a:gd name="T32" fmla="*/ 267 w 394"/>
                <a:gd name="T33" fmla="*/ 58 h 84"/>
                <a:gd name="T34" fmla="*/ 276 w 394"/>
                <a:gd name="T35" fmla="*/ 60 h 84"/>
                <a:gd name="T36" fmla="*/ 285 w 394"/>
                <a:gd name="T37" fmla="*/ 52 h 84"/>
                <a:gd name="T38" fmla="*/ 302 w 394"/>
                <a:gd name="T39" fmla="*/ 37 h 84"/>
                <a:gd name="T40" fmla="*/ 338 w 394"/>
                <a:gd name="T41" fmla="*/ 38 h 84"/>
                <a:gd name="T42" fmla="*/ 348 w 394"/>
                <a:gd name="T43" fmla="*/ 41 h 84"/>
                <a:gd name="T44" fmla="*/ 356 w 394"/>
                <a:gd name="T45" fmla="*/ 39 h 84"/>
                <a:gd name="T46" fmla="*/ 363 w 394"/>
                <a:gd name="T47" fmla="*/ 28 h 84"/>
                <a:gd name="T48" fmla="*/ 372 w 394"/>
                <a:gd name="T49" fmla="*/ 13 h 84"/>
                <a:gd name="T50" fmla="*/ 382 w 394"/>
                <a:gd name="T51" fmla="*/ 5 h 84"/>
                <a:gd name="T52" fmla="*/ 393 w 394"/>
                <a:gd name="T53" fmla="*/ 9 h 84"/>
                <a:gd name="T54" fmla="*/ 393 w 394"/>
                <a:gd name="T55" fmla="*/ 21 h 84"/>
                <a:gd name="T56" fmla="*/ 385 w 394"/>
                <a:gd name="T57" fmla="*/ 29 h 84"/>
                <a:gd name="T58" fmla="*/ 376 w 394"/>
                <a:gd name="T59" fmla="*/ 45 h 84"/>
                <a:gd name="T60" fmla="*/ 351 w 394"/>
                <a:gd name="T61" fmla="*/ 60 h 84"/>
                <a:gd name="T62" fmla="*/ 327 w 394"/>
                <a:gd name="T63" fmla="*/ 55 h 84"/>
                <a:gd name="T64" fmla="*/ 316 w 394"/>
                <a:gd name="T65" fmla="*/ 52 h 84"/>
                <a:gd name="T66" fmla="*/ 306 w 394"/>
                <a:gd name="T67" fmla="*/ 60 h 84"/>
                <a:gd name="T68" fmla="*/ 288 w 394"/>
                <a:gd name="T69" fmla="*/ 76 h 84"/>
                <a:gd name="T70" fmla="*/ 259 w 394"/>
                <a:gd name="T71" fmla="*/ 75 h 84"/>
                <a:gd name="T72" fmla="*/ 242 w 394"/>
                <a:gd name="T73" fmla="*/ 66 h 84"/>
                <a:gd name="T74" fmla="*/ 233 w 394"/>
                <a:gd name="T75" fmla="*/ 64 h 84"/>
                <a:gd name="T76" fmla="*/ 223 w 394"/>
                <a:gd name="T77" fmla="*/ 72 h 84"/>
                <a:gd name="T78" fmla="*/ 196 w 394"/>
                <a:gd name="T79" fmla="*/ 84 h 84"/>
                <a:gd name="T80" fmla="*/ 177 w 394"/>
                <a:gd name="T81" fmla="*/ 76 h 84"/>
                <a:gd name="T82" fmla="*/ 162 w 394"/>
                <a:gd name="T83" fmla="*/ 64 h 84"/>
                <a:gd name="T84" fmla="*/ 153 w 394"/>
                <a:gd name="T85" fmla="*/ 62 h 84"/>
                <a:gd name="T86" fmla="*/ 140 w 394"/>
                <a:gd name="T87" fmla="*/ 67 h 84"/>
                <a:gd name="T88" fmla="*/ 113 w 394"/>
                <a:gd name="T89" fmla="*/ 75 h 84"/>
                <a:gd name="T90" fmla="*/ 88 w 394"/>
                <a:gd name="T91" fmla="*/ 58 h 84"/>
                <a:gd name="T92" fmla="*/ 80 w 394"/>
                <a:gd name="T93" fmla="*/ 49 h 84"/>
                <a:gd name="T94" fmla="*/ 69 w 394"/>
                <a:gd name="T95" fmla="*/ 47 h 84"/>
                <a:gd name="T96" fmla="*/ 50 w 394"/>
                <a:gd name="T97" fmla="*/ 54 h 84"/>
                <a:gd name="T98" fmla="*/ 24 w 394"/>
                <a:gd name="T99" fmla="*/ 49 h 84"/>
                <a:gd name="T100" fmla="*/ 7 w 394"/>
                <a:gd name="T101" fmla="*/ 26 h 84"/>
                <a:gd name="T102" fmla="*/ 3 w 394"/>
                <a:gd name="T103" fmla="*/ 18 h 84"/>
                <a:gd name="T104" fmla="*/ 0 w 394"/>
                <a:gd name="T105" fmla="*/ 8 h 84"/>
                <a:gd name="T106" fmla="*/ 8 w 394"/>
                <a:gd name="T10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4" h="84">
                  <a:moveTo>
                    <a:pt x="8" y="0"/>
                  </a:moveTo>
                  <a:lnTo>
                    <a:pt x="12" y="1"/>
                  </a:lnTo>
                  <a:lnTo>
                    <a:pt x="16" y="3"/>
                  </a:lnTo>
                  <a:lnTo>
                    <a:pt x="20" y="7"/>
                  </a:lnTo>
                  <a:lnTo>
                    <a:pt x="22" y="12"/>
                  </a:lnTo>
                  <a:lnTo>
                    <a:pt x="25" y="17"/>
                  </a:lnTo>
                  <a:lnTo>
                    <a:pt x="28" y="22"/>
                  </a:lnTo>
                  <a:lnTo>
                    <a:pt x="30" y="26"/>
                  </a:lnTo>
                  <a:lnTo>
                    <a:pt x="33" y="30"/>
                  </a:lnTo>
                  <a:lnTo>
                    <a:pt x="35" y="34"/>
                  </a:lnTo>
                  <a:lnTo>
                    <a:pt x="39" y="35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7" y="34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67" y="28"/>
                  </a:lnTo>
                  <a:lnTo>
                    <a:pt x="82" y="28"/>
                  </a:lnTo>
                  <a:lnTo>
                    <a:pt x="90" y="32"/>
                  </a:lnTo>
                  <a:lnTo>
                    <a:pt x="97" y="37"/>
                  </a:lnTo>
                  <a:lnTo>
                    <a:pt x="103" y="45"/>
                  </a:lnTo>
                  <a:lnTo>
                    <a:pt x="106" y="47"/>
                  </a:lnTo>
                  <a:lnTo>
                    <a:pt x="110" y="51"/>
                  </a:lnTo>
                  <a:lnTo>
                    <a:pt x="114" y="54"/>
                  </a:lnTo>
                  <a:lnTo>
                    <a:pt x="117" y="55"/>
                  </a:lnTo>
                  <a:lnTo>
                    <a:pt x="119" y="55"/>
                  </a:lnTo>
                  <a:lnTo>
                    <a:pt x="122" y="54"/>
                  </a:lnTo>
                  <a:lnTo>
                    <a:pt x="124" y="52"/>
                  </a:lnTo>
                  <a:lnTo>
                    <a:pt x="128" y="51"/>
                  </a:lnTo>
                  <a:lnTo>
                    <a:pt x="131" y="50"/>
                  </a:lnTo>
                  <a:lnTo>
                    <a:pt x="144" y="43"/>
                  </a:lnTo>
                  <a:lnTo>
                    <a:pt x="158" y="41"/>
                  </a:lnTo>
                  <a:lnTo>
                    <a:pt x="168" y="43"/>
                  </a:lnTo>
                  <a:lnTo>
                    <a:pt x="175" y="49"/>
                  </a:lnTo>
                  <a:lnTo>
                    <a:pt x="182" y="55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2" y="63"/>
                  </a:lnTo>
                  <a:lnTo>
                    <a:pt x="196" y="64"/>
                  </a:lnTo>
                  <a:lnTo>
                    <a:pt x="199" y="63"/>
                  </a:lnTo>
                  <a:lnTo>
                    <a:pt x="202" y="62"/>
                  </a:lnTo>
                  <a:lnTo>
                    <a:pt x="204" y="60"/>
                  </a:lnTo>
                  <a:lnTo>
                    <a:pt x="207" y="58"/>
                  </a:lnTo>
                  <a:lnTo>
                    <a:pt x="211" y="55"/>
                  </a:lnTo>
                  <a:lnTo>
                    <a:pt x="217" y="50"/>
                  </a:lnTo>
                  <a:lnTo>
                    <a:pt x="226" y="46"/>
                  </a:lnTo>
                  <a:lnTo>
                    <a:pt x="236" y="43"/>
                  </a:lnTo>
                  <a:lnTo>
                    <a:pt x="249" y="47"/>
                  </a:lnTo>
                  <a:lnTo>
                    <a:pt x="261" y="54"/>
                  </a:lnTo>
                  <a:lnTo>
                    <a:pt x="264" y="55"/>
                  </a:lnTo>
                  <a:lnTo>
                    <a:pt x="267" y="58"/>
                  </a:lnTo>
                  <a:lnTo>
                    <a:pt x="271" y="59"/>
                  </a:lnTo>
                  <a:lnTo>
                    <a:pt x="274" y="60"/>
                  </a:lnTo>
                  <a:lnTo>
                    <a:pt x="276" y="60"/>
                  </a:lnTo>
                  <a:lnTo>
                    <a:pt x="279" y="59"/>
                  </a:lnTo>
                  <a:lnTo>
                    <a:pt x="281" y="56"/>
                  </a:lnTo>
                  <a:lnTo>
                    <a:pt x="285" y="52"/>
                  </a:lnTo>
                  <a:lnTo>
                    <a:pt x="289" y="50"/>
                  </a:lnTo>
                  <a:lnTo>
                    <a:pt x="295" y="43"/>
                  </a:lnTo>
                  <a:lnTo>
                    <a:pt x="302" y="37"/>
                  </a:lnTo>
                  <a:lnTo>
                    <a:pt x="310" y="34"/>
                  </a:lnTo>
                  <a:lnTo>
                    <a:pt x="325" y="34"/>
                  </a:lnTo>
                  <a:lnTo>
                    <a:pt x="338" y="38"/>
                  </a:lnTo>
                  <a:lnTo>
                    <a:pt x="342" y="39"/>
                  </a:lnTo>
                  <a:lnTo>
                    <a:pt x="344" y="39"/>
                  </a:lnTo>
                  <a:lnTo>
                    <a:pt x="348" y="41"/>
                  </a:lnTo>
                  <a:lnTo>
                    <a:pt x="351" y="41"/>
                  </a:lnTo>
                  <a:lnTo>
                    <a:pt x="353" y="41"/>
                  </a:lnTo>
                  <a:lnTo>
                    <a:pt x="356" y="39"/>
                  </a:lnTo>
                  <a:lnTo>
                    <a:pt x="359" y="35"/>
                  </a:lnTo>
                  <a:lnTo>
                    <a:pt x="361" y="32"/>
                  </a:lnTo>
                  <a:lnTo>
                    <a:pt x="363" y="28"/>
                  </a:lnTo>
                  <a:lnTo>
                    <a:pt x="365" y="22"/>
                  </a:lnTo>
                  <a:lnTo>
                    <a:pt x="368" y="17"/>
                  </a:lnTo>
                  <a:lnTo>
                    <a:pt x="372" y="13"/>
                  </a:lnTo>
                  <a:lnTo>
                    <a:pt x="374" y="9"/>
                  </a:lnTo>
                  <a:lnTo>
                    <a:pt x="380" y="7"/>
                  </a:lnTo>
                  <a:lnTo>
                    <a:pt x="382" y="5"/>
                  </a:lnTo>
                  <a:lnTo>
                    <a:pt x="386" y="5"/>
                  </a:lnTo>
                  <a:lnTo>
                    <a:pt x="390" y="7"/>
                  </a:lnTo>
                  <a:lnTo>
                    <a:pt x="393" y="9"/>
                  </a:lnTo>
                  <a:lnTo>
                    <a:pt x="394" y="13"/>
                  </a:lnTo>
                  <a:lnTo>
                    <a:pt x="394" y="17"/>
                  </a:lnTo>
                  <a:lnTo>
                    <a:pt x="393" y="21"/>
                  </a:lnTo>
                  <a:lnTo>
                    <a:pt x="389" y="24"/>
                  </a:lnTo>
                  <a:lnTo>
                    <a:pt x="388" y="25"/>
                  </a:lnTo>
                  <a:lnTo>
                    <a:pt x="385" y="29"/>
                  </a:lnTo>
                  <a:lnTo>
                    <a:pt x="382" y="33"/>
                  </a:lnTo>
                  <a:lnTo>
                    <a:pt x="381" y="37"/>
                  </a:lnTo>
                  <a:lnTo>
                    <a:pt x="376" y="45"/>
                  </a:lnTo>
                  <a:lnTo>
                    <a:pt x="369" y="54"/>
                  </a:lnTo>
                  <a:lnTo>
                    <a:pt x="361" y="59"/>
                  </a:lnTo>
                  <a:lnTo>
                    <a:pt x="351" y="60"/>
                  </a:lnTo>
                  <a:lnTo>
                    <a:pt x="340" y="59"/>
                  </a:lnTo>
                  <a:lnTo>
                    <a:pt x="331" y="56"/>
                  </a:lnTo>
                  <a:lnTo>
                    <a:pt x="327" y="55"/>
                  </a:lnTo>
                  <a:lnTo>
                    <a:pt x="322" y="54"/>
                  </a:lnTo>
                  <a:lnTo>
                    <a:pt x="318" y="52"/>
                  </a:lnTo>
                  <a:lnTo>
                    <a:pt x="316" y="52"/>
                  </a:lnTo>
                  <a:lnTo>
                    <a:pt x="313" y="54"/>
                  </a:lnTo>
                  <a:lnTo>
                    <a:pt x="309" y="56"/>
                  </a:lnTo>
                  <a:lnTo>
                    <a:pt x="306" y="60"/>
                  </a:lnTo>
                  <a:lnTo>
                    <a:pt x="304" y="63"/>
                  </a:lnTo>
                  <a:lnTo>
                    <a:pt x="296" y="71"/>
                  </a:lnTo>
                  <a:lnTo>
                    <a:pt x="288" y="76"/>
                  </a:lnTo>
                  <a:lnTo>
                    <a:pt x="279" y="80"/>
                  </a:lnTo>
                  <a:lnTo>
                    <a:pt x="268" y="79"/>
                  </a:lnTo>
                  <a:lnTo>
                    <a:pt x="259" y="75"/>
                  </a:lnTo>
                  <a:lnTo>
                    <a:pt x="250" y="71"/>
                  </a:lnTo>
                  <a:lnTo>
                    <a:pt x="246" y="68"/>
                  </a:lnTo>
                  <a:lnTo>
                    <a:pt x="242" y="66"/>
                  </a:lnTo>
                  <a:lnTo>
                    <a:pt x="240" y="64"/>
                  </a:lnTo>
                  <a:lnTo>
                    <a:pt x="236" y="63"/>
                  </a:lnTo>
                  <a:lnTo>
                    <a:pt x="233" y="64"/>
                  </a:lnTo>
                  <a:lnTo>
                    <a:pt x="229" y="67"/>
                  </a:lnTo>
                  <a:lnTo>
                    <a:pt x="225" y="68"/>
                  </a:lnTo>
                  <a:lnTo>
                    <a:pt x="223" y="72"/>
                  </a:lnTo>
                  <a:lnTo>
                    <a:pt x="215" y="77"/>
                  </a:lnTo>
                  <a:lnTo>
                    <a:pt x="206" y="81"/>
                  </a:lnTo>
                  <a:lnTo>
                    <a:pt x="196" y="84"/>
                  </a:lnTo>
                  <a:lnTo>
                    <a:pt x="195" y="84"/>
                  </a:lnTo>
                  <a:lnTo>
                    <a:pt x="186" y="81"/>
                  </a:lnTo>
                  <a:lnTo>
                    <a:pt x="177" y="76"/>
                  </a:lnTo>
                  <a:lnTo>
                    <a:pt x="169" y="70"/>
                  </a:lnTo>
                  <a:lnTo>
                    <a:pt x="166" y="67"/>
                  </a:lnTo>
                  <a:lnTo>
                    <a:pt x="162" y="64"/>
                  </a:lnTo>
                  <a:lnTo>
                    <a:pt x="158" y="62"/>
                  </a:lnTo>
                  <a:lnTo>
                    <a:pt x="156" y="60"/>
                  </a:lnTo>
                  <a:lnTo>
                    <a:pt x="153" y="62"/>
                  </a:lnTo>
                  <a:lnTo>
                    <a:pt x="149" y="63"/>
                  </a:lnTo>
                  <a:lnTo>
                    <a:pt x="145" y="64"/>
                  </a:lnTo>
                  <a:lnTo>
                    <a:pt x="140" y="67"/>
                  </a:lnTo>
                  <a:lnTo>
                    <a:pt x="132" y="71"/>
                  </a:lnTo>
                  <a:lnTo>
                    <a:pt x="123" y="75"/>
                  </a:lnTo>
                  <a:lnTo>
                    <a:pt x="113" y="75"/>
                  </a:lnTo>
                  <a:lnTo>
                    <a:pt x="103" y="71"/>
                  </a:lnTo>
                  <a:lnTo>
                    <a:pt x="96" y="64"/>
                  </a:lnTo>
                  <a:lnTo>
                    <a:pt x="88" y="58"/>
                  </a:lnTo>
                  <a:lnTo>
                    <a:pt x="85" y="54"/>
                  </a:lnTo>
                  <a:lnTo>
                    <a:pt x="82" y="51"/>
                  </a:lnTo>
                  <a:lnTo>
                    <a:pt x="80" y="49"/>
                  </a:lnTo>
                  <a:lnTo>
                    <a:pt x="77" y="47"/>
                  </a:lnTo>
                  <a:lnTo>
                    <a:pt x="73" y="47"/>
                  </a:lnTo>
                  <a:lnTo>
                    <a:pt x="69" y="47"/>
                  </a:lnTo>
                  <a:lnTo>
                    <a:pt x="64" y="50"/>
                  </a:lnTo>
                  <a:lnTo>
                    <a:pt x="59" y="51"/>
                  </a:lnTo>
                  <a:lnTo>
                    <a:pt x="50" y="54"/>
                  </a:lnTo>
                  <a:lnTo>
                    <a:pt x="42" y="55"/>
                  </a:lnTo>
                  <a:lnTo>
                    <a:pt x="33" y="54"/>
                  </a:lnTo>
                  <a:lnTo>
                    <a:pt x="24" y="49"/>
                  </a:lnTo>
                  <a:lnTo>
                    <a:pt x="16" y="42"/>
                  </a:lnTo>
                  <a:lnTo>
                    <a:pt x="10" y="34"/>
                  </a:lnTo>
                  <a:lnTo>
                    <a:pt x="7" y="26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4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2" name="Freeform 101"/>
            <p:cNvSpPr>
              <a:spLocks/>
            </p:cNvSpPr>
            <p:nvPr/>
          </p:nvSpPr>
          <p:spPr bwMode="auto">
            <a:xfrm>
              <a:off x="5154613" y="1022350"/>
              <a:ext cx="295275" cy="88900"/>
            </a:xfrm>
            <a:custGeom>
              <a:avLst/>
              <a:gdLst>
                <a:gd name="T0" fmla="*/ 9 w 186"/>
                <a:gd name="T1" fmla="*/ 0 h 56"/>
                <a:gd name="T2" fmla="*/ 13 w 186"/>
                <a:gd name="T3" fmla="*/ 1 h 56"/>
                <a:gd name="T4" fmla="*/ 17 w 186"/>
                <a:gd name="T5" fmla="*/ 3 h 56"/>
                <a:gd name="T6" fmla="*/ 33 w 186"/>
                <a:gd name="T7" fmla="*/ 17 h 56"/>
                <a:gd name="T8" fmla="*/ 51 w 186"/>
                <a:gd name="T9" fmla="*/ 28 h 56"/>
                <a:gd name="T10" fmla="*/ 72 w 186"/>
                <a:gd name="T11" fmla="*/ 34 h 56"/>
                <a:gd name="T12" fmla="*/ 93 w 186"/>
                <a:gd name="T13" fmla="*/ 37 h 56"/>
                <a:gd name="T14" fmla="*/ 93 w 186"/>
                <a:gd name="T15" fmla="*/ 37 h 56"/>
                <a:gd name="T16" fmla="*/ 115 w 186"/>
                <a:gd name="T17" fmla="*/ 34 h 56"/>
                <a:gd name="T18" fmla="*/ 135 w 186"/>
                <a:gd name="T19" fmla="*/ 28 h 56"/>
                <a:gd name="T20" fmla="*/ 153 w 186"/>
                <a:gd name="T21" fmla="*/ 18 h 56"/>
                <a:gd name="T22" fmla="*/ 169 w 186"/>
                <a:gd name="T23" fmla="*/ 4 h 56"/>
                <a:gd name="T24" fmla="*/ 171 w 186"/>
                <a:gd name="T25" fmla="*/ 1 h 56"/>
                <a:gd name="T26" fmla="*/ 175 w 186"/>
                <a:gd name="T27" fmla="*/ 0 h 56"/>
                <a:gd name="T28" fmla="*/ 179 w 186"/>
                <a:gd name="T29" fmla="*/ 1 h 56"/>
                <a:gd name="T30" fmla="*/ 182 w 186"/>
                <a:gd name="T31" fmla="*/ 3 h 56"/>
                <a:gd name="T32" fmla="*/ 185 w 186"/>
                <a:gd name="T33" fmla="*/ 7 h 56"/>
                <a:gd name="T34" fmla="*/ 186 w 186"/>
                <a:gd name="T35" fmla="*/ 11 h 56"/>
                <a:gd name="T36" fmla="*/ 185 w 186"/>
                <a:gd name="T37" fmla="*/ 14 h 56"/>
                <a:gd name="T38" fmla="*/ 183 w 186"/>
                <a:gd name="T39" fmla="*/ 17 h 56"/>
                <a:gd name="T40" fmla="*/ 164 w 186"/>
                <a:gd name="T41" fmla="*/ 34 h 56"/>
                <a:gd name="T42" fmla="*/ 143 w 186"/>
                <a:gd name="T43" fmla="*/ 46 h 56"/>
                <a:gd name="T44" fmla="*/ 119 w 186"/>
                <a:gd name="T45" fmla="*/ 54 h 56"/>
                <a:gd name="T46" fmla="*/ 93 w 186"/>
                <a:gd name="T47" fmla="*/ 56 h 56"/>
                <a:gd name="T48" fmla="*/ 93 w 186"/>
                <a:gd name="T49" fmla="*/ 56 h 56"/>
                <a:gd name="T50" fmla="*/ 68 w 186"/>
                <a:gd name="T51" fmla="*/ 54 h 56"/>
                <a:gd name="T52" fmla="*/ 43 w 186"/>
                <a:gd name="T53" fmla="*/ 46 h 56"/>
                <a:gd name="T54" fmla="*/ 21 w 186"/>
                <a:gd name="T55" fmla="*/ 34 h 56"/>
                <a:gd name="T56" fmla="*/ 3 w 186"/>
                <a:gd name="T57" fmla="*/ 17 h 56"/>
                <a:gd name="T58" fmla="*/ 0 w 186"/>
                <a:gd name="T59" fmla="*/ 13 h 56"/>
                <a:gd name="T60" fmla="*/ 0 w 186"/>
                <a:gd name="T61" fmla="*/ 9 h 56"/>
                <a:gd name="T62" fmla="*/ 0 w 186"/>
                <a:gd name="T63" fmla="*/ 5 h 56"/>
                <a:gd name="T64" fmla="*/ 3 w 186"/>
                <a:gd name="T65" fmla="*/ 3 h 56"/>
                <a:gd name="T66" fmla="*/ 7 w 186"/>
                <a:gd name="T67" fmla="*/ 0 h 56"/>
                <a:gd name="T68" fmla="*/ 9 w 186"/>
                <a:gd name="T6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6" h="56">
                  <a:moveTo>
                    <a:pt x="9" y="0"/>
                  </a:moveTo>
                  <a:lnTo>
                    <a:pt x="13" y="1"/>
                  </a:lnTo>
                  <a:lnTo>
                    <a:pt x="17" y="3"/>
                  </a:lnTo>
                  <a:lnTo>
                    <a:pt x="33" y="17"/>
                  </a:lnTo>
                  <a:lnTo>
                    <a:pt x="51" y="28"/>
                  </a:lnTo>
                  <a:lnTo>
                    <a:pt x="72" y="34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115" y="34"/>
                  </a:lnTo>
                  <a:lnTo>
                    <a:pt x="135" y="28"/>
                  </a:lnTo>
                  <a:lnTo>
                    <a:pt x="153" y="18"/>
                  </a:lnTo>
                  <a:lnTo>
                    <a:pt x="169" y="4"/>
                  </a:lnTo>
                  <a:lnTo>
                    <a:pt x="171" y="1"/>
                  </a:lnTo>
                  <a:lnTo>
                    <a:pt x="175" y="0"/>
                  </a:lnTo>
                  <a:lnTo>
                    <a:pt x="179" y="1"/>
                  </a:lnTo>
                  <a:lnTo>
                    <a:pt x="182" y="3"/>
                  </a:lnTo>
                  <a:lnTo>
                    <a:pt x="185" y="7"/>
                  </a:lnTo>
                  <a:lnTo>
                    <a:pt x="186" y="11"/>
                  </a:lnTo>
                  <a:lnTo>
                    <a:pt x="185" y="14"/>
                  </a:lnTo>
                  <a:lnTo>
                    <a:pt x="183" y="17"/>
                  </a:lnTo>
                  <a:lnTo>
                    <a:pt x="164" y="34"/>
                  </a:lnTo>
                  <a:lnTo>
                    <a:pt x="143" y="46"/>
                  </a:lnTo>
                  <a:lnTo>
                    <a:pt x="119" y="54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68" y="54"/>
                  </a:lnTo>
                  <a:lnTo>
                    <a:pt x="43" y="46"/>
                  </a:lnTo>
                  <a:lnTo>
                    <a:pt x="21" y="34"/>
                  </a:lnTo>
                  <a:lnTo>
                    <a:pt x="3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5"/>
                  </a:lnTo>
                  <a:lnTo>
                    <a:pt x="3" y="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3" name="Freeform 102"/>
            <p:cNvSpPr>
              <a:spLocks/>
            </p:cNvSpPr>
            <p:nvPr/>
          </p:nvSpPr>
          <p:spPr bwMode="auto">
            <a:xfrm>
              <a:off x="5256213" y="1143000"/>
              <a:ext cx="85725" cy="79375"/>
            </a:xfrm>
            <a:custGeom>
              <a:avLst/>
              <a:gdLst>
                <a:gd name="T0" fmla="*/ 15 w 54"/>
                <a:gd name="T1" fmla="*/ 0 h 50"/>
                <a:gd name="T2" fmla="*/ 17 w 54"/>
                <a:gd name="T3" fmla="*/ 0 h 50"/>
                <a:gd name="T4" fmla="*/ 20 w 54"/>
                <a:gd name="T5" fmla="*/ 1 h 50"/>
                <a:gd name="T6" fmla="*/ 22 w 54"/>
                <a:gd name="T7" fmla="*/ 3 h 50"/>
                <a:gd name="T8" fmla="*/ 24 w 54"/>
                <a:gd name="T9" fmla="*/ 5 h 50"/>
                <a:gd name="T10" fmla="*/ 24 w 54"/>
                <a:gd name="T11" fmla="*/ 8 h 50"/>
                <a:gd name="T12" fmla="*/ 22 w 54"/>
                <a:gd name="T13" fmla="*/ 10 h 50"/>
                <a:gd name="T14" fmla="*/ 21 w 54"/>
                <a:gd name="T15" fmla="*/ 13 h 50"/>
                <a:gd name="T16" fmla="*/ 20 w 54"/>
                <a:gd name="T17" fmla="*/ 14 h 50"/>
                <a:gd name="T18" fmla="*/ 17 w 54"/>
                <a:gd name="T19" fmla="*/ 17 h 50"/>
                <a:gd name="T20" fmla="*/ 16 w 54"/>
                <a:gd name="T21" fmla="*/ 20 h 50"/>
                <a:gd name="T22" fmla="*/ 15 w 54"/>
                <a:gd name="T23" fmla="*/ 22 h 50"/>
                <a:gd name="T24" fmla="*/ 15 w 54"/>
                <a:gd name="T25" fmla="*/ 25 h 50"/>
                <a:gd name="T26" fmla="*/ 15 w 54"/>
                <a:gd name="T27" fmla="*/ 29 h 50"/>
                <a:gd name="T28" fmla="*/ 17 w 54"/>
                <a:gd name="T29" fmla="*/ 31 h 50"/>
                <a:gd name="T30" fmla="*/ 20 w 54"/>
                <a:gd name="T31" fmla="*/ 35 h 50"/>
                <a:gd name="T32" fmla="*/ 24 w 54"/>
                <a:gd name="T33" fmla="*/ 37 h 50"/>
                <a:gd name="T34" fmla="*/ 28 w 54"/>
                <a:gd name="T35" fmla="*/ 38 h 50"/>
                <a:gd name="T36" fmla="*/ 32 w 54"/>
                <a:gd name="T37" fmla="*/ 38 h 50"/>
                <a:gd name="T38" fmla="*/ 34 w 54"/>
                <a:gd name="T39" fmla="*/ 37 h 50"/>
                <a:gd name="T40" fmla="*/ 37 w 54"/>
                <a:gd name="T41" fmla="*/ 35 h 50"/>
                <a:gd name="T42" fmla="*/ 39 w 54"/>
                <a:gd name="T43" fmla="*/ 33 h 50"/>
                <a:gd name="T44" fmla="*/ 42 w 54"/>
                <a:gd name="T45" fmla="*/ 30 h 50"/>
                <a:gd name="T46" fmla="*/ 42 w 54"/>
                <a:gd name="T47" fmla="*/ 26 h 50"/>
                <a:gd name="T48" fmla="*/ 42 w 54"/>
                <a:gd name="T49" fmla="*/ 24 h 50"/>
                <a:gd name="T50" fmla="*/ 41 w 54"/>
                <a:gd name="T51" fmla="*/ 21 h 50"/>
                <a:gd name="T52" fmla="*/ 39 w 54"/>
                <a:gd name="T53" fmla="*/ 18 h 50"/>
                <a:gd name="T54" fmla="*/ 37 w 54"/>
                <a:gd name="T55" fmla="*/ 17 h 50"/>
                <a:gd name="T56" fmla="*/ 34 w 54"/>
                <a:gd name="T57" fmla="*/ 16 h 50"/>
                <a:gd name="T58" fmla="*/ 33 w 54"/>
                <a:gd name="T59" fmla="*/ 16 h 50"/>
                <a:gd name="T60" fmla="*/ 32 w 54"/>
                <a:gd name="T61" fmla="*/ 14 h 50"/>
                <a:gd name="T62" fmla="*/ 30 w 54"/>
                <a:gd name="T63" fmla="*/ 12 h 50"/>
                <a:gd name="T64" fmla="*/ 30 w 54"/>
                <a:gd name="T65" fmla="*/ 10 h 50"/>
                <a:gd name="T66" fmla="*/ 32 w 54"/>
                <a:gd name="T67" fmla="*/ 8 h 50"/>
                <a:gd name="T68" fmla="*/ 34 w 54"/>
                <a:gd name="T69" fmla="*/ 7 h 50"/>
                <a:gd name="T70" fmla="*/ 37 w 54"/>
                <a:gd name="T71" fmla="*/ 7 h 50"/>
                <a:gd name="T72" fmla="*/ 42 w 54"/>
                <a:gd name="T73" fmla="*/ 8 h 50"/>
                <a:gd name="T74" fmla="*/ 46 w 54"/>
                <a:gd name="T75" fmla="*/ 10 h 50"/>
                <a:gd name="T76" fmla="*/ 50 w 54"/>
                <a:gd name="T77" fmla="*/ 14 h 50"/>
                <a:gd name="T78" fmla="*/ 52 w 54"/>
                <a:gd name="T79" fmla="*/ 20 h 50"/>
                <a:gd name="T80" fmla="*/ 54 w 54"/>
                <a:gd name="T81" fmla="*/ 25 h 50"/>
                <a:gd name="T82" fmla="*/ 54 w 54"/>
                <a:gd name="T83" fmla="*/ 30 h 50"/>
                <a:gd name="T84" fmla="*/ 51 w 54"/>
                <a:gd name="T85" fmla="*/ 35 h 50"/>
                <a:gd name="T86" fmla="*/ 49 w 54"/>
                <a:gd name="T87" fmla="*/ 41 h 50"/>
                <a:gd name="T88" fmla="*/ 39 w 54"/>
                <a:gd name="T89" fmla="*/ 47 h 50"/>
                <a:gd name="T90" fmla="*/ 28 w 54"/>
                <a:gd name="T91" fmla="*/ 50 h 50"/>
                <a:gd name="T92" fmla="*/ 16 w 54"/>
                <a:gd name="T93" fmla="*/ 47 h 50"/>
                <a:gd name="T94" fmla="*/ 11 w 54"/>
                <a:gd name="T95" fmla="*/ 45 h 50"/>
                <a:gd name="T96" fmla="*/ 5 w 54"/>
                <a:gd name="T97" fmla="*/ 41 h 50"/>
                <a:gd name="T98" fmla="*/ 3 w 54"/>
                <a:gd name="T99" fmla="*/ 35 h 50"/>
                <a:gd name="T100" fmla="*/ 0 w 54"/>
                <a:gd name="T101" fmla="*/ 30 h 50"/>
                <a:gd name="T102" fmla="*/ 0 w 54"/>
                <a:gd name="T103" fmla="*/ 20 h 50"/>
                <a:gd name="T104" fmla="*/ 4 w 54"/>
                <a:gd name="T105" fmla="*/ 9 h 50"/>
                <a:gd name="T106" fmla="*/ 7 w 54"/>
                <a:gd name="T107" fmla="*/ 5 h 50"/>
                <a:gd name="T108" fmla="*/ 9 w 54"/>
                <a:gd name="T109" fmla="*/ 3 h 50"/>
                <a:gd name="T110" fmla="*/ 12 w 54"/>
                <a:gd name="T111" fmla="*/ 1 h 50"/>
                <a:gd name="T112" fmla="*/ 15 w 54"/>
                <a:gd name="T1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50">
                  <a:moveTo>
                    <a:pt x="15" y="0"/>
                  </a:moveTo>
                  <a:lnTo>
                    <a:pt x="17" y="0"/>
                  </a:lnTo>
                  <a:lnTo>
                    <a:pt x="20" y="1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1" y="13"/>
                  </a:lnTo>
                  <a:lnTo>
                    <a:pt x="20" y="14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5" y="29"/>
                  </a:lnTo>
                  <a:lnTo>
                    <a:pt x="17" y="31"/>
                  </a:lnTo>
                  <a:lnTo>
                    <a:pt x="20" y="35"/>
                  </a:lnTo>
                  <a:lnTo>
                    <a:pt x="24" y="37"/>
                  </a:lnTo>
                  <a:lnTo>
                    <a:pt x="28" y="38"/>
                  </a:lnTo>
                  <a:lnTo>
                    <a:pt x="32" y="38"/>
                  </a:lnTo>
                  <a:lnTo>
                    <a:pt x="34" y="37"/>
                  </a:lnTo>
                  <a:lnTo>
                    <a:pt x="37" y="35"/>
                  </a:lnTo>
                  <a:lnTo>
                    <a:pt x="39" y="33"/>
                  </a:lnTo>
                  <a:lnTo>
                    <a:pt x="42" y="30"/>
                  </a:lnTo>
                  <a:lnTo>
                    <a:pt x="42" y="26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39" y="18"/>
                  </a:lnTo>
                  <a:lnTo>
                    <a:pt x="37" y="17"/>
                  </a:lnTo>
                  <a:lnTo>
                    <a:pt x="34" y="16"/>
                  </a:lnTo>
                  <a:lnTo>
                    <a:pt x="33" y="16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30" y="10"/>
                  </a:lnTo>
                  <a:lnTo>
                    <a:pt x="32" y="8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42" y="8"/>
                  </a:lnTo>
                  <a:lnTo>
                    <a:pt x="46" y="10"/>
                  </a:lnTo>
                  <a:lnTo>
                    <a:pt x="50" y="14"/>
                  </a:lnTo>
                  <a:lnTo>
                    <a:pt x="52" y="20"/>
                  </a:lnTo>
                  <a:lnTo>
                    <a:pt x="54" y="25"/>
                  </a:lnTo>
                  <a:lnTo>
                    <a:pt x="54" y="30"/>
                  </a:lnTo>
                  <a:lnTo>
                    <a:pt x="51" y="35"/>
                  </a:lnTo>
                  <a:lnTo>
                    <a:pt x="49" y="41"/>
                  </a:lnTo>
                  <a:lnTo>
                    <a:pt x="39" y="47"/>
                  </a:lnTo>
                  <a:lnTo>
                    <a:pt x="28" y="50"/>
                  </a:lnTo>
                  <a:lnTo>
                    <a:pt x="16" y="47"/>
                  </a:lnTo>
                  <a:lnTo>
                    <a:pt x="11" y="45"/>
                  </a:lnTo>
                  <a:lnTo>
                    <a:pt x="5" y="41"/>
                  </a:lnTo>
                  <a:lnTo>
                    <a:pt x="3" y="35"/>
                  </a:lnTo>
                  <a:lnTo>
                    <a:pt x="0" y="30"/>
                  </a:lnTo>
                  <a:lnTo>
                    <a:pt x="0" y="20"/>
                  </a:lnTo>
                  <a:lnTo>
                    <a:pt x="4" y="9"/>
                  </a:lnTo>
                  <a:lnTo>
                    <a:pt x="7" y="5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4" name="Freeform 103"/>
            <p:cNvSpPr>
              <a:spLocks/>
            </p:cNvSpPr>
            <p:nvPr/>
          </p:nvSpPr>
          <p:spPr bwMode="auto">
            <a:xfrm>
              <a:off x="5268913" y="1284288"/>
              <a:ext cx="82550" cy="85725"/>
            </a:xfrm>
            <a:custGeom>
              <a:avLst/>
              <a:gdLst>
                <a:gd name="T0" fmla="*/ 21 w 52"/>
                <a:gd name="T1" fmla="*/ 0 h 54"/>
                <a:gd name="T2" fmla="*/ 34 w 52"/>
                <a:gd name="T3" fmla="*/ 1 h 54"/>
                <a:gd name="T4" fmla="*/ 44 w 52"/>
                <a:gd name="T5" fmla="*/ 8 h 54"/>
                <a:gd name="T6" fmla="*/ 47 w 52"/>
                <a:gd name="T7" fmla="*/ 13 h 54"/>
                <a:gd name="T8" fmla="*/ 50 w 52"/>
                <a:gd name="T9" fmla="*/ 18 h 54"/>
                <a:gd name="T10" fmla="*/ 52 w 52"/>
                <a:gd name="T11" fmla="*/ 24 h 54"/>
                <a:gd name="T12" fmla="*/ 52 w 52"/>
                <a:gd name="T13" fmla="*/ 29 h 54"/>
                <a:gd name="T14" fmla="*/ 51 w 52"/>
                <a:gd name="T15" fmla="*/ 35 h 54"/>
                <a:gd name="T16" fmla="*/ 48 w 52"/>
                <a:gd name="T17" fmla="*/ 41 h 54"/>
                <a:gd name="T18" fmla="*/ 46 w 52"/>
                <a:gd name="T19" fmla="*/ 45 h 54"/>
                <a:gd name="T20" fmla="*/ 41 w 52"/>
                <a:gd name="T21" fmla="*/ 48 h 54"/>
                <a:gd name="T22" fmla="*/ 38 w 52"/>
                <a:gd name="T23" fmla="*/ 50 h 54"/>
                <a:gd name="T24" fmla="*/ 34 w 52"/>
                <a:gd name="T25" fmla="*/ 52 h 54"/>
                <a:gd name="T26" fmla="*/ 31 w 52"/>
                <a:gd name="T27" fmla="*/ 54 h 54"/>
                <a:gd name="T28" fmla="*/ 29 w 52"/>
                <a:gd name="T29" fmla="*/ 52 h 54"/>
                <a:gd name="T30" fmla="*/ 26 w 52"/>
                <a:gd name="T31" fmla="*/ 52 h 54"/>
                <a:gd name="T32" fmla="*/ 24 w 52"/>
                <a:gd name="T33" fmla="*/ 50 h 54"/>
                <a:gd name="T34" fmla="*/ 22 w 52"/>
                <a:gd name="T35" fmla="*/ 48 h 54"/>
                <a:gd name="T36" fmla="*/ 22 w 52"/>
                <a:gd name="T37" fmla="*/ 45 h 54"/>
                <a:gd name="T38" fmla="*/ 22 w 52"/>
                <a:gd name="T39" fmla="*/ 42 h 54"/>
                <a:gd name="T40" fmla="*/ 25 w 52"/>
                <a:gd name="T41" fmla="*/ 41 h 54"/>
                <a:gd name="T42" fmla="*/ 26 w 52"/>
                <a:gd name="T43" fmla="*/ 39 h 54"/>
                <a:gd name="T44" fmla="*/ 29 w 52"/>
                <a:gd name="T45" fmla="*/ 38 h 54"/>
                <a:gd name="T46" fmla="*/ 31 w 52"/>
                <a:gd name="T47" fmla="*/ 35 h 54"/>
                <a:gd name="T48" fmla="*/ 34 w 52"/>
                <a:gd name="T49" fmla="*/ 34 h 54"/>
                <a:gd name="T50" fmla="*/ 37 w 52"/>
                <a:gd name="T51" fmla="*/ 33 h 54"/>
                <a:gd name="T52" fmla="*/ 38 w 52"/>
                <a:gd name="T53" fmla="*/ 30 h 54"/>
                <a:gd name="T54" fmla="*/ 38 w 52"/>
                <a:gd name="T55" fmla="*/ 26 h 54"/>
                <a:gd name="T56" fmla="*/ 38 w 52"/>
                <a:gd name="T57" fmla="*/ 22 h 54"/>
                <a:gd name="T58" fmla="*/ 35 w 52"/>
                <a:gd name="T59" fmla="*/ 18 h 54"/>
                <a:gd name="T60" fmla="*/ 33 w 52"/>
                <a:gd name="T61" fmla="*/ 16 h 54"/>
                <a:gd name="T62" fmla="*/ 29 w 52"/>
                <a:gd name="T63" fmla="*/ 13 h 54"/>
                <a:gd name="T64" fmla="*/ 25 w 52"/>
                <a:gd name="T65" fmla="*/ 12 h 54"/>
                <a:gd name="T66" fmla="*/ 21 w 52"/>
                <a:gd name="T67" fmla="*/ 12 h 54"/>
                <a:gd name="T68" fmla="*/ 16 w 52"/>
                <a:gd name="T69" fmla="*/ 13 h 54"/>
                <a:gd name="T70" fmla="*/ 13 w 52"/>
                <a:gd name="T71" fmla="*/ 16 h 54"/>
                <a:gd name="T72" fmla="*/ 12 w 52"/>
                <a:gd name="T73" fmla="*/ 20 h 54"/>
                <a:gd name="T74" fmla="*/ 10 w 52"/>
                <a:gd name="T75" fmla="*/ 22 h 54"/>
                <a:gd name="T76" fmla="*/ 10 w 52"/>
                <a:gd name="T77" fmla="*/ 25 h 54"/>
                <a:gd name="T78" fmla="*/ 12 w 52"/>
                <a:gd name="T79" fmla="*/ 28 h 54"/>
                <a:gd name="T80" fmla="*/ 14 w 52"/>
                <a:gd name="T81" fmla="*/ 30 h 54"/>
                <a:gd name="T82" fmla="*/ 16 w 52"/>
                <a:gd name="T83" fmla="*/ 31 h 54"/>
                <a:gd name="T84" fmla="*/ 18 w 52"/>
                <a:gd name="T85" fmla="*/ 34 h 54"/>
                <a:gd name="T86" fmla="*/ 18 w 52"/>
                <a:gd name="T87" fmla="*/ 35 h 54"/>
                <a:gd name="T88" fmla="*/ 17 w 52"/>
                <a:gd name="T89" fmla="*/ 38 h 54"/>
                <a:gd name="T90" fmla="*/ 14 w 52"/>
                <a:gd name="T91" fmla="*/ 41 h 54"/>
                <a:gd name="T92" fmla="*/ 13 w 52"/>
                <a:gd name="T93" fmla="*/ 41 h 54"/>
                <a:gd name="T94" fmla="*/ 10 w 52"/>
                <a:gd name="T95" fmla="*/ 39 h 54"/>
                <a:gd name="T96" fmla="*/ 5 w 52"/>
                <a:gd name="T97" fmla="*/ 37 h 54"/>
                <a:gd name="T98" fmla="*/ 3 w 52"/>
                <a:gd name="T99" fmla="*/ 31 h 54"/>
                <a:gd name="T100" fmla="*/ 0 w 52"/>
                <a:gd name="T101" fmla="*/ 28 h 54"/>
                <a:gd name="T102" fmla="*/ 0 w 52"/>
                <a:gd name="T103" fmla="*/ 22 h 54"/>
                <a:gd name="T104" fmla="*/ 0 w 52"/>
                <a:gd name="T105" fmla="*/ 17 h 54"/>
                <a:gd name="T106" fmla="*/ 3 w 52"/>
                <a:gd name="T107" fmla="*/ 12 h 54"/>
                <a:gd name="T108" fmla="*/ 5 w 52"/>
                <a:gd name="T109" fmla="*/ 8 h 54"/>
                <a:gd name="T110" fmla="*/ 10 w 52"/>
                <a:gd name="T111" fmla="*/ 4 h 54"/>
                <a:gd name="T112" fmla="*/ 21 w 52"/>
                <a:gd name="T1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4">
                  <a:moveTo>
                    <a:pt x="21" y="0"/>
                  </a:moveTo>
                  <a:lnTo>
                    <a:pt x="34" y="1"/>
                  </a:lnTo>
                  <a:lnTo>
                    <a:pt x="44" y="8"/>
                  </a:lnTo>
                  <a:lnTo>
                    <a:pt x="47" y="13"/>
                  </a:lnTo>
                  <a:lnTo>
                    <a:pt x="50" y="18"/>
                  </a:lnTo>
                  <a:lnTo>
                    <a:pt x="52" y="24"/>
                  </a:lnTo>
                  <a:lnTo>
                    <a:pt x="52" y="29"/>
                  </a:lnTo>
                  <a:lnTo>
                    <a:pt x="51" y="35"/>
                  </a:lnTo>
                  <a:lnTo>
                    <a:pt x="48" y="41"/>
                  </a:lnTo>
                  <a:lnTo>
                    <a:pt x="46" y="45"/>
                  </a:lnTo>
                  <a:lnTo>
                    <a:pt x="41" y="48"/>
                  </a:lnTo>
                  <a:lnTo>
                    <a:pt x="38" y="50"/>
                  </a:lnTo>
                  <a:lnTo>
                    <a:pt x="34" y="52"/>
                  </a:lnTo>
                  <a:lnTo>
                    <a:pt x="31" y="54"/>
                  </a:lnTo>
                  <a:lnTo>
                    <a:pt x="29" y="52"/>
                  </a:lnTo>
                  <a:lnTo>
                    <a:pt x="26" y="52"/>
                  </a:lnTo>
                  <a:lnTo>
                    <a:pt x="24" y="50"/>
                  </a:lnTo>
                  <a:lnTo>
                    <a:pt x="22" y="48"/>
                  </a:lnTo>
                  <a:lnTo>
                    <a:pt x="22" y="45"/>
                  </a:lnTo>
                  <a:lnTo>
                    <a:pt x="22" y="42"/>
                  </a:lnTo>
                  <a:lnTo>
                    <a:pt x="25" y="41"/>
                  </a:lnTo>
                  <a:lnTo>
                    <a:pt x="26" y="39"/>
                  </a:lnTo>
                  <a:lnTo>
                    <a:pt x="29" y="38"/>
                  </a:lnTo>
                  <a:lnTo>
                    <a:pt x="31" y="35"/>
                  </a:lnTo>
                  <a:lnTo>
                    <a:pt x="34" y="34"/>
                  </a:lnTo>
                  <a:lnTo>
                    <a:pt x="37" y="33"/>
                  </a:lnTo>
                  <a:lnTo>
                    <a:pt x="38" y="30"/>
                  </a:lnTo>
                  <a:lnTo>
                    <a:pt x="38" y="26"/>
                  </a:lnTo>
                  <a:lnTo>
                    <a:pt x="38" y="22"/>
                  </a:lnTo>
                  <a:lnTo>
                    <a:pt x="35" y="18"/>
                  </a:lnTo>
                  <a:lnTo>
                    <a:pt x="33" y="16"/>
                  </a:lnTo>
                  <a:lnTo>
                    <a:pt x="29" y="13"/>
                  </a:lnTo>
                  <a:lnTo>
                    <a:pt x="25" y="12"/>
                  </a:lnTo>
                  <a:lnTo>
                    <a:pt x="21" y="12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5"/>
                  </a:lnTo>
                  <a:lnTo>
                    <a:pt x="12" y="28"/>
                  </a:lnTo>
                  <a:lnTo>
                    <a:pt x="14" y="30"/>
                  </a:lnTo>
                  <a:lnTo>
                    <a:pt x="16" y="31"/>
                  </a:lnTo>
                  <a:lnTo>
                    <a:pt x="18" y="34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4" y="41"/>
                  </a:lnTo>
                  <a:lnTo>
                    <a:pt x="13" y="41"/>
                  </a:lnTo>
                  <a:lnTo>
                    <a:pt x="10" y="39"/>
                  </a:lnTo>
                  <a:lnTo>
                    <a:pt x="5" y="37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10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205" name="Groep 204"/>
          <p:cNvGrpSpPr/>
          <p:nvPr/>
        </p:nvGrpSpPr>
        <p:grpSpPr>
          <a:xfrm rot="9900000">
            <a:off x="8176991" y="4565156"/>
            <a:ext cx="1094433" cy="1490365"/>
            <a:chOff x="3233738" y="2071688"/>
            <a:chExt cx="1004888" cy="1368425"/>
          </a:xfrm>
        </p:grpSpPr>
        <p:sp>
          <p:nvSpPr>
            <p:cNvPr id="206" name="Freeform 128"/>
            <p:cNvSpPr>
              <a:spLocks/>
            </p:cNvSpPr>
            <p:nvPr/>
          </p:nvSpPr>
          <p:spPr bwMode="auto">
            <a:xfrm>
              <a:off x="3233738" y="2071688"/>
              <a:ext cx="1004888" cy="1368425"/>
            </a:xfrm>
            <a:custGeom>
              <a:avLst/>
              <a:gdLst>
                <a:gd name="T0" fmla="*/ 333 w 633"/>
                <a:gd name="T1" fmla="*/ 4 h 862"/>
                <a:gd name="T2" fmla="*/ 370 w 633"/>
                <a:gd name="T3" fmla="*/ 33 h 862"/>
                <a:gd name="T4" fmla="*/ 510 w 633"/>
                <a:gd name="T5" fmla="*/ 195 h 862"/>
                <a:gd name="T6" fmla="*/ 510 w 633"/>
                <a:gd name="T7" fmla="*/ 229 h 862"/>
                <a:gd name="T8" fmla="*/ 485 w 633"/>
                <a:gd name="T9" fmla="*/ 250 h 862"/>
                <a:gd name="T10" fmla="*/ 557 w 633"/>
                <a:gd name="T11" fmla="*/ 393 h 862"/>
                <a:gd name="T12" fmla="*/ 575 w 633"/>
                <a:gd name="T13" fmla="*/ 436 h 862"/>
                <a:gd name="T14" fmla="*/ 567 w 633"/>
                <a:gd name="T15" fmla="*/ 470 h 862"/>
                <a:gd name="T16" fmla="*/ 538 w 633"/>
                <a:gd name="T17" fmla="*/ 492 h 862"/>
                <a:gd name="T18" fmla="*/ 610 w 633"/>
                <a:gd name="T19" fmla="*/ 639 h 862"/>
                <a:gd name="T20" fmla="*/ 630 w 633"/>
                <a:gd name="T21" fmla="*/ 685 h 862"/>
                <a:gd name="T22" fmla="*/ 629 w 633"/>
                <a:gd name="T23" fmla="*/ 723 h 862"/>
                <a:gd name="T24" fmla="*/ 608 w 633"/>
                <a:gd name="T25" fmla="*/ 752 h 862"/>
                <a:gd name="T26" fmla="*/ 567 w 633"/>
                <a:gd name="T27" fmla="*/ 767 h 862"/>
                <a:gd name="T28" fmla="*/ 383 w 633"/>
                <a:gd name="T29" fmla="*/ 769 h 862"/>
                <a:gd name="T30" fmla="*/ 380 w 633"/>
                <a:gd name="T31" fmla="*/ 843 h 862"/>
                <a:gd name="T32" fmla="*/ 364 w 633"/>
                <a:gd name="T33" fmla="*/ 859 h 862"/>
                <a:gd name="T34" fmla="*/ 281 w 633"/>
                <a:gd name="T35" fmla="*/ 862 h 862"/>
                <a:gd name="T36" fmla="*/ 258 w 633"/>
                <a:gd name="T37" fmla="*/ 852 h 862"/>
                <a:gd name="T38" fmla="*/ 249 w 633"/>
                <a:gd name="T39" fmla="*/ 831 h 862"/>
                <a:gd name="T40" fmla="*/ 92 w 633"/>
                <a:gd name="T41" fmla="*/ 769 h 862"/>
                <a:gd name="T42" fmla="*/ 44 w 633"/>
                <a:gd name="T43" fmla="*/ 761 h 862"/>
                <a:gd name="T44" fmla="*/ 12 w 633"/>
                <a:gd name="T45" fmla="*/ 738 h 862"/>
                <a:gd name="T46" fmla="*/ 0 w 633"/>
                <a:gd name="T47" fmla="*/ 704 h 862"/>
                <a:gd name="T48" fmla="*/ 10 w 633"/>
                <a:gd name="T49" fmla="*/ 663 h 862"/>
                <a:gd name="T50" fmla="*/ 117 w 633"/>
                <a:gd name="T51" fmla="*/ 498 h 862"/>
                <a:gd name="T52" fmla="*/ 76 w 633"/>
                <a:gd name="T53" fmla="*/ 483 h 862"/>
                <a:gd name="T54" fmla="*/ 58 w 633"/>
                <a:gd name="T55" fmla="*/ 454 h 862"/>
                <a:gd name="T56" fmla="*/ 63 w 633"/>
                <a:gd name="T57" fmla="*/ 415 h 862"/>
                <a:gd name="T58" fmla="*/ 168 w 633"/>
                <a:gd name="T59" fmla="*/ 254 h 862"/>
                <a:gd name="T60" fmla="*/ 133 w 633"/>
                <a:gd name="T61" fmla="*/ 241 h 862"/>
                <a:gd name="T62" fmla="*/ 120 w 633"/>
                <a:gd name="T63" fmla="*/ 214 h 862"/>
                <a:gd name="T64" fmla="*/ 134 w 633"/>
                <a:gd name="T65" fmla="*/ 174 h 862"/>
                <a:gd name="T66" fmla="*/ 281 w 633"/>
                <a:gd name="T67" fmla="*/ 16 h 862"/>
                <a:gd name="T68" fmla="*/ 315 w 633"/>
                <a:gd name="T6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3" h="862">
                  <a:moveTo>
                    <a:pt x="315" y="0"/>
                  </a:moveTo>
                  <a:lnTo>
                    <a:pt x="333" y="4"/>
                  </a:lnTo>
                  <a:lnTo>
                    <a:pt x="351" y="15"/>
                  </a:lnTo>
                  <a:lnTo>
                    <a:pt x="370" y="33"/>
                  </a:lnTo>
                  <a:lnTo>
                    <a:pt x="499" y="174"/>
                  </a:lnTo>
                  <a:lnTo>
                    <a:pt x="510" y="195"/>
                  </a:lnTo>
                  <a:lnTo>
                    <a:pt x="512" y="214"/>
                  </a:lnTo>
                  <a:lnTo>
                    <a:pt x="510" y="229"/>
                  </a:lnTo>
                  <a:lnTo>
                    <a:pt x="500" y="241"/>
                  </a:lnTo>
                  <a:lnTo>
                    <a:pt x="485" y="250"/>
                  </a:lnTo>
                  <a:lnTo>
                    <a:pt x="465" y="254"/>
                  </a:lnTo>
                  <a:lnTo>
                    <a:pt x="557" y="393"/>
                  </a:lnTo>
                  <a:lnTo>
                    <a:pt x="569" y="415"/>
                  </a:lnTo>
                  <a:lnTo>
                    <a:pt x="575" y="436"/>
                  </a:lnTo>
                  <a:lnTo>
                    <a:pt x="574" y="454"/>
                  </a:lnTo>
                  <a:lnTo>
                    <a:pt x="567" y="470"/>
                  </a:lnTo>
                  <a:lnTo>
                    <a:pt x="555" y="483"/>
                  </a:lnTo>
                  <a:lnTo>
                    <a:pt x="538" y="492"/>
                  </a:lnTo>
                  <a:lnTo>
                    <a:pt x="516" y="498"/>
                  </a:lnTo>
                  <a:lnTo>
                    <a:pt x="610" y="639"/>
                  </a:lnTo>
                  <a:lnTo>
                    <a:pt x="624" y="663"/>
                  </a:lnTo>
                  <a:lnTo>
                    <a:pt x="630" y="685"/>
                  </a:lnTo>
                  <a:lnTo>
                    <a:pt x="633" y="704"/>
                  </a:lnTo>
                  <a:lnTo>
                    <a:pt x="629" y="723"/>
                  </a:lnTo>
                  <a:lnTo>
                    <a:pt x="621" y="738"/>
                  </a:lnTo>
                  <a:lnTo>
                    <a:pt x="608" y="752"/>
                  </a:lnTo>
                  <a:lnTo>
                    <a:pt x="589" y="761"/>
                  </a:lnTo>
                  <a:lnTo>
                    <a:pt x="567" y="767"/>
                  </a:lnTo>
                  <a:lnTo>
                    <a:pt x="541" y="769"/>
                  </a:lnTo>
                  <a:lnTo>
                    <a:pt x="383" y="769"/>
                  </a:lnTo>
                  <a:lnTo>
                    <a:pt x="383" y="831"/>
                  </a:lnTo>
                  <a:lnTo>
                    <a:pt x="380" y="843"/>
                  </a:lnTo>
                  <a:lnTo>
                    <a:pt x="373" y="852"/>
                  </a:lnTo>
                  <a:lnTo>
                    <a:pt x="364" y="859"/>
                  </a:lnTo>
                  <a:lnTo>
                    <a:pt x="353" y="862"/>
                  </a:lnTo>
                  <a:lnTo>
                    <a:pt x="281" y="862"/>
                  </a:lnTo>
                  <a:lnTo>
                    <a:pt x="269" y="859"/>
                  </a:lnTo>
                  <a:lnTo>
                    <a:pt x="258" y="852"/>
                  </a:lnTo>
                  <a:lnTo>
                    <a:pt x="252" y="843"/>
                  </a:lnTo>
                  <a:lnTo>
                    <a:pt x="249" y="831"/>
                  </a:lnTo>
                  <a:lnTo>
                    <a:pt x="249" y="769"/>
                  </a:lnTo>
                  <a:lnTo>
                    <a:pt x="92" y="769"/>
                  </a:lnTo>
                  <a:lnTo>
                    <a:pt x="65" y="767"/>
                  </a:lnTo>
                  <a:lnTo>
                    <a:pt x="44" y="761"/>
                  </a:lnTo>
                  <a:lnTo>
                    <a:pt x="25" y="752"/>
                  </a:lnTo>
                  <a:lnTo>
                    <a:pt x="12" y="738"/>
                  </a:lnTo>
                  <a:lnTo>
                    <a:pt x="3" y="723"/>
                  </a:lnTo>
                  <a:lnTo>
                    <a:pt x="0" y="704"/>
                  </a:lnTo>
                  <a:lnTo>
                    <a:pt x="2" y="685"/>
                  </a:lnTo>
                  <a:lnTo>
                    <a:pt x="10" y="663"/>
                  </a:lnTo>
                  <a:lnTo>
                    <a:pt x="23" y="639"/>
                  </a:lnTo>
                  <a:lnTo>
                    <a:pt x="117" y="498"/>
                  </a:lnTo>
                  <a:lnTo>
                    <a:pt x="95" y="492"/>
                  </a:lnTo>
                  <a:lnTo>
                    <a:pt x="76" y="483"/>
                  </a:lnTo>
                  <a:lnTo>
                    <a:pt x="65" y="470"/>
                  </a:lnTo>
                  <a:lnTo>
                    <a:pt x="58" y="454"/>
                  </a:lnTo>
                  <a:lnTo>
                    <a:pt x="58" y="436"/>
                  </a:lnTo>
                  <a:lnTo>
                    <a:pt x="63" y="415"/>
                  </a:lnTo>
                  <a:lnTo>
                    <a:pt x="75" y="393"/>
                  </a:lnTo>
                  <a:lnTo>
                    <a:pt x="168" y="254"/>
                  </a:lnTo>
                  <a:lnTo>
                    <a:pt x="147" y="250"/>
                  </a:lnTo>
                  <a:lnTo>
                    <a:pt x="133" y="241"/>
                  </a:lnTo>
                  <a:lnTo>
                    <a:pt x="122" y="229"/>
                  </a:lnTo>
                  <a:lnTo>
                    <a:pt x="120" y="214"/>
                  </a:lnTo>
                  <a:lnTo>
                    <a:pt x="123" y="195"/>
                  </a:lnTo>
                  <a:lnTo>
                    <a:pt x="134" y="174"/>
                  </a:lnTo>
                  <a:lnTo>
                    <a:pt x="262" y="33"/>
                  </a:lnTo>
                  <a:lnTo>
                    <a:pt x="281" y="16"/>
                  </a:lnTo>
                  <a:lnTo>
                    <a:pt x="298" y="4"/>
                  </a:lnTo>
                  <a:lnTo>
                    <a:pt x="315" y="0"/>
                  </a:lnTo>
                  <a:close/>
                </a:path>
              </a:pathLst>
            </a:custGeom>
            <a:solidFill>
              <a:srgbClr val="FD9A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7" name="Freeform 129"/>
            <p:cNvSpPr>
              <a:spLocks/>
            </p:cNvSpPr>
            <p:nvPr/>
          </p:nvSpPr>
          <p:spPr bwMode="auto">
            <a:xfrm>
              <a:off x="3597276" y="2143125"/>
              <a:ext cx="214313" cy="96838"/>
            </a:xfrm>
            <a:custGeom>
              <a:avLst/>
              <a:gdLst>
                <a:gd name="T0" fmla="*/ 127 w 135"/>
                <a:gd name="T1" fmla="*/ 0 h 61"/>
                <a:gd name="T2" fmla="*/ 130 w 135"/>
                <a:gd name="T3" fmla="*/ 1 h 61"/>
                <a:gd name="T4" fmla="*/ 134 w 135"/>
                <a:gd name="T5" fmla="*/ 4 h 61"/>
                <a:gd name="T6" fmla="*/ 135 w 135"/>
                <a:gd name="T7" fmla="*/ 6 h 61"/>
                <a:gd name="T8" fmla="*/ 135 w 135"/>
                <a:gd name="T9" fmla="*/ 10 h 61"/>
                <a:gd name="T10" fmla="*/ 135 w 135"/>
                <a:gd name="T11" fmla="*/ 14 h 61"/>
                <a:gd name="T12" fmla="*/ 133 w 135"/>
                <a:gd name="T13" fmla="*/ 17 h 61"/>
                <a:gd name="T14" fmla="*/ 130 w 135"/>
                <a:gd name="T15" fmla="*/ 18 h 61"/>
                <a:gd name="T16" fmla="*/ 12 w 135"/>
                <a:gd name="T17" fmla="*/ 60 h 61"/>
                <a:gd name="T18" fmla="*/ 10 w 135"/>
                <a:gd name="T19" fmla="*/ 61 h 61"/>
                <a:gd name="T20" fmla="*/ 6 w 135"/>
                <a:gd name="T21" fmla="*/ 60 h 61"/>
                <a:gd name="T22" fmla="*/ 3 w 135"/>
                <a:gd name="T23" fmla="*/ 59 h 61"/>
                <a:gd name="T24" fmla="*/ 0 w 135"/>
                <a:gd name="T25" fmla="*/ 55 h 61"/>
                <a:gd name="T26" fmla="*/ 0 w 135"/>
                <a:gd name="T27" fmla="*/ 51 h 61"/>
                <a:gd name="T28" fmla="*/ 0 w 135"/>
                <a:gd name="T29" fmla="*/ 48 h 61"/>
                <a:gd name="T30" fmla="*/ 3 w 135"/>
                <a:gd name="T31" fmla="*/ 44 h 61"/>
                <a:gd name="T32" fmla="*/ 6 w 135"/>
                <a:gd name="T33" fmla="*/ 43 h 61"/>
                <a:gd name="T34" fmla="*/ 124 w 135"/>
                <a:gd name="T35" fmla="*/ 1 h 61"/>
                <a:gd name="T36" fmla="*/ 127 w 135"/>
                <a:gd name="T3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" h="61">
                  <a:moveTo>
                    <a:pt x="127" y="0"/>
                  </a:moveTo>
                  <a:lnTo>
                    <a:pt x="130" y="1"/>
                  </a:lnTo>
                  <a:lnTo>
                    <a:pt x="134" y="4"/>
                  </a:lnTo>
                  <a:lnTo>
                    <a:pt x="135" y="6"/>
                  </a:lnTo>
                  <a:lnTo>
                    <a:pt x="135" y="10"/>
                  </a:lnTo>
                  <a:lnTo>
                    <a:pt x="135" y="14"/>
                  </a:lnTo>
                  <a:lnTo>
                    <a:pt x="133" y="17"/>
                  </a:lnTo>
                  <a:lnTo>
                    <a:pt x="130" y="18"/>
                  </a:lnTo>
                  <a:lnTo>
                    <a:pt x="12" y="60"/>
                  </a:lnTo>
                  <a:lnTo>
                    <a:pt x="10" y="61"/>
                  </a:lnTo>
                  <a:lnTo>
                    <a:pt x="6" y="60"/>
                  </a:lnTo>
                  <a:lnTo>
                    <a:pt x="3" y="59"/>
                  </a:lnTo>
                  <a:lnTo>
                    <a:pt x="0" y="55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6" y="43"/>
                  </a:lnTo>
                  <a:lnTo>
                    <a:pt x="124" y="1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8" name="Freeform 130"/>
            <p:cNvSpPr>
              <a:spLocks/>
            </p:cNvSpPr>
            <p:nvPr/>
          </p:nvSpPr>
          <p:spPr bwMode="auto">
            <a:xfrm>
              <a:off x="3494088" y="2259013"/>
              <a:ext cx="423863" cy="93663"/>
            </a:xfrm>
            <a:custGeom>
              <a:avLst/>
              <a:gdLst>
                <a:gd name="T0" fmla="*/ 257 w 267"/>
                <a:gd name="T1" fmla="*/ 0 h 59"/>
                <a:gd name="T2" fmla="*/ 259 w 267"/>
                <a:gd name="T3" fmla="*/ 0 h 59"/>
                <a:gd name="T4" fmla="*/ 263 w 267"/>
                <a:gd name="T5" fmla="*/ 1 h 59"/>
                <a:gd name="T6" fmla="*/ 266 w 267"/>
                <a:gd name="T7" fmla="*/ 4 h 59"/>
                <a:gd name="T8" fmla="*/ 267 w 267"/>
                <a:gd name="T9" fmla="*/ 8 h 59"/>
                <a:gd name="T10" fmla="*/ 267 w 267"/>
                <a:gd name="T11" fmla="*/ 12 h 59"/>
                <a:gd name="T12" fmla="*/ 266 w 267"/>
                <a:gd name="T13" fmla="*/ 14 h 59"/>
                <a:gd name="T14" fmla="*/ 263 w 267"/>
                <a:gd name="T15" fmla="*/ 17 h 59"/>
                <a:gd name="T16" fmla="*/ 259 w 267"/>
                <a:gd name="T17" fmla="*/ 18 h 59"/>
                <a:gd name="T18" fmla="*/ 12 w 267"/>
                <a:gd name="T19" fmla="*/ 59 h 59"/>
                <a:gd name="T20" fmla="*/ 10 w 267"/>
                <a:gd name="T21" fmla="*/ 59 h 59"/>
                <a:gd name="T22" fmla="*/ 7 w 267"/>
                <a:gd name="T23" fmla="*/ 59 h 59"/>
                <a:gd name="T24" fmla="*/ 4 w 267"/>
                <a:gd name="T25" fmla="*/ 56 h 59"/>
                <a:gd name="T26" fmla="*/ 1 w 267"/>
                <a:gd name="T27" fmla="*/ 55 h 59"/>
                <a:gd name="T28" fmla="*/ 0 w 267"/>
                <a:gd name="T29" fmla="*/ 51 h 59"/>
                <a:gd name="T30" fmla="*/ 1 w 267"/>
                <a:gd name="T31" fmla="*/ 47 h 59"/>
                <a:gd name="T32" fmla="*/ 3 w 267"/>
                <a:gd name="T33" fmla="*/ 44 h 59"/>
                <a:gd name="T34" fmla="*/ 5 w 267"/>
                <a:gd name="T35" fmla="*/ 42 h 59"/>
                <a:gd name="T36" fmla="*/ 8 w 267"/>
                <a:gd name="T37" fmla="*/ 41 h 59"/>
                <a:gd name="T38" fmla="*/ 257 w 267"/>
                <a:gd name="T3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59">
                  <a:moveTo>
                    <a:pt x="257" y="0"/>
                  </a:moveTo>
                  <a:lnTo>
                    <a:pt x="259" y="0"/>
                  </a:lnTo>
                  <a:lnTo>
                    <a:pt x="263" y="1"/>
                  </a:lnTo>
                  <a:lnTo>
                    <a:pt x="266" y="4"/>
                  </a:lnTo>
                  <a:lnTo>
                    <a:pt x="267" y="8"/>
                  </a:lnTo>
                  <a:lnTo>
                    <a:pt x="267" y="12"/>
                  </a:lnTo>
                  <a:lnTo>
                    <a:pt x="266" y="14"/>
                  </a:lnTo>
                  <a:lnTo>
                    <a:pt x="263" y="17"/>
                  </a:lnTo>
                  <a:lnTo>
                    <a:pt x="259" y="18"/>
                  </a:lnTo>
                  <a:lnTo>
                    <a:pt x="12" y="59"/>
                  </a:lnTo>
                  <a:lnTo>
                    <a:pt x="10" y="59"/>
                  </a:lnTo>
                  <a:lnTo>
                    <a:pt x="7" y="59"/>
                  </a:lnTo>
                  <a:lnTo>
                    <a:pt x="4" y="56"/>
                  </a:lnTo>
                  <a:lnTo>
                    <a:pt x="1" y="55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3" y="44"/>
                  </a:lnTo>
                  <a:lnTo>
                    <a:pt x="5" y="42"/>
                  </a:lnTo>
                  <a:lnTo>
                    <a:pt x="8" y="41"/>
                  </a:lnTo>
                  <a:lnTo>
                    <a:pt x="257" y="0"/>
                  </a:lnTo>
                  <a:close/>
                </a:path>
              </a:pathLst>
            </a:custGeom>
            <a:solidFill>
              <a:srgbClr val="59D6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9" name="Freeform 131"/>
            <p:cNvSpPr>
              <a:spLocks/>
            </p:cNvSpPr>
            <p:nvPr/>
          </p:nvSpPr>
          <p:spPr bwMode="auto">
            <a:xfrm>
              <a:off x="3516313" y="2319338"/>
              <a:ext cx="441325" cy="147638"/>
            </a:xfrm>
            <a:custGeom>
              <a:avLst/>
              <a:gdLst>
                <a:gd name="T0" fmla="*/ 270 w 278"/>
                <a:gd name="T1" fmla="*/ 0 h 93"/>
                <a:gd name="T2" fmla="*/ 274 w 278"/>
                <a:gd name="T3" fmla="*/ 1 h 93"/>
                <a:gd name="T4" fmla="*/ 277 w 278"/>
                <a:gd name="T5" fmla="*/ 4 h 93"/>
                <a:gd name="T6" fmla="*/ 278 w 278"/>
                <a:gd name="T7" fmla="*/ 6 h 93"/>
                <a:gd name="T8" fmla="*/ 278 w 278"/>
                <a:gd name="T9" fmla="*/ 10 h 93"/>
                <a:gd name="T10" fmla="*/ 277 w 278"/>
                <a:gd name="T11" fmla="*/ 14 h 93"/>
                <a:gd name="T12" fmla="*/ 275 w 278"/>
                <a:gd name="T13" fmla="*/ 17 h 93"/>
                <a:gd name="T14" fmla="*/ 271 w 278"/>
                <a:gd name="T15" fmla="*/ 18 h 93"/>
                <a:gd name="T16" fmla="*/ 12 w 278"/>
                <a:gd name="T17" fmla="*/ 93 h 93"/>
                <a:gd name="T18" fmla="*/ 10 w 278"/>
                <a:gd name="T19" fmla="*/ 93 h 93"/>
                <a:gd name="T20" fmla="*/ 7 w 278"/>
                <a:gd name="T21" fmla="*/ 93 h 93"/>
                <a:gd name="T22" fmla="*/ 4 w 278"/>
                <a:gd name="T23" fmla="*/ 90 h 93"/>
                <a:gd name="T24" fmla="*/ 2 w 278"/>
                <a:gd name="T25" fmla="*/ 89 h 93"/>
                <a:gd name="T26" fmla="*/ 0 w 278"/>
                <a:gd name="T27" fmla="*/ 86 h 93"/>
                <a:gd name="T28" fmla="*/ 0 w 278"/>
                <a:gd name="T29" fmla="*/ 82 h 93"/>
                <a:gd name="T30" fmla="*/ 2 w 278"/>
                <a:gd name="T31" fmla="*/ 78 h 93"/>
                <a:gd name="T32" fmla="*/ 4 w 278"/>
                <a:gd name="T33" fmla="*/ 76 h 93"/>
                <a:gd name="T34" fmla="*/ 7 w 278"/>
                <a:gd name="T35" fmla="*/ 75 h 93"/>
                <a:gd name="T36" fmla="*/ 266 w 278"/>
                <a:gd name="T37" fmla="*/ 0 h 93"/>
                <a:gd name="T38" fmla="*/ 270 w 278"/>
                <a:gd name="T3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8" h="93">
                  <a:moveTo>
                    <a:pt x="270" y="0"/>
                  </a:moveTo>
                  <a:lnTo>
                    <a:pt x="274" y="1"/>
                  </a:lnTo>
                  <a:lnTo>
                    <a:pt x="277" y="4"/>
                  </a:lnTo>
                  <a:lnTo>
                    <a:pt x="278" y="6"/>
                  </a:lnTo>
                  <a:lnTo>
                    <a:pt x="278" y="10"/>
                  </a:lnTo>
                  <a:lnTo>
                    <a:pt x="277" y="14"/>
                  </a:lnTo>
                  <a:lnTo>
                    <a:pt x="275" y="17"/>
                  </a:lnTo>
                  <a:lnTo>
                    <a:pt x="271" y="18"/>
                  </a:lnTo>
                  <a:lnTo>
                    <a:pt x="12" y="93"/>
                  </a:lnTo>
                  <a:lnTo>
                    <a:pt x="10" y="93"/>
                  </a:lnTo>
                  <a:lnTo>
                    <a:pt x="7" y="93"/>
                  </a:lnTo>
                  <a:lnTo>
                    <a:pt x="4" y="90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2" y="78"/>
                  </a:lnTo>
                  <a:lnTo>
                    <a:pt x="4" y="76"/>
                  </a:lnTo>
                  <a:lnTo>
                    <a:pt x="7" y="75"/>
                  </a:lnTo>
                  <a:lnTo>
                    <a:pt x="266" y="0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1E1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0" name="Freeform 132"/>
            <p:cNvSpPr>
              <a:spLocks/>
            </p:cNvSpPr>
            <p:nvPr/>
          </p:nvSpPr>
          <p:spPr bwMode="auto">
            <a:xfrm>
              <a:off x="3473451" y="2479675"/>
              <a:ext cx="476250" cy="101600"/>
            </a:xfrm>
            <a:custGeom>
              <a:avLst/>
              <a:gdLst>
                <a:gd name="T0" fmla="*/ 289 w 300"/>
                <a:gd name="T1" fmla="*/ 0 h 64"/>
                <a:gd name="T2" fmla="*/ 293 w 300"/>
                <a:gd name="T3" fmla="*/ 0 h 64"/>
                <a:gd name="T4" fmla="*/ 296 w 300"/>
                <a:gd name="T5" fmla="*/ 1 h 64"/>
                <a:gd name="T6" fmla="*/ 298 w 300"/>
                <a:gd name="T7" fmla="*/ 4 h 64"/>
                <a:gd name="T8" fmla="*/ 300 w 300"/>
                <a:gd name="T9" fmla="*/ 6 h 64"/>
                <a:gd name="T10" fmla="*/ 300 w 300"/>
                <a:gd name="T11" fmla="*/ 10 h 64"/>
                <a:gd name="T12" fmla="*/ 298 w 300"/>
                <a:gd name="T13" fmla="*/ 14 h 64"/>
                <a:gd name="T14" fmla="*/ 296 w 300"/>
                <a:gd name="T15" fmla="*/ 17 h 64"/>
                <a:gd name="T16" fmla="*/ 292 w 300"/>
                <a:gd name="T17" fmla="*/ 18 h 64"/>
                <a:gd name="T18" fmla="*/ 10 w 300"/>
                <a:gd name="T19" fmla="*/ 64 h 64"/>
                <a:gd name="T20" fmla="*/ 9 w 300"/>
                <a:gd name="T21" fmla="*/ 64 h 64"/>
                <a:gd name="T22" fmla="*/ 6 w 300"/>
                <a:gd name="T23" fmla="*/ 64 h 64"/>
                <a:gd name="T24" fmla="*/ 3 w 300"/>
                <a:gd name="T25" fmla="*/ 61 h 64"/>
                <a:gd name="T26" fmla="*/ 1 w 300"/>
                <a:gd name="T27" fmla="*/ 59 h 64"/>
                <a:gd name="T28" fmla="*/ 0 w 300"/>
                <a:gd name="T29" fmla="*/ 56 h 64"/>
                <a:gd name="T30" fmla="*/ 0 w 300"/>
                <a:gd name="T31" fmla="*/ 52 h 64"/>
                <a:gd name="T32" fmla="*/ 1 w 300"/>
                <a:gd name="T33" fmla="*/ 49 h 64"/>
                <a:gd name="T34" fmla="*/ 4 w 300"/>
                <a:gd name="T35" fmla="*/ 47 h 64"/>
                <a:gd name="T36" fmla="*/ 8 w 300"/>
                <a:gd name="T37" fmla="*/ 46 h 64"/>
                <a:gd name="T38" fmla="*/ 289 w 300"/>
                <a:gd name="T3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0" h="64">
                  <a:moveTo>
                    <a:pt x="289" y="0"/>
                  </a:moveTo>
                  <a:lnTo>
                    <a:pt x="293" y="0"/>
                  </a:lnTo>
                  <a:lnTo>
                    <a:pt x="296" y="1"/>
                  </a:lnTo>
                  <a:lnTo>
                    <a:pt x="298" y="4"/>
                  </a:lnTo>
                  <a:lnTo>
                    <a:pt x="300" y="6"/>
                  </a:lnTo>
                  <a:lnTo>
                    <a:pt x="300" y="10"/>
                  </a:lnTo>
                  <a:lnTo>
                    <a:pt x="298" y="14"/>
                  </a:lnTo>
                  <a:lnTo>
                    <a:pt x="296" y="17"/>
                  </a:lnTo>
                  <a:lnTo>
                    <a:pt x="292" y="18"/>
                  </a:lnTo>
                  <a:lnTo>
                    <a:pt x="10" y="64"/>
                  </a:lnTo>
                  <a:lnTo>
                    <a:pt x="9" y="64"/>
                  </a:lnTo>
                  <a:lnTo>
                    <a:pt x="6" y="64"/>
                  </a:lnTo>
                  <a:lnTo>
                    <a:pt x="3" y="61"/>
                  </a:lnTo>
                  <a:lnTo>
                    <a:pt x="1" y="59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1" y="49"/>
                  </a:lnTo>
                  <a:lnTo>
                    <a:pt x="4" y="47"/>
                  </a:lnTo>
                  <a:lnTo>
                    <a:pt x="8" y="46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1" name="Freeform 133"/>
            <p:cNvSpPr>
              <a:spLocks/>
            </p:cNvSpPr>
            <p:nvPr/>
          </p:nvSpPr>
          <p:spPr bwMode="auto">
            <a:xfrm>
              <a:off x="3373438" y="2536825"/>
              <a:ext cx="615950" cy="192088"/>
            </a:xfrm>
            <a:custGeom>
              <a:avLst/>
              <a:gdLst>
                <a:gd name="T0" fmla="*/ 380 w 388"/>
                <a:gd name="T1" fmla="*/ 0 h 121"/>
                <a:gd name="T2" fmla="*/ 382 w 388"/>
                <a:gd name="T3" fmla="*/ 2 h 121"/>
                <a:gd name="T4" fmla="*/ 386 w 388"/>
                <a:gd name="T5" fmla="*/ 3 h 121"/>
                <a:gd name="T6" fmla="*/ 388 w 388"/>
                <a:gd name="T7" fmla="*/ 7 h 121"/>
                <a:gd name="T8" fmla="*/ 388 w 388"/>
                <a:gd name="T9" fmla="*/ 11 h 121"/>
                <a:gd name="T10" fmla="*/ 386 w 388"/>
                <a:gd name="T11" fmla="*/ 15 h 121"/>
                <a:gd name="T12" fmla="*/ 384 w 388"/>
                <a:gd name="T13" fmla="*/ 17 h 121"/>
                <a:gd name="T14" fmla="*/ 381 w 388"/>
                <a:gd name="T15" fmla="*/ 19 h 121"/>
                <a:gd name="T16" fmla="*/ 13 w 388"/>
                <a:gd name="T17" fmla="*/ 121 h 121"/>
                <a:gd name="T18" fmla="*/ 11 w 388"/>
                <a:gd name="T19" fmla="*/ 121 h 121"/>
                <a:gd name="T20" fmla="*/ 7 w 388"/>
                <a:gd name="T21" fmla="*/ 121 h 121"/>
                <a:gd name="T22" fmla="*/ 4 w 388"/>
                <a:gd name="T23" fmla="*/ 120 h 121"/>
                <a:gd name="T24" fmla="*/ 3 w 388"/>
                <a:gd name="T25" fmla="*/ 117 h 121"/>
                <a:gd name="T26" fmla="*/ 1 w 388"/>
                <a:gd name="T27" fmla="*/ 114 h 121"/>
                <a:gd name="T28" fmla="*/ 0 w 388"/>
                <a:gd name="T29" fmla="*/ 110 h 121"/>
                <a:gd name="T30" fmla="*/ 1 w 388"/>
                <a:gd name="T31" fmla="*/ 106 h 121"/>
                <a:gd name="T32" fmla="*/ 4 w 388"/>
                <a:gd name="T33" fmla="*/ 104 h 121"/>
                <a:gd name="T34" fmla="*/ 8 w 388"/>
                <a:gd name="T35" fmla="*/ 103 h 121"/>
                <a:gd name="T36" fmla="*/ 376 w 388"/>
                <a:gd name="T37" fmla="*/ 0 h 121"/>
                <a:gd name="T38" fmla="*/ 380 w 388"/>
                <a:gd name="T3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8" h="121">
                  <a:moveTo>
                    <a:pt x="380" y="0"/>
                  </a:moveTo>
                  <a:lnTo>
                    <a:pt x="382" y="2"/>
                  </a:lnTo>
                  <a:lnTo>
                    <a:pt x="386" y="3"/>
                  </a:lnTo>
                  <a:lnTo>
                    <a:pt x="388" y="7"/>
                  </a:lnTo>
                  <a:lnTo>
                    <a:pt x="388" y="11"/>
                  </a:lnTo>
                  <a:lnTo>
                    <a:pt x="386" y="15"/>
                  </a:lnTo>
                  <a:lnTo>
                    <a:pt x="384" y="17"/>
                  </a:lnTo>
                  <a:lnTo>
                    <a:pt x="381" y="19"/>
                  </a:lnTo>
                  <a:lnTo>
                    <a:pt x="13" y="121"/>
                  </a:lnTo>
                  <a:lnTo>
                    <a:pt x="11" y="121"/>
                  </a:lnTo>
                  <a:lnTo>
                    <a:pt x="7" y="121"/>
                  </a:lnTo>
                  <a:lnTo>
                    <a:pt x="4" y="120"/>
                  </a:lnTo>
                  <a:lnTo>
                    <a:pt x="3" y="117"/>
                  </a:lnTo>
                  <a:lnTo>
                    <a:pt x="1" y="114"/>
                  </a:lnTo>
                  <a:lnTo>
                    <a:pt x="0" y="110"/>
                  </a:lnTo>
                  <a:lnTo>
                    <a:pt x="1" y="106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376" y="0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59D6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2" name="Freeform 134"/>
            <p:cNvSpPr>
              <a:spLocks/>
            </p:cNvSpPr>
            <p:nvPr/>
          </p:nvSpPr>
          <p:spPr bwMode="auto">
            <a:xfrm>
              <a:off x="3367088" y="2681288"/>
              <a:ext cx="717550" cy="142875"/>
            </a:xfrm>
            <a:custGeom>
              <a:avLst/>
              <a:gdLst>
                <a:gd name="T0" fmla="*/ 441 w 452"/>
                <a:gd name="T1" fmla="*/ 0 h 90"/>
                <a:gd name="T2" fmla="*/ 445 w 452"/>
                <a:gd name="T3" fmla="*/ 0 h 90"/>
                <a:gd name="T4" fmla="*/ 448 w 452"/>
                <a:gd name="T5" fmla="*/ 1 h 90"/>
                <a:gd name="T6" fmla="*/ 450 w 452"/>
                <a:gd name="T7" fmla="*/ 4 h 90"/>
                <a:gd name="T8" fmla="*/ 452 w 452"/>
                <a:gd name="T9" fmla="*/ 8 h 90"/>
                <a:gd name="T10" fmla="*/ 452 w 452"/>
                <a:gd name="T11" fmla="*/ 12 h 90"/>
                <a:gd name="T12" fmla="*/ 450 w 452"/>
                <a:gd name="T13" fmla="*/ 15 h 90"/>
                <a:gd name="T14" fmla="*/ 448 w 452"/>
                <a:gd name="T15" fmla="*/ 17 h 90"/>
                <a:gd name="T16" fmla="*/ 444 w 452"/>
                <a:gd name="T17" fmla="*/ 18 h 90"/>
                <a:gd name="T18" fmla="*/ 11 w 452"/>
                <a:gd name="T19" fmla="*/ 90 h 90"/>
                <a:gd name="T20" fmla="*/ 9 w 452"/>
                <a:gd name="T21" fmla="*/ 90 h 90"/>
                <a:gd name="T22" fmla="*/ 7 w 452"/>
                <a:gd name="T23" fmla="*/ 89 h 90"/>
                <a:gd name="T24" fmla="*/ 3 w 452"/>
                <a:gd name="T25" fmla="*/ 87 h 90"/>
                <a:gd name="T26" fmla="*/ 1 w 452"/>
                <a:gd name="T27" fmla="*/ 85 h 90"/>
                <a:gd name="T28" fmla="*/ 0 w 452"/>
                <a:gd name="T29" fmla="*/ 82 h 90"/>
                <a:gd name="T30" fmla="*/ 0 w 452"/>
                <a:gd name="T31" fmla="*/ 78 h 90"/>
                <a:gd name="T32" fmla="*/ 1 w 452"/>
                <a:gd name="T33" fmla="*/ 74 h 90"/>
                <a:gd name="T34" fmla="*/ 4 w 452"/>
                <a:gd name="T35" fmla="*/ 72 h 90"/>
                <a:gd name="T36" fmla="*/ 8 w 452"/>
                <a:gd name="T37" fmla="*/ 70 h 90"/>
                <a:gd name="T38" fmla="*/ 441 w 452"/>
                <a:gd name="T3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2" h="90">
                  <a:moveTo>
                    <a:pt x="441" y="0"/>
                  </a:moveTo>
                  <a:lnTo>
                    <a:pt x="445" y="0"/>
                  </a:lnTo>
                  <a:lnTo>
                    <a:pt x="448" y="1"/>
                  </a:lnTo>
                  <a:lnTo>
                    <a:pt x="450" y="4"/>
                  </a:lnTo>
                  <a:lnTo>
                    <a:pt x="452" y="8"/>
                  </a:lnTo>
                  <a:lnTo>
                    <a:pt x="452" y="12"/>
                  </a:lnTo>
                  <a:lnTo>
                    <a:pt x="450" y="15"/>
                  </a:lnTo>
                  <a:lnTo>
                    <a:pt x="448" y="17"/>
                  </a:lnTo>
                  <a:lnTo>
                    <a:pt x="444" y="18"/>
                  </a:lnTo>
                  <a:lnTo>
                    <a:pt x="11" y="90"/>
                  </a:lnTo>
                  <a:lnTo>
                    <a:pt x="9" y="90"/>
                  </a:lnTo>
                  <a:lnTo>
                    <a:pt x="7" y="89"/>
                  </a:lnTo>
                  <a:lnTo>
                    <a:pt x="3" y="87"/>
                  </a:lnTo>
                  <a:lnTo>
                    <a:pt x="1" y="85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1" y="74"/>
                  </a:lnTo>
                  <a:lnTo>
                    <a:pt x="4" y="72"/>
                  </a:lnTo>
                  <a:lnTo>
                    <a:pt x="8" y="70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1E1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3" name="Freeform 135"/>
            <p:cNvSpPr>
              <a:spLocks/>
            </p:cNvSpPr>
            <p:nvPr/>
          </p:nvSpPr>
          <p:spPr bwMode="auto">
            <a:xfrm>
              <a:off x="3398838" y="2736850"/>
              <a:ext cx="719138" cy="222250"/>
            </a:xfrm>
            <a:custGeom>
              <a:avLst/>
              <a:gdLst>
                <a:gd name="T0" fmla="*/ 444 w 453"/>
                <a:gd name="T1" fmla="*/ 0 h 140"/>
                <a:gd name="T2" fmla="*/ 448 w 453"/>
                <a:gd name="T3" fmla="*/ 1 h 140"/>
                <a:gd name="T4" fmla="*/ 450 w 453"/>
                <a:gd name="T5" fmla="*/ 4 h 140"/>
                <a:gd name="T6" fmla="*/ 451 w 453"/>
                <a:gd name="T7" fmla="*/ 7 h 140"/>
                <a:gd name="T8" fmla="*/ 453 w 453"/>
                <a:gd name="T9" fmla="*/ 11 h 140"/>
                <a:gd name="T10" fmla="*/ 451 w 453"/>
                <a:gd name="T11" fmla="*/ 14 h 140"/>
                <a:gd name="T12" fmla="*/ 449 w 453"/>
                <a:gd name="T13" fmla="*/ 17 h 140"/>
                <a:gd name="T14" fmla="*/ 445 w 453"/>
                <a:gd name="T15" fmla="*/ 18 h 140"/>
                <a:gd name="T16" fmla="*/ 12 w 453"/>
                <a:gd name="T17" fmla="*/ 139 h 140"/>
                <a:gd name="T18" fmla="*/ 9 w 453"/>
                <a:gd name="T19" fmla="*/ 140 h 140"/>
                <a:gd name="T20" fmla="*/ 6 w 453"/>
                <a:gd name="T21" fmla="*/ 139 h 140"/>
                <a:gd name="T22" fmla="*/ 4 w 453"/>
                <a:gd name="T23" fmla="*/ 138 h 140"/>
                <a:gd name="T24" fmla="*/ 1 w 453"/>
                <a:gd name="T25" fmla="*/ 136 h 140"/>
                <a:gd name="T26" fmla="*/ 0 w 453"/>
                <a:gd name="T27" fmla="*/ 132 h 140"/>
                <a:gd name="T28" fmla="*/ 0 w 453"/>
                <a:gd name="T29" fmla="*/ 128 h 140"/>
                <a:gd name="T30" fmla="*/ 1 w 453"/>
                <a:gd name="T31" fmla="*/ 126 h 140"/>
                <a:gd name="T32" fmla="*/ 2 w 453"/>
                <a:gd name="T33" fmla="*/ 123 h 140"/>
                <a:gd name="T34" fmla="*/ 6 w 453"/>
                <a:gd name="T35" fmla="*/ 121 h 140"/>
                <a:gd name="T36" fmla="*/ 440 w 453"/>
                <a:gd name="T37" fmla="*/ 0 h 140"/>
                <a:gd name="T38" fmla="*/ 444 w 453"/>
                <a:gd name="T3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3" h="140">
                  <a:moveTo>
                    <a:pt x="444" y="0"/>
                  </a:moveTo>
                  <a:lnTo>
                    <a:pt x="448" y="1"/>
                  </a:lnTo>
                  <a:lnTo>
                    <a:pt x="450" y="4"/>
                  </a:lnTo>
                  <a:lnTo>
                    <a:pt x="451" y="7"/>
                  </a:lnTo>
                  <a:lnTo>
                    <a:pt x="453" y="11"/>
                  </a:lnTo>
                  <a:lnTo>
                    <a:pt x="451" y="14"/>
                  </a:lnTo>
                  <a:lnTo>
                    <a:pt x="449" y="17"/>
                  </a:lnTo>
                  <a:lnTo>
                    <a:pt x="445" y="18"/>
                  </a:lnTo>
                  <a:lnTo>
                    <a:pt x="12" y="139"/>
                  </a:lnTo>
                  <a:lnTo>
                    <a:pt x="9" y="140"/>
                  </a:lnTo>
                  <a:lnTo>
                    <a:pt x="6" y="139"/>
                  </a:lnTo>
                  <a:lnTo>
                    <a:pt x="4" y="138"/>
                  </a:lnTo>
                  <a:lnTo>
                    <a:pt x="1" y="136"/>
                  </a:lnTo>
                  <a:lnTo>
                    <a:pt x="0" y="132"/>
                  </a:lnTo>
                  <a:lnTo>
                    <a:pt x="0" y="128"/>
                  </a:lnTo>
                  <a:lnTo>
                    <a:pt x="1" y="126"/>
                  </a:lnTo>
                  <a:lnTo>
                    <a:pt x="2" y="123"/>
                  </a:lnTo>
                  <a:lnTo>
                    <a:pt x="6" y="121"/>
                  </a:lnTo>
                  <a:lnTo>
                    <a:pt x="440" y="0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4" name="Freeform 136"/>
            <p:cNvSpPr>
              <a:spLocks/>
            </p:cNvSpPr>
            <p:nvPr/>
          </p:nvSpPr>
          <p:spPr bwMode="auto">
            <a:xfrm>
              <a:off x="3333751" y="2909888"/>
              <a:ext cx="727075" cy="142875"/>
            </a:xfrm>
            <a:custGeom>
              <a:avLst/>
              <a:gdLst>
                <a:gd name="T0" fmla="*/ 447 w 458"/>
                <a:gd name="T1" fmla="*/ 0 h 90"/>
                <a:gd name="T2" fmla="*/ 451 w 458"/>
                <a:gd name="T3" fmla="*/ 0 h 90"/>
                <a:gd name="T4" fmla="*/ 454 w 458"/>
                <a:gd name="T5" fmla="*/ 2 h 90"/>
                <a:gd name="T6" fmla="*/ 457 w 458"/>
                <a:gd name="T7" fmla="*/ 5 h 90"/>
                <a:gd name="T8" fmla="*/ 458 w 458"/>
                <a:gd name="T9" fmla="*/ 8 h 90"/>
                <a:gd name="T10" fmla="*/ 458 w 458"/>
                <a:gd name="T11" fmla="*/ 12 h 90"/>
                <a:gd name="T12" fmla="*/ 456 w 458"/>
                <a:gd name="T13" fmla="*/ 15 h 90"/>
                <a:gd name="T14" fmla="*/ 453 w 458"/>
                <a:gd name="T15" fmla="*/ 18 h 90"/>
                <a:gd name="T16" fmla="*/ 451 w 458"/>
                <a:gd name="T17" fmla="*/ 19 h 90"/>
                <a:gd name="T18" fmla="*/ 12 w 458"/>
                <a:gd name="T19" fmla="*/ 90 h 90"/>
                <a:gd name="T20" fmla="*/ 9 w 458"/>
                <a:gd name="T21" fmla="*/ 90 h 90"/>
                <a:gd name="T22" fmla="*/ 7 w 458"/>
                <a:gd name="T23" fmla="*/ 90 h 90"/>
                <a:gd name="T24" fmla="*/ 4 w 458"/>
                <a:gd name="T25" fmla="*/ 89 h 90"/>
                <a:gd name="T26" fmla="*/ 2 w 458"/>
                <a:gd name="T27" fmla="*/ 86 h 90"/>
                <a:gd name="T28" fmla="*/ 0 w 458"/>
                <a:gd name="T29" fmla="*/ 82 h 90"/>
                <a:gd name="T30" fmla="*/ 0 w 458"/>
                <a:gd name="T31" fmla="*/ 80 h 90"/>
                <a:gd name="T32" fmla="*/ 3 w 458"/>
                <a:gd name="T33" fmla="*/ 76 h 90"/>
                <a:gd name="T34" fmla="*/ 5 w 458"/>
                <a:gd name="T35" fmla="*/ 73 h 90"/>
                <a:gd name="T36" fmla="*/ 8 w 458"/>
                <a:gd name="T37" fmla="*/ 72 h 90"/>
                <a:gd name="T38" fmla="*/ 447 w 458"/>
                <a:gd name="T3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8" h="90">
                  <a:moveTo>
                    <a:pt x="447" y="0"/>
                  </a:moveTo>
                  <a:lnTo>
                    <a:pt x="451" y="0"/>
                  </a:lnTo>
                  <a:lnTo>
                    <a:pt x="454" y="2"/>
                  </a:lnTo>
                  <a:lnTo>
                    <a:pt x="457" y="5"/>
                  </a:lnTo>
                  <a:lnTo>
                    <a:pt x="458" y="8"/>
                  </a:lnTo>
                  <a:lnTo>
                    <a:pt x="458" y="12"/>
                  </a:lnTo>
                  <a:lnTo>
                    <a:pt x="456" y="15"/>
                  </a:lnTo>
                  <a:lnTo>
                    <a:pt x="453" y="18"/>
                  </a:lnTo>
                  <a:lnTo>
                    <a:pt x="451" y="19"/>
                  </a:lnTo>
                  <a:lnTo>
                    <a:pt x="12" y="90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4" y="89"/>
                  </a:lnTo>
                  <a:lnTo>
                    <a:pt x="2" y="86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3" y="76"/>
                  </a:lnTo>
                  <a:lnTo>
                    <a:pt x="5" y="73"/>
                  </a:lnTo>
                  <a:lnTo>
                    <a:pt x="8" y="72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59D6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5" name="Freeform 137"/>
            <p:cNvSpPr>
              <a:spLocks/>
            </p:cNvSpPr>
            <p:nvPr/>
          </p:nvSpPr>
          <p:spPr bwMode="auto">
            <a:xfrm>
              <a:off x="3263901" y="2986088"/>
              <a:ext cx="847725" cy="234950"/>
            </a:xfrm>
            <a:custGeom>
              <a:avLst/>
              <a:gdLst>
                <a:gd name="T0" fmla="*/ 526 w 534"/>
                <a:gd name="T1" fmla="*/ 0 h 148"/>
                <a:gd name="T2" fmla="*/ 529 w 534"/>
                <a:gd name="T3" fmla="*/ 1 h 148"/>
                <a:gd name="T4" fmla="*/ 533 w 534"/>
                <a:gd name="T5" fmla="*/ 3 h 148"/>
                <a:gd name="T6" fmla="*/ 534 w 534"/>
                <a:gd name="T7" fmla="*/ 7 h 148"/>
                <a:gd name="T8" fmla="*/ 534 w 534"/>
                <a:gd name="T9" fmla="*/ 11 h 148"/>
                <a:gd name="T10" fmla="*/ 533 w 534"/>
                <a:gd name="T11" fmla="*/ 15 h 148"/>
                <a:gd name="T12" fmla="*/ 530 w 534"/>
                <a:gd name="T13" fmla="*/ 17 h 148"/>
                <a:gd name="T14" fmla="*/ 527 w 534"/>
                <a:gd name="T15" fmla="*/ 18 h 148"/>
                <a:gd name="T16" fmla="*/ 11 w 534"/>
                <a:gd name="T17" fmla="*/ 148 h 148"/>
                <a:gd name="T18" fmla="*/ 9 w 534"/>
                <a:gd name="T19" fmla="*/ 148 h 148"/>
                <a:gd name="T20" fmla="*/ 6 w 534"/>
                <a:gd name="T21" fmla="*/ 148 h 148"/>
                <a:gd name="T22" fmla="*/ 4 w 534"/>
                <a:gd name="T23" fmla="*/ 147 h 148"/>
                <a:gd name="T24" fmla="*/ 1 w 534"/>
                <a:gd name="T25" fmla="*/ 144 h 148"/>
                <a:gd name="T26" fmla="*/ 0 w 534"/>
                <a:gd name="T27" fmla="*/ 142 h 148"/>
                <a:gd name="T28" fmla="*/ 0 w 534"/>
                <a:gd name="T29" fmla="*/ 138 h 148"/>
                <a:gd name="T30" fmla="*/ 1 w 534"/>
                <a:gd name="T31" fmla="*/ 134 h 148"/>
                <a:gd name="T32" fmla="*/ 4 w 534"/>
                <a:gd name="T33" fmla="*/ 131 h 148"/>
                <a:gd name="T34" fmla="*/ 6 w 534"/>
                <a:gd name="T35" fmla="*/ 130 h 148"/>
                <a:gd name="T36" fmla="*/ 522 w 534"/>
                <a:gd name="T37" fmla="*/ 0 h 148"/>
                <a:gd name="T38" fmla="*/ 526 w 534"/>
                <a:gd name="T3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4" h="148">
                  <a:moveTo>
                    <a:pt x="526" y="0"/>
                  </a:moveTo>
                  <a:lnTo>
                    <a:pt x="529" y="1"/>
                  </a:lnTo>
                  <a:lnTo>
                    <a:pt x="533" y="3"/>
                  </a:lnTo>
                  <a:lnTo>
                    <a:pt x="534" y="7"/>
                  </a:lnTo>
                  <a:lnTo>
                    <a:pt x="534" y="11"/>
                  </a:lnTo>
                  <a:lnTo>
                    <a:pt x="533" y="15"/>
                  </a:lnTo>
                  <a:lnTo>
                    <a:pt x="530" y="17"/>
                  </a:lnTo>
                  <a:lnTo>
                    <a:pt x="527" y="18"/>
                  </a:lnTo>
                  <a:lnTo>
                    <a:pt x="11" y="148"/>
                  </a:lnTo>
                  <a:lnTo>
                    <a:pt x="9" y="148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38"/>
                  </a:lnTo>
                  <a:lnTo>
                    <a:pt x="1" y="134"/>
                  </a:lnTo>
                  <a:lnTo>
                    <a:pt x="4" y="131"/>
                  </a:lnTo>
                  <a:lnTo>
                    <a:pt x="6" y="130"/>
                  </a:lnTo>
                  <a:lnTo>
                    <a:pt x="522" y="0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FF1E1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6" name="Freeform 138"/>
            <p:cNvSpPr>
              <a:spLocks/>
            </p:cNvSpPr>
            <p:nvPr/>
          </p:nvSpPr>
          <p:spPr bwMode="auto">
            <a:xfrm>
              <a:off x="3406776" y="3113088"/>
              <a:ext cx="787400" cy="153988"/>
            </a:xfrm>
            <a:custGeom>
              <a:avLst/>
              <a:gdLst>
                <a:gd name="T0" fmla="*/ 486 w 496"/>
                <a:gd name="T1" fmla="*/ 0 h 97"/>
                <a:gd name="T2" fmla="*/ 490 w 496"/>
                <a:gd name="T3" fmla="*/ 0 h 97"/>
                <a:gd name="T4" fmla="*/ 492 w 496"/>
                <a:gd name="T5" fmla="*/ 1 h 97"/>
                <a:gd name="T6" fmla="*/ 495 w 496"/>
                <a:gd name="T7" fmla="*/ 4 h 97"/>
                <a:gd name="T8" fmla="*/ 496 w 496"/>
                <a:gd name="T9" fmla="*/ 8 h 97"/>
                <a:gd name="T10" fmla="*/ 496 w 496"/>
                <a:gd name="T11" fmla="*/ 12 h 97"/>
                <a:gd name="T12" fmla="*/ 495 w 496"/>
                <a:gd name="T13" fmla="*/ 14 h 97"/>
                <a:gd name="T14" fmla="*/ 492 w 496"/>
                <a:gd name="T15" fmla="*/ 17 h 97"/>
                <a:gd name="T16" fmla="*/ 488 w 496"/>
                <a:gd name="T17" fmla="*/ 18 h 97"/>
                <a:gd name="T18" fmla="*/ 11 w 496"/>
                <a:gd name="T19" fmla="*/ 97 h 97"/>
                <a:gd name="T20" fmla="*/ 9 w 496"/>
                <a:gd name="T21" fmla="*/ 97 h 97"/>
                <a:gd name="T22" fmla="*/ 5 w 496"/>
                <a:gd name="T23" fmla="*/ 97 h 97"/>
                <a:gd name="T24" fmla="*/ 3 w 496"/>
                <a:gd name="T25" fmla="*/ 94 h 97"/>
                <a:gd name="T26" fmla="*/ 1 w 496"/>
                <a:gd name="T27" fmla="*/ 92 h 97"/>
                <a:gd name="T28" fmla="*/ 0 w 496"/>
                <a:gd name="T29" fmla="*/ 89 h 97"/>
                <a:gd name="T30" fmla="*/ 0 w 496"/>
                <a:gd name="T31" fmla="*/ 85 h 97"/>
                <a:gd name="T32" fmla="*/ 1 w 496"/>
                <a:gd name="T33" fmla="*/ 82 h 97"/>
                <a:gd name="T34" fmla="*/ 4 w 496"/>
                <a:gd name="T35" fmla="*/ 80 h 97"/>
                <a:gd name="T36" fmla="*/ 8 w 496"/>
                <a:gd name="T37" fmla="*/ 79 h 97"/>
                <a:gd name="T38" fmla="*/ 486 w 496"/>
                <a:gd name="T3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97">
                  <a:moveTo>
                    <a:pt x="486" y="0"/>
                  </a:moveTo>
                  <a:lnTo>
                    <a:pt x="490" y="0"/>
                  </a:lnTo>
                  <a:lnTo>
                    <a:pt x="492" y="1"/>
                  </a:lnTo>
                  <a:lnTo>
                    <a:pt x="495" y="4"/>
                  </a:lnTo>
                  <a:lnTo>
                    <a:pt x="496" y="8"/>
                  </a:lnTo>
                  <a:lnTo>
                    <a:pt x="496" y="12"/>
                  </a:lnTo>
                  <a:lnTo>
                    <a:pt x="495" y="14"/>
                  </a:lnTo>
                  <a:lnTo>
                    <a:pt x="492" y="17"/>
                  </a:lnTo>
                  <a:lnTo>
                    <a:pt x="488" y="18"/>
                  </a:lnTo>
                  <a:lnTo>
                    <a:pt x="11" y="97"/>
                  </a:lnTo>
                  <a:lnTo>
                    <a:pt x="9" y="97"/>
                  </a:lnTo>
                  <a:lnTo>
                    <a:pt x="5" y="97"/>
                  </a:lnTo>
                  <a:lnTo>
                    <a:pt x="3" y="94"/>
                  </a:lnTo>
                  <a:lnTo>
                    <a:pt x="1" y="92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1" y="82"/>
                  </a:lnTo>
                  <a:lnTo>
                    <a:pt x="4" y="80"/>
                  </a:lnTo>
                  <a:lnTo>
                    <a:pt x="8" y="79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7" name="Freeform 139"/>
            <p:cNvSpPr>
              <a:spLocks/>
            </p:cNvSpPr>
            <p:nvPr/>
          </p:nvSpPr>
          <p:spPr bwMode="auto">
            <a:xfrm>
              <a:off x="4019551" y="3198813"/>
              <a:ext cx="185738" cy="68263"/>
            </a:xfrm>
            <a:custGeom>
              <a:avLst/>
              <a:gdLst>
                <a:gd name="T0" fmla="*/ 109 w 117"/>
                <a:gd name="T1" fmla="*/ 0 h 43"/>
                <a:gd name="T2" fmla="*/ 113 w 117"/>
                <a:gd name="T3" fmla="*/ 1 h 43"/>
                <a:gd name="T4" fmla="*/ 115 w 117"/>
                <a:gd name="T5" fmla="*/ 4 h 43"/>
                <a:gd name="T6" fmla="*/ 117 w 117"/>
                <a:gd name="T7" fmla="*/ 6 h 43"/>
                <a:gd name="T8" fmla="*/ 117 w 117"/>
                <a:gd name="T9" fmla="*/ 10 h 43"/>
                <a:gd name="T10" fmla="*/ 115 w 117"/>
                <a:gd name="T11" fmla="*/ 14 h 43"/>
                <a:gd name="T12" fmla="*/ 114 w 117"/>
                <a:gd name="T13" fmla="*/ 17 h 43"/>
                <a:gd name="T14" fmla="*/ 110 w 117"/>
                <a:gd name="T15" fmla="*/ 18 h 43"/>
                <a:gd name="T16" fmla="*/ 12 w 117"/>
                <a:gd name="T17" fmla="*/ 43 h 43"/>
                <a:gd name="T18" fmla="*/ 9 w 117"/>
                <a:gd name="T19" fmla="*/ 43 h 43"/>
                <a:gd name="T20" fmla="*/ 7 w 117"/>
                <a:gd name="T21" fmla="*/ 43 h 43"/>
                <a:gd name="T22" fmla="*/ 4 w 117"/>
                <a:gd name="T23" fmla="*/ 42 h 43"/>
                <a:gd name="T24" fmla="*/ 2 w 117"/>
                <a:gd name="T25" fmla="*/ 39 h 43"/>
                <a:gd name="T26" fmla="*/ 0 w 117"/>
                <a:gd name="T27" fmla="*/ 36 h 43"/>
                <a:gd name="T28" fmla="*/ 0 w 117"/>
                <a:gd name="T29" fmla="*/ 32 h 43"/>
                <a:gd name="T30" fmla="*/ 2 w 117"/>
                <a:gd name="T31" fmla="*/ 28 h 43"/>
                <a:gd name="T32" fmla="*/ 4 w 117"/>
                <a:gd name="T33" fmla="*/ 26 h 43"/>
                <a:gd name="T34" fmla="*/ 8 w 117"/>
                <a:gd name="T35" fmla="*/ 25 h 43"/>
                <a:gd name="T36" fmla="*/ 105 w 117"/>
                <a:gd name="T37" fmla="*/ 0 h 43"/>
                <a:gd name="T38" fmla="*/ 109 w 117"/>
                <a:gd name="T3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7" h="43">
                  <a:moveTo>
                    <a:pt x="109" y="0"/>
                  </a:moveTo>
                  <a:lnTo>
                    <a:pt x="113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10"/>
                  </a:lnTo>
                  <a:lnTo>
                    <a:pt x="115" y="14"/>
                  </a:lnTo>
                  <a:lnTo>
                    <a:pt x="114" y="17"/>
                  </a:lnTo>
                  <a:lnTo>
                    <a:pt x="110" y="18"/>
                  </a:lnTo>
                  <a:lnTo>
                    <a:pt x="12" y="43"/>
                  </a:lnTo>
                  <a:lnTo>
                    <a:pt x="9" y="43"/>
                  </a:lnTo>
                  <a:lnTo>
                    <a:pt x="7" y="43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2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05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59D6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218" name="Groep 217"/>
          <p:cNvGrpSpPr/>
          <p:nvPr/>
        </p:nvGrpSpPr>
        <p:grpSpPr>
          <a:xfrm rot="20700000">
            <a:off x="9639498" y="3729288"/>
            <a:ext cx="869668" cy="1599289"/>
            <a:chOff x="8147051" y="2032000"/>
            <a:chExt cx="798513" cy="1468438"/>
          </a:xfrm>
        </p:grpSpPr>
        <p:sp>
          <p:nvSpPr>
            <p:cNvPr id="219" name="Freeform 140"/>
            <p:cNvSpPr>
              <a:spLocks/>
            </p:cNvSpPr>
            <p:nvPr/>
          </p:nvSpPr>
          <p:spPr bwMode="auto">
            <a:xfrm>
              <a:off x="8342313" y="2032000"/>
              <a:ext cx="404813" cy="360363"/>
            </a:xfrm>
            <a:custGeom>
              <a:avLst/>
              <a:gdLst>
                <a:gd name="T0" fmla="*/ 128 w 255"/>
                <a:gd name="T1" fmla="*/ 0 h 227"/>
                <a:gd name="T2" fmla="*/ 151 w 255"/>
                <a:gd name="T3" fmla="*/ 2 h 227"/>
                <a:gd name="T4" fmla="*/ 173 w 255"/>
                <a:gd name="T5" fmla="*/ 6 h 227"/>
                <a:gd name="T6" fmla="*/ 194 w 255"/>
                <a:gd name="T7" fmla="*/ 13 h 227"/>
                <a:gd name="T8" fmla="*/ 212 w 255"/>
                <a:gd name="T9" fmla="*/ 23 h 227"/>
                <a:gd name="T10" fmla="*/ 225 w 255"/>
                <a:gd name="T11" fmla="*/ 34 h 227"/>
                <a:gd name="T12" fmla="*/ 233 w 255"/>
                <a:gd name="T13" fmla="*/ 47 h 227"/>
                <a:gd name="T14" fmla="*/ 234 w 255"/>
                <a:gd name="T15" fmla="*/ 64 h 227"/>
                <a:gd name="T16" fmla="*/ 229 w 255"/>
                <a:gd name="T17" fmla="*/ 80 h 227"/>
                <a:gd name="T18" fmla="*/ 221 w 255"/>
                <a:gd name="T19" fmla="*/ 95 h 227"/>
                <a:gd name="T20" fmla="*/ 211 w 255"/>
                <a:gd name="T21" fmla="*/ 109 h 227"/>
                <a:gd name="T22" fmla="*/ 202 w 255"/>
                <a:gd name="T23" fmla="*/ 123 h 227"/>
                <a:gd name="T24" fmla="*/ 195 w 255"/>
                <a:gd name="T25" fmla="*/ 138 h 227"/>
                <a:gd name="T26" fmla="*/ 195 w 255"/>
                <a:gd name="T27" fmla="*/ 153 h 227"/>
                <a:gd name="T28" fmla="*/ 202 w 255"/>
                <a:gd name="T29" fmla="*/ 150 h 227"/>
                <a:gd name="T30" fmla="*/ 210 w 255"/>
                <a:gd name="T31" fmla="*/ 146 h 227"/>
                <a:gd name="T32" fmla="*/ 221 w 255"/>
                <a:gd name="T33" fmla="*/ 142 h 227"/>
                <a:gd name="T34" fmla="*/ 233 w 255"/>
                <a:gd name="T35" fmla="*/ 143 h 227"/>
                <a:gd name="T36" fmla="*/ 244 w 255"/>
                <a:gd name="T37" fmla="*/ 147 h 227"/>
                <a:gd name="T38" fmla="*/ 251 w 255"/>
                <a:gd name="T39" fmla="*/ 156 h 227"/>
                <a:gd name="T40" fmla="*/ 255 w 255"/>
                <a:gd name="T41" fmla="*/ 168 h 227"/>
                <a:gd name="T42" fmla="*/ 254 w 255"/>
                <a:gd name="T43" fmla="*/ 180 h 227"/>
                <a:gd name="T44" fmla="*/ 250 w 255"/>
                <a:gd name="T45" fmla="*/ 190 h 227"/>
                <a:gd name="T46" fmla="*/ 241 w 255"/>
                <a:gd name="T47" fmla="*/ 198 h 227"/>
                <a:gd name="T48" fmla="*/ 215 w 255"/>
                <a:gd name="T49" fmla="*/ 211 h 227"/>
                <a:gd name="T50" fmla="*/ 187 w 255"/>
                <a:gd name="T51" fmla="*/ 219 h 227"/>
                <a:gd name="T52" fmla="*/ 159 w 255"/>
                <a:gd name="T53" fmla="*/ 224 h 227"/>
                <a:gd name="T54" fmla="*/ 127 w 255"/>
                <a:gd name="T55" fmla="*/ 227 h 227"/>
                <a:gd name="T56" fmla="*/ 97 w 255"/>
                <a:gd name="T57" fmla="*/ 224 h 227"/>
                <a:gd name="T58" fmla="*/ 68 w 255"/>
                <a:gd name="T59" fmla="*/ 219 h 227"/>
                <a:gd name="T60" fmla="*/ 41 w 255"/>
                <a:gd name="T61" fmla="*/ 210 h 227"/>
                <a:gd name="T62" fmla="*/ 15 w 255"/>
                <a:gd name="T63" fmla="*/ 197 h 227"/>
                <a:gd name="T64" fmla="*/ 7 w 255"/>
                <a:gd name="T65" fmla="*/ 189 h 227"/>
                <a:gd name="T66" fmla="*/ 1 w 255"/>
                <a:gd name="T67" fmla="*/ 178 h 227"/>
                <a:gd name="T68" fmla="*/ 0 w 255"/>
                <a:gd name="T69" fmla="*/ 167 h 227"/>
                <a:gd name="T70" fmla="*/ 5 w 255"/>
                <a:gd name="T71" fmla="*/ 155 h 227"/>
                <a:gd name="T72" fmla="*/ 13 w 255"/>
                <a:gd name="T73" fmla="*/ 146 h 227"/>
                <a:gd name="T74" fmla="*/ 24 w 255"/>
                <a:gd name="T75" fmla="*/ 140 h 227"/>
                <a:gd name="T76" fmla="*/ 35 w 255"/>
                <a:gd name="T77" fmla="*/ 140 h 227"/>
                <a:gd name="T78" fmla="*/ 47 w 255"/>
                <a:gd name="T79" fmla="*/ 144 h 227"/>
                <a:gd name="T80" fmla="*/ 54 w 255"/>
                <a:gd name="T81" fmla="*/ 148 h 227"/>
                <a:gd name="T82" fmla="*/ 62 w 255"/>
                <a:gd name="T83" fmla="*/ 152 h 227"/>
                <a:gd name="T84" fmla="*/ 62 w 255"/>
                <a:gd name="T85" fmla="*/ 138 h 227"/>
                <a:gd name="T86" fmla="*/ 55 w 255"/>
                <a:gd name="T87" fmla="*/ 122 h 227"/>
                <a:gd name="T88" fmla="*/ 46 w 255"/>
                <a:gd name="T89" fmla="*/ 108 h 227"/>
                <a:gd name="T90" fmla="*/ 35 w 255"/>
                <a:gd name="T91" fmla="*/ 93 h 227"/>
                <a:gd name="T92" fmla="*/ 28 w 255"/>
                <a:gd name="T93" fmla="*/ 78 h 227"/>
                <a:gd name="T94" fmla="*/ 22 w 255"/>
                <a:gd name="T95" fmla="*/ 62 h 227"/>
                <a:gd name="T96" fmla="*/ 25 w 255"/>
                <a:gd name="T97" fmla="*/ 46 h 227"/>
                <a:gd name="T98" fmla="*/ 32 w 255"/>
                <a:gd name="T99" fmla="*/ 33 h 227"/>
                <a:gd name="T100" fmla="*/ 46 w 255"/>
                <a:gd name="T101" fmla="*/ 21 h 227"/>
                <a:gd name="T102" fmla="*/ 63 w 255"/>
                <a:gd name="T103" fmla="*/ 12 h 227"/>
                <a:gd name="T104" fmla="*/ 84 w 255"/>
                <a:gd name="T105" fmla="*/ 6 h 227"/>
                <a:gd name="T106" fmla="*/ 106 w 255"/>
                <a:gd name="T107" fmla="*/ 2 h 227"/>
                <a:gd name="T108" fmla="*/ 128 w 255"/>
                <a:gd name="T10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5" h="227">
                  <a:moveTo>
                    <a:pt x="128" y="0"/>
                  </a:moveTo>
                  <a:lnTo>
                    <a:pt x="151" y="2"/>
                  </a:lnTo>
                  <a:lnTo>
                    <a:pt x="173" y="6"/>
                  </a:lnTo>
                  <a:lnTo>
                    <a:pt x="194" y="13"/>
                  </a:lnTo>
                  <a:lnTo>
                    <a:pt x="212" y="23"/>
                  </a:lnTo>
                  <a:lnTo>
                    <a:pt x="225" y="34"/>
                  </a:lnTo>
                  <a:lnTo>
                    <a:pt x="233" y="47"/>
                  </a:lnTo>
                  <a:lnTo>
                    <a:pt x="234" y="64"/>
                  </a:lnTo>
                  <a:lnTo>
                    <a:pt x="229" y="80"/>
                  </a:lnTo>
                  <a:lnTo>
                    <a:pt x="221" y="95"/>
                  </a:lnTo>
                  <a:lnTo>
                    <a:pt x="211" y="109"/>
                  </a:lnTo>
                  <a:lnTo>
                    <a:pt x="202" y="123"/>
                  </a:lnTo>
                  <a:lnTo>
                    <a:pt x="195" y="138"/>
                  </a:lnTo>
                  <a:lnTo>
                    <a:pt x="195" y="153"/>
                  </a:lnTo>
                  <a:lnTo>
                    <a:pt x="202" y="150"/>
                  </a:lnTo>
                  <a:lnTo>
                    <a:pt x="210" y="146"/>
                  </a:lnTo>
                  <a:lnTo>
                    <a:pt x="221" y="142"/>
                  </a:lnTo>
                  <a:lnTo>
                    <a:pt x="233" y="143"/>
                  </a:lnTo>
                  <a:lnTo>
                    <a:pt x="244" y="147"/>
                  </a:lnTo>
                  <a:lnTo>
                    <a:pt x="251" y="156"/>
                  </a:lnTo>
                  <a:lnTo>
                    <a:pt x="255" y="168"/>
                  </a:lnTo>
                  <a:lnTo>
                    <a:pt x="254" y="180"/>
                  </a:lnTo>
                  <a:lnTo>
                    <a:pt x="250" y="190"/>
                  </a:lnTo>
                  <a:lnTo>
                    <a:pt x="241" y="198"/>
                  </a:lnTo>
                  <a:lnTo>
                    <a:pt x="215" y="211"/>
                  </a:lnTo>
                  <a:lnTo>
                    <a:pt x="187" y="219"/>
                  </a:lnTo>
                  <a:lnTo>
                    <a:pt x="159" y="224"/>
                  </a:lnTo>
                  <a:lnTo>
                    <a:pt x="127" y="227"/>
                  </a:lnTo>
                  <a:lnTo>
                    <a:pt x="97" y="224"/>
                  </a:lnTo>
                  <a:lnTo>
                    <a:pt x="68" y="219"/>
                  </a:lnTo>
                  <a:lnTo>
                    <a:pt x="41" y="210"/>
                  </a:lnTo>
                  <a:lnTo>
                    <a:pt x="15" y="197"/>
                  </a:lnTo>
                  <a:lnTo>
                    <a:pt x="7" y="189"/>
                  </a:lnTo>
                  <a:lnTo>
                    <a:pt x="1" y="178"/>
                  </a:lnTo>
                  <a:lnTo>
                    <a:pt x="0" y="167"/>
                  </a:lnTo>
                  <a:lnTo>
                    <a:pt x="5" y="155"/>
                  </a:lnTo>
                  <a:lnTo>
                    <a:pt x="13" y="146"/>
                  </a:lnTo>
                  <a:lnTo>
                    <a:pt x="24" y="140"/>
                  </a:lnTo>
                  <a:lnTo>
                    <a:pt x="35" y="140"/>
                  </a:lnTo>
                  <a:lnTo>
                    <a:pt x="47" y="144"/>
                  </a:lnTo>
                  <a:lnTo>
                    <a:pt x="54" y="148"/>
                  </a:lnTo>
                  <a:lnTo>
                    <a:pt x="62" y="152"/>
                  </a:lnTo>
                  <a:lnTo>
                    <a:pt x="62" y="138"/>
                  </a:lnTo>
                  <a:lnTo>
                    <a:pt x="55" y="122"/>
                  </a:lnTo>
                  <a:lnTo>
                    <a:pt x="46" y="108"/>
                  </a:lnTo>
                  <a:lnTo>
                    <a:pt x="35" y="93"/>
                  </a:lnTo>
                  <a:lnTo>
                    <a:pt x="28" y="78"/>
                  </a:lnTo>
                  <a:lnTo>
                    <a:pt x="22" y="62"/>
                  </a:lnTo>
                  <a:lnTo>
                    <a:pt x="25" y="46"/>
                  </a:lnTo>
                  <a:lnTo>
                    <a:pt x="32" y="33"/>
                  </a:lnTo>
                  <a:lnTo>
                    <a:pt x="46" y="21"/>
                  </a:lnTo>
                  <a:lnTo>
                    <a:pt x="63" y="12"/>
                  </a:lnTo>
                  <a:lnTo>
                    <a:pt x="84" y="6"/>
                  </a:lnTo>
                  <a:lnTo>
                    <a:pt x="106" y="2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0" name="Freeform 141"/>
            <p:cNvSpPr>
              <a:spLocks/>
            </p:cNvSpPr>
            <p:nvPr/>
          </p:nvSpPr>
          <p:spPr bwMode="auto">
            <a:xfrm>
              <a:off x="8147051" y="2311400"/>
              <a:ext cx="798513" cy="1189038"/>
            </a:xfrm>
            <a:custGeom>
              <a:avLst/>
              <a:gdLst>
                <a:gd name="T0" fmla="*/ 251 w 503"/>
                <a:gd name="T1" fmla="*/ 0 h 749"/>
                <a:gd name="T2" fmla="*/ 285 w 503"/>
                <a:gd name="T3" fmla="*/ 4 h 749"/>
                <a:gd name="T4" fmla="*/ 318 w 503"/>
                <a:gd name="T5" fmla="*/ 14 h 749"/>
                <a:gd name="T6" fmla="*/ 347 w 503"/>
                <a:gd name="T7" fmla="*/ 30 h 749"/>
                <a:gd name="T8" fmla="*/ 373 w 503"/>
                <a:gd name="T9" fmla="*/ 51 h 749"/>
                <a:gd name="T10" fmla="*/ 394 w 503"/>
                <a:gd name="T11" fmla="*/ 76 h 749"/>
                <a:gd name="T12" fmla="*/ 410 w 503"/>
                <a:gd name="T13" fmla="*/ 106 h 749"/>
                <a:gd name="T14" fmla="*/ 419 w 503"/>
                <a:gd name="T15" fmla="*/ 137 h 749"/>
                <a:gd name="T16" fmla="*/ 423 w 503"/>
                <a:gd name="T17" fmla="*/ 173 h 749"/>
                <a:gd name="T18" fmla="*/ 420 w 503"/>
                <a:gd name="T19" fmla="*/ 203 h 749"/>
                <a:gd name="T20" fmla="*/ 412 w 503"/>
                <a:gd name="T21" fmla="*/ 231 h 749"/>
                <a:gd name="T22" fmla="*/ 399 w 503"/>
                <a:gd name="T23" fmla="*/ 259 h 749"/>
                <a:gd name="T24" fmla="*/ 382 w 503"/>
                <a:gd name="T25" fmla="*/ 282 h 749"/>
                <a:gd name="T26" fmla="*/ 416 w 503"/>
                <a:gd name="T27" fmla="*/ 307 h 749"/>
                <a:gd name="T28" fmla="*/ 445 w 503"/>
                <a:gd name="T29" fmla="*/ 337 h 749"/>
                <a:gd name="T30" fmla="*/ 470 w 503"/>
                <a:gd name="T31" fmla="*/ 373 h 749"/>
                <a:gd name="T32" fmla="*/ 487 w 503"/>
                <a:gd name="T33" fmla="*/ 411 h 749"/>
                <a:gd name="T34" fmla="*/ 499 w 503"/>
                <a:gd name="T35" fmla="*/ 453 h 749"/>
                <a:gd name="T36" fmla="*/ 503 w 503"/>
                <a:gd name="T37" fmla="*/ 497 h 749"/>
                <a:gd name="T38" fmla="*/ 499 w 503"/>
                <a:gd name="T39" fmla="*/ 542 h 749"/>
                <a:gd name="T40" fmla="*/ 487 w 503"/>
                <a:gd name="T41" fmla="*/ 585 h 749"/>
                <a:gd name="T42" fmla="*/ 469 w 503"/>
                <a:gd name="T43" fmla="*/ 624 h 749"/>
                <a:gd name="T44" fmla="*/ 444 w 503"/>
                <a:gd name="T45" fmla="*/ 658 h 749"/>
                <a:gd name="T46" fmla="*/ 412 w 503"/>
                <a:gd name="T47" fmla="*/ 690 h 749"/>
                <a:gd name="T48" fmla="*/ 378 w 503"/>
                <a:gd name="T49" fmla="*/ 714 h 749"/>
                <a:gd name="T50" fmla="*/ 339 w 503"/>
                <a:gd name="T51" fmla="*/ 733 h 749"/>
                <a:gd name="T52" fmla="*/ 296 w 503"/>
                <a:gd name="T53" fmla="*/ 745 h 749"/>
                <a:gd name="T54" fmla="*/ 251 w 503"/>
                <a:gd name="T55" fmla="*/ 749 h 749"/>
                <a:gd name="T56" fmla="*/ 206 w 503"/>
                <a:gd name="T57" fmla="*/ 745 h 749"/>
                <a:gd name="T58" fmla="*/ 164 w 503"/>
                <a:gd name="T59" fmla="*/ 733 h 749"/>
                <a:gd name="T60" fmla="*/ 124 w 503"/>
                <a:gd name="T61" fmla="*/ 714 h 749"/>
                <a:gd name="T62" fmla="*/ 89 w 503"/>
                <a:gd name="T63" fmla="*/ 690 h 749"/>
                <a:gd name="T64" fmla="*/ 59 w 503"/>
                <a:gd name="T65" fmla="*/ 658 h 749"/>
                <a:gd name="T66" fmla="*/ 34 w 503"/>
                <a:gd name="T67" fmla="*/ 624 h 749"/>
                <a:gd name="T68" fmla="*/ 16 w 503"/>
                <a:gd name="T69" fmla="*/ 585 h 749"/>
                <a:gd name="T70" fmla="*/ 4 w 503"/>
                <a:gd name="T71" fmla="*/ 542 h 749"/>
                <a:gd name="T72" fmla="*/ 0 w 503"/>
                <a:gd name="T73" fmla="*/ 497 h 749"/>
                <a:gd name="T74" fmla="*/ 4 w 503"/>
                <a:gd name="T75" fmla="*/ 453 h 749"/>
                <a:gd name="T76" fmla="*/ 14 w 503"/>
                <a:gd name="T77" fmla="*/ 411 h 749"/>
                <a:gd name="T78" fmla="*/ 33 w 503"/>
                <a:gd name="T79" fmla="*/ 373 h 749"/>
                <a:gd name="T80" fmla="*/ 56 w 503"/>
                <a:gd name="T81" fmla="*/ 337 h 749"/>
                <a:gd name="T82" fmla="*/ 85 w 503"/>
                <a:gd name="T83" fmla="*/ 307 h 749"/>
                <a:gd name="T84" fmla="*/ 119 w 503"/>
                <a:gd name="T85" fmla="*/ 282 h 749"/>
                <a:gd name="T86" fmla="*/ 102 w 503"/>
                <a:gd name="T87" fmla="*/ 259 h 749"/>
                <a:gd name="T88" fmla="*/ 89 w 503"/>
                <a:gd name="T89" fmla="*/ 231 h 749"/>
                <a:gd name="T90" fmla="*/ 81 w 503"/>
                <a:gd name="T91" fmla="*/ 203 h 749"/>
                <a:gd name="T92" fmla="*/ 79 w 503"/>
                <a:gd name="T93" fmla="*/ 173 h 749"/>
                <a:gd name="T94" fmla="*/ 83 w 503"/>
                <a:gd name="T95" fmla="*/ 137 h 749"/>
                <a:gd name="T96" fmla="*/ 93 w 503"/>
                <a:gd name="T97" fmla="*/ 106 h 749"/>
                <a:gd name="T98" fmla="*/ 109 w 503"/>
                <a:gd name="T99" fmla="*/ 76 h 749"/>
                <a:gd name="T100" fmla="*/ 130 w 503"/>
                <a:gd name="T101" fmla="*/ 51 h 749"/>
                <a:gd name="T102" fmla="*/ 155 w 503"/>
                <a:gd name="T103" fmla="*/ 30 h 749"/>
                <a:gd name="T104" fmla="*/ 185 w 503"/>
                <a:gd name="T105" fmla="*/ 14 h 749"/>
                <a:gd name="T106" fmla="*/ 216 w 503"/>
                <a:gd name="T107" fmla="*/ 4 h 749"/>
                <a:gd name="T108" fmla="*/ 251 w 503"/>
                <a:gd name="T10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3" h="749">
                  <a:moveTo>
                    <a:pt x="251" y="0"/>
                  </a:moveTo>
                  <a:lnTo>
                    <a:pt x="285" y="4"/>
                  </a:lnTo>
                  <a:lnTo>
                    <a:pt x="318" y="14"/>
                  </a:lnTo>
                  <a:lnTo>
                    <a:pt x="347" y="30"/>
                  </a:lnTo>
                  <a:lnTo>
                    <a:pt x="373" y="51"/>
                  </a:lnTo>
                  <a:lnTo>
                    <a:pt x="394" y="76"/>
                  </a:lnTo>
                  <a:lnTo>
                    <a:pt x="410" y="106"/>
                  </a:lnTo>
                  <a:lnTo>
                    <a:pt x="419" y="137"/>
                  </a:lnTo>
                  <a:lnTo>
                    <a:pt x="423" y="173"/>
                  </a:lnTo>
                  <a:lnTo>
                    <a:pt x="420" y="203"/>
                  </a:lnTo>
                  <a:lnTo>
                    <a:pt x="412" y="231"/>
                  </a:lnTo>
                  <a:lnTo>
                    <a:pt x="399" y="259"/>
                  </a:lnTo>
                  <a:lnTo>
                    <a:pt x="382" y="282"/>
                  </a:lnTo>
                  <a:lnTo>
                    <a:pt x="416" y="307"/>
                  </a:lnTo>
                  <a:lnTo>
                    <a:pt x="445" y="337"/>
                  </a:lnTo>
                  <a:lnTo>
                    <a:pt x="470" y="373"/>
                  </a:lnTo>
                  <a:lnTo>
                    <a:pt x="487" y="411"/>
                  </a:lnTo>
                  <a:lnTo>
                    <a:pt x="499" y="453"/>
                  </a:lnTo>
                  <a:lnTo>
                    <a:pt x="503" y="497"/>
                  </a:lnTo>
                  <a:lnTo>
                    <a:pt x="499" y="542"/>
                  </a:lnTo>
                  <a:lnTo>
                    <a:pt x="487" y="585"/>
                  </a:lnTo>
                  <a:lnTo>
                    <a:pt x="469" y="624"/>
                  </a:lnTo>
                  <a:lnTo>
                    <a:pt x="444" y="658"/>
                  </a:lnTo>
                  <a:lnTo>
                    <a:pt x="412" y="690"/>
                  </a:lnTo>
                  <a:lnTo>
                    <a:pt x="378" y="714"/>
                  </a:lnTo>
                  <a:lnTo>
                    <a:pt x="339" y="733"/>
                  </a:lnTo>
                  <a:lnTo>
                    <a:pt x="296" y="745"/>
                  </a:lnTo>
                  <a:lnTo>
                    <a:pt x="251" y="749"/>
                  </a:lnTo>
                  <a:lnTo>
                    <a:pt x="206" y="745"/>
                  </a:lnTo>
                  <a:lnTo>
                    <a:pt x="164" y="733"/>
                  </a:lnTo>
                  <a:lnTo>
                    <a:pt x="124" y="714"/>
                  </a:lnTo>
                  <a:lnTo>
                    <a:pt x="89" y="690"/>
                  </a:lnTo>
                  <a:lnTo>
                    <a:pt x="59" y="658"/>
                  </a:lnTo>
                  <a:lnTo>
                    <a:pt x="34" y="624"/>
                  </a:lnTo>
                  <a:lnTo>
                    <a:pt x="16" y="585"/>
                  </a:lnTo>
                  <a:lnTo>
                    <a:pt x="4" y="542"/>
                  </a:lnTo>
                  <a:lnTo>
                    <a:pt x="0" y="497"/>
                  </a:lnTo>
                  <a:lnTo>
                    <a:pt x="4" y="453"/>
                  </a:lnTo>
                  <a:lnTo>
                    <a:pt x="14" y="411"/>
                  </a:lnTo>
                  <a:lnTo>
                    <a:pt x="33" y="373"/>
                  </a:lnTo>
                  <a:lnTo>
                    <a:pt x="56" y="337"/>
                  </a:lnTo>
                  <a:lnTo>
                    <a:pt x="85" y="307"/>
                  </a:lnTo>
                  <a:lnTo>
                    <a:pt x="119" y="282"/>
                  </a:lnTo>
                  <a:lnTo>
                    <a:pt x="102" y="259"/>
                  </a:lnTo>
                  <a:lnTo>
                    <a:pt x="89" y="231"/>
                  </a:lnTo>
                  <a:lnTo>
                    <a:pt x="81" y="203"/>
                  </a:lnTo>
                  <a:lnTo>
                    <a:pt x="79" y="173"/>
                  </a:lnTo>
                  <a:lnTo>
                    <a:pt x="83" y="137"/>
                  </a:lnTo>
                  <a:lnTo>
                    <a:pt x="93" y="106"/>
                  </a:lnTo>
                  <a:lnTo>
                    <a:pt x="109" y="76"/>
                  </a:lnTo>
                  <a:lnTo>
                    <a:pt x="130" y="51"/>
                  </a:lnTo>
                  <a:lnTo>
                    <a:pt x="155" y="30"/>
                  </a:lnTo>
                  <a:lnTo>
                    <a:pt x="185" y="14"/>
                  </a:lnTo>
                  <a:lnTo>
                    <a:pt x="216" y="4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1" name="Freeform 142"/>
            <p:cNvSpPr>
              <a:spLocks/>
            </p:cNvSpPr>
            <p:nvPr/>
          </p:nvSpPr>
          <p:spPr bwMode="auto">
            <a:xfrm>
              <a:off x="8462963" y="2452688"/>
              <a:ext cx="65088" cy="63500"/>
            </a:xfrm>
            <a:custGeom>
              <a:avLst/>
              <a:gdLst>
                <a:gd name="T0" fmla="*/ 21 w 41"/>
                <a:gd name="T1" fmla="*/ 0 h 40"/>
                <a:gd name="T2" fmla="*/ 26 w 41"/>
                <a:gd name="T3" fmla="*/ 1 h 40"/>
                <a:gd name="T4" fmla="*/ 30 w 41"/>
                <a:gd name="T5" fmla="*/ 2 h 40"/>
                <a:gd name="T6" fmla="*/ 35 w 41"/>
                <a:gd name="T7" fmla="*/ 6 h 40"/>
                <a:gd name="T8" fmla="*/ 38 w 41"/>
                <a:gd name="T9" fmla="*/ 10 h 40"/>
                <a:gd name="T10" fmla="*/ 39 w 41"/>
                <a:gd name="T11" fmla="*/ 15 h 40"/>
                <a:gd name="T12" fmla="*/ 41 w 41"/>
                <a:gd name="T13" fmla="*/ 21 h 40"/>
                <a:gd name="T14" fmla="*/ 39 w 41"/>
                <a:gd name="T15" fmla="*/ 26 h 40"/>
                <a:gd name="T16" fmla="*/ 38 w 41"/>
                <a:gd name="T17" fmla="*/ 31 h 40"/>
                <a:gd name="T18" fmla="*/ 35 w 41"/>
                <a:gd name="T19" fmla="*/ 35 h 40"/>
                <a:gd name="T20" fmla="*/ 30 w 41"/>
                <a:gd name="T21" fmla="*/ 38 h 40"/>
                <a:gd name="T22" fmla="*/ 26 w 41"/>
                <a:gd name="T23" fmla="*/ 40 h 40"/>
                <a:gd name="T24" fmla="*/ 21 w 41"/>
                <a:gd name="T25" fmla="*/ 40 h 40"/>
                <a:gd name="T26" fmla="*/ 16 w 41"/>
                <a:gd name="T27" fmla="*/ 40 h 40"/>
                <a:gd name="T28" fmla="*/ 11 w 41"/>
                <a:gd name="T29" fmla="*/ 38 h 40"/>
                <a:gd name="T30" fmla="*/ 7 w 41"/>
                <a:gd name="T31" fmla="*/ 35 h 40"/>
                <a:gd name="T32" fmla="*/ 3 w 41"/>
                <a:gd name="T33" fmla="*/ 31 h 40"/>
                <a:gd name="T34" fmla="*/ 1 w 41"/>
                <a:gd name="T35" fmla="*/ 26 h 40"/>
                <a:gd name="T36" fmla="*/ 0 w 41"/>
                <a:gd name="T37" fmla="*/ 21 h 40"/>
                <a:gd name="T38" fmla="*/ 1 w 41"/>
                <a:gd name="T39" fmla="*/ 15 h 40"/>
                <a:gd name="T40" fmla="*/ 3 w 41"/>
                <a:gd name="T41" fmla="*/ 10 h 40"/>
                <a:gd name="T42" fmla="*/ 7 w 41"/>
                <a:gd name="T43" fmla="*/ 6 h 40"/>
                <a:gd name="T44" fmla="*/ 11 w 41"/>
                <a:gd name="T45" fmla="*/ 2 h 40"/>
                <a:gd name="T46" fmla="*/ 16 w 41"/>
                <a:gd name="T47" fmla="*/ 1 h 40"/>
                <a:gd name="T48" fmla="*/ 21 w 41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" h="40">
                  <a:moveTo>
                    <a:pt x="21" y="0"/>
                  </a:moveTo>
                  <a:lnTo>
                    <a:pt x="26" y="1"/>
                  </a:lnTo>
                  <a:lnTo>
                    <a:pt x="30" y="2"/>
                  </a:lnTo>
                  <a:lnTo>
                    <a:pt x="35" y="6"/>
                  </a:lnTo>
                  <a:lnTo>
                    <a:pt x="38" y="10"/>
                  </a:lnTo>
                  <a:lnTo>
                    <a:pt x="39" y="15"/>
                  </a:lnTo>
                  <a:lnTo>
                    <a:pt x="41" y="21"/>
                  </a:lnTo>
                  <a:lnTo>
                    <a:pt x="39" y="26"/>
                  </a:lnTo>
                  <a:lnTo>
                    <a:pt x="38" y="31"/>
                  </a:lnTo>
                  <a:lnTo>
                    <a:pt x="35" y="35"/>
                  </a:lnTo>
                  <a:lnTo>
                    <a:pt x="30" y="38"/>
                  </a:lnTo>
                  <a:lnTo>
                    <a:pt x="26" y="40"/>
                  </a:lnTo>
                  <a:lnTo>
                    <a:pt x="21" y="40"/>
                  </a:lnTo>
                  <a:lnTo>
                    <a:pt x="16" y="40"/>
                  </a:lnTo>
                  <a:lnTo>
                    <a:pt x="11" y="38"/>
                  </a:lnTo>
                  <a:lnTo>
                    <a:pt x="7" y="35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7" y="6"/>
                  </a:lnTo>
                  <a:lnTo>
                    <a:pt x="11" y="2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2" name="Freeform 143"/>
            <p:cNvSpPr>
              <a:spLocks/>
            </p:cNvSpPr>
            <p:nvPr/>
          </p:nvSpPr>
          <p:spPr bwMode="auto">
            <a:xfrm>
              <a:off x="8562976" y="2452688"/>
              <a:ext cx="63500" cy="63500"/>
            </a:xfrm>
            <a:custGeom>
              <a:avLst/>
              <a:gdLst>
                <a:gd name="T0" fmla="*/ 21 w 40"/>
                <a:gd name="T1" fmla="*/ 0 h 40"/>
                <a:gd name="T2" fmla="*/ 26 w 40"/>
                <a:gd name="T3" fmla="*/ 1 h 40"/>
                <a:gd name="T4" fmla="*/ 30 w 40"/>
                <a:gd name="T5" fmla="*/ 2 h 40"/>
                <a:gd name="T6" fmla="*/ 35 w 40"/>
                <a:gd name="T7" fmla="*/ 6 h 40"/>
                <a:gd name="T8" fmla="*/ 38 w 40"/>
                <a:gd name="T9" fmla="*/ 10 h 40"/>
                <a:gd name="T10" fmla="*/ 40 w 40"/>
                <a:gd name="T11" fmla="*/ 15 h 40"/>
                <a:gd name="T12" fmla="*/ 40 w 40"/>
                <a:gd name="T13" fmla="*/ 21 h 40"/>
                <a:gd name="T14" fmla="*/ 40 w 40"/>
                <a:gd name="T15" fmla="*/ 26 h 40"/>
                <a:gd name="T16" fmla="*/ 38 w 40"/>
                <a:gd name="T17" fmla="*/ 31 h 40"/>
                <a:gd name="T18" fmla="*/ 35 w 40"/>
                <a:gd name="T19" fmla="*/ 35 h 40"/>
                <a:gd name="T20" fmla="*/ 30 w 40"/>
                <a:gd name="T21" fmla="*/ 38 h 40"/>
                <a:gd name="T22" fmla="*/ 26 w 40"/>
                <a:gd name="T23" fmla="*/ 40 h 40"/>
                <a:gd name="T24" fmla="*/ 21 w 40"/>
                <a:gd name="T25" fmla="*/ 40 h 40"/>
                <a:gd name="T26" fmla="*/ 16 w 40"/>
                <a:gd name="T27" fmla="*/ 40 h 40"/>
                <a:gd name="T28" fmla="*/ 10 w 40"/>
                <a:gd name="T29" fmla="*/ 38 h 40"/>
                <a:gd name="T30" fmla="*/ 6 w 40"/>
                <a:gd name="T31" fmla="*/ 35 h 40"/>
                <a:gd name="T32" fmla="*/ 3 w 40"/>
                <a:gd name="T33" fmla="*/ 31 h 40"/>
                <a:gd name="T34" fmla="*/ 1 w 40"/>
                <a:gd name="T35" fmla="*/ 26 h 40"/>
                <a:gd name="T36" fmla="*/ 0 w 40"/>
                <a:gd name="T37" fmla="*/ 21 h 40"/>
                <a:gd name="T38" fmla="*/ 1 w 40"/>
                <a:gd name="T39" fmla="*/ 15 h 40"/>
                <a:gd name="T40" fmla="*/ 3 w 40"/>
                <a:gd name="T41" fmla="*/ 10 h 40"/>
                <a:gd name="T42" fmla="*/ 6 w 40"/>
                <a:gd name="T43" fmla="*/ 6 h 40"/>
                <a:gd name="T44" fmla="*/ 10 w 40"/>
                <a:gd name="T45" fmla="*/ 2 h 40"/>
                <a:gd name="T46" fmla="*/ 16 w 40"/>
                <a:gd name="T47" fmla="*/ 1 h 40"/>
                <a:gd name="T48" fmla="*/ 21 w 40"/>
                <a:gd name="T4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40">
                  <a:moveTo>
                    <a:pt x="21" y="0"/>
                  </a:moveTo>
                  <a:lnTo>
                    <a:pt x="26" y="1"/>
                  </a:lnTo>
                  <a:lnTo>
                    <a:pt x="30" y="2"/>
                  </a:lnTo>
                  <a:lnTo>
                    <a:pt x="35" y="6"/>
                  </a:lnTo>
                  <a:lnTo>
                    <a:pt x="38" y="10"/>
                  </a:lnTo>
                  <a:lnTo>
                    <a:pt x="40" y="15"/>
                  </a:lnTo>
                  <a:lnTo>
                    <a:pt x="40" y="21"/>
                  </a:lnTo>
                  <a:lnTo>
                    <a:pt x="40" y="26"/>
                  </a:lnTo>
                  <a:lnTo>
                    <a:pt x="38" y="31"/>
                  </a:lnTo>
                  <a:lnTo>
                    <a:pt x="35" y="35"/>
                  </a:lnTo>
                  <a:lnTo>
                    <a:pt x="30" y="38"/>
                  </a:lnTo>
                  <a:lnTo>
                    <a:pt x="26" y="40"/>
                  </a:lnTo>
                  <a:lnTo>
                    <a:pt x="21" y="40"/>
                  </a:lnTo>
                  <a:lnTo>
                    <a:pt x="16" y="40"/>
                  </a:lnTo>
                  <a:lnTo>
                    <a:pt x="10" y="38"/>
                  </a:lnTo>
                  <a:lnTo>
                    <a:pt x="6" y="35"/>
                  </a:lnTo>
                  <a:lnTo>
                    <a:pt x="3" y="31"/>
                  </a:lnTo>
                  <a:lnTo>
                    <a:pt x="1" y="26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3" y="10"/>
                  </a:lnTo>
                  <a:lnTo>
                    <a:pt x="6" y="6"/>
                  </a:lnTo>
                  <a:lnTo>
                    <a:pt x="10" y="2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3" name="Freeform 144"/>
            <p:cNvSpPr>
              <a:spLocks/>
            </p:cNvSpPr>
            <p:nvPr/>
          </p:nvSpPr>
          <p:spPr bwMode="auto">
            <a:xfrm>
              <a:off x="8401051" y="2622550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21 w 31"/>
                <a:gd name="T3" fmla="*/ 1 h 31"/>
                <a:gd name="T4" fmla="*/ 25 w 31"/>
                <a:gd name="T5" fmla="*/ 3 h 31"/>
                <a:gd name="T6" fmla="*/ 27 w 31"/>
                <a:gd name="T7" fmla="*/ 7 h 31"/>
                <a:gd name="T8" fmla="*/ 30 w 31"/>
                <a:gd name="T9" fmla="*/ 11 h 31"/>
                <a:gd name="T10" fmla="*/ 31 w 31"/>
                <a:gd name="T11" fmla="*/ 16 h 31"/>
                <a:gd name="T12" fmla="*/ 30 w 31"/>
                <a:gd name="T13" fmla="*/ 21 h 31"/>
                <a:gd name="T14" fmla="*/ 27 w 31"/>
                <a:gd name="T15" fmla="*/ 25 h 31"/>
                <a:gd name="T16" fmla="*/ 25 w 31"/>
                <a:gd name="T17" fmla="*/ 29 h 31"/>
                <a:gd name="T18" fmla="*/ 21 w 31"/>
                <a:gd name="T19" fmla="*/ 31 h 31"/>
                <a:gd name="T20" fmla="*/ 15 w 31"/>
                <a:gd name="T21" fmla="*/ 31 h 31"/>
                <a:gd name="T22" fmla="*/ 10 w 31"/>
                <a:gd name="T23" fmla="*/ 31 h 31"/>
                <a:gd name="T24" fmla="*/ 6 w 31"/>
                <a:gd name="T25" fmla="*/ 29 h 31"/>
                <a:gd name="T26" fmla="*/ 2 w 31"/>
                <a:gd name="T27" fmla="*/ 25 h 31"/>
                <a:gd name="T28" fmla="*/ 0 w 31"/>
                <a:gd name="T29" fmla="*/ 21 h 31"/>
                <a:gd name="T30" fmla="*/ 0 w 31"/>
                <a:gd name="T31" fmla="*/ 16 h 31"/>
                <a:gd name="T32" fmla="*/ 0 w 31"/>
                <a:gd name="T33" fmla="*/ 11 h 31"/>
                <a:gd name="T34" fmla="*/ 2 w 31"/>
                <a:gd name="T35" fmla="*/ 7 h 31"/>
                <a:gd name="T36" fmla="*/ 6 w 31"/>
                <a:gd name="T37" fmla="*/ 3 h 31"/>
                <a:gd name="T38" fmla="*/ 10 w 31"/>
                <a:gd name="T39" fmla="*/ 1 h 31"/>
                <a:gd name="T40" fmla="*/ 15 w 31"/>
                <a:gd name="T4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21" y="1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30" y="11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7" y="25"/>
                  </a:lnTo>
                  <a:lnTo>
                    <a:pt x="25" y="29"/>
                  </a:lnTo>
                  <a:lnTo>
                    <a:pt x="21" y="31"/>
                  </a:lnTo>
                  <a:lnTo>
                    <a:pt x="15" y="31"/>
                  </a:lnTo>
                  <a:lnTo>
                    <a:pt x="10" y="31"/>
                  </a:lnTo>
                  <a:lnTo>
                    <a:pt x="6" y="29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2" y="7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4" name="Freeform 145"/>
            <p:cNvSpPr>
              <a:spLocks/>
            </p:cNvSpPr>
            <p:nvPr/>
          </p:nvSpPr>
          <p:spPr bwMode="auto">
            <a:xfrm>
              <a:off x="8645526" y="2609850"/>
              <a:ext cx="50800" cy="50800"/>
            </a:xfrm>
            <a:custGeom>
              <a:avLst/>
              <a:gdLst>
                <a:gd name="T0" fmla="*/ 16 w 32"/>
                <a:gd name="T1" fmla="*/ 0 h 32"/>
                <a:gd name="T2" fmla="*/ 21 w 32"/>
                <a:gd name="T3" fmla="*/ 2 h 32"/>
                <a:gd name="T4" fmla="*/ 26 w 32"/>
                <a:gd name="T5" fmla="*/ 4 h 32"/>
                <a:gd name="T6" fmla="*/ 29 w 32"/>
                <a:gd name="T7" fmla="*/ 7 h 32"/>
                <a:gd name="T8" fmla="*/ 32 w 32"/>
                <a:gd name="T9" fmla="*/ 12 h 32"/>
                <a:gd name="T10" fmla="*/ 32 w 32"/>
                <a:gd name="T11" fmla="*/ 16 h 32"/>
                <a:gd name="T12" fmla="*/ 32 w 32"/>
                <a:gd name="T13" fmla="*/ 21 h 32"/>
                <a:gd name="T14" fmla="*/ 29 w 32"/>
                <a:gd name="T15" fmla="*/ 26 h 32"/>
                <a:gd name="T16" fmla="*/ 26 w 32"/>
                <a:gd name="T17" fmla="*/ 29 h 32"/>
                <a:gd name="T18" fmla="*/ 21 w 32"/>
                <a:gd name="T19" fmla="*/ 32 h 32"/>
                <a:gd name="T20" fmla="*/ 16 w 32"/>
                <a:gd name="T21" fmla="*/ 32 h 32"/>
                <a:gd name="T22" fmla="*/ 12 w 32"/>
                <a:gd name="T23" fmla="*/ 32 h 32"/>
                <a:gd name="T24" fmla="*/ 7 w 32"/>
                <a:gd name="T25" fmla="*/ 29 h 32"/>
                <a:gd name="T26" fmla="*/ 4 w 32"/>
                <a:gd name="T27" fmla="*/ 26 h 32"/>
                <a:gd name="T28" fmla="*/ 2 w 32"/>
                <a:gd name="T29" fmla="*/ 21 h 32"/>
                <a:gd name="T30" fmla="*/ 0 w 32"/>
                <a:gd name="T31" fmla="*/ 16 h 32"/>
                <a:gd name="T32" fmla="*/ 2 w 32"/>
                <a:gd name="T33" fmla="*/ 12 h 32"/>
                <a:gd name="T34" fmla="*/ 4 w 32"/>
                <a:gd name="T35" fmla="*/ 7 h 32"/>
                <a:gd name="T36" fmla="*/ 7 w 32"/>
                <a:gd name="T37" fmla="*/ 4 h 32"/>
                <a:gd name="T38" fmla="*/ 12 w 32"/>
                <a:gd name="T39" fmla="*/ 2 h 32"/>
                <a:gd name="T40" fmla="*/ 16 w 32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21" y="2"/>
                  </a:lnTo>
                  <a:lnTo>
                    <a:pt x="26" y="4"/>
                  </a:lnTo>
                  <a:lnTo>
                    <a:pt x="29" y="7"/>
                  </a:lnTo>
                  <a:lnTo>
                    <a:pt x="32" y="12"/>
                  </a:lnTo>
                  <a:lnTo>
                    <a:pt x="32" y="16"/>
                  </a:lnTo>
                  <a:lnTo>
                    <a:pt x="32" y="21"/>
                  </a:lnTo>
                  <a:lnTo>
                    <a:pt x="29" y="26"/>
                  </a:lnTo>
                  <a:lnTo>
                    <a:pt x="26" y="29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2" y="32"/>
                  </a:lnTo>
                  <a:lnTo>
                    <a:pt x="7" y="29"/>
                  </a:lnTo>
                  <a:lnTo>
                    <a:pt x="4" y="26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4" y="7"/>
                  </a:lnTo>
                  <a:lnTo>
                    <a:pt x="7" y="4"/>
                  </a:lnTo>
                  <a:lnTo>
                    <a:pt x="12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5" name="Freeform 146"/>
            <p:cNvSpPr>
              <a:spLocks/>
            </p:cNvSpPr>
            <p:nvPr/>
          </p:nvSpPr>
          <p:spPr bwMode="auto">
            <a:xfrm>
              <a:off x="8599488" y="2663825"/>
              <a:ext cx="50800" cy="50800"/>
            </a:xfrm>
            <a:custGeom>
              <a:avLst/>
              <a:gdLst>
                <a:gd name="T0" fmla="*/ 16 w 32"/>
                <a:gd name="T1" fmla="*/ 0 h 32"/>
                <a:gd name="T2" fmla="*/ 21 w 32"/>
                <a:gd name="T3" fmla="*/ 0 h 32"/>
                <a:gd name="T4" fmla="*/ 25 w 32"/>
                <a:gd name="T5" fmla="*/ 3 h 32"/>
                <a:gd name="T6" fmla="*/ 29 w 32"/>
                <a:gd name="T7" fmla="*/ 7 h 32"/>
                <a:gd name="T8" fmla="*/ 32 w 32"/>
                <a:gd name="T9" fmla="*/ 11 h 32"/>
                <a:gd name="T10" fmla="*/ 32 w 32"/>
                <a:gd name="T11" fmla="*/ 16 h 32"/>
                <a:gd name="T12" fmla="*/ 32 w 32"/>
                <a:gd name="T13" fmla="*/ 21 h 32"/>
                <a:gd name="T14" fmla="*/ 29 w 32"/>
                <a:gd name="T15" fmla="*/ 25 h 32"/>
                <a:gd name="T16" fmla="*/ 25 w 32"/>
                <a:gd name="T17" fmla="*/ 29 h 32"/>
                <a:gd name="T18" fmla="*/ 21 w 32"/>
                <a:gd name="T19" fmla="*/ 30 h 32"/>
                <a:gd name="T20" fmla="*/ 16 w 32"/>
                <a:gd name="T21" fmla="*/ 32 h 32"/>
                <a:gd name="T22" fmla="*/ 11 w 32"/>
                <a:gd name="T23" fmla="*/ 30 h 32"/>
                <a:gd name="T24" fmla="*/ 7 w 32"/>
                <a:gd name="T25" fmla="*/ 29 h 32"/>
                <a:gd name="T26" fmla="*/ 3 w 32"/>
                <a:gd name="T27" fmla="*/ 25 h 32"/>
                <a:gd name="T28" fmla="*/ 2 w 32"/>
                <a:gd name="T29" fmla="*/ 21 h 32"/>
                <a:gd name="T30" fmla="*/ 0 w 32"/>
                <a:gd name="T31" fmla="*/ 16 h 32"/>
                <a:gd name="T32" fmla="*/ 2 w 32"/>
                <a:gd name="T33" fmla="*/ 11 h 32"/>
                <a:gd name="T34" fmla="*/ 3 w 32"/>
                <a:gd name="T35" fmla="*/ 7 h 32"/>
                <a:gd name="T36" fmla="*/ 7 w 32"/>
                <a:gd name="T37" fmla="*/ 3 h 32"/>
                <a:gd name="T38" fmla="*/ 11 w 32"/>
                <a:gd name="T39" fmla="*/ 0 h 32"/>
                <a:gd name="T40" fmla="*/ 16 w 32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21" y="0"/>
                  </a:lnTo>
                  <a:lnTo>
                    <a:pt x="25" y="3"/>
                  </a:lnTo>
                  <a:lnTo>
                    <a:pt x="29" y="7"/>
                  </a:lnTo>
                  <a:lnTo>
                    <a:pt x="32" y="11"/>
                  </a:lnTo>
                  <a:lnTo>
                    <a:pt x="32" y="16"/>
                  </a:lnTo>
                  <a:lnTo>
                    <a:pt x="32" y="21"/>
                  </a:lnTo>
                  <a:lnTo>
                    <a:pt x="29" y="25"/>
                  </a:lnTo>
                  <a:lnTo>
                    <a:pt x="25" y="29"/>
                  </a:lnTo>
                  <a:lnTo>
                    <a:pt x="21" y="30"/>
                  </a:lnTo>
                  <a:lnTo>
                    <a:pt x="16" y="32"/>
                  </a:lnTo>
                  <a:lnTo>
                    <a:pt x="11" y="30"/>
                  </a:lnTo>
                  <a:lnTo>
                    <a:pt x="7" y="29"/>
                  </a:lnTo>
                  <a:lnTo>
                    <a:pt x="3" y="25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3" y="7"/>
                  </a:lnTo>
                  <a:lnTo>
                    <a:pt x="7" y="3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6" name="Freeform 147"/>
            <p:cNvSpPr>
              <a:spLocks/>
            </p:cNvSpPr>
            <p:nvPr/>
          </p:nvSpPr>
          <p:spPr bwMode="auto">
            <a:xfrm>
              <a:off x="8528051" y="2676525"/>
              <a:ext cx="49213" cy="50800"/>
            </a:xfrm>
            <a:custGeom>
              <a:avLst/>
              <a:gdLst>
                <a:gd name="T0" fmla="*/ 15 w 31"/>
                <a:gd name="T1" fmla="*/ 0 h 32"/>
                <a:gd name="T2" fmla="*/ 21 w 31"/>
                <a:gd name="T3" fmla="*/ 1 h 32"/>
                <a:gd name="T4" fmla="*/ 25 w 31"/>
                <a:gd name="T5" fmla="*/ 3 h 32"/>
                <a:gd name="T6" fmla="*/ 27 w 31"/>
                <a:gd name="T7" fmla="*/ 7 h 32"/>
                <a:gd name="T8" fmla="*/ 30 w 31"/>
                <a:gd name="T9" fmla="*/ 11 h 32"/>
                <a:gd name="T10" fmla="*/ 31 w 31"/>
                <a:gd name="T11" fmla="*/ 16 h 32"/>
                <a:gd name="T12" fmla="*/ 30 w 31"/>
                <a:gd name="T13" fmla="*/ 21 h 32"/>
                <a:gd name="T14" fmla="*/ 27 w 31"/>
                <a:gd name="T15" fmla="*/ 25 h 32"/>
                <a:gd name="T16" fmla="*/ 25 w 31"/>
                <a:gd name="T17" fmla="*/ 29 h 32"/>
                <a:gd name="T18" fmla="*/ 21 w 31"/>
                <a:gd name="T19" fmla="*/ 30 h 32"/>
                <a:gd name="T20" fmla="*/ 15 w 31"/>
                <a:gd name="T21" fmla="*/ 32 h 32"/>
                <a:gd name="T22" fmla="*/ 10 w 31"/>
                <a:gd name="T23" fmla="*/ 30 h 32"/>
                <a:gd name="T24" fmla="*/ 6 w 31"/>
                <a:gd name="T25" fmla="*/ 29 h 32"/>
                <a:gd name="T26" fmla="*/ 2 w 31"/>
                <a:gd name="T27" fmla="*/ 25 h 32"/>
                <a:gd name="T28" fmla="*/ 0 w 31"/>
                <a:gd name="T29" fmla="*/ 21 h 32"/>
                <a:gd name="T30" fmla="*/ 0 w 31"/>
                <a:gd name="T31" fmla="*/ 16 h 32"/>
                <a:gd name="T32" fmla="*/ 0 w 31"/>
                <a:gd name="T33" fmla="*/ 11 h 32"/>
                <a:gd name="T34" fmla="*/ 2 w 31"/>
                <a:gd name="T35" fmla="*/ 7 h 32"/>
                <a:gd name="T36" fmla="*/ 6 w 31"/>
                <a:gd name="T37" fmla="*/ 3 h 32"/>
                <a:gd name="T38" fmla="*/ 10 w 31"/>
                <a:gd name="T39" fmla="*/ 1 h 32"/>
                <a:gd name="T40" fmla="*/ 15 w 31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2">
                  <a:moveTo>
                    <a:pt x="15" y="0"/>
                  </a:moveTo>
                  <a:lnTo>
                    <a:pt x="21" y="1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30" y="11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7" y="25"/>
                  </a:lnTo>
                  <a:lnTo>
                    <a:pt x="25" y="29"/>
                  </a:lnTo>
                  <a:lnTo>
                    <a:pt x="21" y="30"/>
                  </a:lnTo>
                  <a:lnTo>
                    <a:pt x="15" y="32"/>
                  </a:lnTo>
                  <a:lnTo>
                    <a:pt x="10" y="30"/>
                  </a:lnTo>
                  <a:lnTo>
                    <a:pt x="6" y="29"/>
                  </a:lnTo>
                  <a:lnTo>
                    <a:pt x="2" y="25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2" y="7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7" name="Freeform 148"/>
            <p:cNvSpPr>
              <a:spLocks/>
            </p:cNvSpPr>
            <p:nvPr/>
          </p:nvSpPr>
          <p:spPr bwMode="auto">
            <a:xfrm>
              <a:off x="8455026" y="2663825"/>
              <a:ext cx="49213" cy="50800"/>
            </a:xfrm>
            <a:custGeom>
              <a:avLst/>
              <a:gdLst>
                <a:gd name="T0" fmla="*/ 16 w 31"/>
                <a:gd name="T1" fmla="*/ 0 h 32"/>
                <a:gd name="T2" fmla="*/ 21 w 31"/>
                <a:gd name="T3" fmla="*/ 2 h 32"/>
                <a:gd name="T4" fmla="*/ 25 w 31"/>
                <a:gd name="T5" fmla="*/ 4 h 32"/>
                <a:gd name="T6" fmla="*/ 29 w 31"/>
                <a:gd name="T7" fmla="*/ 7 h 32"/>
                <a:gd name="T8" fmla="*/ 31 w 31"/>
                <a:gd name="T9" fmla="*/ 12 h 32"/>
                <a:gd name="T10" fmla="*/ 31 w 31"/>
                <a:gd name="T11" fmla="*/ 16 h 32"/>
                <a:gd name="T12" fmla="*/ 31 w 31"/>
                <a:gd name="T13" fmla="*/ 21 h 32"/>
                <a:gd name="T14" fmla="*/ 29 w 31"/>
                <a:gd name="T15" fmla="*/ 25 h 32"/>
                <a:gd name="T16" fmla="*/ 25 w 31"/>
                <a:gd name="T17" fmla="*/ 29 h 32"/>
                <a:gd name="T18" fmla="*/ 21 w 31"/>
                <a:gd name="T19" fmla="*/ 32 h 32"/>
                <a:gd name="T20" fmla="*/ 16 w 31"/>
                <a:gd name="T21" fmla="*/ 32 h 32"/>
                <a:gd name="T22" fmla="*/ 10 w 31"/>
                <a:gd name="T23" fmla="*/ 32 h 32"/>
                <a:gd name="T24" fmla="*/ 6 w 31"/>
                <a:gd name="T25" fmla="*/ 29 h 32"/>
                <a:gd name="T26" fmla="*/ 2 w 31"/>
                <a:gd name="T27" fmla="*/ 25 h 32"/>
                <a:gd name="T28" fmla="*/ 1 w 31"/>
                <a:gd name="T29" fmla="*/ 21 h 32"/>
                <a:gd name="T30" fmla="*/ 0 w 31"/>
                <a:gd name="T31" fmla="*/ 16 h 32"/>
                <a:gd name="T32" fmla="*/ 1 w 31"/>
                <a:gd name="T33" fmla="*/ 12 h 32"/>
                <a:gd name="T34" fmla="*/ 2 w 31"/>
                <a:gd name="T35" fmla="*/ 7 h 32"/>
                <a:gd name="T36" fmla="*/ 6 w 31"/>
                <a:gd name="T37" fmla="*/ 4 h 32"/>
                <a:gd name="T38" fmla="*/ 10 w 31"/>
                <a:gd name="T39" fmla="*/ 2 h 32"/>
                <a:gd name="T40" fmla="*/ 16 w 31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2">
                  <a:moveTo>
                    <a:pt x="16" y="0"/>
                  </a:moveTo>
                  <a:lnTo>
                    <a:pt x="21" y="2"/>
                  </a:lnTo>
                  <a:lnTo>
                    <a:pt x="25" y="4"/>
                  </a:lnTo>
                  <a:lnTo>
                    <a:pt x="29" y="7"/>
                  </a:lnTo>
                  <a:lnTo>
                    <a:pt x="31" y="12"/>
                  </a:lnTo>
                  <a:lnTo>
                    <a:pt x="31" y="16"/>
                  </a:lnTo>
                  <a:lnTo>
                    <a:pt x="31" y="21"/>
                  </a:lnTo>
                  <a:lnTo>
                    <a:pt x="29" y="25"/>
                  </a:lnTo>
                  <a:lnTo>
                    <a:pt x="25" y="29"/>
                  </a:lnTo>
                  <a:lnTo>
                    <a:pt x="21" y="32"/>
                  </a:lnTo>
                  <a:lnTo>
                    <a:pt x="16" y="32"/>
                  </a:lnTo>
                  <a:lnTo>
                    <a:pt x="10" y="32"/>
                  </a:lnTo>
                  <a:lnTo>
                    <a:pt x="6" y="29"/>
                  </a:lnTo>
                  <a:lnTo>
                    <a:pt x="2" y="25"/>
                  </a:lnTo>
                  <a:lnTo>
                    <a:pt x="1" y="21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2" y="7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8" name="Freeform 149"/>
            <p:cNvSpPr>
              <a:spLocks/>
            </p:cNvSpPr>
            <p:nvPr/>
          </p:nvSpPr>
          <p:spPr bwMode="auto">
            <a:xfrm>
              <a:off x="8485188" y="2546350"/>
              <a:ext cx="120650" cy="66675"/>
            </a:xfrm>
            <a:custGeom>
              <a:avLst/>
              <a:gdLst>
                <a:gd name="T0" fmla="*/ 38 w 76"/>
                <a:gd name="T1" fmla="*/ 0 h 42"/>
                <a:gd name="T2" fmla="*/ 53 w 76"/>
                <a:gd name="T3" fmla="*/ 2 h 42"/>
                <a:gd name="T4" fmla="*/ 65 w 76"/>
                <a:gd name="T5" fmla="*/ 6 h 42"/>
                <a:gd name="T6" fmla="*/ 72 w 76"/>
                <a:gd name="T7" fmla="*/ 13 h 42"/>
                <a:gd name="T8" fmla="*/ 76 w 76"/>
                <a:gd name="T9" fmla="*/ 21 h 42"/>
                <a:gd name="T10" fmla="*/ 72 w 76"/>
                <a:gd name="T11" fmla="*/ 28 h 42"/>
                <a:gd name="T12" fmla="*/ 65 w 76"/>
                <a:gd name="T13" fmla="*/ 35 h 42"/>
                <a:gd name="T14" fmla="*/ 53 w 76"/>
                <a:gd name="T15" fmla="*/ 39 h 42"/>
                <a:gd name="T16" fmla="*/ 38 w 76"/>
                <a:gd name="T17" fmla="*/ 42 h 42"/>
                <a:gd name="T18" fmla="*/ 23 w 76"/>
                <a:gd name="T19" fmla="*/ 39 h 42"/>
                <a:gd name="T20" fmla="*/ 11 w 76"/>
                <a:gd name="T21" fmla="*/ 35 h 42"/>
                <a:gd name="T22" fmla="*/ 3 w 76"/>
                <a:gd name="T23" fmla="*/ 28 h 42"/>
                <a:gd name="T24" fmla="*/ 0 w 76"/>
                <a:gd name="T25" fmla="*/ 21 h 42"/>
                <a:gd name="T26" fmla="*/ 3 w 76"/>
                <a:gd name="T27" fmla="*/ 13 h 42"/>
                <a:gd name="T28" fmla="*/ 11 w 76"/>
                <a:gd name="T29" fmla="*/ 6 h 42"/>
                <a:gd name="T30" fmla="*/ 23 w 76"/>
                <a:gd name="T31" fmla="*/ 2 h 42"/>
                <a:gd name="T32" fmla="*/ 38 w 76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42">
                  <a:moveTo>
                    <a:pt x="38" y="0"/>
                  </a:moveTo>
                  <a:lnTo>
                    <a:pt x="53" y="2"/>
                  </a:lnTo>
                  <a:lnTo>
                    <a:pt x="65" y="6"/>
                  </a:lnTo>
                  <a:lnTo>
                    <a:pt x="72" y="13"/>
                  </a:lnTo>
                  <a:lnTo>
                    <a:pt x="76" y="21"/>
                  </a:lnTo>
                  <a:lnTo>
                    <a:pt x="72" y="28"/>
                  </a:lnTo>
                  <a:lnTo>
                    <a:pt x="65" y="35"/>
                  </a:lnTo>
                  <a:lnTo>
                    <a:pt x="53" y="39"/>
                  </a:lnTo>
                  <a:lnTo>
                    <a:pt x="38" y="42"/>
                  </a:lnTo>
                  <a:lnTo>
                    <a:pt x="23" y="39"/>
                  </a:lnTo>
                  <a:lnTo>
                    <a:pt x="11" y="35"/>
                  </a:lnTo>
                  <a:lnTo>
                    <a:pt x="3" y="28"/>
                  </a:lnTo>
                  <a:lnTo>
                    <a:pt x="0" y="21"/>
                  </a:lnTo>
                  <a:lnTo>
                    <a:pt x="3" y="13"/>
                  </a:lnTo>
                  <a:lnTo>
                    <a:pt x="11" y="6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7B5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0" name="Freeform 150"/>
            <p:cNvSpPr>
              <a:spLocks/>
            </p:cNvSpPr>
            <p:nvPr/>
          </p:nvSpPr>
          <p:spPr bwMode="auto">
            <a:xfrm>
              <a:off x="8658226" y="2967038"/>
              <a:ext cx="220663" cy="231775"/>
            </a:xfrm>
            <a:custGeom>
              <a:avLst/>
              <a:gdLst>
                <a:gd name="T0" fmla="*/ 128 w 139"/>
                <a:gd name="T1" fmla="*/ 0 h 146"/>
                <a:gd name="T2" fmla="*/ 132 w 139"/>
                <a:gd name="T3" fmla="*/ 0 h 146"/>
                <a:gd name="T4" fmla="*/ 136 w 139"/>
                <a:gd name="T5" fmla="*/ 2 h 146"/>
                <a:gd name="T6" fmla="*/ 138 w 139"/>
                <a:gd name="T7" fmla="*/ 4 h 146"/>
                <a:gd name="T8" fmla="*/ 139 w 139"/>
                <a:gd name="T9" fmla="*/ 7 h 146"/>
                <a:gd name="T10" fmla="*/ 139 w 139"/>
                <a:gd name="T11" fmla="*/ 11 h 146"/>
                <a:gd name="T12" fmla="*/ 131 w 139"/>
                <a:gd name="T13" fmla="*/ 41 h 146"/>
                <a:gd name="T14" fmla="*/ 117 w 139"/>
                <a:gd name="T15" fmla="*/ 67 h 146"/>
                <a:gd name="T16" fmla="*/ 97 w 139"/>
                <a:gd name="T17" fmla="*/ 92 h 146"/>
                <a:gd name="T18" fmla="*/ 73 w 139"/>
                <a:gd name="T19" fmla="*/ 113 h 146"/>
                <a:gd name="T20" fmla="*/ 45 w 139"/>
                <a:gd name="T21" fmla="*/ 130 h 146"/>
                <a:gd name="T22" fmla="*/ 12 w 139"/>
                <a:gd name="T23" fmla="*/ 146 h 146"/>
                <a:gd name="T24" fmla="*/ 9 w 139"/>
                <a:gd name="T25" fmla="*/ 146 h 146"/>
                <a:gd name="T26" fmla="*/ 5 w 139"/>
                <a:gd name="T27" fmla="*/ 146 h 146"/>
                <a:gd name="T28" fmla="*/ 3 w 139"/>
                <a:gd name="T29" fmla="*/ 143 h 146"/>
                <a:gd name="T30" fmla="*/ 0 w 139"/>
                <a:gd name="T31" fmla="*/ 140 h 146"/>
                <a:gd name="T32" fmla="*/ 0 w 139"/>
                <a:gd name="T33" fmla="*/ 137 h 146"/>
                <a:gd name="T34" fmla="*/ 0 w 139"/>
                <a:gd name="T35" fmla="*/ 134 h 146"/>
                <a:gd name="T36" fmla="*/ 3 w 139"/>
                <a:gd name="T37" fmla="*/ 131 h 146"/>
                <a:gd name="T38" fmla="*/ 5 w 139"/>
                <a:gd name="T39" fmla="*/ 129 h 146"/>
                <a:gd name="T40" fmla="*/ 42 w 139"/>
                <a:gd name="T41" fmla="*/ 113 h 146"/>
                <a:gd name="T42" fmla="*/ 72 w 139"/>
                <a:gd name="T43" fmla="*/ 92 h 146"/>
                <a:gd name="T44" fmla="*/ 96 w 139"/>
                <a:gd name="T45" fmla="*/ 67 h 146"/>
                <a:gd name="T46" fmla="*/ 111 w 139"/>
                <a:gd name="T47" fmla="*/ 40 h 146"/>
                <a:gd name="T48" fmla="*/ 122 w 139"/>
                <a:gd name="T49" fmla="*/ 7 h 146"/>
                <a:gd name="T50" fmla="*/ 123 w 139"/>
                <a:gd name="T51" fmla="*/ 4 h 146"/>
                <a:gd name="T52" fmla="*/ 126 w 139"/>
                <a:gd name="T53" fmla="*/ 2 h 146"/>
                <a:gd name="T54" fmla="*/ 128 w 139"/>
                <a:gd name="T5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9" h="146">
                  <a:moveTo>
                    <a:pt x="128" y="0"/>
                  </a:moveTo>
                  <a:lnTo>
                    <a:pt x="132" y="0"/>
                  </a:lnTo>
                  <a:lnTo>
                    <a:pt x="136" y="2"/>
                  </a:lnTo>
                  <a:lnTo>
                    <a:pt x="138" y="4"/>
                  </a:lnTo>
                  <a:lnTo>
                    <a:pt x="139" y="7"/>
                  </a:lnTo>
                  <a:lnTo>
                    <a:pt x="139" y="11"/>
                  </a:lnTo>
                  <a:lnTo>
                    <a:pt x="131" y="41"/>
                  </a:lnTo>
                  <a:lnTo>
                    <a:pt x="117" y="67"/>
                  </a:lnTo>
                  <a:lnTo>
                    <a:pt x="97" y="92"/>
                  </a:lnTo>
                  <a:lnTo>
                    <a:pt x="73" y="113"/>
                  </a:lnTo>
                  <a:lnTo>
                    <a:pt x="45" y="130"/>
                  </a:lnTo>
                  <a:lnTo>
                    <a:pt x="12" y="146"/>
                  </a:lnTo>
                  <a:lnTo>
                    <a:pt x="9" y="146"/>
                  </a:lnTo>
                  <a:lnTo>
                    <a:pt x="5" y="146"/>
                  </a:lnTo>
                  <a:lnTo>
                    <a:pt x="3" y="143"/>
                  </a:lnTo>
                  <a:lnTo>
                    <a:pt x="0" y="140"/>
                  </a:lnTo>
                  <a:lnTo>
                    <a:pt x="0" y="137"/>
                  </a:lnTo>
                  <a:lnTo>
                    <a:pt x="0" y="134"/>
                  </a:lnTo>
                  <a:lnTo>
                    <a:pt x="3" y="131"/>
                  </a:lnTo>
                  <a:lnTo>
                    <a:pt x="5" y="129"/>
                  </a:lnTo>
                  <a:lnTo>
                    <a:pt x="42" y="113"/>
                  </a:lnTo>
                  <a:lnTo>
                    <a:pt x="72" y="92"/>
                  </a:lnTo>
                  <a:lnTo>
                    <a:pt x="96" y="67"/>
                  </a:lnTo>
                  <a:lnTo>
                    <a:pt x="111" y="40"/>
                  </a:lnTo>
                  <a:lnTo>
                    <a:pt x="122" y="7"/>
                  </a:lnTo>
                  <a:lnTo>
                    <a:pt x="123" y="4"/>
                  </a:lnTo>
                  <a:lnTo>
                    <a:pt x="126" y="2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1" name="Freeform 151"/>
            <p:cNvSpPr>
              <a:spLocks/>
            </p:cNvSpPr>
            <p:nvPr/>
          </p:nvSpPr>
          <p:spPr bwMode="auto">
            <a:xfrm>
              <a:off x="8659813" y="3097213"/>
              <a:ext cx="123825" cy="47625"/>
            </a:xfrm>
            <a:custGeom>
              <a:avLst/>
              <a:gdLst>
                <a:gd name="T0" fmla="*/ 7 w 78"/>
                <a:gd name="T1" fmla="*/ 0 h 30"/>
                <a:gd name="T2" fmla="*/ 11 w 78"/>
                <a:gd name="T3" fmla="*/ 0 h 30"/>
                <a:gd name="T4" fmla="*/ 71 w 78"/>
                <a:gd name="T5" fmla="*/ 11 h 30"/>
                <a:gd name="T6" fmla="*/ 74 w 78"/>
                <a:gd name="T7" fmla="*/ 13 h 30"/>
                <a:gd name="T8" fmla="*/ 76 w 78"/>
                <a:gd name="T9" fmla="*/ 15 h 30"/>
                <a:gd name="T10" fmla="*/ 78 w 78"/>
                <a:gd name="T11" fmla="*/ 19 h 30"/>
                <a:gd name="T12" fmla="*/ 78 w 78"/>
                <a:gd name="T13" fmla="*/ 22 h 30"/>
                <a:gd name="T14" fmla="*/ 76 w 78"/>
                <a:gd name="T15" fmla="*/ 24 h 30"/>
                <a:gd name="T16" fmla="*/ 74 w 78"/>
                <a:gd name="T17" fmla="*/ 27 h 30"/>
                <a:gd name="T18" fmla="*/ 72 w 78"/>
                <a:gd name="T19" fmla="*/ 28 h 30"/>
                <a:gd name="T20" fmla="*/ 68 w 78"/>
                <a:gd name="T21" fmla="*/ 30 h 30"/>
                <a:gd name="T22" fmla="*/ 67 w 78"/>
                <a:gd name="T23" fmla="*/ 28 h 30"/>
                <a:gd name="T24" fmla="*/ 7 w 78"/>
                <a:gd name="T25" fmla="*/ 17 h 30"/>
                <a:gd name="T26" fmla="*/ 4 w 78"/>
                <a:gd name="T27" fmla="*/ 15 h 30"/>
                <a:gd name="T28" fmla="*/ 2 w 78"/>
                <a:gd name="T29" fmla="*/ 13 h 30"/>
                <a:gd name="T30" fmla="*/ 0 w 78"/>
                <a:gd name="T31" fmla="*/ 10 h 30"/>
                <a:gd name="T32" fmla="*/ 0 w 78"/>
                <a:gd name="T33" fmla="*/ 6 h 30"/>
                <a:gd name="T34" fmla="*/ 2 w 78"/>
                <a:gd name="T35" fmla="*/ 3 h 30"/>
                <a:gd name="T36" fmla="*/ 4 w 78"/>
                <a:gd name="T37" fmla="*/ 1 h 30"/>
                <a:gd name="T38" fmla="*/ 7 w 78"/>
                <a:gd name="T3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30">
                  <a:moveTo>
                    <a:pt x="7" y="0"/>
                  </a:moveTo>
                  <a:lnTo>
                    <a:pt x="11" y="0"/>
                  </a:lnTo>
                  <a:lnTo>
                    <a:pt x="71" y="11"/>
                  </a:lnTo>
                  <a:lnTo>
                    <a:pt x="74" y="13"/>
                  </a:lnTo>
                  <a:lnTo>
                    <a:pt x="76" y="15"/>
                  </a:lnTo>
                  <a:lnTo>
                    <a:pt x="78" y="19"/>
                  </a:lnTo>
                  <a:lnTo>
                    <a:pt x="78" y="22"/>
                  </a:lnTo>
                  <a:lnTo>
                    <a:pt x="76" y="24"/>
                  </a:lnTo>
                  <a:lnTo>
                    <a:pt x="74" y="27"/>
                  </a:lnTo>
                  <a:lnTo>
                    <a:pt x="72" y="28"/>
                  </a:lnTo>
                  <a:lnTo>
                    <a:pt x="68" y="30"/>
                  </a:lnTo>
                  <a:lnTo>
                    <a:pt x="67" y="28"/>
                  </a:lnTo>
                  <a:lnTo>
                    <a:pt x="7" y="17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2" name="Freeform 152"/>
            <p:cNvSpPr>
              <a:spLocks/>
            </p:cNvSpPr>
            <p:nvPr/>
          </p:nvSpPr>
          <p:spPr bwMode="auto">
            <a:xfrm>
              <a:off x="8736013" y="3117850"/>
              <a:ext cx="55563" cy="130175"/>
            </a:xfrm>
            <a:custGeom>
              <a:avLst/>
              <a:gdLst>
                <a:gd name="T0" fmla="*/ 26 w 35"/>
                <a:gd name="T1" fmla="*/ 0 h 82"/>
                <a:gd name="T2" fmla="*/ 28 w 35"/>
                <a:gd name="T3" fmla="*/ 0 h 82"/>
                <a:gd name="T4" fmla="*/ 32 w 35"/>
                <a:gd name="T5" fmla="*/ 1 h 82"/>
                <a:gd name="T6" fmla="*/ 34 w 35"/>
                <a:gd name="T7" fmla="*/ 4 h 82"/>
                <a:gd name="T8" fmla="*/ 35 w 35"/>
                <a:gd name="T9" fmla="*/ 7 h 82"/>
                <a:gd name="T10" fmla="*/ 35 w 35"/>
                <a:gd name="T11" fmla="*/ 10 h 82"/>
                <a:gd name="T12" fmla="*/ 17 w 35"/>
                <a:gd name="T13" fmla="*/ 76 h 82"/>
                <a:gd name="T14" fmla="*/ 15 w 35"/>
                <a:gd name="T15" fmla="*/ 78 h 82"/>
                <a:gd name="T16" fmla="*/ 13 w 35"/>
                <a:gd name="T17" fmla="*/ 81 h 82"/>
                <a:gd name="T18" fmla="*/ 9 w 35"/>
                <a:gd name="T19" fmla="*/ 82 h 82"/>
                <a:gd name="T20" fmla="*/ 6 w 35"/>
                <a:gd name="T21" fmla="*/ 81 h 82"/>
                <a:gd name="T22" fmla="*/ 3 w 35"/>
                <a:gd name="T23" fmla="*/ 79 h 82"/>
                <a:gd name="T24" fmla="*/ 1 w 35"/>
                <a:gd name="T25" fmla="*/ 77 h 82"/>
                <a:gd name="T26" fmla="*/ 0 w 35"/>
                <a:gd name="T27" fmla="*/ 74 h 82"/>
                <a:gd name="T28" fmla="*/ 0 w 35"/>
                <a:gd name="T29" fmla="*/ 70 h 82"/>
                <a:gd name="T30" fmla="*/ 18 w 35"/>
                <a:gd name="T31" fmla="*/ 6 h 82"/>
                <a:gd name="T32" fmla="*/ 19 w 35"/>
                <a:gd name="T33" fmla="*/ 2 h 82"/>
                <a:gd name="T34" fmla="*/ 22 w 35"/>
                <a:gd name="T35" fmla="*/ 1 h 82"/>
                <a:gd name="T36" fmla="*/ 26 w 35"/>
                <a:gd name="T3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82">
                  <a:moveTo>
                    <a:pt x="26" y="0"/>
                  </a:moveTo>
                  <a:lnTo>
                    <a:pt x="28" y="0"/>
                  </a:lnTo>
                  <a:lnTo>
                    <a:pt x="32" y="1"/>
                  </a:lnTo>
                  <a:lnTo>
                    <a:pt x="34" y="4"/>
                  </a:lnTo>
                  <a:lnTo>
                    <a:pt x="35" y="7"/>
                  </a:lnTo>
                  <a:lnTo>
                    <a:pt x="35" y="10"/>
                  </a:lnTo>
                  <a:lnTo>
                    <a:pt x="17" y="76"/>
                  </a:lnTo>
                  <a:lnTo>
                    <a:pt x="15" y="78"/>
                  </a:lnTo>
                  <a:lnTo>
                    <a:pt x="13" y="81"/>
                  </a:lnTo>
                  <a:lnTo>
                    <a:pt x="9" y="82"/>
                  </a:lnTo>
                  <a:lnTo>
                    <a:pt x="6" y="81"/>
                  </a:lnTo>
                  <a:lnTo>
                    <a:pt x="3" y="79"/>
                  </a:lnTo>
                  <a:lnTo>
                    <a:pt x="1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18" y="6"/>
                  </a:lnTo>
                  <a:lnTo>
                    <a:pt x="19" y="2"/>
                  </a:lnTo>
                  <a:lnTo>
                    <a:pt x="22" y="1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3" name="Freeform 153"/>
            <p:cNvSpPr>
              <a:spLocks/>
            </p:cNvSpPr>
            <p:nvPr/>
          </p:nvSpPr>
          <p:spPr bwMode="auto">
            <a:xfrm>
              <a:off x="8239126" y="2965450"/>
              <a:ext cx="123825" cy="295275"/>
            </a:xfrm>
            <a:custGeom>
              <a:avLst/>
              <a:gdLst>
                <a:gd name="T0" fmla="*/ 11 w 78"/>
                <a:gd name="T1" fmla="*/ 0 h 186"/>
                <a:gd name="T2" fmla="*/ 15 w 78"/>
                <a:gd name="T3" fmla="*/ 0 h 186"/>
                <a:gd name="T4" fmla="*/ 18 w 78"/>
                <a:gd name="T5" fmla="*/ 1 h 186"/>
                <a:gd name="T6" fmla="*/ 21 w 78"/>
                <a:gd name="T7" fmla="*/ 4 h 186"/>
                <a:gd name="T8" fmla="*/ 22 w 78"/>
                <a:gd name="T9" fmla="*/ 7 h 186"/>
                <a:gd name="T10" fmla="*/ 22 w 78"/>
                <a:gd name="T11" fmla="*/ 11 h 186"/>
                <a:gd name="T12" fmla="*/ 17 w 78"/>
                <a:gd name="T13" fmla="*/ 45 h 186"/>
                <a:gd name="T14" fmla="*/ 21 w 78"/>
                <a:gd name="T15" fmla="*/ 77 h 186"/>
                <a:gd name="T16" fmla="*/ 31 w 78"/>
                <a:gd name="T17" fmla="*/ 109 h 186"/>
                <a:gd name="T18" fmla="*/ 49 w 78"/>
                <a:gd name="T19" fmla="*/ 141 h 186"/>
                <a:gd name="T20" fmla="*/ 76 w 78"/>
                <a:gd name="T21" fmla="*/ 172 h 186"/>
                <a:gd name="T22" fmla="*/ 77 w 78"/>
                <a:gd name="T23" fmla="*/ 174 h 186"/>
                <a:gd name="T24" fmla="*/ 78 w 78"/>
                <a:gd name="T25" fmla="*/ 178 h 186"/>
                <a:gd name="T26" fmla="*/ 77 w 78"/>
                <a:gd name="T27" fmla="*/ 181 h 186"/>
                <a:gd name="T28" fmla="*/ 76 w 78"/>
                <a:gd name="T29" fmla="*/ 183 h 186"/>
                <a:gd name="T30" fmla="*/ 73 w 78"/>
                <a:gd name="T31" fmla="*/ 186 h 186"/>
                <a:gd name="T32" fmla="*/ 69 w 78"/>
                <a:gd name="T33" fmla="*/ 186 h 186"/>
                <a:gd name="T34" fmla="*/ 66 w 78"/>
                <a:gd name="T35" fmla="*/ 186 h 186"/>
                <a:gd name="T36" fmla="*/ 63 w 78"/>
                <a:gd name="T37" fmla="*/ 183 h 186"/>
                <a:gd name="T38" fmla="*/ 35 w 78"/>
                <a:gd name="T39" fmla="*/ 151 h 186"/>
                <a:gd name="T40" fmla="*/ 14 w 78"/>
                <a:gd name="T41" fmla="*/ 115 h 186"/>
                <a:gd name="T42" fmla="*/ 4 w 78"/>
                <a:gd name="T43" fmla="*/ 80 h 186"/>
                <a:gd name="T44" fmla="*/ 0 w 78"/>
                <a:gd name="T45" fmla="*/ 43 h 186"/>
                <a:gd name="T46" fmla="*/ 5 w 78"/>
                <a:gd name="T47" fmla="*/ 7 h 186"/>
                <a:gd name="T48" fmla="*/ 6 w 78"/>
                <a:gd name="T49" fmla="*/ 3 h 186"/>
                <a:gd name="T50" fmla="*/ 9 w 78"/>
                <a:gd name="T51" fmla="*/ 1 h 186"/>
                <a:gd name="T52" fmla="*/ 11 w 78"/>
                <a:gd name="T5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8" h="186">
                  <a:moveTo>
                    <a:pt x="11" y="0"/>
                  </a:moveTo>
                  <a:lnTo>
                    <a:pt x="15" y="0"/>
                  </a:lnTo>
                  <a:lnTo>
                    <a:pt x="18" y="1"/>
                  </a:lnTo>
                  <a:lnTo>
                    <a:pt x="21" y="4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7" y="45"/>
                  </a:lnTo>
                  <a:lnTo>
                    <a:pt x="21" y="77"/>
                  </a:lnTo>
                  <a:lnTo>
                    <a:pt x="31" y="109"/>
                  </a:lnTo>
                  <a:lnTo>
                    <a:pt x="49" y="141"/>
                  </a:lnTo>
                  <a:lnTo>
                    <a:pt x="76" y="172"/>
                  </a:lnTo>
                  <a:lnTo>
                    <a:pt x="77" y="174"/>
                  </a:lnTo>
                  <a:lnTo>
                    <a:pt x="78" y="178"/>
                  </a:lnTo>
                  <a:lnTo>
                    <a:pt x="77" y="181"/>
                  </a:lnTo>
                  <a:lnTo>
                    <a:pt x="76" y="183"/>
                  </a:lnTo>
                  <a:lnTo>
                    <a:pt x="73" y="186"/>
                  </a:lnTo>
                  <a:lnTo>
                    <a:pt x="69" y="186"/>
                  </a:lnTo>
                  <a:lnTo>
                    <a:pt x="66" y="186"/>
                  </a:lnTo>
                  <a:lnTo>
                    <a:pt x="63" y="183"/>
                  </a:lnTo>
                  <a:lnTo>
                    <a:pt x="35" y="151"/>
                  </a:lnTo>
                  <a:lnTo>
                    <a:pt x="14" y="115"/>
                  </a:lnTo>
                  <a:lnTo>
                    <a:pt x="4" y="80"/>
                  </a:lnTo>
                  <a:lnTo>
                    <a:pt x="0" y="43"/>
                  </a:lnTo>
                  <a:lnTo>
                    <a:pt x="5" y="7"/>
                  </a:lnTo>
                  <a:lnTo>
                    <a:pt x="6" y="3"/>
                  </a:lnTo>
                  <a:lnTo>
                    <a:pt x="9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4" name="Freeform 154"/>
            <p:cNvSpPr>
              <a:spLocks/>
            </p:cNvSpPr>
            <p:nvPr/>
          </p:nvSpPr>
          <p:spPr bwMode="auto">
            <a:xfrm>
              <a:off x="8269288" y="3141663"/>
              <a:ext cx="123825" cy="50800"/>
            </a:xfrm>
            <a:custGeom>
              <a:avLst/>
              <a:gdLst>
                <a:gd name="T0" fmla="*/ 8 w 78"/>
                <a:gd name="T1" fmla="*/ 0 h 32"/>
                <a:gd name="T2" fmla="*/ 12 w 78"/>
                <a:gd name="T3" fmla="*/ 0 h 32"/>
                <a:gd name="T4" fmla="*/ 71 w 78"/>
                <a:gd name="T5" fmla="*/ 15 h 32"/>
                <a:gd name="T6" fmla="*/ 75 w 78"/>
                <a:gd name="T7" fmla="*/ 16 h 32"/>
                <a:gd name="T8" fmla="*/ 78 w 78"/>
                <a:gd name="T9" fmla="*/ 19 h 32"/>
                <a:gd name="T10" fmla="*/ 78 w 78"/>
                <a:gd name="T11" fmla="*/ 21 h 32"/>
                <a:gd name="T12" fmla="*/ 78 w 78"/>
                <a:gd name="T13" fmla="*/ 25 h 32"/>
                <a:gd name="T14" fmla="*/ 76 w 78"/>
                <a:gd name="T15" fmla="*/ 29 h 32"/>
                <a:gd name="T16" fmla="*/ 74 w 78"/>
                <a:gd name="T17" fmla="*/ 32 h 32"/>
                <a:gd name="T18" fmla="*/ 70 w 78"/>
                <a:gd name="T19" fmla="*/ 32 h 32"/>
                <a:gd name="T20" fmla="*/ 67 w 78"/>
                <a:gd name="T21" fmla="*/ 32 h 32"/>
                <a:gd name="T22" fmla="*/ 7 w 78"/>
                <a:gd name="T23" fmla="*/ 17 h 32"/>
                <a:gd name="T24" fmla="*/ 4 w 78"/>
                <a:gd name="T25" fmla="*/ 16 h 32"/>
                <a:gd name="T26" fmla="*/ 2 w 78"/>
                <a:gd name="T27" fmla="*/ 13 h 32"/>
                <a:gd name="T28" fmla="*/ 0 w 78"/>
                <a:gd name="T29" fmla="*/ 10 h 32"/>
                <a:gd name="T30" fmla="*/ 2 w 78"/>
                <a:gd name="T31" fmla="*/ 7 h 32"/>
                <a:gd name="T32" fmla="*/ 3 w 78"/>
                <a:gd name="T33" fmla="*/ 3 h 32"/>
                <a:gd name="T34" fmla="*/ 6 w 78"/>
                <a:gd name="T35" fmla="*/ 2 h 32"/>
                <a:gd name="T36" fmla="*/ 8 w 78"/>
                <a:gd name="T3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8" h="32">
                  <a:moveTo>
                    <a:pt x="8" y="0"/>
                  </a:moveTo>
                  <a:lnTo>
                    <a:pt x="12" y="0"/>
                  </a:lnTo>
                  <a:lnTo>
                    <a:pt x="71" y="15"/>
                  </a:lnTo>
                  <a:lnTo>
                    <a:pt x="75" y="16"/>
                  </a:lnTo>
                  <a:lnTo>
                    <a:pt x="78" y="19"/>
                  </a:lnTo>
                  <a:lnTo>
                    <a:pt x="78" y="21"/>
                  </a:lnTo>
                  <a:lnTo>
                    <a:pt x="78" y="25"/>
                  </a:lnTo>
                  <a:lnTo>
                    <a:pt x="76" y="29"/>
                  </a:lnTo>
                  <a:lnTo>
                    <a:pt x="74" y="32"/>
                  </a:lnTo>
                  <a:lnTo>
                    <a:pt x="70" y="32"/>
                  </a:lnTo>
                  <a:lnTo>
                    <a:pt x="67" y="32"/>
                  </a:lnTo>
                  <a:lnTo>
                    <a:pt x="7" y="17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3"/>
                  </a:lnTo>
                  <a:lnTo>
                    <a:pt x="6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5" name="Freeform 155"/>
            <p:cNvSpPr>
              <a:spLocks/>
            </p:cNvSpPr>
            <p:nvPr/>
          </p:nvSpPr>
          <p:spPr bwMode="auto">
            <a:xfrm>
              <a:off x="8245476" y="3138488"/>
              <a:ext cx="42863" cy="134938"/>
            </a:xfrm>
            <a:custGeom>
              <a:avLst/>
              <a:gdLst>
                <a:gd name="T0" fmla="*/ 21 w 27"/>
                <a:gd name="T1" fmla="*/ 0 h 85"/>
                <a:gd name="T2" fmla="*/ 23 w 27"/>
                <a:gd name="T3" fmla="*/ 1 h 85"/>
                <a:gd name="T4" fmla="*/ 26 w 27"/>
                <a:gd name="T5" fmla="*/ 4 h 85"/>
                <a:gd name="T6" fmla="*/ 27 w 27"/>
                <a:gd name="T7" fmla="*/ 6 h 85"/>
                <a:gd name="T8" fmla="*/ 27 w 27"/>
                <a:gd name="T9" fmla="*/ 10 h 85"/>
                <a:gd name="T10" fmla="*/ 17 w 27"/>
                <a:gd name="T11" fmla="*/ 77 h 85"/>
                <a:gd name="T12" fmla="*/ 15 w 27"/>
                <a:gd name="T13" fmla="*/ 80 h 85"/>
                <a:gd name="T14" fmla="*/ 14 w 27"/>
                <a:gd name="T15" fmla="*/ 82 h 85"/>
                <a:gd name="T16" fmla="*/ 11 w 27"/>
                <a:gd name="T17" fmla="*/ 84 h 85"/>
                <a:gd name="T18" fmla="*/ 7 w 27"/>
                <a:gd name="T19" fmla="*/ 85 h 85"/>
                <a:gd name="T20" fmla="*/ 6 w 27"/>
                <a:gd name="T21" fmla="*/ 85 h 85"/>
                <a:gd name="T22" fmla="*/ 4 w 27"/>
                <a:gd name="T23" fmla="*/ 84 h 85"/>
                <a:gd name="T24" fmla="*/ 1 w 27"/>
                <a:gd name="T25" fmla="*/ 81 h 85"/>
                <a:gd name="T26" fmla="*/ 0 w 27"/>
                <a:gd name="T27" fmla="*/ 77 h 85"/>
                <a:gd name="T28" fmla="*/ 0 w 27"/>
                <a:gd name="T29" fmla="*/ 74 h 85"/>
                <a:gd name="T30" fmla="*/ 10 w 27"/>
                <a:gd name="T31" fmla="*/ 8 h 85"/>
                <a:gd name="T32" fmla="*/ 11 w 27"/>
                <a:gd name="T33" fmla="*/ 4 h 85"/>
                <a:gd name="T34" fmla="*/ 14 w 27"/>
                <a:gd name="T35" fmla="*/ 2 h 85"/>
                <a:gd name="T36" fmla="*/ 17 w 27"/>
                <a:gd name="T37" fmla="*/ 1 h 85"/>
                <a:gd name="T38" fmla="*/ 21 w 27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85">
                  <a:moveTo>
                    <a:pt x="21" y="0"/>
                  </a:moveTo>
                  <a:lnTo>
                    <a:pt x="23" y="1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10"/>
                  </a:lnTo>
                  <a:lnTo>
                    <a:pt x="17" y="77"/>
                  </a:lnTo>
                  <a:lnTo>
                    <a:pt x="15" y="80"/>
                  </a:lnTo>
                  <a:lnTo>
                    <a:pt x="14" y="82"/>
                  </a:lnTo>
                  <a:lnTo>
                    <a:pt x="11" y="84"/>
                  </a:lnTo>
                  <a:lnTo>
                    <a:pt x="7" y="85"/>
                  </a:lnTo>
                  <a:lnTo>
                    <a:pt x="6" y="85"/>
                  </a:lnTo>
                  <a:lnTo>
                    <a:pt x="4" y="84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0" y="8"/>
                  </a:lnTo>
                  <a:lnTo>
                    <a:pt x="11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6" name="Freeform 156"/>
            <p:cNvSpPr>
              <a:spLocks/>
            </p:cNvSpPr>
            <p:nvPr/>
          </p:nvSpPr>
          <p:spPr bwMode="auto">
            <a:xfrm>
              <a:off x="8494713" y="3071813"/>
              <a:ext cx="109538" cy="66675"/>
            </a:xfrm>
            <a:custGeom>
              <a:avLst/>
              <a:gdLst>
                <a:gd name="T0" fmla="*/ 34 w 69"/>
                <a:gd name="T1" fmla="*/ 0 h 42"/>
                <a:gd name="T2" fmla="*/ 48 w 69"/>
                <a:gd name="T3" fmla="*/ 1 h 42"/>
                <a:gd name="T4" fmla="*/ 59 w 69"/>
                <a:gd name="T5" fmla="*/ 6 h 42"/>
                <a:gd name="T6" fmla="*/ 66 w 69"/>
                <a:gd name="T7" fmla="*/ 13 h 42"/>
                <a:gd name="T8" fmla="*/ 69 w 69"/>
                <a:gd name="T9" fmla="*/ 21 h 42"/>
                <a:gd name="T10" fmla="*/ 66 w 69"/>
                <a:gd name="T11" fmla="*/ 29 h 42"/>
                <a:gd name="T12" fmla="*/ 59 w 69"/>
                <a:gd name="T13" fmla="*/ 35 h 42"/>
                <a:gd name="T14" fmla="*/ 48 w 69"/>
                <a:gd name="T15" fmla="*/ 40 h 42"/>
                <a:gd name="T16" fmla="*/ 34 w 69"/>
                <a:gd name="T17" fmla="*/ 42 h 42"/>
                <a:gd name="T18" fmla="*/ 21 w 69"/>
                <a:gd name="T19" fmla="*/ 40 h 42"/>
                <a:gd name="T20" fmla="*/ 10 w 69"/>
                <a:gd name="T21" fmla="*/ 35 h 42"/>
                <a:gd name="T22" fmla="*/ 2 w 69"/>
                <a:gd name="T23" fmla="*/ 29 h 42"/>
                <a:gd name="T24" fmla="*/ 0 w 69"/>
                <a:gd name="T25" fmla="*/ 21 h 42"/>
                <a:gd name="T26" fmla="*/ 2 w 69"/>
                <a:gd name="T27" fmla="*/ 13 h 42"/>
                <a:gd name="T28" fmla="*/ 10 w 69"/>
                <a:gd name="T29" fmla="*/ 6 h 42"/>
                <a:gd name="T30" fmla="*/ 21 w 69"/>
                <a:gd name="T31" fmla="*/ 1 h 42"/>
                <a:gd name="T32" fmla="*/ 34 w 69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2">
                  <a:moveTo>
                    <a:pt x="34" y="0"/>
                  </a:moveTo>
                  <a:lnTo>
                    <a:pt x="48" y="1"/>
                  </a:lnTo>
                  <a:lnTo>
                    <a:pt x="59" y="6"/>
                  </a:lnTo>
                  <a:lnTo>
                    <a:pt x="66" y="13"/>
                  </a:lnTo>
                  <a:lnTo>
                    <a:pt x="69" y="21"/>
                  </a:lnTo>
                  <a:lnTo>
                    <a:pt x="66" y="29"/>
                  </a:lnTo>
                  <a:lnTo>
                    <a:pt x="59" y="35"/>
                  </a:lnTo>
                  <a:lnTo>
                    <a:pt x="48" y="40"/>
                  </a:lnTo>
                  <a:lnTo>
                    <a:pt x="34" y="42"/>
                  </a:lnTo>
                  <a:lnTo>
                    <a:pt x="21" y="40"/>
                  </a:lnTo>
                  <a:lnTo>
                    <a:pt x="10" y="35"/>
                  </a:lnTo>
                  <a:lnTo>
                    <a:pt x="2" y="29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10" y="6"/>
                  </a:lnTo>
                  <a:lnTo>
                    <a:pt x="21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7" name="Freeform 157"/>
            <p:cNvSpPr>
              <a:spLocks/>
            </p:cNvSpPr>
            <p:nvPr/>
          </p:nvSpPr>
          <p:spPr bwMode="auto">
            <a:xfrm>
              <a:off x="8494713" y="3238500"/>
              <a:ext cx="109538" cy="65088"/>
            </a:xfrm>
            <a:custGeom>
              <a:avLst/>
              <a:gdLst>
                <a:gd name="T0" fmla="*/ 34 w 69"/>
                <a:gd name="T1" fmla="*/ 0 h 41"/>
                <a:gd name="T2" fmla="*/ 48 w 69"/>
                <a:gd name="T3" fmla="*/ 1 h 41"/>
                <a:gd name="T4" fmla="*/ 59 w 69"/>
                <a:gd name="T5" fmla="*/ 5 h 41"/>
                <a:gd name="T6" fmla="*/ 66 w 69"/>
                <a:gd name="T7" fmla="*/ 13 h 41"/>
                <a:gd name="T8" fmla="*/ 69 w 69"/>
                <a:gd name="T9" fmla="*/ 21 h 41"/>
                <a:gd name="T10" fmla="*/ 66 w 69"/>
                <a:gd name="T11" fmla="*/ 28 h 41"/>
                <a:gd name="T12" fmla="*/ 59 w 69"/>
                <a:gd name="T13" fmla="*/ 35 h 41"/>
                <a:gd name="T14" fmla="*/ 48 w 69"/>
                <a:gd name="T15" fmla="*/ 40 h 41"/>
                <a:gd name="T16" fmla="*/ 34 w 69"/>
                <a:gd name="T17" fmla="*/ 41 h 41"/>
                <a:gd name="T18" fmla="*/ 21 w 69"/>
                <a:gd name="T19" fmla="*/ 40 h 41"/>
                <a:gd name="T20" fmla="*/ 10 w 69"/>
                <a:gd name="T21" fmla="*/ 35 h 41"/>
                <a:gd name="T22" fmla="*/ 2 w 69"/>
                <a:gd name="T23" fmla="*/ 28 h 41"/>
                <a:gd name="T24" fmla="*/ 0 w 69"/>
                <a:gd name="T25" fmla="*/ 21 h 41"/>
                <a:gd name="T26" fmla="*/ 2 w 69"/>
                <a:gd name="T27" fmla="*/ 13 h 41"/>
                <a:gd name="T28" fmla="*/ 10 w 69"/>
                <a:gd name="T29" fmla="*/ 5 h 41"/>
                <a:gd name="T30" fmla="*/ 21 w 69"/>
                <a:gd name="T31" fmla="*/ 1 h 41"/>
                <a:gd name="T32" fmla="*/ 34 w 69"/>
                <a:gd name="T3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41">
                  <a:moveTo>
                    <a:pt x="34" y="0"/>
                  </a:moveTo>
                  <a:lnTo>
                    <a:pt x="48" y="1"/>
                  </a:lnTo>
                  <a:lnTo>
                    <a:pt x="59" y="5"/>
                  </a:lnTo>
                  <a:lnTo>
                    <a:pt x="66" y="13"/>
                  </a:lnTo>
                  <a:lnTo>
                    <a:pt x="69" y="21"/>
                  </a:lnTo>
                  <a:lnTo>
                    <a:pt x="66" y="28"/>
                  </a:lnTo>
                  <a:lnTo>
                    <a:pt x="59" y="35"/>
                  </a:lnTo>
                  <a:lnTo>
                    <a:pt x="48" y="40"/>
                  </a:lnTo>
                  <a:lnTo>
                    <a:pt x="34" y="41"/>
                  </a:lnTo>
                  <a:lnTo>
                    <a:pt x="21" y="40"/>
                  </a:lnTo>
                  <a:lnTo>
                    <a:pt x="10" y="35"/>
                  </a:lnTo>
                  <a:lnTo>
                    <a:pt x="2" y="28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10" y="5"/>
                  </a:lnTo>
                  <a:lnTo>
                    <a:pt x="21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8" name="Freeform 158"/>
            <p:cNvSpPr>
              <a:spLocks/>
            </p:cNvSpPr>
            <p:nvPr/>
          </p:nvSpPr>
          <p:spPr bwMode="auto">
            <a:xfrm>
              <a:off x="8350251" y="2762250"/>
              <a:ext cx="388938" cy="79375"/>
            </a:xfrm>
            <a:custGeom>
              <a:avLst/>
              <a:gdLst>
                <a:gd name="T0" fmla="*/ 10 w 245"/>
                <a:gd name="T1" fmla="*/ 0 h 50"/>
                <a:gd name="T2" fmla="*/ 12 w 245"/>
                <a:gd name="T3" fmla="*/ 1 h 50"/>
                <a:gd name="T4" fmla="*/ 15 w 245"/>
                <a:gd name="T5" fmla="*/ 2 h 50"/>
                <a:gd name="T6" fmla="*/ 32 w 245"/>
                <a:gd name="T7" fmla="*/ 15 h 50"/>
                <a:gd name="T8" fmla="*/ 54 w 245"/>
                <a:gd name="T9" fmla="*/ 23 h 50"/>
                <a:gd name="T10" fmla="*/ 79 w 245"/>
                <a:gd name="T11" fmla="*/ 29 h 50"/>
                <a:gd name="T12" fmla="*/ 106 w 245"/>
                <a:gd name="T13" fmla="*/ 31 h 50"/>
                <a:gd name="T14" fmla="*/ 135 w 245"/>
                <a:gd name="T15" fmla="*/ 31 h 50"/>
                <a:gd name="T16" fmla="*/ 163 w 245"/>
                <a:gd name="T17" fmla="*/ 27 h 50"/>
                <a:gd name="T18" fmla="*/ 189 w 245"/>
                <a:gd name="T19" fmla="*/ 22 h 50"/>
                <a:gd name="T20" fmla="*/ 212 w 245"/>
                <a:gd name="T21" fmla="*/ 13 h 50"/>
                <a:gd name="T22" fmla="*/ 232 w 245"/>
                <a:gd name="T23" fmla="*/ 2 h 50"/>
                <a:gd name="T24" fmla="*/ 235 w 245"/>
                <a:gd name="T25" fmla="*/ 1 h 50"/>
                <a:gd name="T26" fmla="*/ 239 w 245"/>
                <a:gd name="T27" fmla="*/ 1 h 50"/>
                <a:gd name="T28" fmla="*/ 241 w 245"/>
                <a:gd name="T29" fmla="*/ 2 h 50"/>
                <a:gd name="T30" fmla="*/ 244 w 245"/>
                <a:gd name="T31" fmla="*/ 5 h 50"/>
                <a:gd name="T32" fmla="*/ 245 w 245"/>
                <a:gd name="T33" fmla="*/ 8 h 50"/>
                <a:gd name="T34" fmla="*/ 245 w 245"/>
                <a:gd name="T35" fmla="*/ 12 h 50"/>
                <a:gd name="T36" fmla="*/ 244 w 245"/>
                <a:gd name="T37" fmla="*/ 14 h 50"/>
                <a:gd name="T38" fmla="*/ 241 w 245"/>
                <a:gd name="T39" fmla="*/ 17 h 50"/>
                <a:gd name="T40" fmla="*/ 222 w 245"/>
                <a:gd name="T41" fmla="*/ 29 h 50"/>
                <a:gd name="T42" fmla="*/ 198 w 245"/>
                <a:gd name="T43" fmla="*/ 38 h 50"/>
                <a:gd name="T44" fmla="*/ 172 w 245"/>
                <a:gd name="T45" fmla="*/ 44 h 50"/>
                <a:gd name="T46" fmla="*/ 144 w 245"/>
                <a:gd name="T47" fmla="*/ 48 h 50"/>
                <a:gd name="T48" fmla="*/ 116 w 245"/>
                <a:gd name="T49" fmla="*/ 50 h 50"/>
                <a:gd name="T50" fmla="*/ 89 w 245"/>
                <a:gd name="T51" fmla="*/ 48 h 50"/>
                <a:gd name="T52" fmla="*/ 63 w 245"/>
                <a:gd name="T53" fmla="*/ 44 h 50"/>
                <a:gd name="T54" fmla="*/ 41 w 245"/>
                <a:gd name="T55" fmla="*/ 38 h 50"/>
                <a:gd name="T56" fmla="*/ 20 w 245"/>
                <a:gd name="T57" fmla="*/ 29 h 50"/>
                <a:gd name="T58" fmla="*/ 3 w 245"/>
                <a:gd name="T59" fmla="*/ 15 h 50"/>
                <a:gd name="T60" fmla="*/ 2 w 245"/>
                <a:gd name="T61" fmla="*/ 13 h 50"/>
                <a:gd name="T62" fmla="*/ 0 w 245"/>
                <a:gd name="T63" fmla="*/ 9 h 50"/>
                <a:gd name="T64" fmla="*/ 2 w 245"/>
                <a:gd name="T65" fmla="*/ 6 h 50"/>
                <a:gd name="T66" fmla="*/ 3 w 245"/>
                <a:gd name="T67" fmla="*/ 2 h 50"/>
                <a:gd name="T68" fmla="*/ 6 w 245"/>
                <a:gd name="T69" fmla="*/ 1 h 50"/>
                <a:gd name="T70" fmla="*/ 10 w 245"/>
                <a:gd name="T7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5" h="50">
                  <a:moveTo>
                    <a:pt x="10" y="0"/>
                  </a:moveTo>
                  <a:lnTo>
                    <a:pt x="12" y="1"/>
                  </a:lnTo>
                  <a:lnTo>
                    <a:pt x="15" y="2"/>
                  </a:lnTo>
                  <a:lnTo>
                    <a:pt x="32" y="15"/>
                  </a:lnTo>
                  <a:lnTo>
                    <a:pt x="54" y="23"/>
                  </a:lnTo>
                  <a:lnTo>
                    <a:pt x="79" y="29"/>
                  </a:lnTo>
                  <a:lnTo>
                    <a:pt x="106" y="31"/>
                  </a:lnTo>
                  <a:lnTo>
                    <a:pt x="135" y="31"/>
                  </a:lnTo>
                  <a:lnTo>
                    <a:pt x="163" y="27"/>
                  </a:lnTo>
                  <a:lnTo>
                    <a:pt x="189" y="22"/>
                  </a:lnTo>
                  <a:lnTo>
                    <a:pt x="212" y="13"/>
                  </a:lnTo>
                  <a:lnTo>
                    <a:pt x="232" y="2"/>
                  </a:lnTo>
                  <a:lnTo>
                    <a:pt x="235" y="1"/>
                  </a:lnTo>
                  <a:lnTo>
                    <a:pt x="239" y="1"/>
                  </a:lnTo>
                  <a:lnTo>
                    <a:pt x="241" y="2"/>
                  </a:lnTo>
                  <a:lnTo>
                    <a:pt x="244" y="5"/>
                  </a:lnTo>
                  <a:lnTo>
                    <a:pt x="245" y="8"/>
                  </a:lnTo>
                  <a:lnTo>
                    <a:pt x="245" y="12"/>
                  </a:lnTo>
                  <a:lnTo>
                    <a:pt x="244" y="14"/>
                  </a:lnTo>
                  <a:lnTo>
                    <a:pt x="241" y="17"/>
                  </a:lnTo>
                  <a:lnTo>
                    <a:pt x="222" y="29"/>
                  </a:lnTo>
                  <a:lnTo>
                    <a:pt x="198" y="38"/>
                  </a:lnTo>
                  <a:lnTo>
                    <a:pt x="172" y="44"/>
                  </a:lnTo>
                  <a:lnTo>
                    <a:pt x="144" y="48"/>
                  </a:lnTo>
                  <a:lnTo>
                    <a:pt x="116" y="50"/>
                  </a:lnTo>
                  <a:lnTo>
                    <a:pt x="89" y="48"/>
                  </a:lnTo>
                  <a:lnTo>
                    <a:pt x="63" y="44"/>
                  </a:lnTo>
                  <a:lnTo>
                    <a:pt x="41" y="38"/>
                  </a:lnTo>
                  <a:lnTo>
                    <a:pt x="20" y="29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0" y="9"/>
                  </a:lnTo>
                  <a:lnTo>
                    <a:pt x="2" y="6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7B5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9" name="Freeform 159"/>
            <p:cNvSpPr>
              <a:spLocks/>
            </p:cNvSpPr>
            <p:nvPr/>
          </p:nvSpPr>
          <p:spPr bwMode="auto">
            <a:xfrm>
              <a:off x="8305801" y="2809875"/>
              <a:ext cx="473075" cy="96838"/>
            </a:xfrm>
            <a:custGeom>
              <a:avLst/>
              <a:gdLst>
                <a:gd name="T0" fmla="*/ 9 w 298"/>
                <a:gd name="T1" fmla="*/ 0 h 61"/>
                <a:gd name="T2" fmla="*/ 13 w 298"/>
                <a:gd name="T3" fmla="*/ 1 h 61"/>
                <a:gd name="T4" fmla="*/ 15 w 298"/>
                <a:gd name="T5" fmla="*/ 4 h 61"/>
                <a:gd name="T6" fmla="*/ 30 w 298"/>
                <a:gd name="T7" fmla="*/ 18 h 61"/>
                <a:gd name="T8" fmla="*/ 52 w 298"/>
                <a:gd name="T9" fmla="*/ 29 h 61"/>
                <a:gd name="T10" fmla="*/ 78 w 298"/>
                <a:gd name="T11" fmla="*/ 37 h 61"/>
                <a:gd name="T12" fmla="*/ 107 w 298"/>
                <a:gd name="T13" fmla="*/ 42 h 61"/>
                <a:gd name="T14" fmla="*/ 138 w 298"/>
                <a:gd name="T15" fmla="*/ 44 h 61"/>
                <a:gd name="T16" fmla="*/ 171 w 298"/>
                <a:gd name="T17" fmla="*/ 44 h 61"/>
                <a:gd name="T18" fmla="*/ 204 w 298"/>
                <a:gd name="T19" fmla="*/ 40 h 61"/>
                <a:gd name="T20" fmla="*/ 234 w 298"/>
                <a:gd name="T21" fmla="*/ 33 h 61"/>
                <a:gd name="T22" fmla="*/ 261 w 298"/>
                <a:gd name="T23" fmla="*/ 23 h 61"/>
                <a:gd name="T24" fmla="*/ 285 w 298"/>
                <a:gd name="T25" fmla="*/ 10 h 61"/>
                <a:gd name="T26" fmla="*/ 288 w 298"/>
                <a:gd name="T27" fmla="*/ 9 h 61"/>
                <a:gd name="T28" fmla="*/ 291 w 298"/>
                <a:gd name="T29" fmla="*/ 8 h 61"/>
                <a:gd name="T30" fmla="*/ 294 w 298"/>
                <a:gd name="T31" fmla="*/ 9 h 61"/>
                <a:gd name="T32" fmla="*/ 297 w 298"/>
                <a:gd name="T33" fmla="*/ 12 h 61"/>
                <a:gd name="T34" fmla="*/ 298 w 298"/>
                <a:gd name="T35" fmla="*/ 16 h 61"/>
                <a:gd name="T36" fmla="*/ 298 w 298"/>
                <a:gd name="T37" fmla="*/ 18 h 61"/>
                <a:gd name="T38" fmla="*/ 297 w 298"/>
                <a:gd name="T39" fmla="*/ 22 h 61"/>
                <a:gd name="T40" fmla="*/ 294 w 298"/>
                <a:gd name="T41" fmla="*/ 23 h 61"/>
                <a:gd name="T42" fmla="*/ 271 w 298"/>
                <a:gd name="T43" fmla="*/ 38 h 61"/>
                <a:gd name="T44" fmla="*/ 243 w 298"/>
                <a:gd name="T45" fmla="*/ 48 h 61"/>
                <a:gd name="T46" fmla="*/ 213 w 298"/>
                <a:gd name="T47" fmla="*/ 56 h 61"/>
                <a:gd name="T48" fmla="*/ 182 w 298"/>
                <a:gd name="T49" fmla="*/ 60 h 61"/>
                <a:gd name="T50" fmla="*/ 149 w 298"/>
                <a:gd name="T51" fmla="*/ 61 h 61"/>
                <a:gd name="T52" fmla="*/ 117 w 298"/>
                <a:gd name="T53" fmla="*/ 60 h 61"/>
                <a:gd name="T54" fmla="*/ 87 w 298"/>
                <a:gd name="T55" fmla="*/ 56 h 61"/>
                <a:gd name="T56" fmla="*/ 60 w 298"/>
                <a:gd name="T57" fmla="*/ 50 h 61"/>
                <a:gd name="T58" fmla="*/ 36 w 298"/>
                <a:gd name="T59" fmla="*/ 40 h 61"/>
                <a:gd name="T60" fmla="*/ 15 w 298"/>
                <a:gd name="T61" fmla="*/ 29 h 61"/>
                <a:gd name="T62" fmla="*/ 1 w 298"/>
                <a:gd name="T63" fmla="*/ 14 h 61"/>
                <a:gd name="T64" fmla="*/ 0 w 298"/>
                <a:gd name="T65" fmla="*/ 12 h 61"/>
                <a:gd name="T66" fmla="*/ 0 w 298"/>
                <a:gd name="T67" fmla="*/ 8 h 61"/>
                <a:gd name="T68" fmla="*/ 1 w 298"/>
                <a:gd name="T69" fmla="*/ 5 h 61"/>
                <a:gd name="T70" fmla="*/ 2 w 298"/>
                <a:gd name="T71" fmla="*/ 3 h 61"/>
                <a:gd name="T72" fmla="*/ 6 w 298"/>
                <a:gd name="T73" fmla="*/ 0 h 61"/>
                <a:gd name="T74" fmla="*/ 9 w 298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8" h="61">
                  <a:moveTo>
                    <a:pt x="9" y="0"/>
                  </a:moveTo>
                  <a:lnTo>
                    <a:pt x="13" y="1"/>
                  </a:lnTo>
                  <a:lnTo>
                    <a:pt x="15" y="4"/>
                  </a:lnTo>
                  <a:lnTo>
                    <a:pt x="30" y="18"/>
                  </a:lnTo>
                  <a:lnTo>
                    <a:pt x="52" y="29"/>
                  </a:lnTo>
                  <a:lnTo>
                    <a:pt x="78" y="37"/>
                  </a:lnTo>
                  <a:lnTo>
                    <a:pt x="107" y="42"/>
                  </a:lnTo>
                  <a:lnTo>
                    <a:pt x="138" y="44"/>
                  </a:lnTo>
                  <a:lnTo>
                    <a:pt x="171" y="44"/>
                  </a:lnTo>
                  <a:lnTo>
                    <a:pt x="204" y="40"/>
                  </a:lnTo>
                  <a:lnTo>
                    <a:pt x="234" y="33"/>
                  </a:lnTo>
                  <a:lnTo>
                    <a:pt x="261" y="23"/>
                  </a:lnTo>
                  <a:lnTo>
                    <a:pt x="285" y="10"/>
                  </a:lnTo>
                  <a:lnTo>
                    <a:pt x="288" y="9"/>
                  </a:lnTo>
                  <a:lnTo>
                    <a:pt x="291" y="8"/>
                  </a:lnTo>
                  <a:lnTo>
                    <a:pt x="294" y="9"/>
                  </a:lnTo>
                  <a:lnTo>
                    <a:pt x="297" y="12"/>
                  </a:lnTo>
                  <a:lnTo>
                    <a:pt x="298" y="16"/>
                  </a:lnTo>
                  <a:lnTo>
                    <a:pt x="298" y="18"/>
                  </a:lnTo>
                  <a:lnTo>
                    <a:pt x="297" y="22"/>
                  </a:lnTo>
                  <a:lnTo>
                    <a:pt x="294" y="23"/>
                  </a:lnTo>
                  <a:lnTo>
                    <a:pt x="271" y="38"/>
                  </a:lnTo>
                  <a:lnTo>
                    <a:pt x="243" y="48"/>
                  </a:lnTo>
                  <a:lnTo>
                    <a:pt x="213" y="56"/>
                  </a:lnTo>
                  <a:lnTo>
                    <a:pt x="182" y="60"/>
                  </a:lnTo>
                  <a:lnTo>
                    <a:pt x="149" y="61"/>
                  </a:lnTo>
                  <a:lnTo>
                    <a:pt x="117" y="60"/>
                  </a:lnTo>
                  <a:lnTo>
                    <a:pt x="87" y="56"/>
                  </a:lnTo>
                  <a:lnTo>
                    <a:pt x="60" y="50"/>
                  </a:lnTo>
                  <a:lnTo>
                    <a:pt x="36" y="40"/>
                  </a:lnTo>
                  <a:lnTo>
                    <a:pt x="15" y="29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7B5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0" name="Freeform 160"/>
            <p:cNvSpPr>
              <a:spLocks/>
            </p:cNvSpPr>
            <p:nvPr/>
          </p:nvSpPr>
          <p:spPr bwMode="auto">
            <a:xfrm>
              <a:off x="8428038" y="2389188"/>
              <a:ext cx="74613" cy="50800"/>
            </a:xfrm>
            <a:custGeom>
              <a:avLst/>
              <a:gdLst>
                <a:gd name="T0" fmla="*/ 30 w 47"/>
                <a:gd name="T1" fmla="*/ 0 h 32"/>
                <a:gd name="T2" fmla="*/ 42 w 47"/>
                <a:gd name="T3" fmla="*/ 4 h 32"/>
                <a:gd name="T4" fmla="*/ 44 w 47"/>
                <a:gd name="T5" fmla="*/ 6 h 32"/>
                <a:gd name="T6" fmla="*/ 47 w 47"/>
                <a:gd name="T7" fmla="*/ 8 h 32"/>
                <a:gd name="T8" fmla="*/ 47 w 47"/>
                <a:gd name="T9" fmla="*/ 12 h 32"/>
                <a:gd name="T10" fmla="*/ 46 w 47"/>
                <a:gd name="T11" fmla="*/ 16 h 32"/>
                <a:gd name="T12" fmla="*/ 44 w 47"/>
                <a:gd name="T13" fmla="*/ 19 h 32"/>
                <a:gd name="T14" fmla="*/ 42 w 47"/>
                <a:gd name="T15" fmla="*/ 20 h 32"/>
                <a:gd name="T16" fmla="*/ 38 w 47"/>
                <a:gd name="T17" fmla="*/ 20 h 32"/>
                <a:gd name="T18" fmla="*/ 35 w 47"/>
                <a:gd name="T19" fmla="*/ 20 h 32"/>
                <a:gd name="T20" fmla="*/ 31 w 47"/>
                <a:gd name="T21" fmla="*/ 19 h 32"/>
                <a:gd name="T22" fmla="*/ 27 w 47"/>
                <a:gd name="T23" fmla="*/ 19 h 32"/>
                <a:gd name="T24" fmla="*/ 23 w 47"/>
                <a:gd name="T25" fmla="*/ 19 h 32"/>
                <a:gd name="T26" fmla="*/ 21 w 47"/>
                <a:gd name="T27" fmla="*/ 21 h 32"/>
                <a:gd name="T28" fmla="*/ 18 w 47"/>
                <a:gd name="T29" fmla="*/ 24 h 32"/>
                <a:gd name="T30" fmla="*/ 16 w 47"/>
                <a:gd name="T31" fmla="*/ 27 h 32"/>
                <a:gd name="T32" fmla="*/ 14 w 47"/>
                <a:gd name="T33" fmla="*/ 29 h 32"/>
                <a:gd name="T34" fmla="*/ 12 w 47"/>
                <a:gd name="T35" fmla="*/ 31 h 32"/>
                <a:gd name="T36" fmla="*/ 8 w 47"/>
                <a:gd name="T37" fmla="*/ 32 h 32"/>
                <a:gd name="T38" fmla="*/ 4 w 47"/>
                <a:gd name="T39" fmla="*/ 31 h 32"/>
                <a:gd name="T40" fmla="*/ 1 w 47"/>
                <a:gd name="T41" fmla="*/ 29 h 32"/>
                <a:gd name="T42" fmla="*/ 0 w 47"/>
                <a:gd name="T43" fmla="*/ 27 h 32"/>
                <a:gd name="T44" fmla="*/ 0 w 47"/>
                <a:gd name="T45" fmla="*/ 23 h 32"/>
                <a:gd name="T46" fmla="*/ 0 w 47"/>
                <a:gd name="T47" fmla="*/ 19 h 32"/>
                <a:gd name="T48" fmla="*/ 4 w 47"/>
                <a:gd name="T49" fmla="*/ 14 h 32"/>
                <a:gd name="T50" fmla="*/ 8 w 47"/>
                <a:gd name="T51" fmla="*/ 10 h 32"/>
                <a:gd name="T52" fmla="*/ 12 w 47"/>
                <a:gd name="T53" fmla="*/ 6 h 32"/>
                <a:gd name="T54" fmla="*/ 18 w 47"/>
                <a:gd name="T55" fmla="*/ 3 h 32"/>
                <a:gd name="T56" fmla="*/ 30 w 47"/>
                <a:gd name="T5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32">
                  <a:moveTo>
                    <a:pt x="30" y="0"/>
                  </a:moveTo>
                  <a:lnTo>
                    <a:pt x="42" y="4"/>
                  </a:lnTo>
                  <a:lnTo>
                    <a:pt x="44" y="6"/>
                  </a:lnTo>
                  <a:lnTo>
                    <a:pt x="47" y="8"/>
                  </a:lnTo>
                  <a:lnTo>
                    <a:pt x="47" y="12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2" y="20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1" y="19"/>
                  </a:lnTo>
                  <a:lnTo>
                    <a:pt x="27" y="19"/>
                  </a:lnTo>
                  <a:lnTo>
                    <a:pt x="23" y="19"/>
                  </a:lnTo>
                  <a:lnTo>
                    <a:pt x="21" y="21"/>
                  </a:lnTo>
                  <a:lnTo>
                    <a:pt x="18" y="24"/>
                  </a:lnTo>
                  <a:lnTo>
                    <a:pt x="16" y="27"/>
                  </a:lnTo>
                  <a:lnTo>
                    <a:pt x="14" y="29"/>
                  </a:lnTo>
                  <a:lnTo>
                    <a:pt x="12" y="31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4" y="14"/>
                  </a:lnTo>
                  <a:lnTo>
                    <a:pt x="8" y="10"/>
                  </a:lnTo>
                  <a:lnTo>
                    <a:pt x="12" y="6"/>
                  </a:lnTo>
                  <a:lnTo>
                    <a:pt x="18" y="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1" name="Freeform 161"/>
            <p:cNvSpPr>
              <a:spLocks/>
            </p:cNvSpPr>
            <p:nvPr/>
          </p:nvSpPr>
          <p:spPr bwMode="auto">
            <a:xfrm>
              <a:off x="8588376" y="2389188"/>
              <a:ext cx="76200" cy="50800"/>
            </a:xfrm>
            <a:custGeom>
              <a:avLst/>
              <a:gdLst>
                <a:gd name="T0" fmla="*/ 17 w 48"/>
                <a:gd name="T1" fmla="*/ 0 h 32"/>
                <a:gd name="T2" fmla="*/ 30 w 48"/>
                <a:gd name="T3" fmla="*/ 3 h 32"/>
                <a:gd name="T4" fmla="*/ 35 w 48"/>
                <a:gd name="T5" fmla="*/ 6 h 32"/>
                <a:gd name="T6" fmla="*/ 40 w 48"/>
                <a:gd name="T7" fmla="*/ 10 h 32"/>
                <a:gd name="T8" fmla="*/ 44 w 48"/>
                <a:gd name="T9" fmla="*/ 14 h 32"/>
                <a:gd name="T10" fmla="*/ 47 w 48"/>
                <a:gd name="T11" fmla="*/ 19 h 32"/>
                <a:gd name="T12" fmla="*/ 48 w 48"/>
                <a:gd name="T13" fmla="*/ 23 h 32"/>
                <a:gd name="T14" fmla="*/ 47 w 48"/>
                <a:gd name="T15" fmla="*/ 27 h 32"/>
                <a:gd name="T16" fmla="*/ 45 w 48"/>
                <a:gd name="T17" fmla="*/ 29 h 32"/>
                <a:gd name="T18" fmla="*/ 43 w 48"/>
                <a:gd name="T19" fmla="*/ 31 h 32"/>
                <a:gd name="T20" fmla="*/ 39 w 48"/>
                <a:gd name="T21" fmla="*/ 32 h 32"/>
                <a:gd name="T22" fmla="*/ 36 w 48"/>
                <a:gd name="T23" fmla="*/ 31 h 32"/>
                <a:gd name="T24" fmla="*/ 32 w 48"/>
                <a:gd name="T25" fmla="*/ 29 h 32"/>
                <a:gd name="T26" fmla="*/ 31 w 48"/>
                <a:gd name="T27" fmla="*/ 27 h 32"/>
                <a:gd name="T28" fmla="*/ 28 w 48"/>
                <a:gd name="T29" fmla="*/ 24 h 32"/>
                <a:gd name="T30" fmla="*/ 26 w 48"/>
                <a:gd name="T31" fmla="*/ 21 h 32"/>
                <a:gd name="T32" fmla="*/ 23 w 48"/>
                <a:gd name="T33" fmla="*/ 19 h 32"/>
                <a:gd name="T34" fmla="*/ 19 w 48"/>
                <a:gd name="T35" fmla="*/ 19 h 32"/>
                <a:gd name="T36" fmla="*/ 15 w 48"/>
                <a:gd name="T37" fmla="*/ 19 h 32"/>
                <a:gd name="T38" fmla="*/ 13 w 48"/>
                <a:gd name="T39" fmla="*/ 20 h 32"/>
                <a:gd name="T40" fmla="*/ 9 w 48"/>
                <a:gd name="T41" fmla="*/ 20 h 32"/>
                <a:gd name="T42" fmla="*/ 6 w 48"/>
                <a:gd name="T43" fmla="*/ 20 h 32"/>
                <a:gd name="T44" fmla="*/ 2 w 48"/>
                <a:gd name="T45" fmla="*/ 19 h 32"/>
                <a:gd name="T46" fmla="*/ 1 w 48"/>
                <a:gd name="T47" fmla="*/ 16 h 32"/>
                <a:gd name="T48" fmla="*/ 0 w 48"/>
                <a:gd name="T49" fmla="*/ 12 h 32"/>
                <a:gd name="T50" fmla="*/ 1 w 48"/>
                <a:gd name="T51" fmla="*/ 8 h 32"/>
                <a:gd name="T52" fmla="*/ 2 w 48"/>
                <a:gd name="T53" fmla="*/ 6 h 32"/>
                <a:gd name="T54" fmla="*/ 5 w 48"/>
                <a:gd name="T55" fmla="*/ 4 h 32"/>
                <a:gd name="T56" fmla="*/ 17 w 48"/>
                <a:gd name="T5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8" h="32">
                  <a:moveTo>
                    <a:pt x="17" y="0"/>
                  </a:moveTo>
                  <a:lnTo>
                    <a:pt x="30" y="3"/>
                  </a:lnTo>
                  <a:lnTo>
                    <a:pt x="35" y="6"/>
                  </a:lnTo>
                  <a:lnTo>
                    <a:pt x="40" y="10"/>
                  </a:lnTo>
                  <a:lnTo>
                    <a:pt x="44" y="14"/>
                  </a:lnTo>
                  <a:lnTo>
                    <a:pt x="47" y="19"/>
                  </a:lnTo>
                  <a:lnTo>
                    <a:pt x="48" y="23"/>
                  </a:lnTo>
                  <a:lnTo>
                    <a:pt x="47" y="27"/>
                  </a:lnTo>
                  <a:lnTo>
                    <a:pt x="45" y="29"/>
                  </a:lnTo>
                  <a:lnTo>
                    <a:pt x="43" y="31"/>
                  </a:lnTo>
                  <a:lnTo>
                    <a:pt x="39" y="32"/>
                  </a:lnTo>
                  <a:lnTo>
                    <a:pt x="36" y="31"/>
                  </a:lnTo>
                  <a:lnTo>
                    <a:pt x="32" y="29"/>
                  </a:lnTo>
                  <a:lnTo>
                    <a:pt x="31" y="27"/>
                  </a:lnTo>
                  <a:lnTo>
                    <a:pt x="28" y="24"/>
                  </a:lnTo>
                  <a:lnTo>
                    <a:pt x="26" y="21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5" y="19"/>
                  </a:lnTo>
                  <a:lnTo>
                    <a:pt x="13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2" y="6"/>
                  </a:lnTo>
                  <a:lnTo>
                    <a:pt x="5" y="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2" name="Freeform 162"/>
            <p:cNvSpPr>
              <a:spLocks/>
            </p:cNvSpPr>
            <p:nvPr/>
          </p:nvSpPr>
          <p:spPr bwMode="auto">
            <a:xfrm>
              <a:off x="8421688" y="2068513"/>
              <a:ext cx="238125" cy="107950"/>
            </a:xfrm>
            <a:custGeom>
              <a:avLst/>
              <a:gdLst>
                <a:gd name="T0" fmla="*/ 34 w 150"/>
                <a:gd name="T1" fmla="*/ 0 h 68"/>
                <a:gd name="T2" fmla="*/ 38 w 150"/>
                <a:gd name="T3" fmla="*/ 0 h 68"/>
                <a:gd name="T4" fmla="*/ 40 w 150"/>
                <a:gd name="T5" fmla="*/ 2 h 68"/>
                <a:gd name="T6" fmla="*/ 42 w 150"/>
                <a:gd name="T7" fmla="*/ 5 h 68"/>
                <a:gd name="T8" fmla="*/ 40 w 150"/>
                <a:gd name="T9" fmla="*/ 9 h 68"/>
                <a:gd name="T10" fmla="*/ 39 w 150"/>
                <a:gd name="T11" fmla="*/ 11 h 68"/>
                <a:gd name="T12" fmla="*/ 35 w 150"/>
                <a:gd name="T13" fmla="*/ 13 h 68"/>
                <a:gd name="T14" fmla="*/ 22 w 150"/>
                <a:gd name="T15" fmla="*/ 17 h 68"/>
                <a:gd name="T16" fmla="*/ 14 w 150"/>
                <a:gd name="T17" fmla="*/ 23 h 68"/>
                <a:gd name="T18" fmla="*/ 13 w 150"/>
                <a:gd name="T19" fmla="*/ 30 h 68"/>
                <a:gd name="T20" fmla="*/ 16 w 150"/>
                <a:gd name="T21" fmla="*/ 36 h 68"/>
                <a:gd name="T22" fmla="*/ 25 w 150"/>
                <a:gd name="T23" fmla="*/ 43 h 68"/>
                <a:gd name="T24" fmla="*/ 39 w 150"/>
                <a:gd name="T25" fmla="*/ 49 h 68"/>
                <a:gd name="T26" fmla="*/ 59 w 150"/>
                <a:gd name="T27" fmla="*/ 53 h 68"/>
                <a:gd name="T28" fmla="*/ 80 w 150"/>
                <a:gd name="T29" fmla="*/ 55 h 68"/>
                <a:gd name="T30" fmla="*/ 103 w 150"/>
                <a:gd name="T31" fmla="*/ 52 h 68"/>
                <a:gd name="T32" fmla="*/ 124 w 150"/>
                <a:gd name="T33" fmla="*/ 48 h 68"/>
                <a:gd name="T34" fmla="*/ 140 w 150"/>
                <a:gd name="T35" fmla="*/ 40 h 68"/>
                <a:gd name="T36" fmla="*/ 143 w 150"/>
                <a:gd name="T37" fmla="*/ 39 h 68"/>
                <a:gd name="T38" fmla="*/ 145 w 150"/>
                <a:gd name="T39" fmla="*/ 39 h 68"/>
                <a:gd name="T40" fmla="*/ 146 w 150"/>
                <a:gd name="T41" fmla="*/ 40 h 68"/>
                <a:gd name="T42" fmla="*/ 149 w 150"/>
                <a:gd name="T43" fmla="*/ 41 h 68"/>
                <a:gd name="T44" fmla="*/ 150 w 150"/>
                <a:gd name="T45" fmla="*/ 44 h 68"/>
                <a:gd name="T46" fmla="*/ 150 w 150"/>
                <a:gd name="T47" fmla="*/ 47 h 68"/>
                <a:gd name="T48" fmla="*/ 149 w 150"/>
                <a:gd name="T49" fmla="*/ 49 h 68"/>
                <a:gd name="T50" fmla="*/ 148 w 150"/>
                <a:gd name="T51" fmla="*/ 51 h 68"/>
                <a:gd name="T52" fmla="*/ 129 w 150"/>
                <a:gd name="T53" fmla="*/ 60 h 68"/>
                <a:gd name="T54" fmla="*/ 106 w 150"/>
                <a:gd name="T55" fmla="*/ 65 h 68"/>
                <a:gd name="T56" fmla="*/ 80 w 150"/>
                <a:gd name="T57" fmla="*/ 68 h 68"/>
                <a:gd name="T58" fmla="*/ 54 w 150"/>
                <a:gd name="T59" fmla="*/ 65 h 68"/>
                <a:gd name="T60" fmla="*/ 31 w 150"/>
                <a:gd name="T61" fmla="*/ 60 h 68"/>
                <a:gd name="T62" fmla="*/ 14 w 150"/>
                <a:gd name="T63" fmla="*/ 52 h 68"/>
                <a:gd name="T64" fmla="*/ 4 w 150"/>
                <a:gd name="T65" fmla="*/ 41 h 68"/>
                <a:gd name="T66" fmla="*/ 0 w 150"/>
                <a:gd name="T67" fmla="*/ 30 h 68"/>
                <a:gd name="T68" fmla="*/ 1 w 150"/>
                <a:gd name="T69" fmla="*/ 20 h 68"/>
                <a:gd name="T70" fmla="*/ 8 w 150"/>
                <a:gd name="T71" fmla="*/ 11 h 68"/>
                <a:gd name="T72" fmla="*/ 18 w 150"/>
                <a:gd name="T73" fmla="*/ 3 h 68"/>
                <a:gd name="T74" fmla="*/ 34 w 150"/>
                <a:gd name="T7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0" h="68">
                  <a:moveTo>
                    <a:pt x="34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42" y="5"/>
                  </a:lnTo>
                  <a:lnTo>
                    <a:pt x="40" y="9"/>
                  </a:lnTo>
                  <a:lnTo>
                    <a:pt x="39" y="11"/>
                  </a:lnTo>
                  <a:lnTo>
                    <a:pt x="35" y="13"/>
                  </a:lnTo>
                  <a:lnTo>
                    <a:pt x="22" y="17"/>
                  </a:lnTo>
                  <a:lnTo>
                    <a:pt x="14" y="23"/>
                  </a:lnTo>
                  <a:lnTo>
                    <a:pt x="13" y="30"/>
                  </a:lnTo>
                  <a:lnTo>
                    <a:pt x="16" y="36"/>
                  </a:lnTo>
                  <a:lnTo>
                    <a:pt x="25" y="43"/>
                  </a:lnTo>
                  <a:lnTo>
                    <a:pt x="39" y="49"/>
                  </a:lnTo>
                  <a:lnTo>
                    <a:pt x="59" y="53"/>
                  </a:lnTo>
                  <a:lnTo>
                    <a:pt x="80" y="55"/>
                  </a:lnTo>
                  <a:lnTo>
                    <a:pt x="103" y="52"/>
                  </a:lnTo>
                  <a:lnTo>
                    <a:pt x="124" y="48"/>
                  </a:lnTo>
                  <a:lnTo>
                    <a:pt x="140" y="40"/>
                  </a:lnTo>
                  <a:lnTo>
                    <a:pt x="143" y="39"/>
                  </a:lnTo>
                  <a:lnTo>
                    <a:pt x="145" y="39"/>
                  </a:lnTo>
                  <a:lnTo>
                    <a:pt x="146" y="40"/>
                  </a:lnTo>
                  <a:lnTo>
                    <a:pt x="149" y="41"/>
                  </a:lnTo>
                  <a:lnTo>
                    <a:pt x="150" y="44"/>
                  </a:lnTo>
                  <a:lnTo>
                    <a:pt x="150" y="47"/>
                  </a:lnTo>
                  <a:lnTo>
                    <a:pt x="149" y="49"/>
                  </a:lnTo>
                  <a:lnTo>
                    <a:pt x="148" y="51"/>
                  </a:lnTo>
                  <a:lnTo>
                    <a:pt x="129" y="60"/>
                  </a:lnTo>
                  <a:lnTo>
                    <a:pt x="106" y="65"/>
                  </a:lnTo>
                  <a:lnTo>
                    <a:pt x="80" y="68"/>
                  </a:lnTo>
                  <a:lnTo>
                    <a:pt x="54" y="65"/>
                  </a:lnTo>
                  <a:lnTo>
                    <a:pt x="31" y="60"/>
                  </a:lnTo>
                  <a:lnTo>
                    <a:pt x="14" y="52"/>
                  </a:lnTo>
                  <a:lnTo>
                    <a:pt x="4" y="41"/>
                  </a:lnTo>
                  <a:lnTo>
                    <a:pt x="0" y="30"/>
                  </a:lnTo>
                  <a:lnTo>
                    <a:pt x="1" y="20"/>
                  </a:lnTo>
                  <a:lnTo>
                    <a:pt x="8" y="11"/>
                  </a:lnTo>
                  <a:lnTo>
                    <a:pt x="18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3" name="Freeform 163"/>
            <p:cNvSpPr>
              <a:spLocks/>
            </p:cNvSpPr>
            <p:nvPr/>
          </p:nvSpPr>
          <p:spPr bwMode="auto">
            <a:xfrm>
              <a:off x="8367713" y="2298700"/>
              <a:ext cx="355600" cy="53975"/>
            </a:xfrm>
            <a:custGeom>
              <a:avLst/>
              <a:gdLst>
                <a:gd name="T0" fmla="*/ 5 w 224"/>
                <a:gd name="T1" fmla="*/ 0 h 34"/>
                <a:gd name="T2" fmla="*/ 8 w 224"/>
                <a:gd name="T3" fmla="*/ 0 h 34"/>
                <a:gd name="T4" fmla="*/ 10 w 224"/>
                <a:gd name="T5" fmla="*/ 1 h 34"/>
                <a:gd name="T6" fmla="*/ 18 w 224"/>
                <a:gd name="T7" fmla="*/ 5 h 34"/>
                <a:gd name="T8" fmla="*/ 33 w 224"/>
                <a:gd name="T9" fmla="*/ 10 h 34"/>
                <a:gd name="T10" fmla="*/ 52 w 224"/>
                <a:gd name="T11" fmla="*/ 14 h 34"/>
                <a:gd name="T12" fmla="*/ 76 w 224"/>
                <a:gd name="T13" fmla="*/ 18 h 34"/>
                <a:gd name="T14" fmla="*/ 102 w 224"/>
                <a:gd name="T15" fmla="*/ 21 h 34"/>
                <a:gd name="T16" fmla="*/ 131 w 224"/>
                <a:gd name="T17" fmla="*/ 22 h 34"/>
                <a:gd name="T18" fmla="*/ 160 w 224"/>
                <a:gd name="T19" fmla="*/ 19 h 34"/>
                <a:gd name="T20" fmla="*/ 188 w 224"/>
                <a:gd name="T21" fmla="*/ 14 h 34"/>
                <a:gd name="T22" fmla="*/ 215 w 224"/>
                <a:gd name="T23" fmla="*/ 4 h 34"/>
                <a:gd name="T24" fmla="*/ 217 w 224"/>
                <a:gd name="T25" fmla="*/ 4 h 34"/>
                <a:gd name="T26" fmla="*/ 220 w 224"/>
                <a:gd name="T27" fmla="*/ 4 h 34"/>
                <a:gd name="T28" fmla="*/ 222 w 224"/>
                <a:gd name="T29" fmla="*/ 5 h 34"/>
                <a:gd name="T30" fmla="*/ 224 w 224"/>
                <a:gd name="T31" fmla="*/ 8 h 34"/>
                <a:gd name="T32" fmla="*/ 224 w 224"/>
                <a:gd name="T33" fmla="*/ 10 h 34"/>
                <a:gd name="T34" fmla="*/ 224 w 224"/>
                <a:gd name="T35" fmla="*/ 12 h 34"/>
                <a:gd name="T36" fmla="*/ 222 w 224"/>
                <a:gd name="T37" fmla="*/ 14 h 34"/>
                <a:gd name="T38" fmla="*/ 220 w 224"/>
                <a:gd name="T39" fmla="*/ 16 h 34"/>
                <a:gd name="T40" fmla="*/ 190 w 224"/>
                <a:gd name="T41" fmla="*/ 27 h 34"/>
                <a:gd name="T42" fmla="*/ 157 w 224"/>
                <a:gd name="T43" fmla="*/ 33 h 34"/>
                <a:gd name="T44" fmla="*/ 123 w 224"/>
                <a:gd name="T45" fmla="*/ 34 h 34"/>
                <a:gd name="T46" fmla="*/ 94 w 224"/>
                <a:gd name="T47" fmla="*/ 34 h 34"/>
                <a:gd name="T48" fmla="*/ 68 w 224"/>
                <a:gd name="T49" fmla="*/ 30 h 34"/>
                <a:gd name="T50" fmla="*/ 44 w 224"/>
                <a:gd name="T51" fmla="*/ 26 h 34"/>
                <a:gd name="T52" fmla="*/ 25 w 224"/>
                <a:gd name="T53" fmla="*/ 21 h 34"/>
                <a:gd name="T54" fmla="*/ 10 w 224"/>
                <a:gd name="T55" fmla="*/ 16 h 34"/>
                <a:gd name="T56" fmla="*/ 2 w 224"/>
                <a:gd name="T57" fmla="*/ 10 h 34"/>
                <a:gd name="T58" fmla="*/ 0 w 224"/>
                <a:gd name="T59" fmla="*/ 9 h 34"/>
                <a:gd name="T60" fmla="*/ 0 w 224"/>
                <a:gd name="T61" fmla="*/ 6 h 34"/>
                <a:gd name="T62" fmla="*/ 0 w 224"/>
                <a:gd name="T63" fmla="*/ 4 h 34"/>
                <a:gd name="T64" fmla="*/ 1 w 224"/>
                <a:gd name="T65" fmla="*/ 1 h 34"/>
                <a:gd name="T66" fmla="*/ 4 w 224"/>
                <a:gd name="T67" fmla="*/ 0 h 34"/>
                <a:gd name="T68" fmla="*/ 5 w 224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4" h="34">
                  <a:moveTo>
                    <a:pt x="5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8" y="5"/>
                  </a:lnTo>
                  <a:lnTo>
                    <a:pt x="33" y="10"/>
                  </a:lnTo>
                  <a:lnTo>
                    <a:pt x="52" y="14"/>
                  </a:lnTo>
                  <a:lnTo>
                    <a:pt x="76" y="18"/>
                  </a:lnTo>
                  <a:lnTo>
                    <a:pt x="102" y="21"/>
                  </a:lnTo>
                  <a:lnTo>
                    <a:pt x="131" y="22"/>
                  </a:lnTo>
                  <a:lnTo>
                    <a:pt x="160" y="19"/>
                  </a:lnTo>
                  <a:lnTo>
                    <a:pt x="188" y="14"/>
                  </a:lnTo>
                  <a:lnTo>
                    <a:pt x="215" y="4"/>
                  </a:lnTo>
                  <a:lnTo>
                    <a:pt x="217" y="4"/>
                  </a:lnTo>
                  <a:lnTo>
                    <a:pt x="220" y="4"/>
                  </a:lnTo>
                  <a:lnTo>
                    <a:pt x="222" y="5"/>
                  </a:lnTo>
                  <a:lnTo>
                    <a:pt x="224" y="8"/>
                  </a:lnTo>
                  <a:lnTo>
                    <a:pt x="224" y="10"/>
                  </a:lnTo>
                  <a:lnTo>
                    <a:pt x="224" y="12"/>
                  </a:lnTo>
                  <a:lnTo>
                    <a:pt x="222" y="14"/>
                  </a:lnTo>
                  <a:lnTo>
                    <a:pt x="220" y="16"/>
                  </a:lnTo>
                  <a:lnTo>
                    <a:pt x="190" y="27"/>
                  </a:lnTo>
                  <a:lnTo>
                    <a:pt x="157" y="33"/>
                  </a:lnTo>
                  <a:lnTo>
                    <a:pt x="123" y="34"/>
                  </a:lnTo>
                  <a:lnTo>
                    <a:pt x="94" y="34"/>
                  </a:lnTo>
                  <a:lnTo>
                    <a:pt x="68" y="30"/>
                  </a:lnTo>
                  <a:lnTo>
                    <a:pt x="44" y="26"/>
                  </a:lnTo>
                  <a:lnTo>
                    <a:pt x="25" y="21"/>
                  </a:lnTo>
                  <a:lnTo>
                    <a:pt x="10" y="16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229" name="Groep 228"/>
          <p:cNvGrpSpPr/>
          <p:nvPr/>
        </p:nvGrpSpPr>
        <p:grpSpPr>
          <a:xfrm rot="900000">
            <a:off x="8201035" y="3237686"/>
            <a:ext cx="1160132" cy="1658073"/>
            <a:chOff x="4770438" y="1998663"/>
            <a:chExt cx="1065213" cy="1522413"/>
          </a:xfrm>
        </p:grpSpPr>
        <p:sp>
          <p:nvSpPr>
            <p:cNvPr id="244" name="Freeform 104"/>
            <p:cNvSpPr>
              <a:spLocks/>
            </p:cNvSpPr>
            <p:nvPr/>
          </p:nvSpPr>
          <p:spPr bwMode="auto">
            <a:xfrm>
              <a:off x="5559426" y="2305050"/>
              <a:ext cx="276225" cy="700088"/>
            </a:xfrm>
            <a:custGeom>
              <a:avLst/>
              <a:gdLst>
                <a:gd name="T0" fmla="*/ 87 w 174"/>
                <a:gd name="T1" fmla="*/ 0 h 441"/>
                <a:gd name="T2" fmla="*/ 110 w 174"/>
                <a:gd name="T3" fmla="*/ 2 h 441"/>
                <a:gd name="T4" fmla="*/ 131 w 174"/>
                <a:gd name="T5" fmla="*/ 10 h 441"/>
                <a:gd name="T6" fmla="*/ 149 w 174"/>
                <a:gd name="T7" fmla="*/ 25 h 441"/>
                <a:gd name="T8" fmla="*/ 164 w 174"/>
                <a:gd name="T9" fmla="*/ 43 h 441"/>
                <a:gd name="T10" fmla="*/ 173 w 174"/>
                <a:gd name="T11" fmla="*/ 67 h 441"/>
                <a:gd name="T12" fmla="*/ 174 w 174"/>
                <a:gd name="T13" fmla="*/ 80 h 441"/>
                <a:gd name="T14" fmla="*/ 169 w 174"/>
                <a:gd name="T15" fmla="*/ 91 h 441"/>
                <a:gd name="T16" fmla="*/ 161 w 174"/>
                <a:gd name="T17" fmla="*/ 102 h 441"/>
                <a:gd name="T18" fmla="*/ 149 w 174"/>
                <a:gd name="T19" fmla="*/ 107 h 441"/>
                <a:gd name="T20" fmla="*/ 149 w 174"/>
                <a:gd name="T21" fmla="*/ 107 h 441"/>
                <a:gd name="T22" fmla="*/ 136 w 174"/>
                <a:gd name="T23" fmla="*/ 108 h 441"/>
                <a:gd name="T24" fmla="*/ 125 w 174"/>
                <a:gd name="T25" fmla="*/ 105 h 441"/>
                <a:gd name="T26" fmla="*/ 115 w 174"/>
                <a:gd name="T27" fmla="*/ 95 h 441"/>
                <a:gd name="T28" fmla="*/ 109 w 174"/>
                <a:gd name="T29" fmla="*/ 84 h 441"/>
                <a:gd name="T30" fmla="*/ 104 w 174"/>
                <a:gd name="T31" fmla="*/ 73 h 441"/>
                <a:gd name="T32" fmla="*/ 97 w 174"/>
                <a:gd name="T33" fmla="*/ 68 h 441"/>
                <a:gd name="T34" fmla="*/ 91 w 174"/>
                <a:gd name="T35" fmla="*/ 67 h 441"/>
                <a:gd name="T36" fmla="*/ 84 w 174"/>
                <a:gd name="T37" fmla="*/ 67 h 441"/>
                <a:gd name="T38" fmla="*/ 79 w 174"/>
                <a:gd name="T39" fmla="*/ 68 h 441"/>
                <a:gd name="T40" fmla="*/ 74 w 174"/>
                <a:gd name="T41" fmla="*/ 69 h 441"/>
                <a:gd name="T42" fmla="*/ 71 w 174"/>
                <a:gd name="T43" fmla="*/ 72 h 441"/>
                <a:gd name="T44" fmla="*/ 68 w 174"/>
                <a:gd name="T45" fmla="*/ 73 h 441"/>
                <a:gd name="T46" fmla="*/ 67 w 174"/>
                <a:gd name="T47" fmla="*/ 76 h 441"/>
                <a:gd name="T48" fmla="*/ 67 w 174"/>
                <a:gd name="T49" fmla="*/ 77 h 441"/>
                <a:gd name="T50" fmla="*/ 66 w 174"/>
                <a:gd name="T51" fmla="*/ 86 h 441"/>
                <a:gd name="T52" fmla="*/ 67 w 174"/>
                <a:gd name="T53" fmla="*/ 98 h 441"/>
                <a:gd name="T54" fmla="*/ 149 w 174"/>
                <a:gd name="T55" fmla="*/ 399 h 441"/>
                <a:gd name="T56" fmla="*/ 151 w 174"/>
                <a:gd name="T57" fmla="*/ 412 h 441"/>
                <a:gd name="T58" fmla="*/ 147 w 174"/>
                <a:gd name="T59" fmla="*/ 424 h 441"/>
                <a:gd name="T60" fmla="*/ 139 w 174"/>
                <a:gd name="T61" fmla="*/ 433 h 441"/>
                <a:gd name="T62" fmla="*/ 127 w 174"/>
                <a:gd name="T63" fmla="*/ 440 h 441"/>
                <a:gd name="T64" fmla="*/ 127 w 174"/>
                <a:gd name="T65" fmla="*/ 440 h 441"/>
                <a:gd name="T66" fmla="*/ 114 w 174"/>
                <a:gd name="T67" fmla="*/ 441 h 441"/>
                <a:gd name="T68" fmla="*/ 102 w 174"/>
                <a:gd name="T69" fmla="*/ 437 h 441"/>
                <a:gd name="T70" fmla="*/ 92 w 174"/>
                <a:gd name="T71" fmla="*/ 428 h 441"/>
                <a:gd name="T72" fmla="*/ 87 w 174"/>
                <a:gd name="T73" fmla="*/ 416 h 441"/>
                <a:gd name="T74" fmla="*/ 4 w 174"/>
                <a:gd name="T75" fmla="*/ 115 h 441"/>
                <a:gd name="T76" fmla="*/ 0 w 174"/>
                <a:gd name="T77" fmla="*/ 98 h 441"/>
                <a:gd name="T78" fmla="*/ 0 w 174"/>
                <a:gd name="T79" fmla="*/ 77 h 441"/>
                <a:gd name="T80" fmla="*/ 4 w 174"/>
                <a:gd name="T81" fmla="*/ 55 h 441"/>
                <a:gd name="T82" fmla="*/ 13 w 174"/>
                <a:gd name="T83" fmla="*/ 38 h 441"/>
                <a:gd name="T84" fmla="*/ 26 w 174"/>
                <a:gd name="T85" fmla="*/ 23 h 441"/>
                <a:gd name="T86" fmla="*/ 42 w 174"/>
                <a:gd name="T87" fmla="*/ 12 h 441"/>
                <a:gd name="T88" fmla="*/ 62 w 174"/>
                <a:gd name="T89" fmla="*/ 4 h 441"/>
                <a:gd name="T90" fmla="*/ 62 w 174"/>
                <a:gd name="T91" fmla="*/ 4 h 441"/>
                <a:gd name="T92" fmla="*/ 87 w 174"/>
                <a:gd name="T93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4" h="441">
                  <a:moveTo>
                    <a:pt x="87" y="0"/>
                  </a:moveTo>
                  <a:lnTo>
                    <a:pt x="110" y="2"/>
                  </a:lnTo>
                  <a:lnTo>
                    <a:pt x="131" y="10"/>
                  </a:lnTo>
                  <a:lnTo>
                    <a:pt x="149" y="25"/>
                  </a:lnTo>
                  <a:lnTo>
                    <a:pt x="164" y="43"/>
                  </a:lnTo>
                  <a:lnTo>
                    <a:pt x="173" y="67"/>
                  </a:lnTo>
                  <a:lnTo>
                    <a:pt x="174" y="80"/>
                  </a:lnTo>
                  <a:lnTo>
                    <a:pt x="169" y="91"/>
                  </a:lnTo>
                  <a:lnTo>
                    <a:pt x="161" y="102"/>
                  </a:lnTo>
                  <a:lnTo>
                    <a:pt x="149" y="107"/>
                  </a:lnTo>
                  <a:lnTo>
                    <a:pt x="149" y="107"/>
                  </a:lnTo>
                  <a:lnTo>
                    <a:pt x="136" y="108"/>
                  </a:lnTo>
                  <a:lnTo>
                    <a:pt x="125" y="105"/>
                  </a:lnTo>
                  <a:lnTo>
                    <a:pt x="115" y="95"/>
                  </a:lnTo>
                  <a:lnTo>
                    <a:pt x="109" y="84"/>
                  </a:lnTo>
                  <a:lnTo>
                    <a:pt x="104" y="73"/>
                  </a:lnTo>
                  <a:lnTo>
                    <a:pt x="97" y="68"/>
                  </a:lnTo>
                  <a:lnTo>
                    <a:pt x="91" y="67"/>
                  </a:lnTo>
                  <a:lnTo>
                    <a:pt x="84" y="67"/>
                  </a:lnTo>
                  <a:lnTo>
                    <a:pt x="79" y="68"/>
                  </a:lnTo>
                  <a:lnTo>
                    <a:pt x="74" y="69"/>
                  </a:lnTo>
                  <a:lnTo>
                    <a:pt x="71" y="72"/>
                  </a:lnTo>
                  <a:lnTo>
                    <a:pt x="68" y="73"/>
                  </a:lnTo>
                  <a:lnTo>
                    <a:pt x="67" y="76"/>
                  </a:lnTo>
                  <a:lnTo>
                    <a:pt x="67" y="77"/>
                  </a:lnTo>
                  <a:lnTo>
                    <a:pt x="66" y="86"/>
                  </a:lnTo>
                  <a:lnTo>
                    <a:pt x="67" y="98"/>
                  </a:lnTo>
                  <a:lnTo>
                    <a:pt x="149" y="399"/>
                  </a:lnTo>
                  <a:lnTo>
                    <a:pt x="151" y="412"/>
                  </a:lnTo>
                  <a:lnTo>
                    <a:pt x="147" y="424"/>
                  </a:lnTo>
                  <a:lnTo>
                    <a:pt x="139" y="433"/>
                  </a:lnTo>
                  <a:lnTo>
                    <a:pt x="127" y="440"/>
                  </a:lnTo>
                  <a:lnTo>
                    <a:pt x="127" y="440"/>
                  </a:lnTo>
                  <a:lnTo>
                    <a:pt x="114" y="441"/>
                  </a:lnTo>
                  <a:lnTo>
                    <a:pt x="102" y="437"/>
                  </a:lnTo>
                  <a:lnTo>
                    <a:pt x="92" y="428"/>
                  </a:lnTo>
                  <a:lnTo>
                    <a:pt x="87" y="416"/>
                  </a:lnTo>
                  <a:lnTo>
                    <a:pt x="4" y="115"/>
                  </a:lnTo>
                  <a:lnTo>
                    <a:pt x="0" y="98"/>
                  </a:lnTo>
                  <a:lnTo>
                    <a:pt x="0" y="77"/>
                  </a:lnTo>
                  <a:lnTo>
                    <a:pt x="4" y="55"/>
                  </a:lnTo>
                  <a:lnTo>
                    <a:pt x="13" y="38"/>
                  </a:lnTo>
                  <a:lnTo>
                    <a:pt x="26" y="23"/>
                  </a:lnTo>
                  <a:lnTo>
                    <a:pt x="42" y="12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5" name="Freeform 105"/>
            <p:cNvSpPr>
              <a:spLocks/>
            </p:cNvSpPr>
            <p:nvPr/>
          </p:nvSpPr>
          <p:spPr bwMode="auto">
            <a:xfrm>
              <a:off x="4770438" y="2214563"/>
              <a:ext cx="1017588" cy="1306513"/>
            </a:xfrm>
            <a:custGeom>
              <a:avLst/>
              <a:gdLst>
                <a:gd name="T0" fmla="*/ 382 w 641"/>
                <a:gd name="T1" fmla="*/ 15 h 823"/>
                <a:gd name="T2" fmla="*/ 446 w 641"/>
                <a:gd name="T3" fmla="*/ 79 h 823"/>
                <a:gd name="T4" fmla="*/ 457 w 641"/>
                <a:gd name="T5" fmla="*/ 171 h 823"/>
                <a:gd name="T6" fmla="*/ 427 w 641"/>
                <a:gd name="T7" fmla="*/ 236 h 823"/>
                <a:gd name="T8" fmla="*/ 416 w 641"/>
                <a:gd name="T9" fmla="*/ 273 h 823"/>
                <a:gd name="T10" fmla="*/ 427 w 641"/>
                <a:gd name="T11" fmla="*/ 290 h 823"/>
                <a:gd name="T12" fmla="*/ 489 w 641"/>
                <a:gd name="T13" fmla="*/ 253 h 823"/>
                <a:gd name="T14" fmla="*/ 554 w 641"/>
                <a:gd name="T15" fmla="*/ 216 h 823"/>
                <a:gd name="T16" fmla="*/ 607 w 641"/>
                <a:gd name="T17" fmla="*/ 218 h 823"/>
                <a:gd name="T18" fmla="*/ 641 w 641"/>
                <a:gd name="T19" fmla="*/ 261 h 823"/>
                <a:gd name="T20" fmla="*/ 623 w 641"/>
                <a:gd name="T21" fmla="*/ 323 h 823"/>
                <a:gd name="T22" fmla="*/ 555 w 641"/>
                <a:gd name="T23" fmla="*/ 383 h 823"/>
                <a:gd name="T24" fmla="*/ 493 w 641"/>
                <a:gd name="T25" fmla="*/ 435 h 823"/>
                <a:gd name="T26" fmla="*/ 468 w 641"/>
                <a:gd name="T27" fmla="*/ 493 h 823"/>
                <a:gd name="T28" fmla="*/ 472 w 641"/>
                <a:gd name="T29" fmla="*/ 569 h 823"/>
                <a:gd name="T30" fmla="*/ 521 w 641"/>
                <a:gd name="T31" fmla="*/ 642 h 823"/>
                <a:gd name="T32" fmla="*/ 577 w 641"/>
                <a:gd name="T33" fmla="*/ 679 h 823"/>
                <a:gd name="T34" fmla="*/ 616 w 641"/>
                <a:gd name="T35" fmla="*/ 711 h 823"/>
                <a:gd name="T36" fmla="*/ 629 w 641"/>
                <a:gd name="T37" fmla="*/ 755 h 823"/>
                <a:gd name="T38" fmla="*/ 593 w 641"/>
                <a:gd name="T39" fmla="*/ 806 h 823"/>
                <a:gd name="T40" fmla="*/ 527 w 641"/>
                <a:gd name="T41" fmla="*/ 823 h 823"/>
                <a:gd name="T42" fmla="*/ 457 w 641"/>
                <a:gd name="T43" fmla="*/ 803 h 823"/>
                <a:gd name="T44" fmla="*/ 407 w 641"/>
                <a:gd name="T45" fmla="*/ 757 h 823"/>
                <a:gd name="T46" fmla="*/ 372 w 641"/>
                <a:gd name="T47" fmla="*/ 694 h 823"/>
                <a:gd name="T48" fmla="*/ 334 w 641"/>
                <a:gd name="T49" fmla="*/ 648 h 823"/>
                <a:gd name="T50" fmla="*/ 294 w 641"/>
                <a:gd name="T51" fmla="*/ 659 h 823"/>
                <a:gd name="T52" fmla="*/ 258 w 641"/>
                <a:gd name="T53" fmla="*/ 715 h 823"/>
                <a:gd name="T54" fmla="*/ 221 w 641"/>
                <a:gd name="T55" fmla="*/ 773 h 823"/>
                <a:gd name="T56" fmla="*/ 162 w 641"/>
                <a:gd name="T57" fmla="*/ 813 h 823"/>
                <a:gd name="T58" fmla="*/ 90 w 641"/>
                <a:gd name="T59" fmla="*/ 821 h 823"/>
                <a:gd name="T60" fmla="*/ 30 w 641"/>
                <a:gd name="T61" fmla="*/ 790 h 823"/>
                <a:gd name="T62" fmla="*/ 10 w 641"/>
                <a:gd name="T63" fmla="*/ 739 h 823"/>
                <a:gd name="T64" fmla="*/ 35 w 641"/>
                <a:gd name="T65" fmla="*/ 700 h 823"/>
                <a:gd name="T66" fmla="*/ 77 w 641"/>
                <a:gd name="T67" fmla="*/ 671 h 823"/>
                <a:gd name="T68" fmla="*/ 141 w 641"/>
                <a:gd name="T69" fmla="*/ 618 h 823"/>
                <a:gd name="T70" fmla="*/ 174 w 641"/>
                <a:gd name="T71" fmla="*/ 542 h 823"/>
                <a:gd name="T72" fmla="*/ 167 w 641"/>
                <a:gd name="T73" fmla="*/ 472 h 823"/>
                <a:gd name="T74" fmla="*/ 136 w 641"/>
                <a:gd name="T75" fmla="*/ 423 h 823"/>
                <a:gd name="T76" fmla="*/ 63 w 641"/>
                <a:gd name="T77" fmla="*/ 364 h 823"/>
                <a:gd name="T78" fmla="*/ 5 w 641"/>
                <a:gd name="T79" fmla="*/ 302 h 823"/>
                <a:gd name="T80" fmla="*/ 6 w 641"/>
                <a:gd name="T81" fmla="*/ 243 h 823"/>
                <a:gd name="T82" fmla="*/ 51 w 641"/>
                <a:gd name="T83" fmla="*/ 213 h 823"/>
                <a:gd name="T84" fmla="*/ 106 w 641"/>
                <a:gd name="T85" fmla="*/ 224 h 823"/>
                <a:gd name="T86" fmla="*/ 178 w 641"/>
                <a:gd name="T87" fmla="*/ 271 h 823"/>
                <a:gd name="T88" fmla="*/ 221 w 641"/>
                <a:gd name="T89" fmla="*/ 287 h 823"/>
                <a:gd name="T90" fmla="*/ 224 w 641"/>
                <a:gd name="T91" fmla="*/ 261 h 823"/>
                <a:gd name="T92" fmla="*/ 208 w 641"/>
                <a:gd name="T93" fmla="*/ 223 h 823"/>
                <a:gd name="T94" fmla="*/ 180 w 641"/>
                <a:gd name="T95" fmla="*/ 141 h 823"/>
                <a:gd name="T96" fmla="*/ 212 w 641"/>
                <a:gd name="T97" fmla="*/ 53 h 823"/>
                <a:gd name="T98" fmla="*/ 288 w 641"/>
                <a:gd name="T99" fmla="*/ 4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1" h="823">
                  <a:moveTo>
                    <a:pt x="321" y="0"/>
                  </a:moveTo>
                  <a:lnTo>
                    <a:pt x="352" y="4"/>
                  </a:lnTo>
                  <a:lnTo>
                    <a:pt x="382" y="15"/>
                  </a:lnTo>
                  <a:lnTo>
                    <a:pt x="408" y="32"/>
                  </a:lnTo>
                  <a:lnTo>
                    <a:pt x="429" y="53"/>
                  </a:lnTo>
                  <a:lnTo>
                    <a:pt x="446" y="79"/>
                  </a:lnTo>
                  <a:lnTo>
                    <a:pt x="457" y="109"/>
                  </a:lnTo>
                  <a:lnTo>
                    <a:pt x="461" y="141"/>
                  </a:lnTo>
                  <a:lnTo>
                    <a:pt x="457" y="171"/>
                  </a:lnTo>
                  <a:lnTo>
                    <a:pt x="448" y="199"/>
                  </a:lnTo>
                  <a:lnTo>
                    <a:pt x="433" y="223"/>
                  </a:lnTo>
                  <a:lnTo>
                    <a:pt x="427" y="236"/>
                  </a:lnTo>
                  <a:lnTo>
                    <a:pt x="421" y="249"/>
                  </a:lnTo>
                  <a:lnTo>
                    <a:pt x="417" y="261"/>
                  </a:lnTo>
                  <a:lnTo>
                    <a:pt x="416" y="273"/>
                  </a:lnTo>
                  <a:lnTo>
                    <a:pt x="417" y="282"/>
                  </a:lnTo>
                  <a:lnTo>
                    <a:pt x="420" y="287"/>
                  </a:lnTo>
                  <a:lnTo>
                    <a:pt x="427" y="290"/>
                  </a:lnTo>
                  <a:lnTo>
                    <a:pt x="436" y="287"/>
                  </a:lnTo>
                  <a:lnTo>
                    <a:pt x="463" y="271"/>
                  </a:lnTo>
                  <a:lnTo>
                    <a:pt x="489" y="253"/>
                  </a:lnTo>
                  <a:lnTo>
                    <a:pt x="517" y="234"/>
                  </a:lnTo>
                  <a:lnTo>
                    <a:pt x="535" y="224"/>
                  </a:lnTo>
                  <a:lnTo>
                    <a:pt x="554" y="216"/>
                  </a:lnTo>
                  <a:lnTo>
                    <a:pt x="572" y="213"/>
                  </a:lnTo>
                  <a:lnTo>
                    <a:pt x="590" y="213"/>
                  </a:lnTo>
                  <a:lnTo>
                    <a:pt x="607" y="218"/>
                  </a:lnTo>
                  <a:lnTo>
                    <a:pt x="622" y="227"/>
                  </a:lnTo>
                  <a:lnTo>
                    <a:pt x="633" y="243"/>
                  </a:lnTo>
                  <a:lnTo>
                    <a:pt x="641" y="261"/>
                  </a:lnTo>
                  <a:lnTo>
                    <a:pt x="641" y="281"/>
                  </a:lnTo>
                  <a:lnTo>
                    <a:pt x="636" y="302"/>
                  </a:lnTo>
                  <a:lnTo>
                    <a:pt x="623" y="323"/>
                  </a:lnTo>
                  <a:lnTo>
                    <a:pt x="603" y="345"/>
                  </a:lnTo>
                  <a:lnTo>
                    <a:pt x="578" y="364"/>
                  </a:lnTo>
                  <a:lnTo>
                    <a:pt x="555" y="383"/>
                  </a:lnTo>
                  <a:lnTo>
                    <a:pt x="531" y="402"/>
                  </a:lnTo>
                  <a:lnTo>
                    <a:pt x="505" y="423"/>
                  </a:lnTo>
                  <a:lnTo>
                    <a:pt x="493" y="435"/>
                  </a:lnTo>
                  <a:lnTo>
                    <a:pt x="483" y="452"/>
                  </a:lnTo>
                  <a:lnTo>
                    <a:pt x="474" y="472"/>
                  </a:lnTo>
                  <a:lnTo>
                    <a:pt x="468" y="493"/>
                  </a:lnTo>
                  <a:lnTo>
                    <a:pt x="466" y="518"/>
                  </a:lnTo>
                  <a:lnTo>
                    <a:pt x="467" y="542"/>
                  </a:lnTo>
                  <a:lnTo>
                    <a:pt x="472" y="569"/>
                  </a:lnTo>
                  <a:lnTo>
                    <a:pt x="483" y="594"/>
                  </a:lnTo>
                  <a:lnTo>
                    <a:pt x="500" y="618"/>
                  </a:lnTo>
                  <a:lnTo>
                    <a:pt x="521" y="642"/>
                  </a:lnTo>
                  <a:lnTo>
                    <a:pt x="551" y="663"/>
                  </a:lnTo>
                  <a:lnTo>
                    <a:pt x="564" y="671"/>
                  </a:lnTo>
                  <a:lnTo>
                    <a:pt x="577" y="679"/>
                  </a:lnTo>
                  <a:lnTo>
                    <a:pt x="592" y="689"/>
                  </a:lnTo>
                  <a:lnTo>
                    <a:pt x="605" y="700"/>
                  </a:lnTo>
                  <a:lnTo>
                    <a:pt x="616" y="711"/>
                  </a:lnTo>
                  <a:lnTo>
                    <a:pt x="626" y="724"/>
                  </a:lnTo>
                  <a:lnTo>
                    <a:pt x="631" y="739"/>
                  </a:lnTo>
                  <a:lnTo>
                    <a:pt x="629" y="755"/>
                  </a:lnTo>
                  <a:lnTo>
                    <a:pt x="624" y="772"/>
                  </a:lnTo>
                  <a:lnTo>
                    <a:pt x="611" y="790"/>
                  </a:lnTo>
                  <a:lnTo>
                    <a:pt x="593" y="806"/>
                  </a:lnTo>
                  <a:lnTo>
                    <a:pt x="573" y="816"/>
                  </a:lnTo>
                  <a:lnTo>
                    <a:pt x="551" y="821"/>
                  </a:lnTo>
                  <a:lnTo>
                    <a:pt x="527" y="823"/>
                  </a:lnTo>
                  <a:lnTo>
                    <a:pt x="502" y="820"/>
                  </a:lnTo>
                  <a:lnTo>
                    <a:pt x="479" y="813"/>
                  </a:lnTo>
                  <a:lnTo>
                    <a:pt x="457" y="803"/>
                  </a:lnTo>
                  <a:lnTo>
                    <a:pt x="437" y="790"/>
                  </a:lnTo>
                  <a:lnTo>
                    <a:pt x="420" y="773"/>
                  </a:lnTo>
                  <a:lnTo>
                    <a:pt x="407" y="757"/>
                  </a:lnTo>
                  <a:lnTo>
                    <a:pt x="395" y="736"/>
                  </a:lnTo>
                  <a:lnTo>
                    <a:pt x="383" y="715"/>
                  </a:lnTo>
                  <a:lnTo>
                    <a:pt x="372" y="694"/>
                  </a:lnTo>
                  <a:lnTo>
                    <a:pt x="358" y="675"/>
                  </a:lnTo>
                  <a:lnTo>
                    <a:pt x="347" y="659"/>
                  </a:lnTo>
                  <a:lnTo>
                    <a:pt x="334" y="648"/>
                  </a:lnTo>
                  <a:lnTo>
                    <a:pt x="321" y="645"/>
                  </a:lnTo>
                  <a:lnTo>
                    <a:pt x="307" y="648"/>
                  </a:lnTo>
                  <a:lnTo>
                    <a:pt x="294" y="659"/>
                  </a:lnTo>
                  <a:lnTo>
                    <a:pt x="283" y="675"/>
                  </a:lnTo>
                  <a:lnTo>
                    <a:pt x="269" y="694"/>
                  </a:lnTo>
                  <a:lnTo>
                    <a:pt x="258" y="715"/>
                  </a:lnTo>
                  <a:lnTo>
                    <a:pt x="246" y="736"/>
                  </a:lnTo>
                  <a:lnTo>
                    <a:pt x="233" y="757"/>
                  </a:lnTo>
                  <a:lnTo>
                    <a:pt x="221" y="773"/>
                  </a:lnTo>
                  <a:lnTo>
                    <a:pt x="204" y="790"/>
                  </a:lnTo>
                  <a:lnTo>
                    <a:pt x="184" y="803"/>
                  </a:lnTo>
                  <a:lnTo>
                    <a:pt x="162" y="813"/>
                  </a:lnTo>
                  <a:lnTo>
                    <a:pt x="139" y="820"/>
                  </a:lnTo>
                  <a:lnTo>
                    <a:pt x="114" y="823"/>
                  </a:lnTo>
                  <a:lnTo>
                    <a:pt x="90" y="821"/>
                  </a:lnTo>
                  <a:lnTo>
                    <a:pt x="68" y="816"/>
                  </a:lnTo>
                  <a:lnTo>
                    <a:pt x="47" y="806"/>
                  </a:lnTo>
                  <a:lnTo>
                    <a:pt x="30" y="790"/>
                  </a:lnTo>
                  <a:lnTo>
                    <a:pt x="17" y="772"/>
                  </a:lnTo>
                  <a:lnTo>
                    <a:pt x="10" y="755"/>
                  </a:lnTo>
                  <a:lnTo>
                    <a:pt x="10" y="739"/>
                  </a:lnTo>
                  <a:lnTo>
                    <a:pt x="16" y="724"/>
                  </a:lnTo>
                  <a:lnTo>
                    <a:pt x="25" y="711"/>
                  </a:lnTo>
                  <a:lnTo>
                    <a:pt x="35" y="700"/>
                  </a:lnTo>
                  <a:lnTo>
                    <a:pt x="50" y="689"/>
                  </a:lnTo>
                  <a:lnTo>
                    <a:pt x="64" y="679"/>
                  </a:lnTo>
                  <a:lnTo>
                    <a:pt x="77" y="671"/>
                  </a:lnTo>
                  <a:lnTo>
                    <a:pt x="90" y="663"/>
                  </a:lnTo>
                  <a:lnTo>
                    <a:pt x="119" y="642"/>
                  </a:lnTo>
                  <a:lnTo>
                    <a:pt x="141" y="618"/>
                  </a:lnTo>
                  <a:lnTo>
                    <a:pt x="158" y="594"/>
                  </a:lnTo>
                  <a:lnTo>
                    <a:pt x="169" y="569"/>
                  </a:lnTo>
                  <a:lnTo>
                    <a:pt x="174" y="542"/>
                  </a:lnTo>
                  <a:lnTo>
                    <a:pt x="175" y="518"/>
                  </a:lnTo>
                  <a:lnTo>
                    <a:pt x="173" y="493"/>
                  </a:lnTo>
                  <a:lnTo>
                    <a:pt x="167" y="472"/>
                  </a:lnTo>
                  <a:lnTo>
                    <a:pt x="158" y="452"/>
                  </a:lnTo>
                  <a:lnTo>
                    <a:pt x="148" y="435"/>
                  </a:lnTo>
                  <a:lnTo>
                    <a:pt x="136" y="423"/>
                  </a:lnTo>
                  <a:lnTo>
                    <a:pt x="110" y="402"/>
                  </a:lnTo>
                  <a:lnTo>
                    <a:pt x="85" y="383"/>
                  </a:lnTo>
                  <a:lnTo>
                    <a:pt x="63" y="364"/>
                  </a:lnTo>
                  <a:lnTo>
                    <a:pt x="38" y="345"/>
                  </a:lnTo>
                  <a:lnTo>
                    <a:pt x="18" y="323"/>
                  </a:lnTo>
                  <a:lnTo>
                    <a:pt x="5" y="302"/>
                  </a:lnTo>
                  <a:lnTo>
                    <a:pt x="0" y="281"/>
                  </a:lnTo>
                  <a:lnTo>
                    <a:pt x="0" y="261"/>
                  </a:lnTo>
                  <a:lnTo>
                    <a:pt x="6" y="243"/>
                  </a:lnTo>
                  <a:lnTo>
                    <a:pt x="19" y="227"/>
                  </a:lnTo>
                  <a:lnTo>
                    <a:pt x="34" y="218"/>
                  </a:lnTo>
                  <a:lnTo>
                    <a:pt x="51" y="213"/>
                  </a:lnTo>
                  <a:lnTo>
                    <a:pt x="69" y="213"/>
                  </a:lnTo>
                  <a:lnTo>
                    <a:pt x="88" y="216"/>
                  </a:lnTo>
                  <a:lnTo>
                    <a:pt x="106" y="224"/>
                  </a:lnTo>
                  <a:lnTo>
                    <a:pt x="124" y="234"/>
                  </a:lnTo>
                  <a:lnTo>
                    <a:pt x="152" y="253"/>
                  </a:lnTo>
                  <a:lnTo>
                    <a:pt x="178" y="271"/>
                  </a:lnTo>
                  <a:lnTo>
                    <a:pt x="205" y="287"/>
                  </a:lnTo>
                  <a:lnTo>
                    <a:pt x="214" y="290"/>
                  </a:lnTo>
                  <a:lnTo>
                    <a:pt x="221" y="287"/>
                  </a:lnTo>
                  <a:lnTo>
                    <a:pt x="224" y="282"/>
                  </a:lnTo>
                  <a:lnTo>
                    <a:pt x="225" y="273"/>
                  </a:lnTo>
                  <a:lnTo>
                    <a:pt x="224" y="261"/>
                  </a:lnTo>
                  <a:lnTo>
                    <a:pt x="220" y="249"/>
                  </a:lnTo>
                  <a:lnTo>
                    <a:pt x="214" y="236"/>
                  </a:lnTo>
                  <a:lnTo>
                    <a:pt x="208" y="223"/>
                  </a:lnTo>
                  <a:lnTo>
                    <a:pt x="194" y="199"/>
                  </a:lnTo>
                  <a:lnTo>
                    <a:pt x="184" y="171"/>
                  </a:lnTo>
                  <a:lnTo>
                    <a:pt x="180" y="141"/>
                  </a:lnTo>
                  <a:lnTo>
                    <a:pt x="184" y="109"/>
                  </a:lnTo>
                  <a:lnTo>
                    <a:pt x="195" y="79"/>
                  </a:lnTo>
                  <a:lnTo>
                    <a:pt x="212" y="53"/>
                  </a:lnTo>
                  <a:lnTo>
                    <a:pt x="233" y="32"/>
                  </a:lnTo>
                  <a:lnTo>
                    <a:pt x="259" y="15"/>
                  </a:lnTo>
                  <a:lnTo>
                    <a:pt x="288" y="4"/>
                  </a:lnTo>
                  <a:lnTo>
                    <a:pt x="321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6" name="Freeform 106"/>
            <p:cNvSpPr>
              <a:spLocks/>
            </p:cNvSpPr>
            <p:nvPr/>
          </p:nvSpPr>
          <p:spPr bwMode="auto">
            <a:xfrm>
              <a:off x="5186363" y="2419350"/>
              <a:ext cx="47625" cy="46038"/>
            </a:xfrm>
            <a:custGeom>
              <a:avLst/>
              <a:gdLst>
                <a:gd name="T0" fmla="*/ 14 w 30"/>
                <a:gd name="T1" fmla="*/ 0 h 29"/>
                <a:gd name="T2" fmla="*/ 19 w 30"/>
                <a:gd name="T3" fmla="*/ 0 h 29"/>
                <a:gd name="T4" fmla="*/ 23 w 30"/>
                <a:gd name="T5" fmla="*/ 2 h 29"/>
                <a:gd name="T6" fmla="*/ 26 w 30"/>
                <a:gd name="T7" fmla="*/ 5 h 29"/>
                <a:gd name="T8" fmla="*/ 28 w 30"/>
                <a:gd name="T9" fmla="*/ 9 h 29"/>
                <a:gd name="T10" fmla="*/ 30 w 30"/>
                <a:gd name="T11" fmla="*/ 14 h 29"/>
                <a:gd name="T12" fmla="*/ 28 w 30"/>
                <a:gd name="T13" fmla="*/ 18 h 29"/>
                <a:gd name="T14" fmla="*/ 26 w 30"/>
                <a:gd name="T15" fmla="*/ 23 h 29"/>
                <a:gd name="T16" fmla="*/ 23 w 30"/>
                <a:gd name="T17" fmla="*/ 26 h 29"/>
                <a:gd name="T18" fmla="*/ 19 w 30"/>
                <a:gd name="T19" fmla="*/ 29 h 29"/>
                <a:gd name="T20" fmla="*/ 14 w 30"/>
                <a:gd name="T21" fmla="*/ 29 h 29"/>
                <a:gd name="T22" fmla="*/ 10 w 30"/>
                <a:gd name="T23" fmla="*/ 29 h 29"/>
                <a:gd name="T24" fmla="*/ 6 w 30"/>
                <a:gd name="T25" fmla="*/ 26 h 29"/>
                <a:gd name="T26" fmla="*/ 2 w 30"/>
                <a:gd name="T27" fmla="*/ 23 h 29"/>
                <a:gd name="T28" fmla="*/ 1 w 30"/>
                <a:gd name="T29" fmla="*/ 18 h 29"/>
                <a:gd name="T30" fmla="*/ 0 w 30"/>
                <a:gd name="T31" fmla="*/ 14 h 29"/>
                <a:gd name="T32" fmla="*/ 1 w 30"/>
                <a:gd name="T33" fmla="*/ 9 h 29"/>
                <a:gd name="T34" fmla="*/ 2 w 30"/>
                <a:gd name="T35" fmla="*/ 5 h 29"/>
                <a:gd name="T36" fmla="*/ 6 w 30"/>
                <a:gd name="T37" fmla="*/ 2 h 29"/>
                <a:gd name="T38" fmla="*/ 10 w 30"/>
                <a:gd name="T39" fmla="*/ 0 h 29"/>
                <a:gd name="T40" fmla="*/ 14 w 30"/>
                <a:gd name="T4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29">
                  <a:moveTo>
                    <a:pt x="14" y="0"/>
                  </a:moveTo>
                  <a:lnTo>
                    <a:pt x="19" y="0"/>
                  </a:lnTo>
                  <a:lnTo>
                    <a:pt x="23" y="2"/>
                  </a:lnTo>
                  <a:lnTo>
                    <a:pt x="26" y="5"/>
                  </a:lnTo>
                  <a:lnTo>
                    <a:pt x="28" y="9"/>
                  </a:lnTo>
                  <a:lnTo>
                    <a:pt x="30" y="14"/>
                  </a:lnTo>
                  <a:lnTo>
                    <a:pt x="28" y="18"/>
                  </a:lnTo>
                  <a:lnTo>
                    <a:pt x="26" y="23"/>
                  </a:lnTo>
                  <a:lnTo>
                    <a:pt x="23" y="26"/>
                  </a:lnTo>
                  <a:lnTo>
                    <a:pt x="19" y="29"/>
                  </a:lnTo>
                  <a:lnTo>
                    <a:pt x="14" y="29"/>
                  </a:lnTo>
                  <a:lnTo>
                    <a:pt x="10" y="29"/>
                  </a:lnTo>
                  <a:lnTo>
                    <a:pt x="6" y="26"/>
                  </a:lnTo>
                  <a:lnTo>
                    <a:pt x="2" y="23"/>
                  </a:lnTo>
                  <a:lnTo>
                    <a:pt x="1" y="18"/>
                  </a:lnTo>
                  <a:lnTo>
                    <a:pt x="0" y="14"/>
                  </a:lnTo>
                  <a:lnTo>
                    <a:pt x="1" y="9"/>
                  </a:lnTo>
                  <a:lnTo>
                    <a:pt x="2" y="5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7" name="Freeform 107"/>
            <p:cNvSpPr>
              <a:spLocks/>
            </p:cNvSpPr>
            <p:nvPr/>
          </p:nvSpPr>
          <p:spPr bwMode="auto">
            <a:xfrm>
              <a:off x="5324476" y="2416175"/>
              <a:ext cx="47625" cy="50800"/>
            </a:xfrm>
            <a:custGeom>
              <a:avLst/>
              <a:gdLst>
                <a:gd name="T0" fmla="*/ 16 w 30"/>
                <a:gd name="T1" fmla="*/ 0 h 32"/>
                <a:gd name="T2" fmla="*/ 20 w 30"/>
                <a:gd name="T3" fmla="*/ 2 h 32"/>
                <a:gd name="T4" fmla="*/ 25 w 30"/>
                <a:gd name="T5" fmla="*/ 3 h 32"/>
                <a:gd name="T6" fmla="*/ 28 w 30"/>
                <a:gd name="T7" fmla="*/ 7 h 32"/>
                <a:gd name="T8" fmla="*/ 30 w 30"/>
                <a:gd name="T9" fmla="*/ 11 h 32"/>
                <a:gd name="T10" fmla="*/ 30 w 30"/>
                <a:gd name="T11" fmla="*/ 16 h 32"/>
                <a:gd name="T12" fmla="*/ 30 w 30"/>
                <a:gd name="T13" fmla="*/ 21 h 32"/>
                <a:gd name="T14" fmla="*/ 28 w 30"/>
                <a:gd name="T15" fmla="*/ 25 h 32"/>
                <a:gd name="T16" fmla="*/ 25 w 30"/>
                <a:gd name="T17" fmla="*/ 28 h 32"/>
                <a:gd name="T18" fmla="*/ 20 w 30"/>
                <a:gd name="T19" fmla="*/ 31 h 32"/>
                <a:gd name="T20" fmla="*/ 16 w 30"/>
                <a:gd name="T21" fmla="*/ 32 h 32"/>
                <a:gd name="T22" fmla="*/ 11 w 30"/>
                <a:gd name="T23" fmla="*/ 31 h 32"/>
                <a:gd name="T24" fmla="*/ 7 w 30"/>
                <a:gd name="T25" fmla="*/ 28 h 32"/>
                <a:gd name="T26" fmla="*/ 3 w 30"/>
                <a:gd name="T27" fmla="*/ 25 h 32"/>
                <a:gd name="T28" fmla="*/ 0 w 30"/>
                <a:gd name="T29" fmla="*/ 21 h 32"/>
                <a:gd name="T30" fmla="*/ 0 w 30"/>
                <a:gd name="T31" fmla="*/ 16 h 32"/>
                <a:gd name="T32" fmla="*/ 0 w 30"/>
                <a:gd name="T33" fmla="*/ 11 h 32"/>
                <a:gd name="T34" fmla="*/ 3 w 30"/>
                <a:gd name="T35" fmla="*/ 7 h 32"/>
                <a:gd name="T36" fmla="*/ 7 w 30"/>
                <a:gd name="T37" fmla="*/ 3 h 32"/>
                <a:gd name="T38" fmla="*/ 11 w 30"/>
                <a:gd name="T39" fmla="*/ 2 h 32"/>
                <a:gd name="T40" fmla="*/ 16 w 30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32">
                  <a:moveTo>
                    <a:pt x="16" y="0"/>
                  </a:moveTo>
                  <a:lnTo>
                    <a:pt x="20" y="2"/>
                  </a:lnTo>
                  <a:lnTo>
                    <a:pt x="25" y="3"/>
                  </a:lnTo>
                  <a:lnTo>
                    <a:pt x="28" y="7"/>
                  </a:lnTo>
                  <a:lnTo>
                    <a:pt x="30" y="11"/>
                  </a:lnTo>
                  <a:lnTo>
                    <a:pt x="30" y="16"/>
                  </a:lnTo>
                  <a:lnTo>
                    <a:pt x="30" y="21"/>
                  </a:lnTo>
                  <a:lnTo>
                    <a:pt x="28" y="25"/>
                  </a:lnTo>
                  <a:lnTo>
                    <a:pt x="25" y="28"/>
                  </a:lnTo>
                  <a:lnTo>
                    <a:pt x="20" y="31"/>
                  </a:lnTo>
                  <a:lnTo>
                    <a:pt x="16" y="32"/>
                  </a:lnTo>
                  <a:lnTo>
                    <a:pt x="11" y="31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7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" name="Freeform 108"/>
            <p:cNvSpPr>
              <a:spLocks/>
            </p:cNvSpPr>
            <p:nvPr/>
          </p:nvSpPr>
          <p:spPr bwMode="auto">
            <a:xfrm>
              <a:off x="5153026" y="2352675"/>
              <a:ext cx="90488" cy="46038"/>
            </a:xfrm>
            <a:custGeom>
              <a:avLst/>
              <a:gdLst>
                <a:gd name="T0" fmla="*/ 40 w 57"/>
                <a:gd name="T1" fmla="*/ 0 h 29"/>
                <a:gd name="T2" fmla="*/ 55 w 57"/>
                <a:gd name="T3" fmla="*/ 4 h 29"/>
                <a:gd name="T4" fmla="*/ 56 w 57"/>
                <a:gd name="T5" fmla="*/ 5 h 29"/>
                <a:gd name="T6" fmla="*/ 57 w 57"/>
                <a:gd name="T7" fmla="*/ 8 h 29"/>
                <a:gd name="T8" fmla="*/ 57 w 57"/>
                <a:gd name="T9" fmla="*/ 9 h 29"/>
                <a:gd name="T10" fmla="*/ 57 w 57"/>
                <a:gd name="T11" fmla="*/ 12 h 29"/>
                <a:gd name="T12" fmla="*/ 56 w 57"/>
                <a:gd name="T13" fmla="*/ 14 h 29"/>
                <a:gd name="T14" fmla="*/ 53 w 57"/>
                <a:gd name="T15" fmla="*/ 14 h 29"/>
                <a:gd name="T16" fmla="*/ 51 w 57"/>
                <a:gd name="T17" fmla="*/ 16 h 29"/>
                <a:gd name="T18" fmla="*/ 49 w 57"/>
                <a:gd name="T19" fmla="*/ 14 h 29"/>
                <a:gd name="T20" fmla="*/ 39 w 57"/>
                <a:gd name="T21" fmla="*/ 12 h 29"/>
                <a:gd name="T22" fmla="*/ 28 w 57"/>
                <a:gd name="T23" fmla="*/ 13 h 29"/>
                <a:gd name="T24" fmla="*/ 23 w 57"/>
                <a:gd name="T25" fmla="*/ 14 h 29"/>
                <a:gd name="T26" fmla="*/ 18 w 57"/>
                <a:gd name="T27" fmla="*/ 18 h 29"/>
                <a:gd name="T28" fmla="*/ 14 w 57"/>
                <a:gd name="T29" fmla="*/ 21 h 29"/>
                <a:gd name="T30" fmla="*/ 11 w 57"/>
                <a:gd name="T31" fmla="*/ 26 h 29"/>
                <a:gd name="T32" fmla="*/ 10 w 57"/>
                <a:gd name="T33" fmla="*/ 27 h 29"/>
                <a:gd name="T34" fmla="*/ 9 w 57"/>
                <a:gd name="T35" fmla="*/ 29 h 29"/>
                <a:gd name="T36" fmla="*/ 6 w 57"/>
                <a:gd name="T37" fmla="*/ 29 h 29"/>
                <a:gd name="T38" fmla="*/ 4 w 57"/>
                <a:gd name="T39" fmla="*/ 29 h 29"/>
                <a:gd name="T40" fmla="*/ 1 w 57"/>
                <a:gd name="T41" fmla="*/ 27 h 29"/>
                <a:gd name="T42" fmla="*/ 1 w 57"/>
                <a:gd name="T43" fmla="*/ 25 h 29"/>
                <a:gd name="T44" fmla="*/ 0 w 57"/>
                <a:gd name="T45" fmla="*/ 22 h 29"/>
                <a:gd name="T46" fmla="*/ 1 w 57"/>
                <a:gd name="T47" fmla="*/ 21 h 29"/>
                <a:gd name="T48" fmla="*/ 10 w 57"/>
                <a:gd name="T49" fmla="*/ 8 h 29"/>
                <a:gd name="T50" fmla="*/ 25 w 57"/>
                <a:gd name="T51" fmla="*/ 1 h 29"/>
                <a:gd name="T52" fmla="*/ 40 w 57"/>
                <a:gd name="T5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" h="29">
                  <a:moveTo>
                    <a:pt x="40" y="0"/>
                  </a:moveTo>
                  <a:lnTo>
                    <a:pt x="55" y="4"/>
                  </a:lnTo>
                  <a:lnTo>
                    <a:pt x="56" y="5"/>
                  </a:lnTo>
                  <a:lnTo>
                    <a:pt x="57" y="8"/>
                  </a:lnTo>
                  <a:lnTo>
                    <a:pt x="57" y="9"/>
                  </a:lnTo>
                  <a:lnTo>
                    <a:pt x="57" y="12"/>
                  </a:lnTo>
                  <a:lnTo>
                    <a:pt x="56" y="14"/>
                  </a:lnTo>
                  <a:lnTo>
                    <a:pt x="53" y="14"/>
                  </a:lnTo>
                  <a:lnTo>
                    <a:pt x="51" y="16"/>
                  </a:lnTo>
                  <a:lnTo>
                    <a:pt x="49" y="14"/>
                  </a:lnTo>
                  <a:lnTo>
                    <a:pt x="39" y="12"/>
                  </a:lnTo>
                  <a:lnTo>
                    <a:pt x="28" y="13"/>
                  </a:lnTo>
                  <a:lnTo>
                    <a:pt x="23" y="14"/>
                  </a:lnTo>
                  <a:lnTo>
                    <a:pt x="18" y="18"/>
                  </a:lnTo>
                  <a:lnTo>
                    <a:pt x="14" y="21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10" y="8"/>
                  </a:lnTo>
                  <a:lnTo>
                    <a:pt x="25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9" name="Freeform 109"/>
            <p:cNvSpPr>
              <a:spLocks/>
            </p:cNvSpPr>
            <p:nvPr/>
          </p:nvSpPr>
          <p:spPr bwMode="auto">
            <a:xfrm>
              <a:off x="5311776" y="2352675"/>
              <a:ext cx="93663" cy="46038"/>
            </a:xfrm>
            <a:custGeom>
              <a:avLst/>
              <a:gdLst>
                <a:gd name="T0" fmla="*/ 19 w 59"/>
                <a:gd name="T1" fmla="*/ 0 h 29"/>
                <a:gd name="T2" fmla="*/ 35 w 59"/>
                <a:gd name="T3" fmla="*/ 1 h 29"/>
                <a:gd name="T4" fmla="*/ 49 w 59"/>
                <a:gd name="T5" fmla="*/ 8 h 29"/>
                <a:gd name="T6" fmla="*/ 58 w 59"/>
                <a:gd name="T7" fmla="*/ 21 h 29"/>
                <a:gd name="T8" fmla="*/ 59 w 59"/>
                <a:gd name="T9" fmla="*/ 22 h 29"/>
                <a:gd name="T10" fmla="*/ 58 w 59"/>
                <a:gd name="T11" fmla="*/ 25 h 29"/>
                <a:gd name="T12" fmla="*/ 57 w 59"/>
                <a:gd name="T13" fmla="*/ 27 h 29"/>
                <a:gd name="T14" fmla="*/ 55 w 59"/>
                <a:gd name="T15" fmla="*/ 29 h 29"/>
                <a:gd name="T16" fmla="*/ 53 w 59"/>
                <a:gd name="T17" fmla="*/ 29 h 29"/>
                <a:gd name="T18" fmla="*/ 50 w 59"/>
                <a:gd name="T19" fmla="*/ 29 h 29"/>
                <a:gd name="T20" fmla="*/ 49 w 59"/>
                <a:gd name="T21" fmla="*/ 27 h 29"/>
                <a:gd name="T22" fmla="*/ 48 w 59"/>
                <a:gd name="T23" fmla="*/ 26 h 29"/>
                <a:gd name="T24" fmla="*/ 45 w 59"/>
                <a:gd name="T25" fmla="*/ 21 h 29"/>
                <a:gd name="T26" fmla="*/ 41 w 59"/>
                <a:gd name="T27" fmla="*/ 18 h 29"/>
                <a:gd name="T28" fmla="*/ 36 w 59"/>
                <a:gd name="T29" fmla="*/ 14 h 29"/>
                <a:gd name="T30" fmla="*/ 31 w 59"/>
                <a:gd name="T31" fmla="*/ 13 h 29"/>
                <a:gd name="T32" fmla="*/ 20 w 59"/>
                <a:gd name="T33" fmla="*/ 12 h 29"/>
                <a:gd name="T34" fmla="*/ 10 w 59"/>
                <a:gd name="T35" fmla="*/ 14 h 29"/>
                <a:gd name="T36" fmla="*/ 8 w 59"/>
                <a:gd name="T37" fmla="*/ 16 h 29"/>
                <a:gd name="T38" fmla="*/ 6 w 59"/>
                <a:gd name="T39" fmla="*/ 14 h 29"/>
                <a:gd name="T40" fmla="*/ 3 w 59"/>
                <a:gd name="T41" fmla="*/ 14 h 29"/>
                <a:gd name="T42" fmla="*/ 2 w 59"/>
                <a:gd name="T43" fmla="*/ 12 h 29"/>
                <a:gd name="T44" fmla="*/ 0 w 59"/>
                <a:gd name="T45" fmla="*/ 9 h 29"/>
                <a:gd name="T46" fmla="*/ 2 w 59"/>
                <a:gd name="T47" fmla="*/ 8 h 29"/>
                <a:gd name="T48" fmla="*/ 3 w 59"/>
                <a:gd name="T49" fmla="*/ 5 h 29"/>
                <a:gd name="T50" fmla="*/ 4 w 59"/>
                <a:gd name="T51" fmla="*/ 4 h 29"/>
                <a:gd name="T52" fmla="*/ 19 w 59"/>
                <a:gd name="T5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29">
                  <a:moveTo>
                    <a:pt x="19" y="0"/>
                  </a:moveTo>
                  <a:lnTo>
                    <a:pt x="35" y="1"/>
                  </a:lnTo>
                  <a:lnTo>
                    <a:pt x="49" y="8"/>
                  </a:lnTo>
                  <a:lnTo>
                    <a:pt x="58" y="21"/>
                  </a:lnTo>
                  <a:lnTo>
                    <a:pt x="59" y="22"/>
                  </a:lnTo>
                  <a:lnTo>
                    <a:pt x="58" y="25"/>
                  </a:lnTo>
                  <a:lnTo>
                    <a:pt x="57" y="27"/>
                  </a:lnTo>
                  <a:lnTo>
                    <a:pt x="55" y="29"/>
                  </a:lnTo>
                  <a:lnTo>
                    <a:pt x="53" y="29"/>
                  </a:lnTo>
                  <a:lnTo>
                    <a:pt x="50" y="29"/>
                  </a:lnTo>
                  <a:lnTo>
                    <a:pt x="49" y="27"/>
                  </a:lnTo>
                  <a:lnTo>
                    <a:pt x="48" y="26"/>
                  </a:lnTo>
                  <a:lnTo>
                    <a:pt x="45" y="21"/>
                  </a:lnTo>
                  <a:lnTo>
                    <a:pt x="41" y="18"/>
                  </a:lnTo>
                  <a:lnTo>
                    <a:pt x="36" y="14"/>
                  </a:lnTo>
                  <a:lnTo>
                    <a:pt x="31" y="13"/>
                  </a:lnTo>
                  <a:lnTo>
                    <a:pt x="20" y="12"/>
                  </a:lnTo>
                  <a:lnTo>
                    <a:pt x="10" y="14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0" name="Freeform 110"/>
            <p:cNvSpPr>
              <a:spLocks/>
            </p:cNvSpPr>
            <p:nvPr/>
          </p:nvSpPr>
          <p:spPr bwMode="auto">
            <a:xfrm>
              <a:off x="5160963" y="2513013"/>
              <a:ext cx="236538" cy="69850"/>
            </a:xfrm>
            <a:custGeom>
              <a:avLst/>
              <a:gdLst>
                <a:gd name="T0" fmla="*/ 8 w 149"/>
                <a:gd name="T1" fmla="*/ 0 h 44"/>
                <a:gd name="T2" fmla="*/ 12 w 149"/>
                <a:gd name="T3" fmla="*/ 1 h 44"/>
                <a:gd name="T4" fmla="*/ 14 w 149"/>
                <a:gd name="T5" fmla="*/ 2 h 44"/>
                <a:gd name="T6" fmla="*/ 33 w 149"/>
                <a:gd name="T7" fmla="*/ 17 h 44"/>
                <a:gd name="T8" fmla="*/ 52 w 149"/>
                <a:gd name="T9" fmla="*/ 25 h 44"/>
                <a:gd name="T10" fmla="*/ 75 w 149"/>
                <a:gd name="T11" fmla="*/ 27 h 44"/>
                <a:gd name="T12" fmla="*/ 97 w 149"/>
                <a:gd name="T13" fmla="*/ 25 h 44"/>
                <a:gd name="T14" fmla="*/ 116 w 149"/>
                <a:gd name="T15" fmla="*/ 17 h 44"/>
                <a:gd name="T16" fmla="*/ 135 w 149"/>
                <a:gd name="T17" fmla="*/ 2 h 44"/>
                <a:gd name="T18" fmla="*/ 137 w 149"/>
                <a:gd name="T19" fmla="*/ 1 h 44"/>
                <a:gd name="T20" fmla="*/ 140 w 149"/>
                <a:gd name="T21" fmla="*/ 0 h 44"/>
                <a:gd name="T22" fmla="*/ 144 w 149"/>
                <a:gd name="T23" fmla="*/ 1 h 44"/>
                <a:gd name="T24" fmla="*/ 147 w 149"/>
                <a:gd name="T25" fmla="*/ 2 h 44"/>
                <a:gd name="T26" fmla="*/ 148 w 149"/>
                <a:gd name="T27" fmla="*/ 5 h 44"/>
                <a:gd name="T28" fmla="*/ 149 w 149"/>
                <a:gd name="T29" fmla="*/ 8 h 44"/>
                <a:gd name="T30" fmla="*/ 148 w 149"/>
                <a:gd name="T31" fmla="*/ 11 h 44"/>
                <a:gd name="T32" fmla="*/ 147 w 149"/>
                <a:gd name="T33" fmla="*/ 14 h 44"/>
                <a:gd name="T34" fmla="*/ 131 w 149"/>
                <a:gd name="T35" fmla="*/ 27 h 44"/>
                <a:gd name="T36" fmla="*/ 112 w 149"/>
                <a:gd name="T37" fmla="*/ 36 h 44"/>
                <a:gd name="T38" fmla="*/ 94 w 149"/>
                <a:gd name="T39" fmla="*/ 42 h 44"/>
                <a:gd name="T40" fmla="*/ 75 w 149"/>
                <a:gd name="T41" fmla="*/ 44 h 44"/>
                <a:gd name="T42" fmla="*/ 55 w 149"/>
                <a:gd name="T43" fmla="*/ 42 h 44"/>
                <a:gd name="T44" fmla="*/ 37 w 149"/>
                <a:gd name="T45" fmla="*/ 36 h 44"/>
                <a:gd name="T46" fmla="*/ 18 w 149"/>
                <a:gd name="T47" fmla="*/ 27 h 44"/>
                <a:gd name="T48" fmla="*/ 3 w 149"/>
                <a:gd name="T49" fmla="*/ 14 h 44"/>
                <a:gd name="T50" fmla="*/ 1 w 149"/>
                <a:gd name="T51" fmla="*/ 11 h 44"/>
                <a:gd name="T52" fmla="*/ 0 w 149"/>
                <a:gd name="T53" fmla="*/ 8 h 44"/>
                <a:gd name="T54" fmla="*/ 1 w 149"/>
                <a:gd name="T55" fmla="*/ 5 h 44"/>
                <a:gd name="T56" fmla="*/ 3 w 149"/>
                <a:gd name="T57" fmla="*/ 2 h 44"/>
                <a:gd name="T58" fmla="*/ 5 w 149"/>
                <a:gd name="T59" fmla="*/ 1 h 44"/>
                <a:gd name="T60" fmla="*/ 8 w 14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9" h="44">
                  <a:moveTo>
                    <a:pt x="8" y="0"/>
                  </a:moveTo>
                  <a:lnTo>
                    <a:pt x="12" y="1"/>
                  </a:lnTo>
                  <a:lnTo>
                    <a:pt x="14" y="2"/>
                  </a:lnTo>
                  <a:lnTo>
                    <a:pt x="33" y="17"/>
                  </a:lnTo>
                  <a:lnTo>
                    <a:pt x="52" y="25"/>
                  </a:lnTo>
                  <a:lnTo>
                    <a:pt x="75" y="27"/>
                  </a:lnTo>
                  <a:lnTo>
                    <a:pt x="97" y="25"/>
                  </a:lnTo>
                  <a:lnTo>
                    <a:pt x="116" y="17"/>
                  </a:lnTo>
                  <a:lnTo>
                    <a:pt x="135" y="2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4" y="1"/>
                  </a:lnTo>
                  <a:lnTo>
                    <a:pt x="147" y="2"/>
                  </a:lnTo>
                  <a:lnTo>
                    <a:pt x="148" y="5"/>
                  </a:lnTo>
                  <a:lnTo>
                    <a:pt x="149" y="8"/>
                  </a:lnTo>
                  <a:lnTo>
                    <a:pt x="148" y="11"/>
                  </a:lnTo>
                  <a:lnTo>
                    <a:pt x="147" y="14"/>
                  </a:lnTo>
                  <a:lnTo>
                    <a:pt x="131" y="27"/>
                  </a:lnTo>
                  <a:lnTo>
                    <a:pt x="112" y="36"/>
                  </a:lnTo>
                  <a:lnTo>
                    <a:pt x="94" y="42"/>
                  </a:lnTo>
                  <a:lnTo>
                    <a:pt x="75" y="44"/>
                  </a:lnTo>
                  <a:lnTo>
                    <a:pt x="55" y="42"/>
                  </a:lnTo>
                  <a:lnTo>
                    <a:pt x="37" y="36"/>
                  </a:lnTo>
                  <a:lnTo>
                    <a:pt x="18" y="27"/>
                  </a:lnTo>
                  <a:lnTo>
                    <a:pt x="3" y="14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1" name="Freeform 111"/>
            <p:cNvSpPr>
              <a:spLocks/>
            </p:cNvSpPr>
            <p:nvPr/>
          </p:nvSpPr>
          <p:spPr bwMode="auto">
            <a:xfrm>
              <a:off x="4946651" y="1998663"/>
              <a:ext cx="374650" cy="347663"/>
            </a:xfrm>
            <a:custGeom>
              <a:avLst/>
              <a:gdLst>
                <a:gd name="T0" fmla="*/ 136 w 236"/>
                <a:gd name="T1" fmla="*/ 0 h 219"/>
                <a:gd name="T2" fmla="*/ 152 w 236"/>
                <a:gd name="T3" fmla="*/ 4 h 219"/>
                <a:gd name="T4" fmla="*/ 164 w 236"/>
                <a:gd name="T5" fmla="*/ 11 h 219"/>
                <a:gd name="T6" fmla="*/ 172 w 236"/>
                <a:gd name="T7" fmla="*/ 23 h 219"/>
                <a:gd name="T8" fmla="*/ 174 w 236"/>
                <a:gd name="T9" fmla="*/ 37 h 219"/>
                <a:gd name="T10" fmla="*/ 174 w 236"/>
                <a:gd name="T11" fmla="*/ 53 h 219"/>
                <a:gd name="T12" fmla="*/ 172 w 236"/>
                <a:gd name="T13" fmla="*/ 68 h 219"/>
                <a:gd name="T14" fmla="*/ 170 w 236"/>
                <a:gd name="T15" fmla="*/ 83 h 219"/>
                <a:gd name="T16" fmla="*/ 172 w 236"/>
                <a:gd name="T17" fmla="*/ 97 h 219"/>
                <a:gd name="T18" fmla="*/ 178 w 236"/>
                <a:gd name="T19" fmla="*/ 109 h 219"/>
                <a:gd name="T20" fmla="*/ 182 w 236"/>
                <a:gd name="T21" fmla="*/ 104 h 219"/>
                <a:gd name="T22" fmla="*/ 186 w 236"/>
                <a:gd name="T23" fmla="*/ 97 h 219"/>
                <a:gd name="T24" fmla="*/ 194 w 236"/>
                <a:gd name="T25" fmla="*/ 89 h 219"/>
                <a:gd name="T26" fmla="*/ 203 w 236"/>
                <a:gd name="T27" fmla="*/ 85 h 219"/>
                <a:gd name="T28" fmla="*/ 213 w 236"/>
                <a:gd name="T29" fmla="*/ 84 h 219"/>
                <a:gd name="T30" fmla="*/ 223 w 236"/>
                <a:gd name="T31" fmla="*/ 88 h 219"/>
                <a:gd name="T32" fmla="*/ 230 w 236"/>
                <a:gd name="T33" fmla="*/ 96 h 219"/>
                <a:gd name="T34" fmla="*/ 236 w 236"/>
                <a:gd name="T35" fmla="*/ 105 h 219"/>
                <a:gd name="T36" fmla="*/ 236 w 236"/>
                <a:gd name="T37" fmla="*/ 116 h 219"/>
                <a:gd name="T38" fmla="*/ 232 w 236"/>
                <a:gd name="T39" fmla="*/ 126 h 219"/>
                <a:gd name="T40" fmla="*/ 212 w 236"/>
                <a:gd name="T41" fmla="*/ 152 h 219"/>
                <a:gd name="T42" fmla="*/ 186 w 236"/>
                <a:gd name="T43" fmla="*/ 176 h 219"/>
                <a:gd name="T44" fmla="*/ 156 w 236"/>
                <a:gd name="T45" fmla="*/ 194 h 219"/>
                <a:gd name="T46" fmla="*/ 123 w 236"/>
                <a:gd name="T47" fmla="*/ 208 h 219"/>
                <a:gd name="T48" fmla="*/ 89 w 236"/>
                <a:gd name="T49" fmla="*/ 216 h 219"/>
                <a:gd name="T50" fmla="*/ 56 w 236"/>
                <a:gd name="T51" fmla="*/ 219 h 219"/>
                <a:gd name="T52" fmla="*/ 43 w 236"/>
                <a:gd name="T53" fmla="*/ 214 h 219"/>
                <a:gd name="T54" fmla="*/ 34 w 236"/>
                <a:gd name="T55" fmla="*/ 205 h 219"/>
                <a:gd name="T56" fmla="*/ 30 w 236"/>
                <a:gd name="T57" fmla="*/ 190 h 219"/>
                <a:gd name="T58" fmla="*/ 35 w 236"/>
                <a:gd name="T59" fmla="*/ 177 h 219"/>
                <a:gd name="T60" fmla="*/ 46 w 236"/>
                <a:gd name="T61" fmla="*/ 168 h 219"/>
                <a:gd name="T62" fmla="*/ 59 w 236"/>
                <a:gd name="T63" fmla="*/ 164 h 219"/>
                <a:gd name="T64" fmla="*/ 67 w 236"/>
                <a:gd name="T65" fmla="*/ 164 h 219"/>
                <a:gd name="T66" fmla="*/ 73 w 236"/>
                <a:gd name="T67" fmla="*/ 164 h 219"/>
                <a:gd name="T68" fmla="*/ 67 w 236"/>
                <a:gd name="T69" fmla="*/ 154 h 219"/>
                <a:gd name="T70" fmla="*/ 56 w 236"/>
                <a:gd name="T71" fmla="*/ 144 h 219"/>
                <a:gd name="T72" fmla="*/ 43 w 236"/>
                <a:gd name="T73" fmla="*/ 136 h 219"/>
                <a:gd name="T74" fmla="*/ 29 w 236"/>
                <a:gd name="T75" fmla="*/ 129 h 219"/>
                <a:gd name="T76" fmla="*/ 16 w 236"/>
                <a:gd name="T77" fmla="*/ 121 h 219"/>
                <a:gd name="T78" fmla="*/ 7 w 236"/>
                <a:gd name="T79" fmla="*/ 110 h 219"/>
                <a:gd name="T80" fmla="*/ 0 w 236"/>
                <a:gd name="T81" fmla="*/ 97 h 219"/>
                <a:gd name="T82" fmla="*/ 1 w 236"/>
                <a:gd name="T83" fmla="*/ 84 h 219"/>
                <a:gd name="T84" fmla="*/ 7 w 236"/>
                <a:gd name="T85" fmla="*/ 70 h 219"/>
                <a:gd name="T86" fmla="*/ 16 w 236"/>
                <a:gd name="T87" fmla="*/ 55 h 219"/>
                <a:gd name="T88" fmla="*/ 29 w 236"/>
                <a:gd name="T89" fmla="*/ 41 h 219"/>
                <a:gd name="T90" fmla="*/ 45 w 236"/>
                <a:gd name="T91" fmla="*/ 28 h 219"/>
                <a:gd name="T92" fmla="*/ 62 w 236"/>
                <a:gd name="T93" fmla="*/ 17 h 219"/>
                <a:gd name="T94" fmla="*/ 80 w 236"/>
                <a:gd name="T95" fmla="*/ 10 h 219"/>
                <a:gd name="T96" fmla="*/ 100 w 236"/>
                <a:gd name="T97" fmla="*/ 4 h 219"/>
                <a:gd name="T98" fmla="*/ 119 w 236"/>
                <a:gd name="T99" fmla="*/ 0 h 219"/>
                <a:gd name="T100" fmla="*/ 136 w 236"/>
                <a:gd name="T10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6" h="219">
                  <a:moveTo>
                    <a:pt x="136" y="0"/>
                  </a:moveTo>
                  <a:lnTo>
                    <a:pt x="152" y="4"/>
                  </a:lnTo>
                  <a:lnTo>
                    <a:pt x="164" y="11"/>
                  </a:lnTo>
                  <a:lnTo>
                    <a:pt x="172" y="23"/>
                  </a:lnTo>
                  <a:lnTo>
                    <a:pt x="174" y="37"/>
                  </a:lnTo>
                  <a:lnTo>
                    <a:pt x="174" y="53"/>
                  </a:lnTo>
                  <a:lnTo>
                    <a:pt x="172" y="68"/>
                  </a:lnTo>
                  <a:lnTo>
                    <a:pt x="170" y="83"/>
                  </a:lnTo>
                  <a:lnTo>
                    <a:pt x="172" y="97"/>
                  </a:lnTo>
                  <a:lnTo>
                    <a:pt x="178" y="109"/>
                  </a:lnTo>
                  <a:lnTo>
                    <a:pt x="182" y="104"/>
                  </a:lnTo>
                  <a:lnTo>
                    <a:pt x="186" y="97"/>
                  </a:lnTo>
                  <a:lnTo>
                    <a:pt x="194" y="89"/>
                  </a:lnTo>
                  <a:lnTo>
                    <a:pt x="203" y="85"/>
                  </a:lnTo>
                  <a:lnTo>
                    <a:pt x="213" y="84"/>
                  </a:lnTo>
                  <a:lnTo>
                    <a:pt x="223" y="88"/>
                  </a:lnTo>
                  <a:lnTo>
                    <a:pt x="230" y="96"/>
                  </a:lnTo>
                  <a:lnTo>
                    <a:pt x="236" y="105"/>
                  </a:lnTo>
                  <a:lnTo>
                    <a:pt x="236" y="116"/>
                  </a:lnTo>
                  <a:lnTo>
                    <a:pt x="232" y="126"/>
                  </a:lnTo>
                  <a:lnTo>
                    <a:pt x="212" y="152"/>
                  </a:lnTo>
                  <a:lnTo>
                    <a:pt x="186" y="176"/>
                  </a:lnTo>
                  <a:lnTo>
                    <a:pt x="156" y="194"/>
                  </a:lnTo>
                  <a:lnTo>
                    <a:pt x="123" y="208"/>
                  </a:lnTo>
                  <a:lnTo>
                    <a:pt x="89" y="216"/>
                  </a:lnTo>
                  <a:lnTo>
                    <a:pt x="56" y="219"/>
                  </a:lnTo>
                  <a:lnTo>
                    <a:pt x="43" y="214"/>
                  </a:lnTo>
                  <a:lnTo>
                    <a:pt x="34" y="205"/>
                  </a:lnTo>
                  <a:lnTo>
                    <a:pt x="30" y="190"/>
                  </a:lnTo>
                  <a:lnTo>
                    <a:pt x="35" y="177"/>
                  </a:lnTo>
                  <a:lnTo>
                    <a:pt x="46" y="168"/>
                  </a:lnTo>
                  <a:lnTo>
                    <a:pt x="59" y="164"/>
                  </a:lnTo>
                  <a:lnTo>
                    <a:pt x="67" y="164"/>
                  </a:lnTo>
                  <a:lnTo>
                    <a:pt x="73" y="164"/>
                  </a:lnTo>
                  <a:lnTo>
                    <a:pt x="67" y="154"/>
                  </a:lnTo>
                  <a:lnTo>
                    <a:pt x="56" y="144"/>
                  </a:lnTo>
                  <a:lnTo>
                    <a:pt x="43" y="136"/>
                  </a:lnTo>
                  <a:lnTo>
                    <a:pt x="29" y="129"/>
                  </a:lnTo>
                  <a:lnTo>
                    <a:pt x="16" y="121"/>
                  </a:lnTo>
                  <a:lnTo>
                    <a:pt x="7" y="110"/>
                  </a:lnTo>
                  <a:lnTo>
                    <a:pt x="0" y="97"/>
                  </a:lnTo>
                  <a:lnTo>
                    <a:pt x="1" y="84"/>
                  </a:lnTo>
                  <a:lnTo>
                    <a:pt x="7" y="70"/>
                  </a:lnTo>
                  <a:lnTo>
                    <a:pt x="16" y="55"/>
                  </a:lnTo>
                  <a:lnTo>
                    <a:pt x="29" y="41"/>
                  </a:lnTo>
                  <a:lnTo>
                    <a:pt x="45" y="28"/>
                  </a:lnTo>
                  <a:lnTo>
                    <a:pt x="62" y="17"/>
                  </a:lnTo>
                  <a:lnTo>
                    <a:pt x="80" y="10"/>
                  </a:lnTo>
                  <a:lnTo>
                    <a:pt x="100" y="4"/>
                  </a:lnTo>
                  <a:lnTo>
                    <a:pt x="119" y="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A9391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2" name="Freeform 112"/>
            <p:cNvSpPr>
              <a:spLocks/>
            </p:cNvSpPr>
            <p:nvPr/>
          </p:nvSpPr>
          <p:spPr bwMode="auto">
            <a:xfrm>
              <a:off x="5149851" y="2266950"/>
              <a:ext cx="273050" cy="65088"/>
            </a:xfrm>
            <a:custGeom>
              <a:avLst/>
              <a:gdLst>
                <a:gd name="T0" fmla="*/ 7 w 172"/>
                <a:gd name="T1" fmla="*/ 0 h 41"/>
                <a:gd name="T2" fmla="*/ 10 w 172"/>
                <a:gd name="T3" fmla="*/ 0 h 41"/>
                <a:gd name="T4" fmla="*/ 12 w 172"/>
                <a:gd name="T5" fmla="*/ 2 h 41"/>
                <a:gd name="T6" fmla="*/ 30 w 172"/>
                <a:gd name="T7" fmla="*/ 12 h 41"/>
                <a:gd name="T8" fmla="*/ 53 w 172"/>
                <a:gd name="T9" fmla="*/ 20 h 41"/>
                <a:gd name="T10" fmla="*/ 76 w 172"/>
                <a:gd name="T11" fmla="*/ 24 h 41"/>
                <a:gd name="T12" fmla="*/ 101 w 172"/>
                <a:gd name="T13" fmla="*/ 26 h 41"/>
                <a:gd name="T14" fmla="*/ 125 w 172"/>
                <a:gd name="T15" fmla="*/ 25 h 41"/>
                <a:gd name="T16" fmla="*/ 146 w 172"/>
                <a:gd name="T17" fmla="*/ 22 h 41"/>
                <a:gd name="T18" fmla="*/ 163 w 172"/>
                <a:gd name="T19" fmla="*/ 19 h 41"/>
                <a:gd name="T20" fmla="*/ 165 w 172"/>
                <a:gd name="T21" fmla="*/ 19 h 41"/>
                <a:gd name="T22" fmla="*/ 168 w 172"/>
                <a:gd name="T23" fmla="*/ 20 h 41"/>
                <a:gd name="T24" fmla="*/ 171 w 172"/>
                <a:gd name="T25" fmla="*/ 21 h 41"/>
                <a:gd name="T26" fmla="*/ 172 w 172"/>
                <a:gd name="T27" fmla="*/ 24 h 41"/>
                <a:gd name="T28" fmla="*/ 172 w 172"/>
                <a:gd name="T29" fmla="*/ 28 h 41"/>
                <a:gd name="T30" fmla="*/ 172 w 172"/>
                <a:gd name="T31" fmla="*/ 30 h 41"/>
                <a:gd name="T32" fmla="*/ 169 w 172"/>
                <a:gd name="T33" fmla="*/ 33 h 41"/>
                <a:gd name="T34" fmla="*/ 167 w 172"/>
                <a:gd name="T35" fmla="*/ 34 h 41"/>
                <a:gd name="T36" fmla="*/ 150 w 172"/>
                <a:gd name="T37" fmla="*/ 38 h 41"/>
                <a:gd name="T38" fmla="*/ 129 w 172"/>
                <a:gd name="T39" fmla="*/ 41 h 41"/>
                <a:gd name="T40" fmla="*/ 105 w 172"/>
                <a:gd name="T41" fmla="*/ 41 h 41"/>
                <a:gd name="T42" fmla="*/ 83 w 172"/>
                <a:gd name="T43" fmla="*/ 41 h 41"/>
                <a:gd name="T44" fmla="*/ 61 w 172"/>
                <a:gd name="T45" fmla="*/ 38 h 41"/>
                <a:gd name="T46" fmla="*/ 40 w 172"/>
                <a:gd name="T47" fmla="*/ 33 h 41"/>
                <a:gd name="T48" fmla="*/ 20 w 172"/>
                <a:gd name="T49" fmla="*/ 24 h 41"/>
                <a:gd name="T50" fmla="*/ 3 w 172"/>
                <a:gd name="T51" fmla="*/ 13 h 41"/>
                <a:gd name="T52" fmla="*/ 0 w 172"/>
                <a:gd name="T53" fmla="*/ 11 h 41"/>
                <a:gd name="T54" fmla="*/ 0 w 172"/>
                <a:gd name="T55" fmla="*/ 8 h 41"/>
                <a:gd name="T56" fmla="*/ 0 w 172"/>
                <a:gd name="T57" fmla="*/ 5 h 41"/>
                <a:gd name="T58" fmla="*/ 2 w 172"/>
                <a:gd name="T59" fmla="*/ 3 h 41"/>
                <a:gd name="T60" fmla="*/ 4 w 172"/>
                <a:gd name="T61" fmla="*/ 0 h 41"/>
                <a:gd name="T62" fmla="*/ 7 w 172"/>
                <a:gd name="T6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2" h="41">
                  <a:moveTo>
                    <a:pt x="7" y="0"/>
                  </a:moveTo>
                  <a:lnTo>
                    <a:pt x="10" y="0"/>
                  </a:lnTo>
                  <a:lnTo>
                    <a:pt x="12" y="2"/>
                  </a:lnTo>
                  <a:lnTo>
                    <a:pt x="30" y="12"/>
                  </a:lnTo>
                  <a:lnTo>
                    <a:pt x="53" y="20"/>
                  </a:lnTo>
                  <a:lnTo>
                    <a:pt x="76" y="24"/>
                  </a:lnTo>
                  <a:lnTo>
                    <a:pt x="101" y="26"/>
                  </a:lnTo>
                  <a:lnTo>
                    <a:pt x="125" y="25"/>
                  </a:lnTo>
                  <a:lnTo>
                    <a:pt x="146" y="22"/>
                  </a:lnTo>
                  <a:lnTo>
                    <a:pt x="163" y="19"/>
                  </a:lnTo>
                  <a:lnTo>
                    <a:pt x="165" y="19"/>
                  </a:lnTo>
                  <a:lnTo>
                    <a:pt x="168" y="20"/>
                  </a:lnTo>
                  <a:lnTo>
                    <a:pt x="171" y="21"/>
                  </a:lnTo>
                  <a:lnTo>
                    <a:pt x="172" y="24"/>
                  </a:lnTo>
                  <a:lnTo>
                    <a:pt x="172" y="28"/>
                  </a:lnTo>
                  <a:lnTo>
                    <a:pt x="172" y="30"/>
                  </a:lnTo>
                  <a:lnTo>
                    <a:pt x="169" y="33"/>
                  </a:lnTo>
                  <a:lnTo>
                    <a:pt x="167" y="34"/>
                  </a:lnTo>
                  <a:lnTo>
                    <a:pt x="150" y="38"/>
                  </a:lnTo>
                  <a:lnTo>
                    <a:pt x="129" y="41"/>
                  </a:lnTo>
                  <a:lnTo>
                    <a:pt x="105" y="41"/>
                  </a:lnTo>
                  <a:lnTo>
                    <a:pt x="83" y="41"/>
                  </a:lnTo>
                  <a:lnTo>
                    <a:pt x="61" y="38"/>
                  </a:lnTo>
                  <a:lnTo>
                    <a:pt x="40" y="33"/>
                  </a:lnTo>
                  <a:lnTo>
                    <a:pt x="20" y="24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3" name="Freeform 113"/>
            <p:cNvSpPr>
              <a:spLocks/>
            </p:cNvSpPr>
            <p:nvPr/>
          </p:nvSpPr>
          <p:spPr bwMode="auto">
            <a:xfrm>
              <a:off x="5210176" y="2244725"/>
              <a:ext cx="146050" cy="36513"/>
            </a:xfrm>
            <a:custGeom>
              <a:avLst/>
              <a:gdLst>
                <a:gd name="T0" fmla="*/ 9 w 92"/>
                <a:gd name="T1" fmla="*/ 0 h 23"/>
                <a:gd name="T2" fmla="*/ 12 w 92"/>
                <a:gd name="T3" fmla="*/ 1 h 23"/>
                <a:gd name="T4" fmla="*/ 21 w 92"/>
                <a:gd name="T5" fmla="*/ 4 h 23"/>
                <a:gd name="T6" fmla="*/ 36 w 92"/>
                <a:gd name="T7" fmla="*/ 6 h 23"/>
                <a:gd name="T8" fmla="*/ 53 w 92"/>
                <a:gd name="T9" fmla="*/ 8 h 23"/>
                <a:gd name="T10" fmla="*/ 68 w 92"/>
                <a:gd name="T11" fmla="*/ 9 h 23"/>
                <a:gd name="T12" fmla="*/ 83 w 92"/>
                <a:gd name="T13" fmla="*/ 8 h 23"/>
                <a:gd name="T14" fmla="*/ 85 w 92"/>
                <a:gd name="T15" fmla="*/ 8 h 23"/>
                <a:gd name="T16" fmla="*/ 88 w 92"/>
                <a:gd name="T17" fmla="*/ 8 h 23"/>
                <a:gd name="T18" fmla="*/ 91 w 92"/>
                <a:gd name="T19" fmla="*/ 10 h 23"/>
                <a:gd name="T20" fmla="*/ 92 w 92"/>
                <a:gd name="T21" fmla="*/ 13 h 23"/>
                <a:gd name="T22" fmla="*/ 92 w 92"/>
                <a:gd name="T23" fmla="*/ 16 h 23"/>
                <a:gd name="T24" fmla="*/ 91 w 92"/>
                <a:gd name="T25" fmla="*/ 19 h 23"/>
                <a:gd name="T26" fmla="*/ 88 w 92"/>
                <a:gd name="T27" fmla="*/ 21 h 23"/>
                <a:gd name="T28" fmla="*/ 85 w 92"/>
                <a:gd name="T29" fmla="*/ 22 h 23"/>
                <a:gd name="T30" fmla="*/ 76 w 92"/>
                <a:gd name="T31" fmla="*/ 23 h 23"/>
                <a:gd name="T32" fmla="*/ 64 w 92"/>
                <a:gd name="T33" fmla="*/ 23 h 23"/>
                <a:gd name="T34" fmla="*/ 47 w 92"/>
                <a:gd name="T35" fmla="*/ 23 h 23"/>
                <a:gd name="T36" fmla="*/ 29 w 92"/>
                <a:gd name="T37" fmla="*/ 21 h 23"/>
                <a:gd name="T38" fmla="*/ 15 w 92"/>
                <a:gd name="T39" fmla="*/ 18 h 23"/>
                <a:gd name="T40" fmla="*/ 4 w 92"/>
                <a:gd name="T41" fmla="*/ 14 h 23"/>
                <a:gd name="T42" fmla="*/ 3 w 92"/>
                <a:gd name="T43" fmla="*/ 12 h 23"/>
                <a:gd name="T44" fmla="*/ 2 w 92"/>
                <a:gd name="T45" fmla="*/ 9 h 23"/>
                <a:gd name="T46" fmla="*/ 0 w 92"/>
                <a:gd name="T47" fmla="*/ 6 h 23"/>
                <a:gd name="T48" fmla="*/ 2 w 92"/>
                <a:gd name="T49" fmla="*/ 4 h 23"/>
                <a:gd name="T50" fmla="*/ 4 w 92"/>
                <a:gd name="T51" fmla="*/ 1 h 23"/>
                <a:gd name="T52" fmla="*/ 7 w 92"/>
                <a:gd name="T53" fmla="*/ 0 h 23"/>
                <a:gd name="T54" fmla="*/ 9 w 92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2" h="23">
                  <a:moveTo>
                    <a:pt x="9" y="0"/>
                  </a:moveTo>
                  <a:lnTo>
                    <a:pt x="12" y="1"/>
                  </a:lnTo>
                  <a:lnTo>
                    <a:pt x="21" y="4"/>
                  </a:lnTo>
                  <a:lnTo>
                    <a:pt x="36" y="6"/>
                  </a:lnTo>
                  <a:lnTo>
                    <a:pt x="53" y="8"/>
                  </a:lnTo>
                  <a:lnTo>
                    <a:pt x="68" y="9"/>
                  </a:lnTo>
                  <a:lnTo>
                    <a:pt x="83" y="8"/>
                  </a:lnTo>
                  <a:lnTo>
                    <a:pt x="85" y="8"/>
                  </a:lnTo>
                  <a:lnTo>
                    <a:pt x="88" y="8"/>
                  </a:lnTo>
                  <a:lnTo>
                    <a:pt x="91" y="10"/>
                  </a:lnTo>
                  <a:lnTo>
                    <a:pt x="92" y="13"/>
                  </a:lnTo>
                  <a:lnTo>
                    <a:pt x="92" y="16"/>
                  </a:lnTo>
                  <a:lnTo>
                    <a:pt x="91" y="19"/>
                  </a:lnTo>
                  <a:lnTo>
                    <a:pt x="88" y="21"/>
                  </a:lnTo>
                  <a:lnTo>
                    <a:pt x="85" y="22"/>
                  </a:lnTo>
                  <a:lnTo>
                    <a:pt x="76" y="23"/>
                  </a:lnTo>
                  <a:lnTo>
                    <a:pt x="64" y="23"/>
                  </a:lnTo>
                  <a:lnTo>
                    <a:pt x="47" y="23"/>
                  </a:lnTo>
                  <a:lnTo>
                    <a:pt x="29" y="21"/>
                  </a:lnTo>
                  <a:lnTo>
                    <a:pt x="15" y="18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2" y="9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4" name="Freeform 114"/>
            <p:cNvSpPr>
              <a:spLocks noEditPoints="1"/>
            </p:cNvSpPr>
            <p:nvPr/>
          </p:nvSpPr>
          <p:spPr bwMode="auto">
            <a:xfrm>
              <a:off x="5141913" y="2681288"/>
              <a:ext cx="274638" cy="117475"/>
            </a:xfrm>
            <a:custGeom>
              <a:avLst/>
              <a:gdLst>
                <a:gd name="T0" fmla="*/ 73 w 173"/>
                <a:gd name="T1" fmla="*/ 25 h 74"/>
                <a:gd name="T2" fmla="*/ 71 w 173"/>
                <a:gd name="T3" fmla="*/ 29 h 74"/>
                <a:gd name="T4" fmla="*/ 72 w 173"/>
                <a:gd name="T5" fmla="*/ 49 h 74"/>
                <a:gd name="T6" fmla="*/ 75 w 173"/>
                <a:gd name="T7" fmla="*/ 51 h 74"/>
                <a:gd name="T8" fmla="*/ 102 w 173"/>
                <a:gd name="T9" fmla="*/ 51 h 74"/>
                <a:gd name="T10" fmla="*/ 104 w 173"/>
                <a:gd name="T11" fmla="*/ 47 h 74"/>
                <a:gd name="T12" fmla="*/ 104 w 173"/>
                <a:gd name="T13" fmla="*/ 26 h 74"/>
                <a:gd name="T14" fmla="*/ 100 w 173"/>
                <a:gd name="T15" fmla="*/ 25 h 74"/>
                <a:gd name="T16" fmla="*/ 153 w 173"/>
                <a:gd name="T17" fmla="*/ 22 h 74"/>
                <a:gd name="T18" fmla="*/ 121 w 173"/>
                <a:gd name="T19" fmla="*/ 42 h 74"/>
                <a:gd name="T20" fmla="*/ 153 w 173"/>
                <a:gd name="T21" fmla="*/ 22 h 74"/>
                <a:gd name="T22" fmla="*/ 18 w 173"/>
                <a:gd name="T23" fmla="*/ 52 h 74"/>
                <a:gd name="T24" fmla="*/ 55 w 173"/>
                <a:gd name="T25" fmla="*/ 35 h 74"/>
                <a:gd name="T26" fmla="*/ 11 w 173"/>
                <a:gd name="T27" fmla="*/ 0 h 74"/>
                <a:gd name="T28" fmla="*/ 59 w 173"/>
                <a:gd name="T29" fmla="*/ 17 h 74"/>
                <a:gd name="T30" fmla="*/ 66 w 173"/>
                <a:gd name="T31" fmla="*/ 10 h 74"/>
                <a:gd name="T32" fmla="*/ 75 w 173"/>
                <a:gd name="T33" fmla="*/ 8 h 74"/>
                <a:gd name="T34" fmla="*/ 105 w 173"/>
                <a:gd name="T35" fmla="*/ 9 h 74"/>
                <a:gd name="T36" fmla="*/ 113 w 173"/>
                <a:gd name="T37" fmla="*/ 13 h 74"/>
                <a:gd name="T38" fmla="*/ 160 w 173"/>
                <a:gd name="T39" fmla="*/ 1 h 74"/>
                <a:gd name="T40" fmla="*/ 165 w 173"/>
                <a:gd name="T41" fmla="*/ 1 h 74"/>
                <a:gd name="T42" fmla="*/ 170 w 173"/>
                <a:gd name="T43" fmla="*/ 4 h 74"/>
                <a:gd name="T44" fmla="*/ 172 w 173"/>
                <a:gd name="T45" fmla="*/ 9 h 74"/>
                <a:gd name="T46" fmla="*/ 172 w 173"/>
                <a:gd name="T47" fmla="*/ 68 h 74"/>
                <a:gd name="T48" fmla="*/ 169 w 173"/>
                <a:gd name="T49" fmla="*/ 73 h 74"/>
                <a:gd name="T50" fmla="*/ 164 w 173"/>
                <a:gd name="T51" fmla="*/ 74 h 74"/>
                <a:gd name="T52" fmla="*/ 115 w 173"/>
                <a:gd name="T53" fmla="*/ 60 h 74"/>
                <a:gd name="T54" fmla="*/ 106 w 173"/>
                <a:gd name="T55" fmla="*/ 66 h 74"/>
                <a:gd name="T56" fmla="*/ 75 w 173"/>
                <a:gd name="T57" fmla="*/ 66 h 74"/>
                <a:gd name="T58" fmla="*/ 66 w 173"/>
                <a:gd name="T59" fmla="*/ 65 h 74"/>
                <a:gd name="T60" fmla="*/ 59 w 173"/>
                <a:gd name="T61" fmla="*/ 59 h 74"/>
                <a:gd name="T62" fmla="*/ 9 w 173"/>
                <a:gd name="T63" fmla="*/ 74 h 74"/>
                <a:gd name="T64" fmla="*/ 4 w 173"/>
                <a:gd name="T65" fmla="*/ 73 h 74"/>
                <a:gd name="T66" fmla="*/ 0 w 173"/>
                <a:gd name="T67" fmla="*/ 68 h 74"/>
                <a:gd name="T68" fmla="*/ 1 w 173"/>
                <a:gd name="T69" fmla="*/ 9 h 74"/>
                <a:gd name="T70" fmla="*/ 3 w 173"/>
                <a:gd name="T71" fmla="*/ 4 h 74"/>
                <a:gd name="T72" fmla="*/ 8 w 173"/>
                <a:gd name="T73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3" h="74">
                  <a:moveTo>
                    <a:pt x="75" y="25"/>
                  </a:moveTo>
                  <a:lnTo>
                    <a:pt x="73" y="25"/>
                  </a:lnTo>
                  <a:lnTo>
                    <a:pt x="72" y="26"/>
                  </a:lnTo>
                  <a:lnTo>
                    <a:pt x="71" y="29"/>
                  </a:lnTo>
                  <a:lnTo>
                    <a:pt x="71" y="47"/>
                  </a:lnTo>
                  <a:lnTo>
                    <a:pt x="72" y="49"/>
                  </a:lnTo>
                  <a:lnTo>
                    <a:pt x="73" y="51"/>
                  </a:lnTo>
                  <a:lnTo>
                    <a:pt x="75" y="51"/>
                  </a:lnTo>
                  <a:lnTo>
                    <a:pt x="100" y="51"/>
                  </a:lnTo>
                  <a:lnTo>
                    <a:pt x="102" y="51"/>
                  </a:lnTo>
                  <a:lnTo>
                    <a:pt x="104" y="49"/>
                  </a:lnTo>
                  <a:lnTo>
                    <a:pt x="104" y="47"/>
                  </a:lnTo>
                  <a:lnTo>
                    <a:pt x="104" y="29"/>
                  </a:lnTo>
                  <a:lnTo>
                    <a:pt x="104" y="26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75" y="25"/>
                  </a:lnTo>
                  <a:close/>
                  <a:moveTo>
                    <a:pt x="153" y="22"/>
                  </a:moveTo>
                  <a:lnTo>
                    <a:pt x="121" y="34"/>
                  </a:lnTo>
                  <a:lnTo>
                    <a:pt x="121" y="42"/>
                  </a:lnTo>
                  <a:lnTo>
                    <a:pt x="155" y="52"/>
                  </a:lnTo>
                  <a:lnTo>
                    <a:pt x="153" y="22"/>
                  </a:lnTo>
                  <a:close/>
                  <a:moveTo>
                    <a:pt x="20" y="22"/>
                  </a:moveTo>
                  <a:lnTo>
                    <a:pt x="18" y="52"/>
                  </a:lnTo>
                  <a:lnTo>
                    <a:pt x="55" y="42"/>
                  </a:lnTo>
                  <a:lnTo>
                    <a:pt x="55" y="35"/>
                  </a:lnTo>
                  <a:lnTo>
                    <a:pt x="20" y="22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59" y="17"/>
                  </a:lnTo>
                  <a:lnTo>
                    <a:pt x="62" y="13"/>
                  </a:lnTo>
                  <a:lnTo>
                    <a:pt x="66" y="10"/>
                  </a:lnTo>
                  <a:lnTo>
                    <a:pt x="70" y="9"/>
                  </a:lnTo>
                  <a:lnTo>
                    <a:pt x="75" y="8"/>
                  </a:lnTo>
                  <a:lnTo>
                    <a:pt x="100" y="8"/>
                  </a:lnTo>
                  <a:lnTo>
                    <a:pt x="105" y="9"/>
                  </a:lnTo>
                  <a:lnTo>
                    <a:pt x="109" y="10"/>
                  </a:lnTo>
                  <a:lnTo>
                    <a:pt x="113" y="13"/>
                  </a:lnTo>
                  <a:lnTo>
                    <a:pt x="117" y="17"/>
                  </a:lnTo>
                  <a:lnTo>
                    <a:pt x="160" y="1"/>
                  </a:lnTo>
                  <a:lnTo>
                    <a:pt x="162" y="0"/>
                  </a:lnTo>
                  <a:lnTo>
                    <a:pt x="165" y="1"/>
                  </a:lnTo>
                  <a:lnTo>
                    <a:pt x="168" y="2"/>
                  </a:lnTo>
                  <a:lnTo>
                    <a:pt x="170" y="4"/>
                  </a:lnTo>
                  <a:lnTo>
                    <a:pt x="172" y="6"/>
                  </a:lnTo>
                  <a:lnTo>
                    <a:pt x="172" y="9"/>
                  </a:lnTo>
                  <a:lnTo>
                    <a:pt x="173" y="65"/>
                  </a:lnTo>
                  <a:lnTo>
                    <a:pt x="172" y="68"/>
                  </a:lnTo>
                  <a:lnTo>
                    <a:pt x="172" y="70"/>
                  </a:lnTo>
                  <a:lnTo>
                    <a:pt x="169" y="73"/>
                  </a:lnTo>
                  <a:lnTo>
                    <a:pt x="166" y="74"/>
                  </a:lnTo>
                  <a:lnTo>
                    <a:pt x="164" y="74"/>
                  </a:lnTo>
                  <a:lnTo>
                    <a:pt x="161" y="74"/>
                  </a:lnTo>
                  <a:lnTo>
                    <a:pt x="115" y="60"/>
                  </a:lnTo>
                  <a:lnTo>
                    <a:pt x="111" y="64"/>
                  </a:lnTo>
                  <a:lnTo>
                    <a:pt x="106" y="66"/>
                  </a:lnTo>
                  <a:lnTo>
                    <a:pt x="100" y="66"/>
                  </a:lnTo>
                  <a:lnTo>
                    <a:pt x="75" y="66"/>
                  </a:lnTo>
                  <a:lnTo>
                    <a:pt x="70" y="66"/>
                  </a:lnTo>
                  <a:lnTo>
                    <a:pt x="66" y="65"/>
                  </a:lnTo>
                  <a:lnTo>
                    <a:pt x="62" y="63"/>
                  </a:lnTo>
                  <a:lnTo>
                    <a:pt x="59" y="59"/>
                  </a:lnTo>
                  <a:lnTo>
                    <a:pt x="12" y="74"/>
                  </a:lnTo>
                  <a:lnTo>
                    <a:pt x="9" y="74"/>
                  </a:lnTo>
                  <a:lnTo>
                    <a:pt x="7" y="74"/>
                  </a:lnTo>
                  <a:lnTo>
                    <a:pt x="4" y="73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5"/>
                  </a:lnTo>
                  <a:lnTo>
                    <a:pt x="1" y="9"/>
                  </a:lnTo>
                  <a:lnTo>
                    <a:pt x="1" y="6"/>
                  </a:lnTo>
                  <a:lnTo>
                    <a:pt x="3" y="4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5" name="Freeform 115"/>
            <p:cNvSpPr>
              <a:spLocks/>
            </p:cNvSpPr>
            <p:nvPr/>
          </p:nvSpPr>
          <p:spPr bwMode="auto">
            <a:xfrm>
              <a:off x="5253038" y="2852738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22 w 34"/>
                <a:gd name="T3" fmla="*/ 0 h 34"/>
                <a:gd name="T4" fmla="*/ 27 w 34"/>
                <a:gd name="T5" fmla="*/ 3 h 34"/>
                <a:gd name="T6" fmla="*/ 31 w 34"/>
                <a:gd name="T7" fmla="*/ 7 h 34"/>
                <a:gd name="T8" fmla="*/ 34 w 34"/>
                <a:gd name="T9" fmla="*/ 12 h 34"/>
                <a:gd name="T10" fmla="*/ 34 w 34"/>
                <a:gd name="T11" fmla="*/ 17 h 34"/>
                <a:gd name="T12" fmla="*/ 34 w 34"/>
                <a:gd name="T13" fmla="*/ 23 h 34"/>
                <a:gd name="T14" fmla="*/ 31 w 34"/>
                <a:gd name="T15" fmla="*/ 28 h 34"/>
                <a:gd name="T16" fmla="*/ 27 w 34"/>
                <a:gd name="T17" fmla="*/ 32 h 34"/>
                <a:gd name="T18" fmla="*/ 22 w 34"/>
                <a:gd name="T19" fmla="*/ 34 h 34"/>
                <a:gd name="T20" fmla="*/ 17 w 34"/>
                <a:gd name="T21" fmla="*/ 34 h 34"/>
                <a:gd name="T22" fmla="*/ 11 w 34"/>
                <a:gd name="T23" fmla="*/ 34 h 34"/>
                <a:gd name="T24" fmla="*/ 6 w 34"/>
                <a:gd name="T25" fmla="*/ 32 h 34"/>
                <a:gd name="T26" fmla="*/ 2 w 34"/>
                <a:gd name="T27" fmla="*/ 28 h 34"/>
                <a:gd name="T28" fmla="*/ 0 w 34"/>
                <a:gd name="T29" fmla="*/ 23 h 34"/>
                <a:gd name="T30" fmla="*/ 0 w 34"/>
                <a:gd name="T31" fmla="*/ 17 h 34"/>
                <a:gd name="T32" fmla="*/ 0 w 34"/>
                <a:gd name="T33" fmla="*/ 12 h 34"/>
                <a:gd name="T34" fmla="*/ 2 w 34"/>
                <a:gd name="T35" fmla="*/ 7 h 34"/>
                <a:gd name="T36" fmla="*/ 6 w 34"/>
                <a:gd name="T37" fmla="*/ 3 h 34"/>
                <a:gd name="T38" fmla="*/ 11 w 34"/>
                <a:gd name="T39" fmla="*/ 0 h 34"/>
                <a:gd name="T40" fmla="*/ 17 w 34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1" y="7"/>
                  </a:lnTo>
                  <a:lnTo>
                    <a:pt x="34" y="12"/>
                  </a:lnTo>
                  <a:lnTo>
                    <a:pt x="34" y="17"/>
                  </a:lnTo>
                  <a:lnTo>
                    <a:pt x="34" y="23"/>
                  </a:lnTo>
                  <a:lnTo>
                    <a:pt x="31" y="28"/>
                  </a:lnTo>
                  <a:lnTo>
                    <a:pt x="27" y="32"/>
                  </a:lnTo>
                  <a:lnTo>
                    <a:pt x="22" y="34"/>
                  </a:lnTo>
                  <a:lnTo>
                    <a:pt x="17" y="34"/>
                  </a:lnTo>
                  <a:lnTo>
                    <a:pt x="11" y="34"/>
                  </a:lnTo>
                  <a:lnTo>
                    <a:pt x="6" y="32"/>
                  </a:lnTo>
                  <a:lnTo>
                    <a:pt x="2" y="28"/>
                  </a:lnTo>
                  <a:lnTo>
                    <a:pt x="0" y="23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2" y="7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6" name="Freeform 116"/>
            <p:cNvSpPr>
              <a:spLocks/>
            </p:cNvSpPr>
            <p:nvPr/>
          </p:nvSpPr>
          <p:spPr bwMode="auto">
            <a:xfrm>
              <a:off x="5253038" y="2978150"/>
              <a:ext cx="53975" cy="55563"/>
            </a:xfrm>
            <a:custGeom>
              <a:avLst/>
              <a:gdLst>
                <a:gd name="T0" fmla="*/ 17 w 34"/>
                <a:gd name="T1" fmla="*/ 0 h 35"/>
                <a:gd name="T2" fmla="*/ 22 w 34"/>
                <a:gd name="T3" fmla="*/ 1 h 35"/>
                <a:gd name="T4" fmla="*/ 27 w 34"/>
                <a:gd name="T5" fmla="*/ 4 h 35"/>
                <a:gd name="T6" fmla="*/ 31 w 34"/>
                <a:gd name="T7" fmla="*/ 8 h 35"/>
                <a:gd name="T8" fmla="*/ 34 w 34"/>
                <a:gd name="T9" fmla="*/ 13 h 35"/>
                <a:gd name="T10" fmla="*/ 34 w 34"/>
                <a:gd name="T11" fmla="*/ 18 h 35"/>
                <a:gd name="T12" fmla="*/ 34 w 34"/>
                <a:gd name="T13" fmla="*/ 23 h 35"/>
                <a:gd name="T14" fmla="*/ 31 w 34"/>
                <a:gd name="T15" fmla="*/ 29 h 35"/>
                <a:gd name="T16" fmla="*/ 27 w 34"/>
                <a:gd name="T17" fmla="*/ 31 h 35"/>
                <a:gd name="T18" fmla="*/ 22 w 34"/>
                <a:gd name="T19" fmla="*/ 34 h 35"/>
                <a:gd name="T20" fmla="*/ 17 w 34"/>
                <a:gd name="T21" fmla="*/ 35 h 35"/>
                <a:gd name="T22" fmla="*/ 11 w 34"/>
                <a:gd name="T23" fmla="*/ 34 h 35"/>
                <a:gd name="T24" fmla="*/ 6 w 34"/>
                <a:gd name="T25" fmla="*/ 31 h 35"/>
                <a:gd name="T26" fmla="*/ 2 w 34"/>
                <a:gd name="T27" fmla="*/ 29 h 35"/>
                <a:gd name="T28" fmla="*/ 0 w 34"/>
                <a:gd name="T29" fmla="*/ 23 h 35"/>
                <a:gd name="T30" fmla="*/ 0 w 34"/>
                <a:gd name="T31" fmla="*/ 18 h 35"/>
                <a:gd name="T32" fmla="*/ 0 w 34"/>
                <a:gd name="T33" fmla="*/ 13 h 35"/>
                <a:gd name="T34" fmla="*/ 2 w 34"/>
                <a:gd name="T35" fmla="*/ 8 h 35"/>
                <a:gd name="T36" fmla="*/ 6 w 34"/>
                <a:gd name="T37" fmla="*/ 4 h 35"/>
                <a:gd name="T38" fmla="*/ 11 w 34"/>
                <a:gd name="T39" fmla="*/ 1 h 35"/>
                <a:gd name="T40" fmla="*/ 17 w 34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22" y="1"/>
                  </a:lnTo>
                  <a:lnTo>
                    <a:pt x="27" y="4"/>
                  </a:lnTo>
                  <a:lnTo>
                    <a:pt x="31" y="8"/>
                  </a:lnTo>
                  <a:lnTo>
                    <a:pt x="34" y="13"/>
                  </a:lnTo>
                  <a:lnTo>
                    <a:pt x="34" y="18"/>
                  </a:lnTo>
                  <a:lnTo>
                    <a:pt x="34" y="23"/>
                  </a:lnTo>
                  <a:lnTo>
                    <a:pt x="31" y="29"/>
                  </a:lnTo>
                  <a:lnTo>
                    <a:pt x="27" y="31"/>
                  </a:lnTo>
                  <a:lnTo>
                    <a:pt x="22" y="34"/>
                  </a:lnTo>
                  <a:lnTo>
                    <a:pt x="17" y="35"/>
                  </a:lnTo>
                  <a:lnTo>
                    <a:pt x="11" y="34"/>
                  </a:lnTo>
                  <a:lnTo>
                    <a:pt x="6" y="31"/>
                  </a:lnTo>
                  <a:lnTo>
                    <a:pt x="2" y="29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4"/>
                  </a:lnTo>
                  <a:lnTo>
                    <a:pt x="11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7F81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7" name="Freeform 117"/>
            <p:cNvSpPr>
              <a:spLocks/>
            </p:cNvSpPr>
            <p:nvPr/>
          </p:nvSpPr>
          <p:spPr bwMode="auto">
            <a:xfrm>
              <a:off x="4932363" y="2660650"/>
              <a:ext cx="100013" cy="142875"/>
            </a:xfrm>
            <a:custGeom>
              <a:avLst/>
              <a:gdLst>
                <a:gd name="T0" fmla="*/ 58 w 63"/>
                <a:gd name="T1" fmla="*/ 0 h 90"/>
                <a:gd name="T2" fmla="*/ 60 w 63"/>
                <a:gd name="T3" fmla="*/ 0 h 90"/>
                <a:gd name="T4" fmla="*/ 61 w 63"/>
                <a:gd name="T5" fmla="*/ 2 h 90"/>
                <a:gd name="T6" fmla="*/ 63 w 63"/>
                <a:gd name="T7" fmla="*/ 5 h 90"/>
                <a:gd name="T8" fmla="*/ 63 w 63"/>
                <a:gd name="T9" fmla="*/ 7 h 90"/>
                <a:gd name="T10" fmla="*/ 61 w 63"/>
                <a:gd name="T11" fmla="*/ 11 h 90"/>
                <a:gd name="T12" fmla="*/ 14 w 63"/>
                <a:gd name="T13" fmla="*/ 86 h 90"/>
                <a:gd name="T14" fmla="*/ 12 w 63"/>
                <a:gd name="T15" fmla="*/ 87 h 90"/>
                <a:gd name="T16" fmla="*/ 10 w 63"/>
                <a:gd name="T17" fmla="*/ 89 h 90"/>
                <a:gd name="T18" fmla="*/ 8 w 63"/>
                <a:gd name="T19" fmla="*/ 90 h 90"/>
                <a:gd name="T20" fmla="*/ 5 w 63"/>
                <a:gd name="T21" fmla="*/ 89 h 90"/>
                <a:gd name="T22" fmla="*/ 4 w 63"/>
                <a:gd name="T23" fmla="*/ 89 h 90"/>
                <a:gd name="T24" fmla="*/ 1 w 63"/>
                <a:gd name="T25" fmla="*/ 86 h 90"/>
                <a:gd name="T26" fmla="*/ 0 w 63"/>
                <a:gd name="T27" fmla="*/ 83 h 90"/>
                <a:gd name="T28" fmla="*/ 0 w 63"/>
                <a:gd name="T29" fmla="*/ 81 h 90"/>
                <a:gd name="T30" fmla="*/ 1 w 63"/>
                <a:gd name="T31" fmla="*/ 78 h 90"/>
                <a:gd name="T32" fmla="*/ 50 w 63"/>
                <a:gd name="T33" fmla="*/ 2 h 90"/>
                <a:gd name="T34" fmla="*/ 51 w 63"/>
                <a:gd name="T35" fmla="*/ 1 h 90"/>
                <a:gd name="T36" fmla="*/ 54 w 63"/>
                <a:gd name="T37" fmla="*/ 0 h 90"/>
                <a:gd name="T38" fmla="*/ 58 w 63"/>
                <a:gd name="T3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90">
                  <a:moveTo>
                    <a:pt x="58" y="0"/>
                  </a:moveTo>
                  <a:lnTo>
                    <a:pt x="60" y="0"/>
                  </a:lnTo>
                  <a:lnTo>
                    <a:pt x="61" y="2"/>
                  </a:lnTo>
                  <a:lnTo>
                    <a:pt x="63" y="5"/>
                  </a:lnTo>
                  <a:lnTo>
                    <a:pt x="63" y="7"/>
                  </a:lnTo>
                  <a:lnTo>
                    <a:pt x="61" y="11"/>
                  </a:lnTo>
                  <a:lnTo>
                    <a:pt x="14" y="86"/>
                  </a:lnTo>
                  <a:lnTo>
                    <a:pt x="12" y="87"/>
                  </a:lnTo>
                  <a:lnTo>
                    <a:pt x="10" y="89"/>
                  </a:lnTo>
                  <a:lnTo>
                    <a:pt x="8" y="90"/>
                  </a:lnTo>
                  <a:lnTo>
                    <a:pt x="5" y="89"/>
                  </a:lnTo>
                  <a:lnTo>
                    <a:pt x="4" y="89"/>
                  </a:lnTo>
                  <a:lnTo>
                    <a:pt x="1" y="86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1" y="78"/>
                  </a:lnTo>
                  <a:lnTo>
                    <a:pt x="50" y="2"/>
                  </a:lnTo>
                  <a:lnTo>
                    <a:pt x="51" y="1"/>
                  </a:lnTo>
                  <a:lnTo>
                    <a:pt x="54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8" name="Freeform 118"/>
            <p:cNvSpPr>
              <a:spLocks/>
            </p:cNvSpPr>
            <p:nvPr/>
          </p:nvSpPr>
          <p:spPr bwMode="auto">
            <a:xfrm>
              <a:off x="5522913" y="2651125"/>
              <a:ext cx="120650" cy="152400"/>
            </a:xfrm>
            <a:custGeom>
              <a:avLst/>
              <a:gdLst>
                <a:gd name="T0" fmla="*/ 9 w 76"/>
                <a:gd name="T1" fmla="*/ 0 h 96"/>
                <a:gd name="T2" fmla="*/ 11 w 76"/>
                <a:gd name="T3" fmla="*/ 2 h 96"/>
                <a:gd name="T4" fmla="*/ 13 w 76"/>
                <a:gd name="T5" fmla="*/ 3 h 96"/>
                <a:gd name="T6" fmla="*/ 74 w 76"/>
                <a:gd name="T7" fmla="*/ 84 h 96"/>
                <a:gd name="T8" fmla="*/ 76 w 76"/>
                <a:gd name="T9" fmla="*/ 87 h 96"/>
                <a:gd name="T10" fmla="*/ 76 w 76"/>
                <a:gd name="T11" fmla="*/ 89 h 96"/>
                <a:gd name="T12" fmla="*/ 74 w 76"/>
                <a:gd name="T13" fmla="*/ 92 h 96"/>
                <a:gd name="T14" fmla="*/ 73 w 76"/>
                <a:gd name="T15" fmla="*/ 95 h 96"/>
                <a:gd name="T16" fmla="*/ 70 w 76"/>
                <a:gd name="T17" fmla="*/ 96 h 96"/>
                <a:gd name="T18" fmla="*/ 68 w 76"/>
                <a:gd name="T19" fmla="*/ 96 h 96"/>
                <a:gd name="T20" fmla="*/ 65 w 76"/>
                <a:gd name="T21" fmla="*/ 95 h 96"/>
                <a:gd name="T22" fmla="*/ 63 w 76"/>
                <a:gd name="T23" fmla="*/ 93 h 96"/>
                <a:gd name="T24" fmla="*/ 1 w 76"/>
                <a:gd name="T25" fmla="*/ 13 h 96"/>
                <a:gd name="T26" fmla="*/ 0 w 76"/>
                <a:gd name="T27" fmla="*/ 10 h 96"/>
                <a:gd name="T28" fmla="*/ 0 w 76"/>
                <a:gd name="T29" fmla="*/ 7 h 96"/>
                <a:gd name="T30" fmla="*/ 1 w 76"/>
                <a:gd name="T31" fmla="*/ 4 h 96"/>
                <a:gd name="T32" fmla="*/ 2 w 76"/>
                <a:gd name="T33" fmla="*/ 2 h 96"/>
                <a:gd name="T34" fmla="*/ 5 w 76"/>
                <a:gd name="T35" fmla="*/ 0 h 96"/>
                <a:gd name="T36" fmla="*/ 9 w 76"/>
                <a:gd name="T3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96">
                  <a:moveTo>
                    <a:pt x="9" y="0"/>
                  </a:moveTo>
                  <a:lnTo>
                    <a:pt x="11" y="2"/>
                  </a:lnTo>
                  <a:lnTo>
                    <a:pt x="13" y="3"/>
                  </a:lnTo>
                  <a:lnTo>
                    <a:pt x="74" y="84"/>
                  </a:lnTo>
                  <a:lnTo>
                    <a:pt x="76" y="87"/>
                  </a:lnTo>
                  <a:lnTo>
                    <a:pt x="76" y="89"/>
                  </a:lnTo>
                  <a:lnTo>
                    <a:pt x="74" y="92"/>
                  </a:lnTo>
                  <a:lnTo>
                    <a:pt x="73" y="95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5" y="95"/>
                  </a:lnTo>
                  <a:lnTo>
                    <a:pt x="63" y="9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9" name="Freeform 119"/>
            <p:cNvSpPr>
              <a:spLocks/>
            </p:cNvSpPr>
            <p:nvPr/>
          </p:nvSpPr>
          <p:spPr bwMode="auto">
            <a:xfrm>
              <a:off x="5075238" y="3043238"/>
              <a:ext cx="407988" cy="98425"/>
            </a:xfrm>
            <a:custGeom>
              <a:avLst/>
              <a:gdLst>
                <a:gd name="T0" fmla="*/ 7 w 257"/>
                <a:gd name="T1" fmla="*/ 0 h 62"/>
                <a:gd name="T2" fmla="*/ 9 w 257"/>
                <a:gd name="T3" fmla="*/ 0 h 62"/>
                <a:gd name="T4" fmla="*/ 12 w 257"/>
                <a:gd name="T5" fmla="*/ 1 h 62"/>
                <a:gd name="T6" fmla="*/ 15 w 257"/>
                <a:gd name="T7" fmla="*/ 3 h 62"/>
                <a:gd name="T8" fmla="*/ 28 w 257"/>
                <a:gd name="T9" fmla="*/ 18 h 62"/>
                <a:gd name="T10" fmla="*/ 47 w 257"/>
                <a:gd name="T11" fmla="*/ 31 h 62"/>
                <a:gd name="T12" fmla="*/ 74 w 257"/>
                <a:gd name="T13" fmla="*/ 40 h 62"/>
                <a:gd name="T14" fmla="*/ 101 w 257"/>
                <a:gd name="T15" fmla="*/ 45 h 62"/>
                <a:gd name="T16" fmla="*/ 134 w 257"/>
                <a:gd name="T17" fmla="*/ 48 h 62"/>
                <a:gd name="T18" fmla="*/ 166 w 257"/>
                <a:gd name="T19" fmla="*/ 44 h 62"/>
                <a:gd name="T20" fmla="*/ 195 w 257"/>
                <a:gd name="T21" fmla="*/ 35 h 62"/>
                <a:gd name="T22" fmla="*/ 221 w 257"/>
                <a:gd name="T23" fmla="*/ 22 h 62"/>
                <a:gd name="T24" fmla="*/ 244 w 257"/>
                <a:gd name="T25" fmla="*/ 5 h 62"/>
                <a:gd name="T26" fmla="*/ 246 w 257"/>
                <a:gd name="T27" fmla="*/ 3 h 62"/>
                <a:gd name="T28" fmla="*/ 249 w 257"/>
                <a:gd name="T29" fmla="*/ 3 h 62"/>
                <a:gd name="T30" fmla="*/ 253 w 257"/>
                <a:gd name="T31" fmla="*/ 3 h 62"/>
                <a:gd name="T32" fmla="*/ 254 w 257"/>
                <a:gd name="T33" fmla="*/ 6 h 62"/>
                <a:gd name="T34" fmla="*/ 257 w 257"/>
                <a:gd name="T35" fmla="*/ 7 h 62"/>
                <a:gd name="T36" fmla="*/ 257 w 257"/>
                <a:gd name="T37" fmla="*/ 11 h 62"/>
                <a:gd name="T38" fmla="*/ 257 w 257"/>
                <a:gd name="T39" fmla="*/ 14 h 62"/>
                <a:gd name="T40" fmla="*/ 254 w 257"/>
                <a:gd name="T41" fmla="*/ 17 h 62"/>
                <a:gd name="T42" fmla="*/ 235 w 257"/>
                <a:gd name="T43" fmla="*/ 32 h 62"/>
                <a:gd name="T44" fmla="*/ 211 w 257"/>
                <a:gd name="T45" fmla="*/ 45 h 62"/>
                <a:gd name="T46" fmla="*/ 185 w 257"/>
                <a:gd name="T47" fmla="*/ 54 h 62"/>
                <a:gd name="T48" fmla="*/ 156 w 257"/>
                <a:gd name="T49" fmla="*/ 61 h 62"/>
                <a:gd name="T50" fmla="*/ 127 w 257"/>
                <a:gd name="T51" fmla="*/ 62 h 62"/>
                <a:gd name="T52" fmla="*/ 100 w 257"/>
                <a:gd name="T53" fmla="*/ 61 h 62"/>
                <a:gd name="T54" fmla="*/ 67 w 257"/>
                <a:gd name="T55" fmla="*/ 54 h 62"/>
                <a:gd name="T56" fmla="*/ 40 w 257"/>
                <a:gd name="T57" fmla="*/ 44 h 62"/>
                <a:gd name="T58" fmla="*/ 17 w 257"/>
                <a:gd name="T59" fmla="*/ 30 h 62"/>
                <a:gd name="T60" fmla="*/ 2 w 257"/>
                <a:gd name="T61" fmla="*/ 11 h 62"/>
                <a:gd name="T62" fmla="*/ 0 w 257"/>
                <a:gd name="T63" fmla="*/ 9 h 62"/>
                <a:gd name="T64" fmla="*/ 0 w 257"/>
                <a:gd name="T65" fmla="*/ 6 h 62"/>
                <a:gd name="T66" fmla="*/ 2 w 257"/>
                <a:gd name="T67" fmla="*/ 3 h 62"/>
                <a:gd name="T68" fmla="*/ 3 w 257"/>
                <a:gd name="T69" fmla="*/ 1 h 62"/>
                <a:gd name="T70" fmla="*/ 7 w 257"/>
                <a:gd name="T7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" h="62">
                  <a:moveTo>
                    <a:pt x="7" y="0"/>
                  </a:moveTo>
                  <a:lnTo>
                    <a:pt x="9" y="0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28" y="18"/>
                  </a:lnTo>
                  <a:lnTo>
                    <a:pt x="47" y="31"/>
                  </a:lnTo>
                  <a:lnTo>
                    <a:pt x="74" y="40"/>
                  </a:lnTo>
                  <a:lnTo>
                    <a:pt x="101" y="45"/>
                  </a:lnTo>
                  <a:lnTo>
                    <a:pt x="134" y="48"/>
                  </a:lnTo>
                  <a:lnTo>
                    <a:pt x="166" y="44"/>
                  </a:lnTo>
                  <a:lnTo>
                    <a:pt x="195" y="35"/>
                  </a:lnTo>
                  <a:lnTo>
                    <a:pt x="221" y="22"/>
                  </a:lnTo>
                  <a:lnTo>
                    <a:pt x="244" y="5"/>
                  </a:lnTo>
                  <a:lnTo>
                    <a:pt x="246" y="3"/>
                  </a:lnTo>
                  <a:lnTo>
                    <a:pt x="249" y="3"/>
                  </a:lnTo>
                  <a:lnTo>
                    <a:pt x="253" y="3"/>
                  </a:lnTo>
                  <a:lnTo>
                    <a:pt x="254" y="6"/>
                  </a:lnTo>
                  <a:lnTo>
                    <a:pt x="257" y="7"/>
                  </a:lnTo>
                  <a:lnTo>
                    <a:pt x="257" y="11"/>
                  </a:lnTo>
                  <a:lnTo>
                    <a:pt x="257" y="14"/>
                  </a:lnTo>
                  <a:lnTo>
                    <a:pt x="254" y="17"/>
                  </a:lnTo>
                  <a:lnTo>
                    <a:pt x="235" y="32"/>
                  </a:lnTo>
                  <a:lnTo>
                    <a:pt x="211" y="45"/>
                  </a:lnTo>
                  <a:lnTo>
                    <a:pt x="185" y="54"/>
                  </a:lnTo>
                  <a:lnTo>
                    <a:pt x="156" y="61"/>
                  </a:lnTo>
                  <a:lnTo>
                    <a:pt x="127" y="62"/>
                  </a:lnTo>
                  <a:lnTo>
                    <a:pt x="100" y="61"/>
                  </a:lnTo>
                  <a:lnTo>
                    <a:pt x="67" y="54"/>
                  </a:lnTo>
                  <a:lnTo>
                    <a:pt x="40" y="44"/>
                  </a:lnTo>
                  <a:lnTo>
                    <a:pt x="17" y="30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0" name="Freeform 120"/>
            <p:cNvSpPr>
              <a:spLocks/>
            </p:cNvSpPr>
            <p:nvPr/>
          </p:nvSpPr>
          <p:spPr bwMode="auto">
            <a:xfrm>
              <a:off x="4954588" y="3113088"/>
              <a:ext cx="147638" cy="188913"/>
            </a:xfrm>
            <a:custGeom>
              <a:avLst/>
              <a:gdLst>
                <a:gd name="T0" fmla="*/ 87 w 93"/>
                <a:gd name="T1" fmla="*/ 0 h 119"/>
                <a:gd name="T2" fmla="*/ 89 w 93"/>
                <a:gd name="T3" fmla="*/ 0 h 119"/>
                <a:gd name="T4" fmla="*/ 92 w 93"/>
                <a:gd name="T5" fmla="*/ 3 h 119"/>
                <a:gd name="T6" fmla="*/ 93 w 93"/>
                <a:gd name="T7" fmla="*/ 4 h 119"/>
                <a:gd name="T8" fmla="*/ 93 w 93"/>
                <a:gd name="T9" fmla="*/ 8 h 119"/>
                <a:gd name="T10" fmla="*/ 93 w 93"/>
                <a:gd name="T11" fmla="*/ 10 h 119"/>
                <a:gd name="T12" fmla="*/ 89 w 93"/>
                <a:gd name="T13" fmla="*/ 21 h 119"/>
                <a:gd name="T14" fmla="*/ 83 w 93"/>
                <a:gd name="T15" fmla="*/ 35 h 119"/>
                <a:gd name="T16" fmla="*/ 76 w 93"/>
                <a:gd name="T17" fmla="*/ 52 h 119"/>
                <a:gd name="T18" fmla="*/ 66 w 93"/>
                <a:gd name="T19" fmla="*/ 69 h 119"/>
                <a:gd name="T20" fmla="*/ 53 w 93"/>
                <a:gd name="T21" fmla="*/ 86 h 119"/>
                <a:gd name="T22" fmla="*/ 34 w 93"/>
                <a:gd name="T23" fmla="*/ 102 h 119"/>
                <a:gd name="T24" fmla="*/ 11 w 93"/>
                <a:gd name="T25" fmla="*/ 119 h 119"/>
                <a:gd name="T26" fmla="*/ 9 w 93"/>
                <a:gd name="T27" fmla="*/ 119 h 119"/>
                <a:gd name="T28" fmla="*/ 7 w 93"/>
                <a:gd name="T29" fmla="*/ 119 h 119"/>
                <a:gd name="T30" fmla="*/ 4 w 93"/>
                <a:gd name="T31" fmla="*/ 119 h 119"/>
                <a:gd name="T32" fmla="*/ 3 w 93"/>
                <a:gd name="T33" fmla="*/ 118 h 119"/>
                <a:gd name="T34" fmla="*/ 0 w 93"/>
                <a:gd name="T35" fmla="*/ 117 h 119"/>
                <a:gd name="T36" fmla="*/ 0 w 93"/>
                <a:gd name="T37" fmla="*/ 113 h 119"/>
                <a:gd name="T38" fmla="*/ 0 w 93"/>
                <a:gd name="T39" fmla="*/ 110 h 119"/>
                <a:gd name="T40" fmla="*/ 2 w 93"/>
                <a:gd name="T41" fmla="*/ 107 h 119"/>
                <a:gd name="T42" fmla="*/ 3 w 93"/>
                <a:gd name="T43" fmla="*/ 106 h 119"/>
                <a:gd name="T44" fmla="*/ 28 w 93"/>
                <a:gd name="T45" fmla="*/ 88 h 119"/>
                <a:gd name="T46" fmla="*/ 46 w 93"/>
                <a:gd name="T47" fmla="*/ 69 h 119"/>
                <a:gd name="T48" fmla="*/ 59 w 93"/>
                <a:gd name="T49" fmla="*/ 51 h 119"/>
                <a:gd name="T50" fmla="*/ 68 w 93"/>
                <a:gd name="T51" fmla="*/ 33 h 119"/>
                <a:gd name="T52" fmla="*/ 75 w 93"/>
                <a:gd name="T53" fmla="*/ 16 h 119"/>
                <a:gd name="T54" fmla="*/ 79 w 93"/>
                <a:gd name="T55" fmla="*/ 4 h 119"/>
                <a:gd name="T56" fmla="*/ 80 w 93"/>
                <a:gd name="T57" fmla="*/ 1 h 119"/>
                <a:gd name="T58" fmla="*/ 83 w 93"/>
                <a:gd name="T59" fmla="*/ 0 h 119"/>
                <a:gd name="T60" fmla="*/ 87 w 93"/>
                <a:gd name="T6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119">
                  <a:moveTo>
                    <a:pt x="87" y="0"/>
                  </a:moveTo>
                  <a:lnTo>
                    <a:pt x="89" y="0"/>
                  </a:lnTo>
                  <a:lnTo>
                    <a:pt x="92" y="3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3" y="10"/>
                  </a:lnTo>
                  <a:lnTo>
                    <a:pt x="89" y="21"/>
                  </a:lnTo>
                  <a:lnTo>
                    <a:pt x="83" y="35"/>
                  </a:lnTo>
                  <a:lnTo>
                    <a:pt x="76" y="52"/>
                  </a:lnTo>
                  <a:lnTo>
                    <a:pt x="66" y="69"/>
                  </a:lnTo>
                  <a:lnTo>
                    <a:pt x="53" y="86"/>
                  </a:lnTo>
                  <a:lnTo>
                    <a:pt x="34" y="102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4" y="119"/>
                  </a:lnTo>
                  <a:lnTo>
                    <a:pt x="3" y="118"/>
                  </a:lnTo>
                  <a:lnTo>
                    <a:pt x="0" y="117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2" y="107"/>
                  </a:lnTo>
                  <a:lnTo>
                    <a:pt x="3" y="106"/>
                  </a:lnTo>
                  <a:lnTo>
                    <a:pt x="28" y="88"/>
                  </a:lnTo>
                  <a:lnTo>
                    <a:pt x="46" y="69"/>
                  </a:lnTo>
                  <a:lnTo>
                    <a:pt x="59" y="51"/>
                  </a:lnTo>
                  <a:lnTo>
                    <a:pt x="68" y="33"/>
                  </a:lnTo>
                  <a:lnTo>
                    <a:pt x="75" y="16"/>
                  </a:lnTo>
                  <a:lnTo>
                    <a:pt x="79" y="4"/>
                  </a:lnTo>
                  <a:lnTo>
                    <a:pt x="80" y="1"/>
                  </a:lnTo>
                  <a:lnTo>
                    <a:pt x="83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1" name="Freeform 121"/>
            <p:cNvSpPr>
              <a:spLocks/>
            </p:cNvSpPr>
            <p:nvPr/>
          </p:nvSpPr>
          <p:spPr bwMode="auto">
            <a:xfrm>
              <a:off x="5006976" y="3135313"/>
              <a:ext cx="153988" cy="222250"/>
            </a:xfrm>
            <a:custGeom>
              <a:avLst/>
              <a:gdLst>
                <a:gd name="T0" fmla="*/ 89 w 97"/>
                <a:gd name="T1" fmla="*/ 0 h 140"/>
                <a:gd name="T2" fmla="*/ 92 w 97"/>
                <a:gd name="T3" fmla="*/ 2 h 140"/>
                <a:gd name="T4" fmla="*/ 94 w 97"/>
                <a:gd name="T5" fmla="*/ 3 h 140"/>
                <a:gd name="T6" fmla="*/ 97 w 97"/>
                <a:gd name="T7" fmla="*/ 6 h 140"/>
                <a:gd name="T8" fmla="*/ 97 w 97"/>
                <a:gd name="T9" fmla="*/ 8 h 140"/>
                <a:gd name="T10" fmla="*/ 96 w 97"/>
                <a:gd name="T11" fmla="*/ 12 h 140"/>
                <a:gd name="T12" fmla="*/ 94 w 97"/>
                <a:gd name="T13" fmla="*/ 16 h 140"/>
                <a:gd name="T14" fmla="*/ 93 w 97"/>
                <a:gd name="T15" fmla="*/ 21 h 140"/>
                <a:gd name="T16" fmla="*/ 88 w 97"/>
                <a:gd name="T17" fmla="*/ 34 h 140"/>
                <a:gd name="T18" fmla="*/ 81 w 97"/>
                <a:gd name="T19" fmla="*/ 51 h 140"/>
                <a:gd name="T20" fmla="*/ 71 w 97"/>
                <a:gd name="T21" fmla="*/ 71 h 140"/>
                <a:gd name="T22" fmla="*/ 58 w 97"/>
                <a:gd name="T23" fmla="*/ 93 h 140"/>
                <a:gd name="T24" fmla="*/ 38 w 97"/>
                <a:gd name="T25" fmla="*/ 116 h 140"/>
                <a:gd name="T26" fmla="*/ 13 w 97"/>
                <a:gd name="T27" fmla="*/ 138 h 140"/>
                <a:gd name="T28" fmla="*/ 11 w 97"/>
                <a:gd name="T29" fmla="*/ 139 h 140"/>
                <a:gd name="T30" fmla="*/ 8 w 97"/>
                <a:gd name="T31" fmla="*/ 140 h 140"/>
                <a:gd name="T32" fmla="*/ 4 w 97"/>
                <a:gd name="T33" fmla="*/ 139 h 140"/>
                <a:gd name="T34" fmla="*/ 1 w 97"/>
                <a:gd name="T35" fmla="*/ 137 h 140"/>
                <a:gd name="T36" fmla="*/ 0 w 97"/>
                <a:gd name="T37" fmla="*/ 134 h 140"/>
                <a:gd name="T38" fmla="*/ 0 w 97"/>
                <a:gd name="T39" fmla="*/ 131 h 140"/>
                <a:gd name="T40" fmla="*/ 1 w 97"/>
                <a:gd name="T41" fmla="*/ 129 h 140"/>
                <a:gd name="T42" fmla="*/ 3 w 97"/>
                <a:gd name="T43" fmla="*/ 126 h 140"/>
                <a:gd name="T44" fmla="*/ 30 w 97"/>
                <a:gd name="T45" fmla="*/ 101 h 140"/>
                <a:gd name="T46" fmla="*/ 51 w 97"/>
                <a:gd name="T47" fmla="*/ 76 h 140"/>
                <a:gd name="T48" fmla="*/ 64 w 97"/>
                <a:gd name="T49" fmla="*/ 53 h 140"/>
                <a:gd name="T50" fmla="*/ 73 w 97"/>
                <a:gd name="T51" fmla="*/ 32 h 140"/>
                <a:gd name="T52" fmla="*/ 79 w 97"/>
                <a:gd name="T53" fmla="*/ 16 h 140"/>
                <a:gd name="T54" fmla="*/ 80 w 97"/>
                <a:gd name="T55" fmla="*/ 11 h 140"/>
                <a:gd name="T56" fmla="*/ 83 w 97"/>
                <a:gd name="T57" fmla="*/ 6 h 140"/>
                <a:gd name="T58" fmla="*/ 84 w 97"/>
                <a:gd name="T59" fmla="*/ 3 h 140"/>
                <a:gd name="T60" fmla="*/ 86 w 97"/>
                <a:gd name="T61" fmla="*/ 2 h 140"/>
                <a:gd name="T62" fmla="*/ 89 w 97"/>
                <a:gd name="T6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40">
                  <a:moveTo>
                    <a:pt x="89" y="0"/>
                  </a:moveTo>
                  <a:lnTo>
                    <a:pt x="92" y="2"/>
                  </a:lnTo>
                  <a:lnTo>
                    <a:pt x="94" y="3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6" y="12"/>
                  </a:lnTo>
                  <a:lnTo>
                    <a:pt x="94" y="16"/>
                  </a:lnTo>
                  <a:lnTo>
                    <a:pt x="93" y="21"/>
                  </a:lnTo>
                  <a:lnTo>
                    <a:pt x="88" y="34"/>
                  </a:lnTo>
                  <a:lnTo>
                    <a:pt x="81" y="51"/>
                  </a:lnTo>
                  <a:lnTo>
                    <a:pt x="71" y="71"/>
                  </a:lnTo>
                  <a:lnTo>
                    <a:pt x="58" y="93"/>
                  </a:lnTo>
                  <a:lnTo>
                    <a:pt x="38" y="116"/>
                  </a:lnTo>
                  <a:lnTo>
                    <a:pt x="13" y="138"/>
                  </a:lnTo>
                  <a:lnTo>
                    <a:pt x="11" y="139"/>
                  </a:lnTo>
                  <a:lnTo>
                    <a:pt x="8" y="140"/>
                  </a:lnTo>
                  <a:lnTo>
                    <a:pt x="4" y="139"/>
                  </a:lnTo>
                  <a:lnTo>
                    <a:pt x="1" y="137"/>
                  </a:lnTo>
                  <a:lnTo>
                    <a:pt x="0" y="134"/>
                  </a:lnTo>
                  <a:lnTo>
                    <a:pt x="0" y="131"/>
                  </a:lnTo>
                  <a:lnTo>
                    <a:pt x="1" y="129"/>
                  </a:lnTo>
                  <a:lnTo>
                    <a:pt x="3" y="126"/>
                  </a:lnTo>
                  <a:lnTo>
                    <a:pt x="30" y="101"/>
                  </a:lnTo>
                  <a:lnTo>
                    <a:pt x="51" y="76"/>
                  </a:lnTo>
                  <a:lnTo>
                    <a:pt x="64" y="53"/>
                  </a:lnTo>
                  <a:lnTo>
                    <a:pt x="73" y="32"/>
                  </a:lnTo>
                  <a:lnTo>
                    <a:pt x="79" y="16"/>
                  </a:lnTo>
                  <a:lnTo>
                    <a:pt x="80" y="11"/>
                  </a:lnTo>
                  <a:lnTo>
                    <a:pt x="83" y="6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2" name="Freeform 122"/>
            <p:cNvSpPr>
              <a:spLocks/>
            </p:cNvSpPr>
            <p:nvPr/>
          </p:nvSpPr>
          <p:spPr bwMode="auto">
            <a:xfrm>
              <a:off x="5060951" y="3154363"/>
              <a:ext cx="160338" cy="249238"/>
            </a:xfrm>
            <a:custGeom>
              <a:avLst/>
              <a:gdLst>
                <a:gd name="T0" fmla="*/ 94 w 101"/>
                <a:gd name="T1" fmla="*/ 0 h 157"/>
                <a:gd name="T2" fmla="*/ 97 w 101"/>
                <a:gd name="T3" fmla="*/ 0 h 157"/>
                <a:gd name="T4" fmla="*/ 100 w 101"/>
                <a:gd name="T5" fmla="*/ 3 h 157"/>
                <a:gd name="T6" fmla="*/ 101 w 101"/>
                <a:gd name="T7" fmla="*/ 5 h 157"/>
                <a:gd name="T8" fmla="*/ 101 w 101"/>
                <a:gd name="T9" fmla="*/ 8 h 157"/>
                <a:gd name="T10" fmla="*/ 101 w 101"/>
                <a:gd name="T11" fmla="*/ 11 h 157"/>
                <a:gd name="T12" fmla="*/ 100 w 101"/>
                <a:gd name="T13" fmla="*/ 13 h 157"/>
                <a:gd name="T14" fmla="*/ 98 w 101"/>
                <a:gd name="T15" fmla="*/ 17 h 157"/>
                <a:gd name="T16" fmla="*/ 97 w 101"/>
                <a:gd name="T17" fmla="*/ 22 h 157"/>
                <a:gd name="T18" fmla="*/ 90 w 101"/>
                <a:gd name="T19" fmla="*/ 39 h 157"/>
                <a:gd name="T20" fmla="*/ 83 w 101"/>
                <a:gd name="T21" fmla="*/ 60 h 157"/>
                <a:gd name="T22" fmla="*/ 72 w 101"/>
                <a:gd name="T23" fmla="*/ 84 h 157"/>
                <a:gd name="T24" fmla="*/ 56 w 101"/>
                <a:gd name="T25" fmla="*/ 108 h 157"/>
                <a:gd name="T26" fmla="*/ 37 w 101"/>
                <a:gd name="T27" fmla="*/ 132 h 157"/>
                <a:gd name="T28" fmla="*/ 13 w 101"/>
                <a:gd name="T29" fmla="*/ 155 h 157"/>
                <a:gd name="T30" fmla="*/ 11 w 101"/>
                <a:gd name="T31" fmla="*/ 156 h 157"/>
                <a:gd name="T32" fmla="*/ 8 w 101"/>
                <a:gd name="T33" fmla="*/ 157 h 157"/>
                <a:gd name="T34" fmla="*/ 5 w 101"/>
                <a:gd name="T35" fmla="*/ 156 h 157"/>
                <a:gd name="T36" fmla="*/ 3 w 101"/>
                <a:gd name="T37" fmla="*/ 153 h 157"/>
                <a:gd name="T38" fmla="*/ 1 w 101"/>
                <a:gd name="T39" fmla="*/ 151 h 157"/>
                <a:gd name="T40" fmla="*/ 0 w 101"/>
                <a:gd name="T41" fmla="*/ 148 h 157"/>
                <a:gd name="T42" fmla="*/ 1 w 101"/>
                <a:gd name="T43" fmla="*/ 146 h 157"/>
                <a:gd name="T44" fmla="*/ 4 w 101"/>
                <a:gd name="T45" fmla="*/ 143 h 157"/>
                <a:gd name="T46" fmla="*/ 26 w 101"/>
                <a:gd name="T47" fmla="*/ 122 h 157"/>
                <a:gd name="T48" fmla="*/ 45 w 101"/>
                <a:gd name="T49" fmla="*/ 98 h 157"/>
                <a:gd name="T50" fmla="*/ 59 w 101"/>
                <a:gd name="T51" fmla="*/ 76 h 157"/>
                <a:gd name="T52" fmla="*/ 69 w 101"/>
                <a:gd name="T53" fmla="*/ 54 h 157"/>
                <a:gd name="T54" fmla="*/ 76 w 101"/>
                <a:gd name="T55" fmla="*/ 34 h 157"/>
                <a:gd name="T56" fmla="*/ 83 w 101"/>
                <a:gd name="T57" fmla="*/ 17 h 157"/>
                <a:gd name="T58" fmla="*/ 84 w 101"/>
                <a:gd name="T59" fmla="*/ 12 h 157"/>
                <a:gd name="T60" fmla="*/ 85 w 101"/>
                <a:gd name="T61" fmla="*/ 8 h 157"/>
                <a:gd name="T62" fmla="*/ 86 w 101"/>
                <a:gd name="T63" fmla="*/ 4 h 157"/>
                <a:gd name="T64" fmla="*/ 89 w 101"/>
                <a:gd name="T65" fmla="*/ 2 h 157"/>
                <a:gd name="T66" fmla="*/ 92 w 101"/>
                <a:gd name="T67" fmla="*/ 0 h 157"/>
                <a:gd name="T68" fmla="*/ 94 w 101"/>
                <a:gd name="T6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157">
                  <a:moveTo>
                    <a:pt x="94" y="0"/>
                  </a:moveTo>
                  <a:lnTo>
                    <a:pt x="97" y="0"/>
                  </a:lnTo>
                  <a:lnTo>
                    <a:pt x="100" y="3"/>
                  </a:lnTo>
                  <a:lnTo>
                    <a:pt x="101" y="5"/>
                  </a:lnTo>
                  <a:lnTo>
                    <a:pt x="101" y="8"/>
                  </a:lnTo>
                  <a:lnTo>
                    <a:pt x="101" y="11"/>
                  </a:lnTo>
                  <a:lnTo>
                    <a:pt x="100" y="13"/>
                  </a:lnTo>
                  <a:lnTo>
                    <a:pt x="98" y="17"/>
                  </a:lnTo>
                  <a:lnTo>
                    <a:pt x="97" y="22"/>
                  </a:lnTo>
                  <a:lnTo>
                    <a:pt x="90" y="39"/>
                  </a:lnTo>
                  <a:lnTo>
                    <a:pt x="83" y="60"/>
                  </a:lnTo>
                  <a:lnTo>
                    <a:pt x="72" y="84"/>
                  </a:lnTo>
                  <a:lnTo>
                    <a:pt x="56" y="108"/>
                  </a:lnTo>
                  <a:lnTo>
                    <a:pt x="37" y="132"/>
                  </a:lnTo>
                  <a:lnTo>
                    <a:pt x="13" y="155"/>
                  </a:lnTo>
                  <a:lnTo>
                    <a:pt x="11" y="156"/>
                  </a:lnTo>
                  <a:lnTo>
                    <a:pt x="8" y="157"/>
                  </a:lnTo>
                  <a:lnTo>
                    <a:pt x="5" y="156"/>
                  </a:lnTo>
                  <a:lnTo>
                    <a:pt x="3" y="153"/>
                  </a:lnTo>
                  <a:lnTo>
                    <a:pt x="1" y="151"/>
                  </a:lnTo>
                  <a:lnTo>
                    <a:pt x="0" y="148"/>
                  </a:lnTo>
                  <a:lnTo>
                    <a:pt x="1" y="146"/>
                  </a:lnTo>
                  <a:lnTo>
                    <a:pt x="4" y="143"/>
                  </a:lnTo>
                  <a:lnTo>
                    <a:pt x="26" y="122"/>
                  </a:lnTo>
                  <a:lnTo>
                    <a:pt x="45" y="98"/>
                  </a:lnTo>
                  <a:lnTo>
                    <a:pt x="59" y="76"/>
                  </a:lnTo>
                  <a:lnTo>
                    <a:pt x="69" y="54"/>
                  </a:lnTo>
                  <a:lnTo>
                    <a:pt x="76" y="34"/>
                  </a:lnTo>
                  <a:lnTo>
                    <a:pt x="83" y="17"/>
                  </a:lnTo>
                  <a:lnTo>
                    <a:pt x="84" y="12"/>
                  </a:lnTo>
                  <a:lnTo>
                    <a:pt x="85" y="8"/>
                  </a:lnTo>
                  <a:lnTo>
                    <a:pt x="86" y="4"/>
                  </a:lnTo>
                  <a:lnTo>
                    <a:pt x="89" y="2"/>
                  </a:lnTo>
                  <a:lnTo>
                    <a:pt x="92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3" name="Freeform 123"/>
            <p:cNvSpPr>
              <a:spLocks/>
            </p:cNvSpPr>
            <p:nvPr/>
          </p:nvSpPr>
          <p:spPr bwMode="auto">
            <a:xfrm>
              <a:off x="5456238" y="3113088"/>
              <a:ext cx="147638" cy="188913"/>
            </a:xfrm>
            <a:custGeom>
              <a:avLst/>
              <a:gdLst>
                <a:gd name="T0" fmla="*/ 6 w 93"/>
                <a:gd name="T1" fmla="*/ 0 h 119"/>
                <a:gd name="T2" fmla="*/ 10 w 93"/>
                <a:gd name="T3" fmla="*/ 0 h 119"/>
                <a:gd name="T4" fmla="*/ 12 w 93"/>
                <a:gd name="T5" fmla="*/ 1 h 119"/>
                <a:gd name="T6" fmla="*/ 14 w 93"/>
                <a:gd name="T7" fmla="*/ 4 h 119"/>
                <a:gd name="T8" fmla="*/ 18 w 93"/>
                <a:gd name="T9" fmla="*/ 16 h 119"/>
                <a:gd name="T10" fmla="*/ 25 w 93"/>
                <a:gd name="T11" fmla="*/ 33 h 119"/>
                <a:gd name="T12" fmla="*/ 34 w 93"/>
                <a:gd name="T13" fmla="*/ 51 h 119"/>
                <a:gd name="T14" fmla="*/ 47 w 93"/>
                <a:gd name="T15" fmla="*/ 69 h 119"/>
                <a:gd name="T16" fmla="*/ 65 w 93"/>
                <a:gd name="T17" fmla="*/ 88 h 119"/>
                <a:gd name="T18" fmla="*/ 90 w 93"/>
                <a:gd name="T19" fmla="*/ 106 h 119"/>
                <a:gd name="T20" fmla="*/ 91 w 93"/>
                <a:gd name="T21" fmla="*/ 107 h 119"/>
                <a:gd name="T22" fmla="*/ 93 w 93"/>
                <a:gd name="T23" fmla="*/ 110 h 119"/>
                <a:gd name="T24" fmla="*/ 93 w 93"/>
                <a:gd name="T25" fmla="*/ 113 h 119"/>
                <a:gd name="T26" fmla="*/ 93 w 93"/>
                <a:gd name="T27" fmla="*/ 117 h 119"/>
                <a:gd name="T28" fmla="*/ 90 w 93"/>
                <a:gd name="T29" fmla="*/ 118 h 119"/>
                <a:gd name="T30" fmla="*/ 88 w 93"/>
                <a:gd name="T31" fmla="*/ 119 h 119"/>
                <a:gd name="T32" fmla="*/ 86 w 93"/>
                <a:gd name="T33" fmla="*/ 119 h 119"/>
                <a:gd name="T34" fmla="*/ 84 w 93"/>
                <a:gd name="T35" fmla="*/ 119 h 119"/>
                <a:gd name="T36" fmla="*/ 82 w 93"/>
                <a:gd name="T37" fmla="*/ 119 h 119"/>
                <a:gd name="T38" fmla="*/ 59 w 93"/>
                <a:gd name="T39" fmla="*/ 102 h 119"/>
                <a:gd name="T40" fmla="*/ 40 w 93"/>
                <a:gd name="T41" fmla="*/ 86 h 119"/>
                <a:gd name="T42" fmla="*/ 27 w 93"/>
                <a:gd name="T43" fmla="*/ 69 h 119"/>
                <a:gd name="T44" fmla="*/ 17 w 93"/>
                <a:gd name="T45" fmla="*/ 52 h 119"/>
                <a:gd name="T46" fmla="*/ 10 w 93"/>
                <a:gd name="T47" fmla="*/ 35 h 119"/>
                <a:gd name="T48" fmla="*/ 4 w 93"/>
                <a:gd name="T49" fmla="*/ 21 h 119"/>
                <a:gd name="T50" fmla="*/ 0 w 93"/>
                <a:gd name="T51" fmla="*/ 10 h 119"/>
                <a:gd name="T52" fmla="*/ 0 w 93"/>
                <a:gd name="T53" fmla="*/ 8 h 119"/>
                <a:gd name="T54" fmla="*/ 0 w 93"/>
                <a:gd name="T55" fmla="*/ 4 h 119"/>
                <a:gd name="T56" fmla="*/ 1 w 93"/>
                <a:gd name="T57" fmla="*/ 3 h 119"/>
                <a:gd name="T58" fmla="*/ 4 w 93"/>
                <a:gd name="T59" fmla="*/ 0 h 119"/>
                <a:gd name="T60" fmla="*/ 6 w 93"/>
                <a:gd name="T6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119">
                  <a:moveTo>
                    <a:pt x="6" y="0"/>
                  </a:moveTo>
                  <a:lnTo>
                    <a:pt x="10" y="0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8" y="16"/>
                  </a:lnTo>
                  <a:lnTo>
                    <a:pt x="25" y="33"/>
                  </a:lnTo>
                  <a:lnTo>
                    <a:pt x="34" y="51"/>
                  </a:lnTo>
                  <a:lnTo>
                    <a:pt x="47" y="69"/>
                  </a:lnTo>
                  <a:lnTo>
                    <a:pt x="65" y="88"/>
                  </a:lnTo>
                  <a:lnTo>
                    <a:pt x="90" y="106"/>
                  </a:lnTo>
                  <a:lnTo>
                    <a:pt x="91" y="107"/>
                  </a:lnTo>
                  <a:lnTo>
                    <a:pt x="93" y="110"/>
                  </a:lnTo>
                  <a:lnTo>
                    <a:pt x="93" y="113"/>
                  </a:lnTo>
                  <a:lnTo>
                    <a:pt x="93" y="117"/>
                  </a:lnTo>
                  <a:lnTo>
                    <a:pt x="90" y="118"/>
                  </a:lnTo>
                  <a:lnTo>
                    <a:pt x="88" y="119"/>
                  </a:lnTo>
                  <a:lnTo>
                    <a:pt x="86" y="119"/>
                  </a:lnTo>
                  <a:lnTo>
                    <a:pt x="84" y="119"/>
                  </a:lnTo>
                  <a:lnTo>
                    <a:pt x="82" y="119"/>
                  </a:lnTo>
                  <a:lnTo>
                    <a:pt x="59" y="102"/>
                  </a:lnTo>
                  <a:lnTo>
                    <a:pt x="40" y="86"/>
                  </a:lnTo>
                  <a:lnTo>
                    <a:pt x="27" y="69"/>
                  </a:lnTo>
                  <a:lnTo>
                    <a:pt x="17" y="52"/>
                  </a:lnTo>
                  <a:lnTo>
                    <a:pt x="10" y="35"/>
                  </a:lnTo>
                  <a:lnTo>
                    <a:pt x="4" y="2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3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4" name="Freeform 124"/>
            <p:cNvSpPr>
              <a:spLocks/>
            </p:cNvSpPr>
            <p:nvPr/>
          </p:nvSpPr>
          <p:spPr bwMode="auto">
            <a:xfrm>
              <a:off x="5397501" y="3135313"/>
              <a:ext cx="153988" cy="222250"/>
            </a:xfrm>
            <a:custGeom>
              <a:avLst/>
              <a:gdLst>
                <a:gd name="T0" fmla="*/ 8 w 97"/>
                <a:gd name="T1" fmla="*/ 0 h 140"/>
                <a:gd name="T2" fmla="*/ 11 w 97"/>
                <a:gd name="T3" fmla="*/ 2 h 140"/>
                <a:gd name="T4" fmla="*/ 13 w 97"/>
                <a:gd name="T5" fmla="*/ 3 h 140"/>
                <a:gd name="T6" fmla="*/ 15 w 97"/>
                <a:gd name="T7" fmla="*/ 6 h 140"/>
                <a:gd name="T8" fmla="*/ 17 w 97"/>
                <a:gd name="T9" fmla="*/ 11 h 140"/>
                <a:gd name="T10" fmla="*/ 18 w 97"/>
                <a:gd name="T11" fmla="*/ 16 h 140"/>
                <a:gd name="T12" fmla="*/ 24 w 97"/>
                <a:gd name="T13" fmla="*/ 32 h 140"/>
                <a:gd name="T14" fmla="*/ 33 w 97"/>
                <a:gd name="T15" fmla="*/ 53 h 140"/>
                <a:gd name="T16" fmla="*/ 46 w 97"/>
                <a:gd name="T17" fmla="*/ 76 h 140"/>
                <a:gd name="T18" fmla="*/ 66 w 97"/>
                <a:gd name="T19" fmla="*/ 101 h 140"/>
                <a:gd name="T20" fmla="*/ 94 w 97"/>
                <a:gd name="T21" fmla="*/ 126 h 140"/>
                <a:gd name="T22" fmla="*/ 96 w 97"/>
                <a:gd name="T23" fmla="*/ 129 h 140"/>
                <a:gd name="T24" fmla="*/ 97 w 97"/>
                <a:gd name="T25" fmla="*/ 131 h 140"/>
                <a:gd name="T26" fmla="*/ 97 w 97"/>
                <a:gd name="T27" fmla="*/ 134 h 140"/>
                <a:gd name="T28" fmla="*/ 96 w 97"/>
                <a:gd name="T29" fmla="*/ 137 h 140"/>
                <a:gd name="T30" fmla="*/ 92 w 97"/>
                <a:gd name="T31" fmla="*/ 139 h 140"/>
                <a:gd name="T32" fmla="*/ 89 w 97"/>
                <a:gd name="T33" fmla="*/ 140 h 140"/>
                <a:gd name="T34" fmla="*/ 87 w 97"/>
                <a:gd name="T35" fmla="*/ 139 h 140"/>
                <a:gd name="T36" fmla="*/ 84 w 97"/>
                <a:gd name="T37" fmla="*/ 138 h 140"/>
                <a:gd name="T38" fmla="*/ 59 w 97"/>
                <a:gd name="T39" fmla="*/ 116 h 140"/>
                <a:gd name="T40" fmla="*/ 39 w 97"/>
                <a:gd name="T41" fmla="*/ 93 h 140"/>
                <a:gd name="T42" fmla="*/ 25 w 97"/>
                <a:gd name="T43" fmla="*/ 71 h 140"/>
                <a:gd name="T44" fmla="*/ 16 w 97"/>
                <a:gd name="T45" fmla="*/ 51 h 140"/>
                <a:gd name="T46" fmla="*/ 9 w 97"/>
                <a:gd name="T47" fmla="*/ 34 h 140"/>
                <a:gd name="T48" fmla="*/ 4 w 97"/>
                <a:gd name="T49" fmla="*/ 21 h 140"/>
                <a:gd name="T50" fmla="*/ 3 w 97"/>
                <a:gd name="T51" fmla="*/ 16 h 140"/>
                <a:gd name="T52" fmla="*/ 0 w 97"/>
                <a:gd name="T53" fmla="*/ 12 h 140"/>
                <a:gd name="T54" fmla="*/ 0 w 97"/>
                <a:gd name="T55" fmla="*/ 8 h 140"/>
                <a:gd name="T56" fmla="*/ 0 w 97"/>
                <a:gd name="T57" fmla="*/ 6 h 140"/>
                <a:gd name="T58" fmla="*/ 3 w 97"/>
                <a:gd name="T59" fmla="*/ 3 h 140"/>
                <a:gd name="T60" fmla="*/ 4 w 97"/>
                <a:gd name="T61" fmla="*/ 2 h 140"/>
                <a:gd name="T62" fmla="*/ 8 w 97"/>
                <a:gd name="T6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40">
                  <a:moveTo>
                    <a:pt x="8" y="0"/>
                  </a:moveTo>
                  <a:lnTo>
                    <a:pt x="11" y="2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7" y="11"/>
                  </a:lnTo>
                  <a:lnTo>
                    <a:pt x="18" y="16"/>
                  </a:lnTo>
                  <a:lnTo>
                    <a:pt x="24" y="32"/>
                  </a:lnTo>
                  <a:lnTo>
                    <a:pt x="33" y="53"/>
                  </a:lnTo>
                  <a:lnTo>
                    <a:pt x="46" y="76"/>
                  </a:lnTo>
                  <a:lnTo>
                    <a:pt x="66" y="101"/>
                  </a:lnTo>
                  <a:lnTo>
                    <a:pt x="94" y="126"/>
                  </a:lnTo>
                  <a:lnTo>
                    <a:pt x="96" y="129"/>
                  </a:lnTo>
                  <a:lnTo>
                    <a:pt x="97" y="131"/>
                  </a:lnTo>
                  <a:lnTo>
                    <a:pt x="97" y="134"/>
                  </a:lnTo>
                  <a:lnTo>
                    <a:pt x="96" y="137"/>
                  </a:lnTo>
                  <a:lnTo>
                    <a:pt x="92" y="139"/>
                  </a:lnTo>
                  <a:lnTo>
                    <a:pt x="89" y="140"/>
                  </a:lnTo>
                  <a:lnTo>
                    <a:pt x="87" y="139"/>
                  </a:lnTo>
                  <a:lnTo>
                    <a:pt x="84" y="138"/>
                  </a:lnTo>
                  <a:lnTo>
                    <a:pt x="59" y="116"/>
                  </a:lnTo>
                  <a:lnTo>
                    <a:pt x="39" y="93"/>
                  </a:lnTo>
                  <a:lnTo>
                    <a:pt x="25" y="71"/>
                  </a:lnTo>
                  <a:lnTo>
                    <a:pt x="16" y="51"/>
                  </a:lnTo>
                  <a:lnTo>
                    <a:pt x="9" y="34"/>
                  </a:lnTo>
                  <a:lnTo>
                    <a:pt x="4" y="21"/>
                  </a:lnTo>
                  <a:lnTo>
                    <a:pt x="3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3" y="3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5" name="Freeform 125"/>
            <p:cNvSpPr>
              <a:spLocks/>
            </p:cNvSpPr>
            <p:nvPr/>
          </p:nvSpPr>
          <p:spPr bwMode="auto">
            <a:xfrm>
              <a:off x="5337176" y="3154363"/>
              <a:ext cx="160338" cy="249238"/>
            </a:xfrm>
            <a:custGeom>
              <a:avLst/>
              <a:gdLst>
                <a:gd name="T0" fmla="*/ 7 w 101"/>
                <a:gd name="T1" fmla="*/ 0 h 157"/>
                <a:gd name="T2" fmla="*/ 9 w 101"/>
                <a:gd name="T3" fmla="*/ 0 h 157"/>
                <a:gd name="T4" fmla="*/ 12 w 101"/>
                <a:gd name="T5" fmla="*/ 2 h 157"/>
                <a:gd name="T6" fmla="*/ 15 w 101"/>
                <a:gd name="T7" fmla="*/ 4 h 157"/>
                <a:gd name="T8" fmla="*/ 16 w 101"/>
                <a:gd name="T9" fmla="*/ 8 h 157"/>
                <a:gd name="T10" fmla="*/ 17 w 101"/>
                <a:gd name="T11" fmla="*/ 12 h 157"/>
                <a:gd name="T12" fmla="*/ 19 w 101"/>
                <a:gd name="T13" fmla="*/ 17 h 157"/>
                <a:gd name="T14" fmla="*/ 24 w 101"/>
                <a:gd name="T15" fmla="*/ 34 h 157"/>
                <a:gd name="T16" fmla="*/ 32 w 101"/>
                <a:gd name="T17" fmla="*/ 54 h 157"/>
                <a:gd name="T18" fmla="*/ 42 w 101"/>
                <a:gd name="T19" fmla="*/ 76 h 157"/>
                <a:gd name="T20" fmla="*/ 56 w 101"/>
                <a:gd name="T21" fmla="*/ 98 h 157"/>
                <a:gd name="T22" fmla="*/ 75 w 101"/>
                <a:gd name="T23" fmla="*/ 122 h 157"/>
                <a:gd name="T24" fmla="*/ 97 w 101"/>
                <a:gd name="T25" fmla="*/ 143 h 157"/>
                <a:gd name="T26" fmla="*/ 100 w 101"/>
                <a:gd name="T27" fmla="*/ 146 h 157"/>
                <a:gd name="T28" fmla="*/ 101 w 101"/>
                <a:gd name="T29" fmla="*/ 148 h 157"/>
                <a:gd name="T30" fmla="*/ 100 w 101"/>
                <a:gd name="T31" fmla="*/ 151 h 157"/>
                <a:gd name="T32" fmla="*/ 98 w 101"/>
                <a:gd name="T33" fmla="*/ 153 h 157"/>
                <a:gd name="T34" fmla="*/ 96 w 101"/>
                <a:gd name="T35" fmla="*/ 156 h 157"/>
                <a:gd name="T36" fmla="*/ 93 w 101"/>
                <a:gd name="T37" fmla="*/ 157 h 157"/>
                <a:gd name="T38" fmla="*/ 91 w 101"/>
                <a:gd name="T39" fmla="*/ 156 h 157"/>
                <a:gd name="T40" fmla="*/ 88 w 101"/>
                <a:gd name="T41" fmla="*/ 155 h 157"/>
                <a:gd name="T42" fmla="*/ 63 w 101"/>
                <a:gd name="T43" fmla="*/ 132 h 157"/>
                <a:gd name="T44" fmla="*/ 45 w 101"/>
                <a:gd name="T45" fmla="*/ 108 h 157"/>
                <a:gd name="T46" fmla="*/ 29 w 101"/>
                <a:gd name="T47" fmla="*/ 84 h 157"/>
                <a:gd name="T48" fmla="*/ 19 w 101"/>
                <a:gd name="T49" fmla="*/ 60 h 157"/>
                <a:gd name="T50" fmla="*/ 11 w 101"/>
                <a:gd name="T51" fmla="*/ 39 h 157"/>
                <a:gd name="T52" fmla="*/ 4 w 101"/>
                <a:gd name="T53" fmla="*/ 22 h 157"/>
                <a:gd name="T54" fmla="*/ 3 w 101"/>
                <a:gd name="T55" fmla="*/ 17 h 157"/>
                <a:gd name="T56" fmla="*/ 1 w 101"/>
                <a:gd name="T57" fmla="*/ 13 h 157"/>
                <a:gd name="T58" fmla="*/ 0 w 101"/>
                <a:gd name="T59" fmla="*/ 11 h 157"/>
                <a:gd name="T60" fmla="*/ 0 w 101"/>
                <a:gd name="T61" fmla="*/ 8 h 157"/>
                <a:gd name="T62" fmla="*/ 0 w 101"/>
                <a:gd name="T63" fmla="*/ 5 h 157"/>
                <a:gd name="T64" fmla="*/ 1 w 101"/>
                <a:gd name="T65" fmla="*/ 3 h 157"/>
                <a:gd name="T66" fmla="*/ 4 w 101"/>
                <a:gd name="T67" fmla="*/ 0 h 157"/>
                <a:gd name="T68" fmla="*/ 7 w 101"/>
                <a:gd name="T6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1" h="157">
                  <a:moveTo>
                    <a:pt x="7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7" y="12"/>
                  </a:lnTo>
                  <a:lnTo>
                    <a:pt x="19" y="17"/>
                  </a:lnTo>
                  <a:lnTo>
                    <a:pt x="24" y="34"/>
                  </a:lnTo>
                  <a:lnTo>
                    <a:pt x="32" y="54"/>
                  </a:lnTo>
                  <a:lnTo>
                    <a:pt x="42" y="76"/>
                  </a:lnTo>
                  <a:lnTo>
                    <a:pt x="56" y="98"/>
                  </a:lnTo>
                  <a:lnTo>
                    <a:pt x="75" y="122"/>
                  </a:lnTo>
                  <a:lnTo>
                    <a:pt x="97" y="143"/>
                  </a:lnTo>
                  <a:lnTo>
                    <a:pt x="100" y="146"/>
                  </a:lnTo>
                  <a:lnTo>
                    <a:pt x="101" y="148"/>
                  </a:lnTo>
                  <a:lnTo>
                    <a:pt x="100" y="151"/>
                  </a:lnTo>
                  <a:lnTo>
                    <a:pt x="98" y="153"/>
                  </a:lnTo>
                  <a:lnTo>
                    <a:pt x="96" y="156"/>
                  </a:lnTo>
                  <a:lnTo>
                    <a:pt x="93" y="157"/>
                  </a:lnTo>
                  <a:lnTo>
                    <a:pt x="91" y="156"/>
                  </a:lnTo>
                  <a:lnTo>
                    <a:pt x="88" y="155"/>
                  </a:lnTo>
                  <a:lnTo>
                    <a:pt x="63" y="132"/>
                  </a:lnTo>
                  <a:lnTo>
                    <a:pt x="45" y="108"/>
                  </a:lnTo>
                  <a:lnTo>
                    <a:pt x="29" y="84"/>
                  </a:lnTo>
                  <a:lnTo>
                    <a:pt x="19" y="60"/>
                  </a:lnTo>
                  <a:lnTo>
                    <a:pt x="11" y="39"/>
                  </a:lnTo>
                  <a:lnTo>
                    <a:pt x="4" y="22"/>
                  </a:lnTo>
                  <a:lnTo>
                    <a:pt x="3" y="17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6" name="Freeform 126"/>
            <p:cNvSpPr>
              <a:spLocks/>
            </p:cNvSpPr>
            <p:nvPr/>
          </p:nvSpPr>
          <p:spPr bwMode="auto">
            <a:xfrm>
              <a:off x="4872038" y="3321050"/>
              <a:ext cx="166688" cy="146050"/>
            </a:xfrm>
            <a:custGeom>
              <a:avLst/>
              <a:gdLst>
                <a:gd name="T0" fmla="*/ 6 w 105"/>
                <a:gd name="T1" fmla="*/ 0 h 92"/>
                <a:gd name="T2" fmla="*/ 26 w 105"/>
                <a:gd name="T3" fmla="*/ 3 h 92"/>
                <a:gd name="T4" fmla="*/ 47 w 105"/>
                <a:gd name="T5" fmla="*/ 10 h 92"/>
                <a:gd name="T6" fmla="*/ 67 w 105"/>
                <a:gd name="T7" fmla="*/ 23 h 92"/>
                <a:gd name="T8" fmla="*/ 84 w 105"/>
                <a:gd name="T9" fmla="*/ 41 h 92"/>
                <a:gd name="T10" fmla="*/ 98 w 105"/>
                <a:gd name="T11" fmla="*/ 60 h 92"/>
                <a:gd name="T12" fmla="*/ 105 w 105"/>
                <a:gd name="T13" fmla="*/ 82 h 92"/>
                <a:gd name="T14" fmla="*/ 105 w 105"/>
                <a:gd name="T15" fmla="*/ 86 h 92"/>
                <a:gd name="T16" fmla="*/ 103 w 105"/>
                <a:gd name="T17" fmla="*/ 89 h 92"/>
                <a:gd name="T18" fmla="*/ 102 w 105"/>
                <a:gd name="T19" fmla="*/ 90 h 92"/>
                <a:gd name="T20" fmla="*/ 98 w 105"/>
                <a:gd name="T21" fmla="*/ 92 h 92"/>
                <a:gd name="T22" fmla="*/ 97 w 105"/>
                <a:gd name="T23" fmla="*/ 92 h 92"/>
                <a:gd name="T24" fmla="*/ 94 w 105"/>
                <a:gd name="T25" fmla="*/ 90 h 92"/>
                <a:gd name="T26" fmla="*/ 92 w 105"/>
                <a:gd name="T27" fmla="*/ 89 h 92"/>
                <a:gd name="T28" fmla="*/ 90 w 105"/>
                <a:gd name="T29" fmla="*/ 85 h 92"/>
                <a:gd name="T30" fmla="*/ 84 w 105"/>
                <a:gd name="T31" fmla="*/ 67 h 92"/>
                <a:gd name="T32" fmla="*/ 72 w 105"/>
                <a:gd name="T33" fmla="*/ 50 h 92"/>
                <a:gd name="T34" fmla="*/ 56 w 105"/>
                <a:gd name="T35" fmla="*/ 35 h 92"/>
                <a:gd name="T36" fmla="*/ 39 w 105"/>
                <a:gd name="T37" fmla="*/ 23 h 92"/>
                <a:gd name="T38" fmla="*/ 24 w 105"/>
                <a:gd name="T39" fmla="*/ 17 h 92"/>
                <a:gd name="T40" fmla="*/ 8 w 105"/>
                <a:gd name="T41" fmla="*/ 16 h 92"/>
                <a:gd name="T42" fmla="*/ 5 w 105"/>
                <a:gd name="T43" fmla="*/ 16 h 92"/>
                <a:gd name="T44" fmla="*/ 3 w 105"/>
                <a:gd name="T45" fmla="*/ 13 h 92"/>
                <a:gd name="T46" fmla="*/ 1 w 105"/>
                <a:gd name="T47" fmla="*/ 12 h 92"/>
                <a:gd name="T48" fmla="*/ 0 w 105"/>
                <a:gd name="T49" fmla="*/ 8 h 92"/>
                <a:gd name="T50" fmla="*/ 0 w 105"/>
                <a:gd name="T51" fmla="*/ 5 h 92"/>
                <a:gd name="T52" fmla="*/ 1 w 105"/>
                <a:gd name="T53" fmla="*/ 3 h 92"/>
                <a:gd name="T54" fmla="*/ 4 w 105"/>
                <a:gd name="T55" fmla="*/ 1 h 92"/>
                <a:gd name="T56" fmla="*/ 6 w 105"/>
                <a:gd name="T5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92">
                  <a:moveTo>
                    <a:pt x="6" y="0"/>
                  </a:moveTo>
                  <a:lnTo>
                    <a:pt x="26" y="3"/>
                  </a:lnTo>
                  <a:lnTo>
                    <a:pt x="47" y="10"/>
                  </a:lnTo>
                  <a:lnTo>
                    <a:pt x="67" y="23"/>
                  </a:lnTo>
                  <a:lnTo>
                    <a:pt x="84" y="41"/>
                  </a:lnTo>
                  <a:lnTo>
                    <a:pt x="98" y="60"/>
                  </a:lnTo>
                  <a:lnTo>
                    <a:pt x="105" y="82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2" y="90"/>
                  </a:lnTo>
                  <a:lnTo>
                    <a:pt x="98" y="92"/>
                  </a:lnTo>
                  <a:lnTo>
                    <a:pt x="97" y="92"/>
                  </a:lnTo>
                  <a:lnTo>
                    <a:pt x="94" y="90"/>
                  </a:lnTo>
                  <a:lnTo>
                    <a:pt x="92" y="89"/>
                  </a:lnTo>
                  <a:lnTo>
                    <a:pt x="90" y="85"/>
                  </a:lnTo>
                  <a:lnTo>
                    <a:pt x="84" y="67"/>
                  </a:lnTo>
                  <a:lnTo>
                    <a:pt x="72" y="50"/>
                  </a:lnTo>
                  <a:lnTo>
                    <a:pt x="56" y="35"/>
                  </a:lnTo>
                  <a:lnTo>
                    <a:pt x="39" y="23"/>
                  </a:lnTo>
                  <a:lnTo>
                    <a:pt x="24" y="17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7" name="Freeform 127"/>
            <p:cNvSpPr>
              <a:spLocks/>
            </p:cNvSpPr>
            <p:nvPr/>
          </p:nvSpPr>
          <p:spPr bwMode="auto">
            <a:xfrm>
              <a:off x="5519738" y="3321050"/>
              <a:ext cx="166688" cy="146050"/>
            </a:xfrm>
            <a:custGeom>
              <a:avLst/>
              <a:gdLst>
                <a:gd name="T0" fmla="*/ 99 w 105"/>
                <a:gd name="T1" fmla="*/ 0 h 92"/>
                <a:gd name="T2" fmla="*/ 101 w 105"/>
                <a:gd name="T3" fmla="*/ 1 h 92"/>
                <a:gd name="T4" fmla="*/ 104 w 105"/>
                <a:gd name="T5" fmla="*/ 3 h 92"/>
                <a:gd name="T6" fmla="*/ 105 w 105"/>
                <a:gd name="T7" fmla="*/ 5 h 92"/>
                <a:gd name="T8" fmla="*/ 105 w 105"/>
                <a:gd name="T9" fmla="*/ 8 h 92"/>
                <a:gd name="T10" fmla="*/ 104 w 105"/>
                <a:gd name="T11" fmla="*/ 12 h 92"/>
                <a:gd name="T12" fmla="*/ 102 w 105"/>
                <a:gd name="T13" fmla="*/ 13 h 92"/>
                <a:gd name="T14" fmla="*/ 100 w 105"/>
                <a:gd name="T15" fmla="*/ 16 h 92"/>
                <a:gd name="T16" fmla="*/ 97 w 105"/>
                <a:gd name="T17" fmla="*/ 16 h 92"/>
                <a:gd name="T18" fmla="*/ 82 w 105"/>
                <a:gd name="T19" fmla="*/ 17 h 92"/>
                <a:gd name="T20" fmla="*/ 66 w 105"/>
                <a:gd name="T21" fmla="*/ 23 h 92"/>
                <a:gd name="T22" fmla="*/ 49 w 105"/>
                <a:gd name="T23" fmla="*/ 35 h 92"/>
                <a:gd name="T24" fmla="*/ 33 w 105"/>
                <a:gd name="T25" fmla="*/ 50 h 92"/>
                <a:gd name="T26" fmla="*/ 21 w 105"/>
                <a:gd name="T27" fmla="*/ 67 h 92"/>
                <a:gd name="T28" fmla="*/ 15 w 105"/>
                <a:gd name="T29" fmla="*/ 85 h 92"/>
                <a:gd name="T30" fmla="*/ 13 w 105"/>
                <a:gd name="T31" fmla="*/ 89 h 92"/>
                <a:gd name="T32" fmla="*/ 11 w 105"/>
                <a:gd name="T33" fmla="*/ 90 h 92"/>
                <a:gd name="T34" fmla="*/ 7 w 105"/>
                <a:gd name="T35" fmla="*/ 92 h 92"/>
                <a:gd name="T36" fmla="*/ 6 w 105"/>
                <a:gd name="T37" fmla="*/ 92 h 92"/>
                <a:gd name="T38" fmla="*/ 3 w 105"/>
                <a:gd name="T39" fmla="*/ 90 h 92"/>
                <a:gd name="T40" fmla="*/ 2 w 105"/>
                <a:gd name="T41" fmla="*/ 89 h 92"/>
                <a:gd name="T42" fmla="*/ 0 w 105"/>
                <a:gd name="T43" fmla="*/ 86 h 92"/>
                <a:gd name="T44" fmla="*/ 0 w 105"/>
                <a:gd name="T45" fmla="*/ 82 h 92"/>
                <a:gd name="T46" fmla="*/ 7 w 105"/>
                <a:gd name="T47" fmla="*/ 60 h 92"/>
                <a:gd name="T48" fmla="*/ 20 w 105"/>
                <a:gd name="T49" fmla="*/ 41 h 92"/>
                <a:gd name="T50" fmla="*/ 38 w 105"/>
                <a:gd name="T51" fmla="*/ 23 h 92"/>
                <a:gd name="T52" fmla="*/ 58 w 105"/>
                <a:gd name="T53" fmla="*/ 10 h 92"/>
                <a:gd name="T54" fmla="*/ 79 w 105"/>
                <a:gd name="T55" fmla="*/ 3 h 92"/>
                <a:gd name="T56" fmla="*/ 99 w 105"/>
                <a:gd name="T5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92">
                  <a:moveTo>
                    <a:pt x="99" y="0"/>
                  </a:moveTo>
                  <a:lnTo>
                    <a:pt x="101" y="1"/>
                  </a:lnTo>
                  <a:lnTo>
                    <a:pt x="104" y="3"/>
                  </a:lnTo>
                  <a:lnTo>
                    <a:pt x="105" y="5"/>
                  </a:lnTo>
                  <a:lnTo>
                    <a:pt x="105" y="8"/>
                  </a:lnTo>
                  <a:lnTo>
                    <a:pt x="104" y="12"/>
                  </a:lnTo>
                  <a:lnTo>
                    <a:pt x="102" y="13"/>
                  </a:lnTo>
                  <a:lnTo>
                    <a:pt x="100" y="16"/>
                  </a:lnTo>
                  <a:lnTo>
                    <a:pt x="97" y="16"/>
                  </a:lnTo>
                  <a:lnTo>
                    <a:pt x="82" y="17"/>
                  </a:lnTo>
                  <a:lnTo>
                    <a:pt x="66" y="23"/>
                  </a:lnTo>
                  <a:lnTo>
                    <a:pt x="49" y="35"/>
                  </a:lnTo>
                  <a:lnTo>
                    <a:pt x="33" y="50"/>
                  </a:lnTo>
                  <a:lnTo>
                    <a:pt x="21" y="67"/>
                  </a:lnTo>
                  <a:lnTo>
                    <a:pt x="15" y="85"/>
                  </a:lnTo>
                  <a:lnTo>
                    <a:pt x="13" y="89"/>
                  </a:lnTo>
                  <a:lnTo>
                    <a:pt x="11" y="90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0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7" y="60"/>
                  </a:lnTo>
                  <a:lnTo>
                    <a:pt x="20" y="41"/>
                  </a:lnTo>
                  <a:lnTo>
                    <a:pt x="38" y="23"/>
                  </a:lnTo>
                  <a:lnTo>
                    <a:pt x="58" y="10"/>
                  </a:lnTo>
                  <a:lnTo>
                    <a:pt x="79" y="3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296" name="Groep 295"/>
          <p:cNvGrpSpPr/>
          <p:nvPr/>
        </p:nvGrpSpPr>
        <p:grpSpPr>
          <a:xfrm rot="19800000">
            <a:off x="9163114" y="4694109"/>
            <a:ext cx="1118637" cy="1533588"/>
            <a:chOff x="7953376" y="374650"/>
            <a:chExt cx="1027113" cy="1408113"/>
          </a:xfrm>
        </p:grpSpPr>
        <p:sp>
          <p:nvSpPr>
            <p:cNvPr id="297" name="Freeform 35"/>
            <p:cNvSpPr>
              <a:spLocks/>
            </p:cNvSpPr>
            <p:nvPr/>
          </p:nvSpPr>
          <p:spPr bwMode="auto">
            <a:xfrm>
              <a:off x="7953376" y="374650"/>
              <a:ext cx="1027113" cy="1408113"/>
            </a:xfrm>
            <a:custGeom>
              <a:avLst/>
              <a:gdLst>
                <a:gd name="T0" fmla="*/ 367 w 647"/>
                <a:gd name="T1" fmla="*/ 11 h 887"/>
                <a:gd name="T2" fmla="*/ 397 w 647"/>
                <a:gd name="T3" fmla="*/ 62 h 887"/>
                <a:gd name="T4" fmla="*/ 418 w 647"/>
                <a:gd name="T5" fmla="*/ 97 h 887"/>
                <a:gd name="T6" fmla="*/ 461 w 647"/>
                <a:gd name="T7" fmla="*/ 171 h 887"/>
                <a:gd name="T8" fmla="*/ 451 w 647"/>
                <a:gd name="T9" fmla="*/ 260 h 887"/>
                <a:gd name="T10" fmla="*/ 424 w 647"/>
                <a:gd name="T11" fmla="*/ 310 h 887"/>
                <a:gd name="T12" fmla="*/ 421 w 647"/>
                <a:gd name="T13" fmla="*/ 343 h 887"/>
                <a:gd name="T14" fmla="*/ 439 w 647"/>
                <a:gd name="T15" fmla="*/ 349 h 887"/>
                <a:gd name="T16" fmla="*/ 521 w 647"/>
                <a:gd name="T17" fmla="*/ 294 h 887"/>
                <a:gd name="T18" fmla="*/ 576 w 647"/>
                <a:gd name="T19" fmla="*/ 273 h 887"/>
                <a:gd name="T20" fmla="*/ 626 w 647"/>
                <a:gd name="T21" fmla="*/ 289 h 887"/>
                <a:gd name="T22" fmla="*/ 647 w 647"/>
                <a:gd name="T23" fmla="*/ 343 h 887"/>
                <a:gd name="T24" fmla="*/ 608 w 647"/>
                <a:gd name="T25" fmla="*/ 405 h 887"/>
                <a:gd name="T26" fmla="*/ 536 w 647"/>
                <a:gd name="T27" fmla="*/ 464 h 887"/>
                <a:gd name="T28" fmla="*/ 499 w 647"/>
                <a:gd name="T29" fmla="*/ 496 h 887"/>
                <a:gd name="T30" fmla="*/ 555 w 647"/>
                <a:gd name="T31" fmla="*/ 632 h 887"/>
                <a:gd name="T32" fmla="*/ 592 w 647"/>
                <a:gd name="T33" fmla="*/ 750 h 887"/>
                <a:gd name="T34" fmla="*/ 629 w 647"/>
                <a:gd name="T35" fmla="*/ 786 h 887"/>
                <a:gd name="T36" fmla="*/ 629 w 647"/>
                <a:gd name="T37" fmla="*/ 835 h 887"/>
                <a:gd name="T38" fmla="*/ 574 w 647"/>
                <a:gd name="T39" fmla="*/ 882 h 887"/>
                <a:gd name="T40" fmla="*/ 496 w 647"/>
                <a:gd name="T41" fmla="*/ 882 h 887"/>
                <a:gd name="T42" fmla="*/ 428 w 647"/>
                <a:gd name="T43" fmla="*/ 844 h 887"/>
                <a:gd name="T44" fmla="*/ 324 w 647"/>
                <a:gd name="T45" fmla="*/ 858 h 887"/>
                <a:gd name="T46" fmla="*/ 218 w 647"/>
                <a:gd name="T47" fmla="*/ 844 h 887"/>
                <a:gd name="T48" fmla="*/ 150 w 647"/>
                <a:gd name="T49" fmla="*/ 882 h 887"/>
                <a:gd name="T50" fmla="*/ 74 w 647"/>
                <a:gd name="T51" fmla="*/ 882 h 887"/>
                <a:gd name="T52" fmla="*/ 17 w 647"/>
                <a:gd name="T53" fmla="*/ 835 h 887"/>
                <a:gd name="T54" fmla="*/ 17 w 647"/>
                <a:gd name="T55" fmla="*/ 786 h 887"/>
                <a:gd name="T56" fmla="*/ 54 w 647"/>
                <a:gd name="T57" fmla="*/ 750 h 887"/>
                <a:gd name="T58" fmla="*/ 92 w 647"/>
                <a:gd name="T59" fmla="*/ 632 h 887"/>
                <a:gd name="T60" fmla="*/ 148 w 647"/>
                <a:gd name="T61" fmla="*/ 496 h 887"/>
                <a:gd name="T62" fmla="*/ 112 w 647"/>
                <a:gd name="T63" fmla="*/ 464 h 887"/>
                <a:gd name="T64" fmla="*/ 40 w 647"/>
                <a:gd name="T65" fmla="*/ 405 h 887"/>
                <a:gd name="T66" fmla="*/ 0 w 647"/>
                <a:gd name="T67" fmla="*/ 343 h 887"/>
                <a:gd name="T68" fmla="*/ 21 w 647"/>
                <a:gd name="T69" fmla="*/ 289 h 887"/>
                <a:gd name="T70" fmla="*/ 70 w 647"/>
                <a:gd name="T71" fmla="*/ 273 h 887"/>
                <a:gd name="T72" fmla="*/ 126 w 647"/>
                <a:gd name="T73" fmla="*/ 294 h 887"/>
                <a:gd name="T74" fmla="*/ 208 w 647"/>
                <a:gd name="T75" fmla="*/ 349 h 887"/>
                <a:gd name="T76" fmla="*/ 227 w 647"/>
                <a:gd name="T77" fmla="*/ 343 h 887"/>
                <a:gd name="T78" fmla="*/ 223 w 647"/>
                <a:gd name="T79" fmla="*/ 310 h 887"/>
                <a:gd name="T80" fmla="*/ 197 w 647"/>
                <a:gd name="T81" fmla="*/ 260 h 887"/>
                <a:gd name="T82" fmla="*/ 186 w 647"/>
                <a:gd name="T83" fmla="*/ 171 h 887"/>
                <a:gd name="T84" fmla="*/ 229 w 647"/>
                <a:gd name="T85" fmla="*/ 97 h 887"/>
                <a:gd name="T86" fmla="*/ 250 w 647"/>
                <a:gd name="T87" fmla="*/ 62 h 887"/>
                <a:gd name="T88" fmla="*/ 280 w 647"/>
                <a:gd name="T89" fmla="*/ 11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7" h="887">
                  <a:moveTo>
                    <a:pt x="324" y="0"/>
                  </a:moveTo>
                  <a:lnTo>
                    <a:pt x="347" y="2"/>
                  </a:lnTo>
                  <a:lnTo>
                    <a:pt x="367" y="11"/>
                  </a:lnTo>
                  <a:lnTo>
                    <a:pt x="383" y="26"/>
                  </a:lnTo>
                  <a:lnTo>
                    <a:pt x="393" y="43"/>
                  </a:lnTo>
                  <a:lnTo>
                    <a:pt x="397" y="62"/>
                  </a:lnTo>
                  <a:lnTo>
                    <a:pt x="396" y="72"/>
                  </a:lnTo>
                  <a:lnTo>
                    <a:pt x="394" y="79"/>
                  </a:lnTo>
                  <a:lnTo>
                    <a:pt x="418" y="97"/>
                  </a:lnTo>
                  <a:lnTo>
                    <a:pt x="436" y="117"/>
                  </a:lnTo>
                  <a:lnTo>
                    <a:pt x="452" y="144"/>
                  </a:lnTo>
                  <a:lnTo>
                    <a:pt x="461" y="171"/>
                  </a:lnTo>
                  <a:lnTo>
                    <a:pt x="464" y="201"/>
                  </a:lnTo>
                  <a:lnTo>
                    <a:pt x="460" y="231"/>
                  </a:lnTo>
                  <a:lnTo>
                    <a:pt x="451" y="260"/>
                  </a:lnTo>
                  <a:lnTo>
                    <a:pt x="438" y="284"/>
                  </a:lnTo>
                  <a:lnTo>
                    <a:pt x="430" y="297"/>
                  </a:lnTo>
                  <a:lnTo>
                    <a:pt x="424" y="310"/>
                  </a:lnTo>
                  <a:lnTo>
                    <a:pt x="421" y="323"/>
                  </a:lnTo>
                  <a:lnTo>
                    <a:pt x="419" y="333"/>
                  </a:lnTo>
                  <a:lnTo>
                    <a:pt x="421" y="343"/>
                  </a:lnTo>
                  <a:lnTo>
                    <a:pt x="424" y="349"/>
                  </a:lnTo>
                  <a:lnTo>
                    <a:pt x="430" y="350"/>
                  </a:lnTo>
                  <a:lnTo>
                    <a:pt x="439" y="349"/>
                  </a:lnTo>
                  <a:lnTo>
                    <a:pt x="466" y="332"/>
                  </a:lnTo>
                  <a:lnTo>
                    <a:pt x="494" y="314"/>
                  </a:lnTo>
                  <a:lnTo>
                    <a:pt x="521" y="294"/>
                  </a:lnTo>
                  <a:lnTo>
                    <a:pt x="540" y="285"/>
                  </a:lnTo>
                  <a:lnTo>
                    <a:pt x="558" y="277"/>
                  </a:lnTo>
                  <a:lnTo>
                    <a:pt x="576" y="273"/>
                  </a:lnTo>
                  <a:lnTo>
                    <a:pt x="595" y="275"/>
                  </a:lnTo>
                  <a:lnTo>
                    <a:pt x="612" y="278"/>
                  </a:lnTo>
                  <a:lnTo>
                    <a:pt x="626" y="289"/>
                  </a:lnTo>
                  <a:lnTo>
                    <a:pt x="639" y="305"/>
                  </a:lnTo>
                  <a:lnTo>
                    <a:pt x="646" y="323"/>
                  </a:lnTo>
                  <a:lnTo>
                    <a:pt x="647" y="343"/>
                  </a:lnTo>
                  <a:lnTo>
                    <a:pt x="640" y="364"/>
                  </a:lnTo>
                  <a:lnTo>
                    <a:pt x="629" y="385"/>
                  </a:lnTo>
                  <a:lnTo>
                    <a:pt x="608" y="405"/>
                  </a:lnTo>
                  <a:lnTo>
                    <a:pt x="583" y="426"/>
                  </a:lnTo>
                  <a:lnTo>
                    <a:pt x="559" y="445"/>
                  </a:lnTo>
                  <a:lnTo>
                    <a:pt x="536" y="464"/>
                  </a:lnTo>
                  <a:lnTo>
                    <a:pt x="508" y="485"/>
                  </a:lnTo>
                  <a:lnTo>
                    <a:pt x="504" y="491"/>
                  </a:lnTo>
                  <a:lnTo>
                    <a:pt x="499" y="496"/>
                  </a:lnTo>
                  <a:lnTo>
                    <a:pt x="519" y="535"/>
                  </a:lnTo>
                  <a:lnTo>
                    <a:pt x="538" y="581"/>
                  </a:lnTo>
                  <a:lnTo>
                    <a:pt x="555" y="632"/>
                  </a:lnTo>
                  <a:lnTo>
                    <a:pt x="568" y="686"/>
                  </a:lnTo>
                  <a:lnTo>
                    <a:pt x="578" y="739"/>
                  </a:lnTo>
                  <a:lnTo>
                    <a:pt x="592" y="750"/>
                  </a:lnTo>
                  <a:lnTo>
                    <a:pt x="606" y="762"/>
                  </a:lnTo>
                  <a:lnTo>
                    <a:pt x="620" y="773"/>
                  </a:lnTo>
                  <a:lnTo>
                    <a:pt x="629" y="786"/>
                  </a:lnTo>
                  <a:lnTo>
                    <a:pt x="635" y="802"/>
                  </a:lnTo>
                  <a:lnTo>
                    <a:pt x="635" y="818"/>
                  </a:lnTo>
                  <a:lnTo>
                    <a:pt x="629" y="835"/>
                  </a:lnTo>
                  <a:lnTo>
                    <a:pt x="616" y="854"/>
                  </a:lnTo>
                  <a:lnTo>
                    <a:pt x="596" y="870"/>
                  </a:lnTo>
                  <a:lnTo>
                    <a:pt x="574" y="882"/>
                  </a:lnTo>
                  <a:lnTo>
                    <a:pt x="549" y="887"/>
                  </a:lnTo>
                  <a:lnTo>
                    <a:pt x="523" y="887"/>
                  </a:lnTo>
                  <a:lnTo>
                    <a:pt x="496" y="882"/>
                  </a:lnTo>
                  <a:lnTo>
                    <a:pt x="472" y="873"/>
                  </a:lnTo>
                  <a:lnTo>
                    <a:pt x="449" y="860"/>
                  </a:lnTo>
                  <a:lnTo>
                    <a:pt x="428" y="844"/>
                  </a:lnTo>
                  <a:lnTo>
                    <a:pt x="394" y="852"/>
                  </a:lnTo>
                  <a:lnTo>
                    <a:pt x="359" y="857"/>
                  </a:lnTo>
                  <a:lnTo>
                    <a:pt x="324" y="858"/>
                  </a:lnTo>
                  <a:lnTo>
                    <a:pt x="288" y="857"/>
                  </a:lnTo>
                  <a:lnTo>
                    <a:pt x="253" y="852"/>
                  </a:lnTo>
                  <a:lnTo>
                    <a:pt x="218" y="844"/>
                  </a:lnTo>
                  <a:lnTo>
                    <a:pt x="198" y="860"/>
                  </a:lnTo>
                  <a:lnTo>
                    <a:pt x="174" y="873"/>
                  </a:lnTo>
                  <a:lnTo>
                    <a:pt x="150" y="882"/>
                  </a:lnTo>
                  <a:lnTo>
                    <a:pt x="123" y="887"/>
                  </a:lnTo>
                  <a:lnTo>
                    <a:pt x="99" y="887"/>
                  </a:lnTo>
                  <a:lnTo>
                    <a:pt x="74" y="882"/>
                  </a:lnTo>
                  <a:lnTo>
                    <a:pt x="50" y="870"/>
                  </a:lnTo>
                  <a:lnTo>
                    <a:pt x="32" y="854"/>
                  </a:lnTo>
                  <a:lnTo>
                    <a:pt x="17" y="835"/>
                  </a:lnTo>
                  <a:lnTo>
                    <a:pt x="12" y="818"/>
                  </a:lnTo>
                  <a:lnTo>
                    <a:pt x="12" y="802"/>
                  </a:lnTo>
                  <a:lnTo>
                    <a:pt x="17" y="786"/>
                  </a:lnTo>
                  <a:lnTo>
                    <a:pt x="28" y="773"/>
                  </a:lnTo>
                  <a:lnTo>
                    <a:pt x="40" y="762"/>
                  </a:lnTo>
                  <a:lnTo>
                    <a:pt x="54" y="750"/>
                  </a:lnTo>
                  <a:lnTo>
                    <a:pt x="70" y="739"/>
                  </a:lnTo>
                  <a:lnTo>
                    <a:pt x="79" y="686"/>
                  </a:lnTo>
                  <a:lnTo>
                    <a:pt x="92" y="632"/>
                  </a:lnTo>
                  <a:lnTo>
                    <a:pt x="109" y="581"/>
                  </a:lnTo>
                  <a:lnTo>
                    <a:pt x="129" y="535"/>
                  </a:lnTo>
                  <a:lnTo>
                    <a:pt x="148" y="496"/>
                  </a:lnTo>
                  <a:lnTo>
                    <a:pt x="143" y="491"/>
                  </a:lnTo>
                  <a:lnTo>
                    <a:pt x="138" y="485"/>
                  </a:lnTo>
                  <a:lnTo>
                    <a:pt x="112" y="464"/>
                  </a:lnTo>
                  <a:lnTo>
                    <a:pt x="87" y="445"/>
                  </a:lnTo>
                  <a:lnTo>
                    <a:pt x="63" y="426"/>
                  </a:lnTo>
                  <a:lnTo>
                    <a:pt x="40" y="405"/>
                  </a:lnTo>
                  <a:lnTo>
                    <a:pt x="19" y="385"/>
                  </a:lnTo>
                  <a:lnTo>
                    <a:pt x="6" y="364"/>
                  </a:lnTo>
                  <a:lnTo>
                    <a:pt x="0" y="343"/>
                  </a:lnTo>
                  <a:lnTo>
                    <a:pt x="2" y="323"/>
                  </a:lnTo>
                  <a:lnTo>
                    <a:pt x="8" y="305"/>
                  </a:lnTo>
                  <a:lnTo>
                    <a:pt x="21" y="289"/>
                  </a:lnTo>
                  <a:lnTo>
                    <a:pt x="36" y="278"/>
                  </a:lnTo>
                  <a:lnTo>
                    <a:pt x="53" y="275"/>
                  </a:lnTo>
                  <a:lnTo>
                    <a:pt x="70" y="273"/>
                  </a:lnTo>
                  <a:lnTo>
                    <a:pt x="88" y="277"/>
                  </a:lnTo>
                  <a:lnTo>
                    <a:pt x="108" y="285"/>
                  </a:lnTo>
                  <a:lnTo>
                    <a:pt x="126" y="294"/>
                  </a:lnTo>
                  <a:lnTo>
                    <a:pt x="153" y="314"/>
                  </a:lnTo>
                  <a:lnTo>
                    <a:pt x="180" y="332"/>
                  </a:lnTo>
                  <a:lnTo>
                    <a:pt x="208" y="349"/>
                  </a:lnTo>
                  <a:lnTo>
                    <a:pt x="216" y="350"/>
                  </a:lnTo>
                  <a:lnTo>
                    <a:pt x="223" y="349"/>
                  </a:lnTo>
                  <a:lnTo>
                    <a:pt x="227" y="343"/>
                  </a:lnTo>
                  <a:lnTo>
                    <a:pt x="227" y="333"/>
                  </a:lnTo>
                  <a:lnTo>
                    <a:pt x="225" y="323"/>
                  </a:lnTo>
                  <a:lnTo>
                    <a:pt x="223" y="310"/>
                  </a:lnTo>
                  <a:lnTo>
                    <a:pt x="218" y="297"/>
                  </a:lnTo>
                  <a:lnTo>
                    <a:pt x="210" y="284"/>
                  </a:lnTo>
                  <a:lnTo>
                    <a:pt x="197" y="260"/>
                  </a:lnTo>
                  <a:lnTo>
                    <a:pt x="186" y="231"/>
                  </a:lnTo>
                  <a:lnTo>
                    <a:pt x="182" y="201"/>
                  </a:lnTo>
                  <a:lnTo>
                    <a:pt x="186" y="171"/>
                  </a:lnTo>
                  <a:lnTo>
                    <a:pt x="195" y="144"/>
                  </a:lnTo>
                  <a:lnTo>
                    <a:pt x="210" y="117"/>
                  </a:lnTo>
                  <a:lnTo>
                    <a:pt x="229" y="97"/>
                  </a:lnTo>
                  <a:lnTo>
                    <a:pt x="253" y="79"/>
                  </a:lnTo>
                  <a:lnTo>
                    <a:pt x="250" y="72"/>
                  </a:lnTo>
                  <a:lnTo>
                    <a:pt x="250" y="62"/>
                  </a:lnTo>
                  <a:lnTo>
                    <a:pt x="254" y="43"/>
                  </a:lnTo>
                  <a:lnTo>
                    <a:pt x="265" y="26"/>
                  </a:lnTo>
                  <a:lnTo>
                    <a:pt x="280" y="11"/>
                  </a:lnTo>
                  <a:lnTo>
                    <a:pt x="300" y="2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FD9A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8" name="Freeform 36"/>
            <p:cNvSpPr>
              <a:spLocks/>
            </p:cNvSpPr>
            <p:nvPr/>
          </p:nvSpPr>
          <p:spPr bwMode="auto">
            <a:xfrm>
              <a:off x="8386763" y="403225"/>
              <a:ext cx="158750" cy="82550"/>
            </a:xfrm>
            <a:custGeom>
              <a:avLst/>
              <a:gdLst>
                <a:gd name="T0" fmla="*/ 51 w 100"/>
                <a:gd name="T1" fmla="*/ 0 h 52"/>
                <a:gd name="T2" fmla="*/ 70 w 100"/>
                <a:gd name="T3" fmla="*/ 4 h 52"/>
                <a:gd name="T4" fmla="*/ 86 w 100"/>
                <a:gd name="T5" fmla="*/ 13 h 52"/>
                <a:gd name="T6" fmla="*/ 96 w 100"/>
                <a:gd name="T7" fmla="*/ 27 h 52"/>
                <a:gd name="T8" fmla="*/ 100 w 100"/>
                <a:gd name="T9" fmla="*/ 44 h 52"/>
                <a:gd name="T10" fmla="*/ 100 w 100"/>
                <a:gd name="T11" fmla="*/ 47 h 52"/>
                <a:gd name="T12" fmla="*/ 99 w 100"/>
                <a:gd name="T13" fmla="*/ 50 h 52"/>
                <a:gd name="T14" fmla="*/ 96 w 100"/>
                <a:gd name="T15" fmla="*/ 52 h 52"/>
                <a:gd name="T16" fmla="*/ 93 w 100"/>
                <a:gd name="T17" fmla="*/ 52 h 52"/>
                <a:gd name="T18" fmla="*/ 90 w 100"/>
                <a:gd name="T19" fmla="*/ 52 h 52"/>
                <a:gd name="T20" fmla="*/ 87 w 100"/>
                <a:gd name="T21" fmla="*/ 50 h 52"/>
                <a:gd name="T22" fmla="*/ 86 w 100"/>
                <a:gd name="T23" fmla="*/ 47 h 52"/>
                <a:gd name="T24" fmla="*/ 86 w 100"/>
                <a:gd name="T25" fmla="*/ 44 h 52"/>
                <a:gd name="T26" fmla="*/ 82 w 100"/>
                <a:gd name="T27" fmla="*/ 33 h 52"/>
                <a:gd name="T28" fmla="*/ 76 w 100"/>
                <a:gd name="T29" fmla="*/ 24 h 52"/>
                <a:gd name="T30" fmla="*/ 64 w 100"/>
                <a:gd name="T31" fmla="*/ 18 h 52"/>
                <a:gd name="T32" fmla="*/ 51 w 100"/>
                <a:gd name="T33" fmla="*/ 16 h 52"/>
                <a:gd name="T34" fmla="*/ 36 w 100"/>
                <a:gd name="T35" fmla="*/ 18 h 52"/>
                <a:gd name="T36" fmla="*/ 26 w 100"/>
                <a:gd name="T37" fmla="*/ 24 h 52"/>
                <a:gd name="T38" fmla="*/ 18 w 100"/>
                <a:gd name="T39" fmla="*/ 33 h 52"/>
                <a:gd name="T40" fmla="*/ 15 w 100"/>
                <a:gd name="T41" fmla="*/ 44 h 52"/>
                <a:gd name="T42" fmla="*/ 15 w 100"/>
                <a:gd name="T43" fmla="*/ 47 h 52"/>
                <a:gd name="T44" fmla="*/ 13 w 100"/>
                <a:gd name="T45" fmla="*/ 50 h 52"/>
                <a:gd name="T46" fmla="*/ 11 w 100"/>
                <a:gd name="T47" fmla="*/ 52 h 52"/>
                <a:gd name="T48" fmla="*/ 7 w 100"/>
                <a:gd name="T49" fmla="*/ 52 h 52"/>
                <a:gd name="T50" fmla="*/ 5 w 100"/>
                <a:gd name="T51" fmla="*/ 52 h 52"/>
                <a:gd name="T52" fmla="*/ 2 w 100"/>
                <a:gd name="T53" fmla="*/ 50 h 52"/>
                <a:gd name="T54" fmla="*/ 1 w 100"/>
                <a:gd name="T55" fmla="*/ 47 h 52"/>
                <a:gd name="T56" fmla="*/ 0 w 100"/>
                <a:gd name="T57" fmla="*/ 44 h 52"/>
                <a:gd name="T58" fmla="*/ 4 w 100"/>
                <a:gd name="T59" fmla="*/ 27 h 52"/>
                <a:gd name="T60" fmla="*/ 15 w 100"/>
                <a:gd name="T61" fmla="*/ 13 h 52"/>
                <a:gd name="T62" fmla="*/ 31 w 100"/>
                <a:gd name="T63" fmla="*/ 4 h 52"/>
                <a:gd name="T64" fmla="*/ 51 w 100"/>
                <a:gd name="T6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52">
                  <a:moveTo>
                    <a:pt x="51" y="0"/>
                  </a:moveTo>
                  <a:lnTo>
                    <a:pt x="70" y="4"/>
                  </a:lnTo>
                  <a:lnTo>
                    <a:pt x="86" y="13"/>
                  </a:lnTo>
                  <a:lnTo>
                    <a:pt x="96" y="27"/>
                  </a:lnTo>
                  <a:lnTo>
                    <a:pt x="100" y="44"/>
                  </a:lnTo>
                  <a:lnTo>
                    <a:pt x="100" y="47"/>
                  </a:lnTo>
                  <a:lnTo>
                    <a:pt x="99" y="50"/>
                  </a:lnTo>
                  <a:lnTo>
                    <a:pt x="96" y="52"/>
                  </a:lnTo>
                  <a:lnTo>
                    <a:pt x="93" y="52"/>
                  </a:lnTo>
                  <a:lnTo>
                    <a:pt x="90" y="52"/>
                  </a:lnTo>
                  <a:lnTo>
                    <a:pt x="87" y="50"/>
                  </a:lnTo>
                  <a:lnTo>
                    <a:pt x="86" y="47"/>
                  </a:lnTo>
                  <a:lnTo>
                    <a:pt x="86" y="44"/>
                  </a:lnTo>
                  <a:lnTo>
                    <a:pt x="82" y="33"/>
                  </a:lnTo>
                  <a:lnTo>
                    <a:pt x="76" y="24"/>
                  </a:lnTo>
                  <a:lnTo>
                    <a:pt x="64" y="18"/>
                  </a:lnTo>
                  <a:lnTo>
                    <a:pt x="51" y="16"/>
                  </a:lnTo>
                  <a:lnTo>
                    <a:pt x="36" y="18"/>
                  </a:lnTo>
                  <a:lnTo>
                    <a:pt x="26" y="24"/>
                  </a:lnTo>
                  <a:lnTo>
                    <a:pt x="18" y="33"/>
                  </a:lnTo>
                  <a:lnTo>
                    <a:pt x="15" y="44"/>
                  </a:lnTo>
                  <a:lnTo>
                    <a:pt x="15" y="47"/>
                  </a:lnTo>
                  <a:lnTo>
                    <a:pt x="13" y="50"/>
                  </a:lnTo>
                  <a:lnTo>
                    <a:pt x="11" y="52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2" y="50"/>
                  </a:lnTo>
                  <a:lnTo>
                    <a:pt x="1" y="47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5" y="13"/>
                  </a:lnTo>
                  <a:lnTo>
                    <a:pt x="31" y="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9" name="Freeform 37"/>
            <p:cNvSpPr>
              <a:spLocks noEditPoints="1"/>
            </p:cNvSpPr>
            <p:nvPr/>
          </p:nvSpPr>
          <p:spPr bwMode="auto">
            <a:xfrm>
              <a:off x="8266113" y="652463"/>
              <a:ext cx="409575" cy="120650"/>
            </a:xfrm>
            <a:custGeom>
              <a:avLst/>
              <a:gdLst>
                <a:gd name="T0" fmla="*/ 161 w 258"/>
                <a:gd name="T1" fmla="*/ 20 h 76"/>
                <a:gd name="T2" fmla="*/ 150 w 258"/>
                <a:gd name="T3" fmla="*/ 38 h 76"/>
                <a:gd name="T4" fmla="*/ 161 w 258"/>
                <a:gd name="T5" fmla="*/ 58 h 76"/>
                <a:gd name="T6" fmla="*/ 183 w 258"/>
                <a:gd name="T7" fmla="*/ 58 h 76"/>
                <a:gd name="T8" fmla="*/ 193 w 258"/>
                <a:gd name="T9" fmla="*/ 38 h 76"/>
                <a:gd name="T10" fmla="*/ 183 w 258"/>
                <a:gd name="T11" fmla="*/ 20 h 76"/>
                <a:gd name="T12" fmla="*/ 81 w 258"/>
                <a:gd name="T13" fmla="*/ 17 h 76"/>
                <a:gd name="T14" fmla="*/ 63 w 258"/>
                <a:gd name="T15" fmla="*/ 28 h 76"/>
                <a:gd name="T16" fmla="*/ 63 w 258"/>
                <a:gd name="T17" fmla="*/ 50 h 76"/>
                <a:gd name="T18" fmla="*/ 81 w 258"/>
                <a:gd name="T19" fmla="*/ 60 h 76"/>
                <a:gd name="T20" fmla="*/ 99 w 258"/>
                <a:gd name="T21" fmla="*/ 50 h 76"/>
                <a:gd name="T22" fmla="*/ 99 w 258"/>
                <a:gd name="T23" fmla="*/ 28 h 76"/>
                <a:gd name="T24" fmla="*/ 81 w 258"/>
                <a:gd name="T25" fmla="*/ 17 h 76"/>
                <a:gd name="T26" fmla="*/ 40 w 258"/>
                <a:gd name="T27" fmla="*/ 5 h 76"/>
                <a:gd name="T28" fmla="*/ 65 w 258"/>
                <a:gd name="T29" fmla="*/ 5 h 76"/>
                <a:gd name="T30" fmla="*/ 98 w 258"/>
                <a:gd name="T31" fmla="*/ 5 h 76"/>
                <a:gd name="T32" fmla="*/ 118 w 258"/>
                <a:gd name="T33" fmla="*/ 31 h 76"/>
                <a:gd name="T34" fmla="*/ 128 w 258"/>
                <a:gd name="T35" fmla="*/ 30 h 76"/>
                <a:gd name="T36" fmla="*/ 136 w 258"/>
                <a:gd name="T37" fmla="*/ 30 h 76"/>
                <a:gd name="T38" fmla="*/ 155 w 258"/>
                <a:gd name="T39" fmla="*/ 5 h 76"/>
                <a:gd name="T40" fmla="*/ 188 w 258"/>
                <a:gd name="T41" fmla="*/ 5 h 76"/>
                <a:gd name="T42" fmla="*/ 216 w 258"/>
                <a:gd name="T43" fmla="*/ 7 h 76"/>
                <a:gd name="T44" fmla="*/ 242 w 258"/>
                <a:gd name="T45" fmla="*/ 1 h 76"/>
                <a:gd name="T46" fmla="*/ 256 w 258"/>
                <a:gd name="T47" fmla="*/ 12 h 76"/>
                <a:gd name="T48" fmla="*/ 258 w 258"/>
                <a:gd name="T49" fmla="*/ 22 h 76"/>
                <a:gd name="T50" fmla="*/ 248 w 258"/>
                <a:gd name="T51" fmla="*/ 39 h 76"/>
                <a:gd name="T52" fmla="*/ 243 w 258"/>
                <a:gd name="T53" fmla="*/ 42 h 76"/>
                <a:gd name="T54" fmla="*/ 238 w 258"/>
                <a:gd name="T55" fmla="*/ 39 h 76"/>
                <a:gd name="T56" fmla="*/ 235 w 258"/>
                <a:gd name="T57" fmla="*/ 34 h 76"/>
                <a:gd name="T58" fmla="*/ 238 w 258"/>
                <a:gd name="T59" fmla="*/ 29 h 76"/>
                <a:gd name="T60" fmla="*/ 241 w 258"/>
                <a:gd name="T61" fmla="*/ 25 h 76"/>
                <a:gd name="T62" fmla="*/ 242 w 258"/>
                <a:gd name="T63" fmla="*/ 21 h 76"/>
                <a:gd name="T64" fmla="*/ 241 w 258"/>
                <a:gd name="T65" fmla="*/ 17 h 76"/>
                <a:gd name="T66" fmla="*/ 235 w 258"/>
                <a:gd name="T67" fmla="*/ 16 h 76"/>
                <a:gd name="T68" fmla="*/ 214 w 258"/>
                <a:gd name="T69" fmla="*/ 24 h 76"/>
                <a:gd name="T70" fmla="*/ 209 w 258"/>
                <a:gd name="T71" fmla="*/ 34 h 76"/>
                <a:gd name="T72" fmla="*/ 207 w 258"/>
                <a:gd name="T73" fmla="*/ 52 h 76"/>
                <a:gd name="T74" fmla="*/ 187 w 258"/>
                <a:gd name="T75" fmla="*/ 73 h 76"/>
                <a:gd name="T76" fmla="*/ 157 w 258"/>
                <a:gd name="T77" fmla="*/ 72 h 76"/>
                <a:gd name="T78" fmla="*/ 136 w 258"/>
                <a:gd name="T79" fmla="*/ 48 h 76"/>
                <a:gd name="T80" fmla="*/ 132 w 258"/>
                <a:gd name="T81" fmla="*/ 46 h 76"/>
                <a:gd name="T82" fmla="*/ 123 w 258"/>
                <a:gd name="T83" fmla="*/ 46 h 76"/>
                <a:gd name="T84" fmla="*/ 116 w 258"/>
                <a:gd name="T85" fmla="*/ 48 h 76"/>
                <a:gd name="T86" fmla="*/ 97 w 258"/>
                <a:gd name="T87" fmla="*/ 72 h 76"/>
                <a:gd name="T88" fmla="*/ 66 w 258"/>
                <a:gd name="T89" fmla="*/ 73 h 76"/>
                <a:gd name="T90" fmla="*/ 47 w 258"/>
                <a:gd name="T91" fmla="*/ 52 h 76"/>
                <a:gd name="T92" fmla="*/ 44 w 258"/>
                <a:gd name="T93" fmla="*/ 33 h 76"/>
                <a:gd name="T94" fmla="*/ 35 w 258"/>
                <a:gd name="T95" fmla="*/ 20 h 76"/>
                <a:gd name="T96" fmla="*/ 19 w 258"/>
                <a:gd name="T97" fmla="*/ 16 h 76"/>
                <a:gd name="T98" fmla="*/ 15 w 258"/>
                <a:gd name="T99" fmla="*/ 20 h 76"/>
                <a:gd name="T100" fmla="*/ 15 w 258"/>
                <a:gd name="T101" fmla="*/ 24 h 76"/>
                <a:gd name="T102" fmla="*/ 18 w 258"/>
                <a:gd name="T103" fmla="*/ 28 h 76"/>
                <a:gd name="T104" fmla="*/ 21 w 258"/>
                <a:gd name="T105" fmla="*/ 31 h 76"/>
                <a:gd name="T106" fmla="*/ 21 w 258"/>
                <a:gd name="T107" fmla="*/ 37 h 76"/>
                <a:gd name="T108" fmla="*/ 17 w 258"/>
                <a:gd name="T109" fmla="*/ 42 h 76"/>
                <a:gd name="T110" fmla="*/ 10 w 258"/>
                <a:gd name="T111" fmla="*/ 41 h 76"/>
                <a:gd name="T112" fmla="*/ 2 w 258"/>
                <a:gd name="T113" fmla="*/ 30 h 76"/>
                <a:gd name="T114" fmla="*/ 0 w 258"/>
                <a:gd name="T115" fmla="*/ 16 h 76"/>
                <a:gd name="T116" fmla="*/ 8 w 258"/>
                <a:gd name="T117" fmla="*/ 5 h 76"/>
                <a:gd name="T118" fmla="*/ 23 w 258"/>
                <a:gd name="T1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" h="76">
                  <a:moveTo>
                    <a:pt x="172" y="17"/>
                  </a:moveTo>
                  <a:lnTo>
                    <a:pt x="161" y="20"/>
                  </a:lnTo>
                  <a:lnTo>
                    <a:pt x="153" y="28"/>
                  </a:lnTo>
                  <a:lnTo>
                    <a:pt x="150" y="38"/>
                  </a:lnTo>
                  <a:lnTo>
                    <a:pt x="153" y="50"/>
                  </a:lnTo>
                  <a:lnTo>
                    <a:pt x="161" y="58"/>
                  </a:lnTo>
                  <a:lnTo>
                    <a:pt x="172" y="60"/>
                  </a:lnTo>
                  <a:lnTo>
                    <a:pt x="183" y="58"/>
                  </a:lnTo>
                  <a:lnTo>
                    <a:pt x="191" y="50"/>
                  </a:lnTo>
                  <a:lnTo>
                    <a:pt x="193" y="38"/>
                  </a:lnTo>
                  <a:lnTo>
                    <a:pt x="191" y="28"/>
                  </a:lnTo>
                  <a:lnTo>
                    <a:pt x="183" y="20"/>
                  </a:lnTo>
                  <a:lnTo>
                    <a:pt x="172" y="17"/>
                  </a:lnTo>
                  <a:close/>
                  <a:moveTo>
                    <a:pt x="81" y="17"/>
                  </a:moveTo>
                  <a:lnTo>
                    <a:pt x="70" y="20"/>
                  </a:lnTo>
                  <a:lnTo>
                    <a:pt x="63" y="28"/>
                  </a:lnTo>
                  <a:lnTo>
                    <a:pt x="59" y="38"/>
                  </a:lnTo>
                  <a:lnTo>
                    <a:pt x="63" y="50"/>
                  </a:lnTo>
                  <a:lnTo>
                    <a:pt x="70" y="58"/>
                  </a:lnTo>
                  <a:lnTo>
                    <a:pt x="81" y="60"/>
                  </a:lnTo>
                  <a:lnTo>
                    <a:pt x="91" y="58"/>
                  </a:lnTo>
                  <a:lnTo>
                    <a:pt x="99" y="50"/>
                  </a:lnTo>
                  <a:lnTo>
                    <a:pt x="103" y="38"/>
                  </a:lnTo>
                  <a:lnTo>
                    <a:pt x="99" y="28"/>
                  </a:lnTo>
                  <a:lnTo>
                    <a:pt x="91" y="20"/>
                  </a:lnTo>
                  <a:lnTo>
                    <a:pt x="81" y="17"/>
                  </a:lnTo>
                  <a:close/>
                  <a:moveTo>
                    <a:pt x="23" y="0"/>
                  </a:moveTo>
                  <a:lnTo>
                    <a:pt x="40" y="5"/>
                  </a:lnTo>
                  <a:lnTo>
                    <a:pt x="53" y="14"/>
                  </a:lnTo>
                  <a:lnTo>
                    <a:pt x="65" y="5"/>
                  </a:lnTo>
                  <a:lnTo>
                    <a:pt x="81" y="1"/>
                  </a:lnTo>
                  <a:lnTo>
                    <a:pt x="98" y="5"/>
                  </a:lnTo>
                  <a:lnTo>
                    <a:pt x="110" y="16"/>
                  </a:lnTo>
                  <a:lnTo>
                    <a:pt x="118" y="31"/>
                  </a:lnTo>
                  <a:lnTo>
                    <a:pt x="123" y="30"/>
                  </a:lnTo>
                  <a:lnTo>
                    <a:pt x="128" y="30"/>
                  </a:lnTo>
                  <a:lnTo>
                    <a:pt x="132" y="30"/>
                  </a:lnTo>
                  <a:lnTo>
                    <a:pt x="136" y="30"/>
                  </a:lnTo>
                  <a:lnTo>
                    <a:pt x="142" y="16"/>
                  </a:lnTo>
                  <a:lnTo>
                    <a:pt x="155" y="5"/>
                  </a:lnTo>
                  <a:lnTo>
                    <a:pt x="172" y="1"/>
                  </a:lnTo>
                  <a:lnTo>
                    <a:pt x="188" y="5"/>
                  </a:lnTo>
                  <a:lnTo>
                    <a:pt x="201" y="16"/>
                  </a:lnTo>
                  <a:lnTo>
                    <a:pt x="216" y="7"/>
                  </a:lnTo>
                  <a:lnTo>
                    <a:pt x="234" y="0"/>
                  </a:lnTo>
                  <a:lnTo>
                    <a:pt x="242" y="1"/>
                  </a:lnTo>
                  <a:lnTo>
                    <a:pt x="250" y="5"/>
                  </a:lnTo>
                  <a:lnTo>
                    <a:pt x="256" y="12"/>
                  </a:lnTo>
                  <a:lnTo>
                    <a:pt x="258" y="16"/>
                  </a:lnTo>
                  <a:lnTo>
                    <a:pt x="258" y="22"/>
                  </a:lnTo>
                  <a:lnTo>
                    <a:pt x="255" y="30"/>
                  </a:lnTo>
                  <a:lnTo>
                    <a:pt x="248" y="39"/>
                  </a:lnTo>
                  <a:lnTo>
                    <a:pt x="246" y="41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38" y="39"/>
                  </a:lnTo>
                  <a:lnTo>
                    <a:pt x="237" y="37"/>
                  </a:lnTo>
                  <a:lnTo>
                    <a:pt x="235" y="34"/>
                  </a:lnTo>
                  <a:lnTo>
                    <a:pt x="237" y="31"/>
                  </a:lnTo>
                  <a:lnTo>
                    <a:pt x="238" y="29"/>
                  </a:lnTo>
                  <a:lnTo>
                    <a:pt x="239" y="28"/>
                  </a:lnTo>
                  <a:lnTo>
                    <a:pt x="241" y="25"/>
                  </a:lnTo>
                  <a:lnTo>
                    <a:pt x="242" y="24"/>
                  </a:lnTo>
                  <a:lnTo>
                    <a:pt x="242" y="21"/>
                  </a:lnTo>
                  <a:lnTo>
                    <a:pt x="242" y="20"/>
                  </a:lnTo>
                  <a:lnTo>
                    <a:pt x="241" y="17"/>
                  </a:lnTo>
                  <a:lnTo>
                    <a:pt x="238" y="16"/>
                  </a:lnTo>
                  <a:lnTo>
                    <a:pt x="235" y="16"/>
                  </a:lnTo>
                  <a:lnTo>
                    <a:pt x="225" y="18"/>
                  </a:lnTo>
                  <a:lnTo>
                    <a:pt x="214" y="24"/>
                  </a:lnTo>
                  <a:lnTo>
                    <a:pt x="208" y="29"/>
                  </a:lnTo>
                  <a:lnTo>
                    <a:pt x="209" y="34"/>
                  </a:lnTo>
                  <a:lnTo>
                    <a:pt x="209" y="38"/>
                  </a:lnTo>
                  <a:lnTo>
                    <a:pt x="207" y="52"/>
                  </a:lnTo>
                  <a:lnTo>
                    <a:pt x="199" y="64"/>
                  </a:lnTo>
                  <a:lnTo>
                    <a:pt x="187" y="73"/>
                  </a:lnTo>
                  <a:lnTo>
                    <a:pt x="172" y="76"/>
                  </a:lnTo>
                  <a:lnTo>
                    <a:pt x="157" y="72"/>
                  </a:lnTo>
                  <a:lnTo>
                    <a:pt x="144" y="63"/>
                  </a:lnTo>
                  <a:lnTo>
                    <a:pt x="136" y="48"/>
                  </a:lnTo>
                  <a:lnTo>
                    <a:pt x="135" y="47"/>
                  </a:lnTo>
                  <a:lnTo>
                    <a:pt x="132" y="46"/>
                  </a:lnTo>
                  <a:lnTo>
                    <a:pt x="128" y="45"/>
                  </a:lnTo>
                  <a:lnTo>
                    <a:pt x="123" y="46"/>
                  </a:lnTo>
                  <a:lnTo>
                    <a:pt x="119" y="46"/>
                  </a:lnTo>
                  <a:lnTo>
                    <a:pt x="116" y="48"/>
                  </a:lnTo>
                  <a:lnTo>
                    <a:pt x="110" y="63"/>
                  </a:lnTo>
                  <a:lnTo>
                    <a:pt x="97" y="72"/>
                  </a:lnTo>
                  <a:lnTo>
                    <a:pt x="81" y="76"/>
                  </a:lnTo>
                  <a:lnTo>
                    <a:pt x="66" y="73"/>
                  </a:lnTo>
                  <a:lnTo>
                    <a:pt x="55" y="64"/>
                  </a:lnTo>
                  <a:lnTo>
                    <a:pt x="47" y="52"/>
                  </a:lnTo>
                  <a:lnTo>
                    <a:pt x="44" y="38"/>
                  </a:lnTo>
                  <a:lnTo>
                    <a:pt x="44" y="33"/>
                  </a:lnTo>
                  <a:lnTo>
                    <a:pt x="46" y="28"/>
                  </a:lnTo>
                  <a:lnTo>
                    <a:pt x="35" y="20"/>
                  </a:lnTo>
                  <a:lnTo>
                    <a:pt x="21" y="16"/>
                  </a:lnTo>
                  <a:lnTo>
                    <a:pt x="19" y="16"/>
                  </a:lnTo>
                  <a:lnTo>
                    <a:pt x="17" y="17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9" y="29"/>
                  </a:lnTo>
                  <a:lnTo>
                    <a:pt x="21" y="31"/>
                  </a:lnTo>
                  <a:lnTo>
                    <a:pt x="22" y="34"/>
                  </a:lnTo>
                  <a:lnTo>
                    <a:pt x="21" y="37"/>
                  </a:lnTo>
                  <a:lnTo>
                    <a:pt x="19" y="39"/>
                  </a:lnTo>
                  <a:lnTo>
                    <a:pt x="17" y="42"/>
                  </a:lnTo>
                  <a:lnTo>
                    <a:pt x="14" y="42"/>
                  </a:lnTo>
                  <a:lnTo>
                    <a:pt x="10" y="41"/>
                  </a:lnTo>
                  <a:lnTo>
                    <a:pt x="9" y="39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8" y="5"/>
                  </a:lnTo>
                  <a:lnTo>
                    <a:pt x="14" y="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0" name="Freeform 38"/>
            <p:cNvSpPr>
              <a:spLocks/>
            </p:cNvSpPr>
            <p:nvPr/>
          </p:nvSpPr>
          <p:spPr bwMode="auto">
            <a:xfrm>
              <a:off x="8299451" y="511175"/>
              <a:ext cx="330200" cy="103188"/>
            </a:xfrm>
            <a:custGeom>
              <a:avLst/>
              <a:gdLst>
                <a:gd name="T0" fmla="*/ 61 w 208"/>
                <a:gd name="T1" fmla="*/ 0 h 65"/>
                <a:gd name="T2" fmla="*/ 64 w 208"/>
                <a:gd name="T3" fmla="*/ 0 h 65"/>
                <a:gd name="T4" fmla="*/ 66 w 208"/>
                <a:gd name="T5" fmla="*/ 1 h 65"/>
                <a:gd name="T6" fmla="*/ 69 w 208"/>
                <a:gd name="T7" fmla="*/ 4 h 65"/>
                <a:gd name="T8" fmla="*/ 72 w 208"/>
                <a:gd name="T9" fmla="*/ 9 h 65"/>
                <a:gd name="T10" fmla="*/ 77 w 208"/>
                <a:gd name="T11" fmla="*/ 17 h 65"/>
                <a:gd name="T12" fmla="*/ 82 w 208"/>
                <a:gd name="T13" fmla="*/ 24 h 65"/>
                <a:gd name="T14" fmla="*/ 90 w 208"/>
                <a:gd name="T15" fmla="*/ 31 h 65"/>
                <a:gd name="T16" fmla="*/ 100 w 208"/>
                <a:gd name="T17" fmla="*/ 39 h 65"/>
                <a:gd name="T18" fmla="*/ 114 w 208"/>
                <a:gd name="T19" fmla="*/ 45 h 65"/>
                <a:gd name="T20" fmla="*/ 129 w 208"/>
                <a:gd name="T21" fmla="*/ 48 h 65"/>
                <a:gd name="T22" fmla="*/ 149 w 208"/>
                <a:gd name="T23" fmla="*/ 51 h 65"/>
                <a:gd name="T24" fmla="*/ 171 w 208"/>
                <a:gd name="T25" fmla="*/ 48 h 65"/>
                <a:gd name="T26" fmla="*/ 199 w 208"/>
                <a:gd name="T27" fmla="*/ 43 h 65"/>
                <a:gd name="T28" fmla="*/ 201 w 208"/>
                <a:gd name="T29" fmla="*/ 43 h 65"/>
                <a:gd name="T30" fmla="*/ 204 w 208"/>
                <a:gd name="T31" fmla="*/ 45 h 65"/>
                <a:gd name="T32" fmla="*/ 206 w 208"/>
                <a:gd name="T33" fmla="*/ 46 h 65"/>
                <a:gd name="T34" fmla="*/ 208 w 208"/>
                <a:gd name="T35" fmla="*/ 48 h 65"/>
                <a:gd name="T36" fmla="*/ 208 w 208"/>
                <a:gd name="T37" fmla="*/ 52 h 65"/>
                <a:gd name="T38" fmla="*/ 206 w 208"/>
                <a:gd name="T39" fmla="*/ 55 h 65"/>
                <a:gd name="T40" fmla="*/ 205 w 208"/>
                <a:gd name="T41" fmla="*/ 58 h 65"/>
                <a:gd name="T42" fmla="*/ 203 w 208"/>
                <a:gd name="T43" fmla="*/ 59 h 65"/>
                <a:gd name="T44" fmla="*/ 175 w 208"/>
                <a:gd name="T45" fmla="*/ 64 h 65"/>
                <a:gd name="T46" fmla="*/ 149 w 208"/>
                <a:gd name="T47" fmla="*/ 65 h 65"/>
                <a:gd name="T48" fmla="*/ 123 w 208"/>
                <a:gd name="T49" fmla="*/ 63 h 65"/>
                <a:gd name="T50" fmla="*/ 99 w 208"/>
                <a:gd name="T51" fmla="*/ 55 h 65"/>
                <a:gd name="T52" fmla="*/ 79 w 208"/>
                <a:gd name="T53" fmla="*/ 42 h 65"/>
                <a:gd name="T54" fmla="*/ 62 w 208"/>
                <a:gd name="T55" fmla="*/ 24 h 65"/>
                <a:gd name="T56" fmla="*/ 51 w 208"/>
                <a:gd name="T57" fmla="*/ 39 h 65"/>
                <a:gd name="T58" fmla="*/ 36 w 208"/>
                <a:gd name="T59" fmla="*/ 50 h 65"/>
                <a:gd name="T60" fmla="*/ 21 w 208"/>
                <a:gd name="T61" fmla="*/ 56 h 65"/>
                <a:gd name="T62" fmla="*/ 6 w 208"/>
                <a:gd name="T63" fmla="*/ 58 h 65"/>
                <a:gd name="T64" fmla="*/ 4 w 208"/>
                <a:gd name="T65" fmla="*/ 58 h 65"/>
                <a:gd name="T66" fmla="*/ 1 w 208"/>
                <a:gd name="T67" fmla="*/ 55 h 65"/>
                <a:gd name="T68" fmla="*/ 0 w 208"/>
                <a:gd name="T69" fmla="*/ 52 h 65"/>
                <a:gd name="T70" fmla="*/ 0 w 208"/>
                <a:gd name="T71" fmla="*/ 50 h 65"/>
                <a:gd name="T72" fmla="*/ 1 w 208"/>
                <a:gd name="T73" fmla="*/ 47 h 65"/>
                <a:gd name="T74" fmla="*/ 2 w 208"/>
                <a:gd name="T75" fmla="*/ 45 h 65"/>
                <a:gd name="T76" fmla="*/ 5 w 208"/>
                <a:gd name="T77" fmla="*/ 43 h 65"/>
                <a:gd name="T78" fmla="*/ 9 w 208"/>
                <a:gd name="T79" fmla="*/ 43 h 65"/>
                <a:gd name="T80" fmla="*/ 17 w 208"/>
                <a:gd name="T81" fmla="*/ 42 h 65"/>
                <a:gd name="T82" fmla="*/ 27 w 208"/>
                <a:gd name="T83" fmla="*/ 37 h 65"/>
                <a:gd name="T84" fmla="*/ 39 w 208"/>
                <a:gd name="T85" fmla="*/ 29 h 65"/>
                <a:gd name="T86" fmla="*/ 48 w 208"/>
                <a:gd name="T87" fmla="*/ 18 h 65"/>
                <a:gd name="T88" fmla="*/ 55 w 208"/>
                <a:gd name="T89" fmla="*/ 5 h 65"/>
                <a:gd name="T90" fmla="*/ 56 w 208"/>
                <a:gd name="T91" fmla="*/ 3 h 65"/>
                <a:gd name="T92" fmla="*/ 59 w 208"/>
                <a:gd name="T93" fmla="*/ 1 h 65"/>
                <a:gd name="T94" fmla="*/ 61 w 208"/>
                <a:gd name="T9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8" h="65">
                  <a:moveTo>
                    <a:pt x="61" y="0"/>
                  </a:moveTo>
                  <a:lnTo>
                    <a:pt x="64" y="0"/>
                  </a:lnTo>
                  <a:lnTo>
                    <a:pt x="66" y="1"/>
                  </a:lnTo>
                  <a:lnTo>
                    <a:pt x="69" y="4"/>
                  </a:lnTo>
                  <a:lnTo>
                    <a:pt x="72" y="9"/>
                  </a:lnTo>
                  <a:lnTo>
                    <a:pt x="77" y="17"/>
                  </a:lnTo>
                  <a:lnTo>
                    <a:pt x="82" y="24"/>
                  </a:lnTo>
                  <a:lnTo>
                    <a:pt x="90" y="31"/>
                  </a:lnTo>
                  <a:lnTo>
                    <a:pt x="100" y="39"/>
                  </a:lnTo>
                  <a:lnTo>
                    <a:pt x="114" y="45"/>
                  </a:lnTo>
                  <a:lnTo>
                    <a:pt x="129" y="48"/>
                  </a:lnTo>
                  <a:lnTo>
                    <a:pt x="149" y="51"/>
                  </a:lnTo>
                  <a:lnTo>
                    <a:pt x="171" y="48"/>
                  </a:lnTo>
                  <a:lnTo>
                    <a:pt x="199" y="43"/>
                  </a:lnTo>
                  <a:lnTo>
                    <a:pt x="201" y="43"/>
                  </a:lnTo>
                  <a:lnTo>
                    <a:pt x="204" y="45"/>
                  </a:lnTo>
                  <a:lnTo>
                    <a:pt x="206" y="46"/>
                  </a:lnTo>
                  <a:lnTo>
                    <a:pt x="208" y="48"/>
                  </a:lnTo>
                  <a:lnTo>
                    <a:pt x="208" y="52"/>
                  </a:lnTo>
                  <a:lnTo>
                    <a:pt x="206" y="55"/>
                  </a:lnTo>
                  <a:lnTo>
                    <a:pt x="205" y="58"/>
                  </a:lnTo>
                  <a:lnTo>
                    <a:pt x="203" y="59"/>
                  </a:lnTo>
                  <a:lnTo>
                    <a:pt x="175" y="64"/>
                  </a:lnTo>
                  <a:lnTo>
                    <a:pt x="149" y="65"/>
                  </a:lnTo>
                  <a:lnTo>
                    <a:pt x="123" y="63"/>
                  </a:lnTo>
                  <a:lnTo>
                    <a:pt x="99" y="55"/>
                  </a:lnTo>
                  <a:lnTo>
                    <a:pt x="79" y="42"/>
                  </a:lnTo>
                  <a:lnTo>
                    <a:pt x="62" y="24"/>
                  </a:lnTo>
                  <a:lnTo>
                    <a:pt x="51" y="39"/>
                  </a:lnTo>
                  <a:lnTo>
                    <a:pt x="36" y="50"/>
                  </a:lnTo>
                  <a:lnTo>
                    <a:pt x="21" y="56"/>
                  </a:lnTo>
                  <a:lnTo>
                    <a:pt x="6" y="58"/>
                  </a:lnTo>
                  <a:lnTo>
                    <a:pt x="4" y="58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2" y="45"/>
                  </a:lnTo>
                  <a:lnTo>
                    <a:pt x="5" y="43"/>
                  </a:lnTo>
                  <a:lnTo>
                    <a:pt x="9" y="43"/>
                  </a:lnTo>
                  <a:lnTo>
                    <a:pt x="17" y="42"/>
                  </a:lnTo>
                  <a:lnTo>
                    <a:pt x="27" y="37"/>
                  </a:lnTo>
                  <a:lnTo>
                    <a:pt x="39" y="29"/>
                  </a:lnTo>
                  <a:lnTo>
                    <a:pt x="48" y="18"/>
                  </a:lnTo>
                  <a:lnTo>
                    <a:pt x="55" y="5"/>
                  </a:lnTo>
                  <a:lnTo>
                    <a:pt x="56" y="3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1" name="Freeform 39"/>
            <p:cNvSpPr>
              <a:spLocks/>
            </p:cNvSpPr>
            <p:nvPr/>
          </p:nvSpPr>
          <p:spPr bwMode="auto">
            <a:xfrm>
              <a:off x="8404226" y="808038"/>
              <a:ext cx="125413" cy="44450"/>
            </a:xfrm>
            <a:custGeom>
              <a:avLst/>
              <a:gdLst>
                <a:gd name="T0" fmla="*/ 8 w 79"/>
                <a:gd name="T1" fmla="*/ 0 h 28"/>
                <a:gd name="T2" fmla="*/ 11 w 79"/>
                <a:gd name="T3" fmla="*/ 0 h 28"/>
                <a:gd name="T4" fmla="*/ 13 w 79"/>
                <a:gd name="T5" fmla="*/ 2 h 28"/>
                <a:gd name="T6" fmla="*/ 25 w 79"/>
                <a:gd name="T7" fmla="*/ 9 h 28"/>
                <a:gd name="T8" fmla="*/ 40 w 79"/>
                <a:gd name="T9" fmla="*/ 12 h 28"/>
                <a:gd name="T10" fmla="*/ 53 w 79"/>
                <a:gd name="T11" fmla="*/ 9 h 28"/>
                <a:gd name="T12" fmla="*/ 66 w 79"/>
                <a:gd name="T13" fmla="*/ 2 h 28"/>
                <a:gd name="T14" fmla="*/ 68 w 79"/>
                <a:gd name="T15" fmla="*/ 0 h 28"/>
                <a:gd name="T16" fmla="*/ 71 w 79"/>
                <a:gd name="T17" fmla="*/ 0 h 28"/>
                <a:gd name="T18" fmla="*/ 74 w 79"/>
                <a:gd name="T19" fmla="*/ 0 h 28"/>
                <a:gd name="T20" fmla="*/ 76 w 79"/>
                <a:gd name="T21" fmla="*/ 2 h 28"/>
                <a:gd name="T22" fmla="*/ 78 w 79"/>
                <a:gd name="T23" fmla="*/ 4 h 28"/>
                <a:gd name="T24" fmla="*/ 79 w 79"/>
                <a:gd name="T25" fmla="*/ 7 h 28"/>
                <a:gd name="T26" fmla="*/ 78 w 79"/>
                <a:gd name="T27" fmla="*/ 11 h 28"/>
                <a:gd name="T28" fmla="*/ 76 w 79"/>
                <a:gd name="T29" fmla="*/ 13 h 28"/>
                <a:gd name="T30" fmla="*/ 65 w 79"/>
                <a:gd name="T31" fmla="*/ 21 h 28"/>
                <a:gd name="T32" fmla="*/ 53 w 79"/>
                <a:gd name="T33" fmla="*/ 26 h 28"/>
                <a:gd name="T34" fmla="*/ 40 w 79"/>
                <a:gd name="T35" fmla="*/ 28 h 28"/>
                <a:gd name="T36" fmla="*/ 27 w 79"/>
                <a:gd name="T37" fmla="*/ 26 h 28"/>
                <a:gd name="T38" fmla="*/ 13 w 79"/>
                <a:gd name="T39" fmla="*/ 21 h 28"/>
                <a:gd name="T40" fmla="*/ 3 w 79"/>
                <a:gd name="T41" fmla="*/ 13 h 28"/>
                <a:gd name="T42" fmla="*/ 0 w 79"/>
                <a:gd name="T43" fmla="*/ 11 h 28"/>
                <a:gd name="T44" fmla="*/ 0 w 79"/>
                <a:gd name="T45" fmla="*/ 7 h 28"/>
                <a:gd name="T46" fmla="*/ 0 w 79"/>
                <a:gd name="T47" fmla="*/ 4 h 28"/>
                <a:gd name="T48" fmla="*/ 3 w 79"/>
                <a:gd name="T49" fmla="*/ 2 h 28"/>
                <a:gd name="T50" fmla="*/ 6 w 79"/>
                <a:gd name="T51" fmla="*/ 0 h 28"/>
                <a:gd name="T52" fmla="*/ 8 w 79"/>
                <a:gd name="T5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28">
                  <a:moveTo>
                    <a:pt x="8" y="0"/>
                  </a:moveTo>
                  <a:lnTo>
                    <a:pt x="11" y="0"/>
                  </a:lnTo>
                  <a:lnTo>
                    <a:pt x="13" y="2"/>
                  </a:lnTo>
                  <a:lnTo>
                    <a:pt x="25" y="9"/>
                  </a:lnTo>
                  <a:lnTo>
                    <a:pt x="40" y="12"/>
                  </a:lnTo>
                  <a:lnTo>
                    <a:pt x="53" y="9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78" y="4"/>
                  </a:lnTo>
                  <a:lnTo>
                    <a:pt x="79" y="7"/>
                  </a:lnTo>
                  <a:lnTo>
                    <a:pt x="78" y="11"/>
                  </a:lnTo>
                  <a:lnTo>
                    <a:pt x="76" y="13"/>
                  </a:lnTo>
                  <a:lnTo>
                    <a:pt x="65" y="21"/>
                  </a:lnTo>
                  <a:lnTo>
                    <a:pt x="53" y="26"/>
                  </a:lnTo>
                  <a:lnTo>
                    <a:pt x="40" y="28"/>
                  </a:lnTo>
                  <a:lnTo>
                    <a:pt x="27" y="26"/>
                  </a:lnTo>
                  <a:lnTo>
                    <a:pt x="13" y="21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2" name="Freeform 40"/>
            <p:cNvSpPr>
              <a:spLocks/>
            </p:cNvSpPr>
            <p:nvPr/>
          </p:nvSpPr>
          <p:spPr bwMode="auto">
            <a:xfrm>
              <a:off x="8328026" y="936625"/>
              <a:ext cx="277813" cy="131763"/>
            </a:xfrm>
            <a:custGeom>
              <a:avLst/>
              <a:gdLst>
                <a:gd name="T0" fmla="*/ 7 w 175"/>
                <a:gd name="T1" fmla="*/ 0 h 83"/>
                <a:gd name="T2" fmla="*/ 9 w 175"/>
                <a:gd name="T3" fmla="*/ 0 h 83"/>
                <a:gd name="T4" fmla="*/ 13 w 175"/>
                <a:gd name="T5" fmla="*/ 2 h 83"/>
                <a:gd name="T6" fmla="*/ 14 w 175"/>
                <a:gd name="T7" fmla="*/ 4 h 83"/>
                <a:gd name="T8" fmla="*/ 16 w 175"/>
                <a:gd name="T9" fmla="*/ 7 h 83"/>
                <a:gd name="T10" fmla="*/ 18 w 175"/>
                <a:gd name="T11" fmla="*/ 17 h 83"/>
                <a:gd name="T12" fmla="*/ 24 w 175"/>
                <a:gd name="T13" fmla="*/ 33 h 83"/>
                <a:gd name="T14" fmla="*/ 30 w 175"/>
                <a:gd name="T15" fmla="*/ 48 h 83"/>
                <a:gd name="T16" fmla="*/ 38 w 175"/>
                <a:gd name="T17" fmla="*/ 58 h 83"/>
                <a:gd name="T18" fmla="*/ 47 w 175"/>
                <a:gd name="T19" fmla="*/ 62 h 83"/>
                <a:gd name="T20" fmla="*/ 60 w 175"/>
                <a:gd name="T21" fmla="*/ 65 h 83"/>
                <a:gd name="T22" fmla="*/ 76 w 175"/>
                <a:gd name="T23" fmla="*/ 67 h 83"/>
                <a:gd name="T24" fmla="*/ 93 w 175"/>
                <a:gd name="T25" fmla="*/ 67 h 83"/>
                <a:gd name="T26" fmla="*/ 110 w 175"/>
                <a:gd name="T27" fmla="*/ 66 h 83"/>
                <a:gd name="T28" fmla="*/ 123 w 175"/>
                <a:gd name="T29" fmla="*/ 65 h 83"/>
                <a:gd name="T30" fmla="*/ 131 w 175"/>
                <a:gd name="T31" fmla="*/ 61 h 83"/>
                <a:gd name="T32" fmla="*/ 139 w 175"/>
                <a:gd name="T33" fmla="*/ 51 h 83"/>
                <a:gd name="T34" fmla="*/ 147 w 175"/>
                <a:gd name="T35" fmla="*/ 37 h 83"/>
                <a:gd name="T36" fmla="*/ 154 w 175"/>
                <a:gd name="T37" fmla="*/ 21 h 83"/>
                <a:gd name="T38" fmla="*/ 161 w 175"/>
                <a:gd name="T39" fmla="*/ 7 h 83"/>
                <a:gd name="T40" fmla="*/ 162 w 175"/>
                <a:gd name="T41" fmla="*/ 4 h 83"/>
                <a:gd name="T42" fmla="*/ 165 w 175"/>
                <a:gd name="T43" fmla="*/ 2 h 83"/>
                <a:gd name="T44" fmla="*/ 168 w 175"/>
                <a:gd name="T45" fmla="*/ 2 h 83"/>
                <a:gd name="T46" fmla="*/ 170 w 175"/>
                <a:gd name="T47" fmla="*/ 2 h 83"/>
                <a:gd name="T48" fmla="*/ 173 w 175"/>
                <a:gd name="T49" fmla="*/ 3 h 83"/>
                <a:gd name="T50" fmla="*/ 174 w 175"/>
                <a:gd name="T51" fmla="*/ 6 h 83"/>
                <a:gd name="T52" fmla="*/ 175 w 175"/>
                <a:gd name="T53" fmla="*/ 8 h 83"/>
                <a:gd name="T54" fmla="*/ 175 w 175"/>
                <a:gd name="T55" fmla="*/ 12 h 83"/>
                <a:gd name="T56" fmla="*/ 173 w 175"/>
                <a:gd name="T57" fmla="*/ 17 h 83"/>
                <a:gd name="T58" fmla="*/ 169 w 175"/>
                <a:gd name="T59" fmla="*/ 28 h 83"/>
                <a:gd name="T60" fmla="*/ 162 w 175"/>
                <a:gd name="T61" fmla="*/ 40 h 83"/>
                <a:gd name="T62" fmla="*/ 156 w 175"/>
                <a:gd name="T63" fmla="*/ 53 h 83"/>
                <a:gd name="T64" fmla="*/ 148 w 175"/>
                <a:gd name="T65" fmla="*/ 65 h 83"/>
                <a:gd name="T66" fmla="*/ 140 w 175"/>
                <a:gd name="T67" fmla="*/ 74 h 83"/>
                <a:gd name="T68" fmla="*/ 128 w 175"/>
                <a:gd name="T69" fmla="*/ 79 h 83"/>
                <a:gd name="T70" fmla="*/ 110 w 175"/>
                <a:gd name="T71" fmla="*/ 82 h 83"/>
                <a:gd name="T72" fmla="*/ 89 w 175"/>
                <a:gd name="T73" fmla="*/ 83 h 83"/>
                <a:gd name="T74" fmla="*/ 71 w 175"/>
                <a:gd name="T75" fmla="*/ 82 h 83"/>
                <a:gd name="T76" fmla="*/ 54 w 175"/>
                <a:gd name="T77" fmla="*/ 79 h 83"/>
                <a:gd name="T78" fmla="*/ 38 w 175"/>
                <a:gd name="T79" fmla="*/ 75 h 83"/>
                <a:gd name="T80" fmla="*/ 27 w 175"/>
                <a:gd name="T81" fmla="*/ 70 h 83"/>
                <a:gd name="T82" fmla="*/ 18 w 175"/>
                <a:gd name="T83" fmla="*/ 58 h 83"/>
                <a:gd name="T84" fmla="*/ 10 w 175"/>
                <a:gd name="T85" fmla="*/ 44 h 83"/>
                <a:gd name="T86" fmla="*/ 5 w 175"/>
                <a:gd name="T87" fmla="*/ 28 h 83"/>
                <a:gd name="T88" fmla="*/ 3 w 175"/>
                <a:gd name="T89" fmla="*/ 16 h 83"/>
                <a:gd name="T90" fmla="*/ 0 w 175"/>
                <a:gd name="T91" fmla="*/ 10 h 83"/>
                <a:gd name="T92" fmla="*/ 1 w 175"/>
                <a:gd name="T93" fmla="*/ 7 h 83"/>
                <a:gd name="T94" fmla="*/ 1 w 175"/>
                <a:gd name="T95" fmla="*/ 4 h 83"/>
                <a:gd name="T96" fmla="*/ 4 w 175"/>
                <a:gd name="T97" fmla="*/ 2 h 83"/>
                <a:gd name="T98" fmla="*/ 7 w 175"/>
                <a:gd name="T9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5" h="83">
                  <a:moveTo>
                    <a:pt x="7" y="0"/>
                  </a:moveTo>
                  <a:lnTo>
                    <a:pt x="9" y="0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6" y="7"/>
                  </a:lnTo>
                  <a:lnTo>
                    <a:pt x="18" y="17"/>
                  </a:lnTo>
                  <a:lnTo>
                    <a:pt x="24" y="33"/>
                  </a:lnTo>
                  <a:lnTo>
                    <a:pt x="30" y="48"/>
                  </a:lnTo>
                  <a:lnTo>
                    <a:pt x="38" y="58"/>
                  </a:lnTo>
                  <a:lnTo>
                    <a:pt x="47" y="62"/>
                  </a:lnTo>
                  <a:lnTo>
                    <a:pt x="60" y="65"/>
                  </a:lnTo>
                  <a:lnTo>
                    <a:pt x="76" y="67"/>
                  </a:lnTo>
                  <a:lnTo>
                    <a:pt x="93" y="67"/>
                  </a:lnTo>
                  <a:lnTo>
                    <a:pt x="110" y="66"/>
                  </a:lnTo>
                  <a:lnTo>
                    <a:pt x="123" y="65"/>
                  </a:lnTo>
                  <a:lnTo>
                    <a:pt x="131" y="61"/>
                  </a:lnTo>
                  <a:lnTo>
                    <a:pt x="139" y="51"/>
                  </a:lnTo>
                  <a:lnTo>
                    <a:pt x="147" y="37"/>
                  </a:lnTo>
                  <a:lnTo>
                    <a:pt x="154" y="21"/>
                  </a:lnTo>
                  <a:lnTo>
                    <a:pt x="161" y="7"/>
                  </a:lnTo>
                  <a:lnTo>
                    <a:pt x="162" y="4"/>
                  </a:lnTo>
                  <a:lnTo>
                    <a:pt x="165" y="2"/>
                  </a:lnTo>
                  <a:lnTo>
                    <a:pt x="168" y="2"/>
                  </a:lnTo>
                  <a:lnTo>
                    <a:pt x="170" y="2"/>
                  </a:lnTo>
                  <a:lnTo>
                    <a:pt x="173" y="3"/>
                  </a:lnTo>
                  <a:lnTo>
                    <a:pt x="174" y="6"/>
                  </a:lnTo>
                  <a:lnTo>
                    <a:pt x="175" y="8"/>
                  </a:lnTo>
                  <a:lnTo>
                    <a:pt x="175" y="12"/>
                  </a:lnTo>
                  <a:lnTo>
                    <a:pt x="173" y="17"/>
                  </a:lnTo>
                  <a:lnTo>
                    <a:pt x="169" y="28"/>
                  </a:lnTo>
                  <a:lnTo>
                    <a:pt x="162" y="40"/>
                  </a:lnTo>
                  <a:lnTo>
                    <a:pt x="156" y="53"/>
                  </a:lnTo>
                  <a:lnTo>
                    <a:pt x="148" y="65"/>
                  </a:lnTo>
                  <a:lnTo>
                    <a:pt x="140" y="74"/>
                  </a:lnTo>
                  <a:lnTo>
                    <a:pt x="128" y="79"/>
                  </a:lnTo>
                  <a:lnTo>
                    <a:pt x="110" y="82"/>
                  </a:lnTo>
                  <a:lnTo>
                    <a:pt x="89" y="83"/>
                  </a:lnTo>
                  <a:lnTo>
                    <a:pt x="71" y="82"/>
                  </a:lnTo>
                  <a:lnTo>
                    <a:pt x="54" y="79"/>
                  </a:lnTo>
                  <a:lnTo>
                    <a:pt x="38" y="75"/>
                  </a:lnTo>
                  <a:lnTo>
                    <a:pt x="27" y="70"/>
                  </a:lnTo>
                  <a:lnTo>
                    <a:pt x="18" y="58"/>
                  </a:lnTo>
                  <a:lnTo>
                    <a:pt x="10" y="44"/>
                  </a:lnTo>
                  <a:lnTo>
                    <a:pt x="5" y="2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3" name="Freeform 41"/>
            <p:cNvSpPr>
              <a:spLocks/>
            </p:cNvSpPr>
            <p:nvPr/>
          </p:nvSpPr>
          <p:spPr bwMode="auto">
            <a:xfrm>
              <a:off x="8169276" y="947738"/>
              <a:ext cx="141288" cy="311150"/>
            </a:xfrm>
            <a:custGeom>
              <a:avLst/>
              <a:gdLst>
                <a:gd name="T0" fmla="*/ 72 w 89"/>
                <a:gd name="T1" fmla="*/ 0 h 196"/>
                <a:gd name="T2" fmla="*/ 75 w 89"/>
                <a:gd name="T3" fmla="*/ 0 h 196"/>
                <a:gd name="T4" fmla="*/ 78 w 89"/>
                <a:gd name="T5" fmla="*/ 1 h 196"/>
                <a:gd name="T6" fmla="*/ 80 w 89"/>
                <a:gd name="T7" fmla="*/ 3 h 196"/>
                <a:gd name="T8" fmla="*/ 82 w 89"/>
                <a:gd name="T9" fmla="*/ 6 h 196"/>
                <a:gd name="T10" fmla="*/ 87 w 89"/>
                <a:gd name="T11" fmla="*/ 42 h 196"/>
                <a:gd name="T12" fmla="*/ 89 w 89"/>
                <a:gd name="T13" fmla="*/ 73 h 196"/>
                <a:gd name="T14" fmla="*/ 88 w 89"/>
                <a:gd name="T15" fmla="*/ 99 h 196"/>
                <a:gd name="T16" fmla="*/ 84 w 89"/>
                <a:gd name="T17" fmla="*/ 123 h 196"/>
                <a:gd name="T18" fmla="*/ 78 w 89"/>
                <a:gd name="T19" fmla="*/ 141 h 196"/>
                <a:gd name="T20" fmla="*/ 69 w 89"/>
                <a:gd name="T21" fmla="*/ 157 h 196"/>
                <a:gd name="T22" fmla="*/ 59 w 89"/>
                <a:gd name="T23" fmla="*/ 170 h 196"/>
                <a:gd name="T24" fmla="*/ 48 w 89"/>
                <a:gd name="T25" fmla="*/ 179 h 196"/>
                <a:gd name="T26" fmla="*/ 36 w 89"/>
                <a:gd name="T27" fmla="*/ 187 h 196"/>
                <a:gd name="T28" fmla="*/ 23 w 89"/>
                <a:gd name="T29" fmla="*/ 192 h 196"/>
                <a:gd name="T30" fmla="*/ 10 w 89"/>
                <a:gd name="T31" fmla="*/ 195 h 196"/>
                <a:gd name="T32" fmla="*/ 8 w 89"/>
                <a:gd name="T33" fmla="*/ 196 h 196"/>
                <a:gd name="T34" fmla="*/ 4 w 89"/>
                <a:gd name="T35" fmla="*/ 195 h 196"/>
                <a:gd name="T36" fmla="*/ 2 w 89"/>
                <a:gd name="T37" fmla="*/ 192 h 196"/>
                <a:gd name="T38" fmla="*/ 0 w 89"/>
                <a:gd name="T39" fmla="*/ 190 h 196"/>
                <a:gd name="T40" fmla="*/ 0 w 89"/>
                <a:gd name="T41" fmla="*/ 187 h 196"/>
                <a:gd name="T42" fmla="*/ 2 w 89"/>
                <a:gd name="T43" fmla="*/ 183 h 196"/>
                <a:gd name="T44" fmla="*/ 4 w 89"/>
                <a:gd name="T45" fmla="*/ 182 h 196"/>
                <a:gd name="T46" fmla="*/ 7 w 89"/>
                <a:gd name="T47" fmla="*/ 181 h 196"/>
                <a:gd name="T48" fmla="*/ 29 w 89"/>
                <a:gd name="T49" fmla="*/ 173 h 196"/>
                <a:gd name="T50" fmla="*/ 48 w 89"/>
                <a:gd name="T51" fmla="*/ 160 h 196"/>
                <a:gd name="T52" fmla="*/ 61 w 89"/>
                <a:gd name="T53" fmla="*/ 140 h 196"/>
                <a:gd name="T54" fmla="*/ 70 w 89"/>
                <a:gd name="T55" fmla="*/ 115 h 196"/>
                <a:gd name="T56" fmla="*/ 74 w 89"/>
                <a:gd name="T57" fmla="*/ 85 h 196"/>
                <a:gd name="T58" fmla="*/ 72 w 89"/>
                <a:gd name="T59" fmla="*/ 50 h 196"/>
                <a:gd name="T60" fmla="*/ 66 w 89"/>
                <a:gd name="T61" fmla="*/ 9 h 196"/>
                <a:gd name="T62" fmla="*/ 66 w 89"/>
                <a:gd name="T63" fmla="*/ 5 h 196"/>
                <a:gd name="T64" fmla="*/ 67 w 89"/>
                <a:gd name="T65" fmla="*/ 3 h 196"/>
                <a:gd name="T66" fmla="*/ 70 w 89"/>
                <a:gd name="T67" fmla="*/ 1 h 196"/>
                <a:gd name="T68" fmla="*/ 72 w 89"/>
                <a:gd name="T6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9" h="196">
                  <a:moveTo>
                    <a:pt x="72" y="0"/>
                  </a:moveTo>
                  <a:lnTo>
                    <a:pt x="75" y="0"/>
                  </a:lnTo>
                  <a:lnTo>
                    <a:pt x="78" y="1"/>
                  </a:lnTo>
                  <a:lnTo>
                    <a:pt x="80" y="3"/>
                  </a:lnTo>
                  <a:lnTo>
                    <a:pt x="82" y="6"/>
                  </a:lnTo>
                  <a:lnTo>
                    <a:pt x="87" y="42"/>
                  </a:lnTo>
                  <a:lnTo>
                    <a:pt x="89" y="73"/>
                  </a:lnTo>
                  <a:lnTo>
                    <a:pt x="88" y="99"/>
                  </a:lnTo>
                  <a:lnTo>
                    <a:pt x="84" y="123"/>
                  </a:lnTo>
                  <a:lnTo>
                    <a:pt x="78" y="141"/>
                  </a:lnTo>
                  <a:lnTo>
                    <a:pt x="69" y="157"/>
                  </a:lnTo>
                  <a:lnTo>
                    <a:pt x="59" y="170"/>
                  </a:lnTo>
                  <a:lnTo>
                    <a:pt x="48" y="179"/>
                  </a:lnTo>
                  <a:lnTo>
                    <a:pt x="36" y="187"/>
                  </a:lnTo>
                  <a:lnTo>
                    <a:pt x="23" y="192"/>
                  </a:lnTo>
                  <a:lnTo>
                    <a:pt x="10" y="195"/>
                  </a:lnTo>
                  <a:lnTo>
                    <a:pt x="8" y="196"/>
                  </a:lnTo>
                  <a:lnTo>
                    <a:pt x="4" y="195"/>
                  </a:lnTo>
                  <a:lnTo>
                    <a:pt x="2" y="192"/>
                  </a:lnTo>
                  <a:lnTo>
                    <a:pt x="0" y="190"/>
                  </a:lnTo>
                  <a:lnTo>
                    <a:pt x="0" y="187"/>
                  </a:lnTo>
                  <a:lnTo>
                    <a:pt x="2" y="183"/>
                  </a:lnTo>
                  <a:lnTo>
                    <a:pt x="4" y="182"/>
                  </a:lnTo>
                  <a:lnTo>
                    <a:pt x="7" y="181"/>
                  </a:lnTo>
                  <a:lnTo>
                    <a:pt x="29" y="173"/>
                  </a:lnTo>
                  <a:lnTo>
                    <a:pt x="48" y="160"/>
                  </a:lnTo>
                  <a:lnTo>
                    <a:pt x="61" y="140"/>
                  </a:lnTo>
                  <a:lnTo>
                    <a:pt x="70" y="115"/>
                  </a:lnTo>
                  <a:lnTo>
                    <a:pt x="74" y="85"/>
                  </a:lnTo>
                  <a:lnTo>
                    <a:pt x="72" y="50"/>
                  </a:lnTo>
                  <a:lnTo>
                    <a:pt x="66" y="9"/>
                  </a:lnTo>
                  <a:lnTo>
                    <a:pt x="66" y="5"/>
                  </a:lnTo>
                  <a:lnTo>
                    <a:pt x="67" y="3"/>
                  </a:lnTo>
                  <a:lnTo>
                    <a:pt x="70" y="1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4" name="Freeform 42"/>
            <p:cNvSpPr>
              <a:spLocks/>
            </p:cNvSpPr>
            <p:nvPr/>
          </p:nvSpPr>
          <p:spPr bwMode="auto">
            <a:xfrm>
              <a:off x="8623301" y="947738"/>
              <a:ext cx="139700" cy="311150"/>
            </a:xfrm>
            <a:custGeom>
              <a:avLst/>
              <a:gdLst>
                <a:gd name="T0" fmla="*/ 17 w 88"/>
                <a:gd name="T1" fmla="*/ 0 h 196"/>
                <a:gd name="T2" fmla="*/ 19 w 88"/>
                <a:gd name="T3" fmla="*/ 1 h 196"/>
                <a:gd name="T4" fmla="*/ 21 w 88"/>
                <a:gd name="T5" fmla="*/ 3 h 196"/>
                <a:gd name="T6" fmla="*/ 22 w 88"/>
                <a:gd name="T7" fmla="*/ 5 h 196"/>
                <a:gd name="T8" fmla="*/ 22 w 88"/>
                <a:gd name="T9" fmla="*/ 9 h 196"/>
                <a:gd name="T10" fmla="*/ 17 w 88"/>
                <a:gd name="T11" fmla="*/ 50 h 196"/>
                <a:gd name="T12" fmla="*/ 16 w 88"/>
                <a:gd name="T13" fmla="*/ 85 h 196"/>
                <a:gd name="T14" fmla="*/ 19 w 88"/>
                <a:gd name="T15" fmla="*/ 115 h 196"/>
                <a:gd name="T16" fmla="*/ 27 w 88"/>
                <a:gd name="T17" fmla="*/ 140 h 196"/>
                <a:gd name="T18" fmla="*/ 40 w 88"/>
                <a:gd name="T19" fmla="*/ 160 h 196"/>
                <a:gd name="T20" fmla="*/ 59 w 88"/>
                <a:gd name="T21" fmla="*/ 173 h 196"/>
                <a:gd name="T22" fmla="*/ 82 w 88"/>
                <a:gd name="T23" fmla="*/ 181 h 196"/>
                <a:gd name="T24" fmla="*/ 85 w 88"/>
                <a:gd name="T25" fmla="*/ 182 h 196"/>
                <a:gd name="T26" fmla="*/ 86 w 88"/>
                <a:gd name="T27" fmla="*/ 183 h 196"/>
                <a:gd name="T28" fmla="*/ 88 w 88"/>
                <a:gd name="T29" fmla="*/ 187 h 196"/>
                <a:gd name="T30" fmla="*/ 88 w 88"/>
                <a:gd name="T31" fmla="*/ 190 h 196"/>
                <a:gd name="T32" fmla="*/ 86 w 88"/>
                <a:gd name="T33" fmla="*/ 192 h 196"/>
                <a:gd name="T34" fmla="*/ 84 w 88"/>
                <a:gd name="T35" fmla="*/ 195 h 196"/>
                <a:gd name="T36" fmla="*/ 81 w 88"/>
                <a:gd name="T37" fmla="*/ 196 h 196"/>
                <a:gd name="T38" fmla="*/ 78 w 88"/>
                <a:gd name="T39" fmla="*/ 195 h 196"/>
                <a:gd name="T40" fmla="*/ 67 w 88"/>
                <a:gd name="T41" fmla="*/ 192 h 196"/>
                <a:gd name="T42" fmla="*/ 54 w 88"/>
                <a:gd name="T43" fmla="*/ 187 h 196"/>
                <a:gd name="T44" fmla="*/ 42 w 88"/>
                <a:gd name="T45" fmla="*/ 179 h 196"/>
                <a:gd name="T46" fmla="*/ 30 w 88"/>
                <a:gd name="T47" fmla="*/ 170 h 196"/>
                <a:gd name="T48" fmla="*/ 19 w 88"/>
                <a:gd name="T49" fmla="*/ 157 h 196"/>
                <a:gd name="T50" fmla="*/ 12 w 88"/>
                <a:gd name="T51" fmla="*/ 141 h 196"/>
                <a:gd name="T52" fmla="*/ 5 w 88"/>
                <a:gd name="T53" fmla="*/ 123 h 196"/>
                <a:gd name="T54" fmla="*/ 1 w 88"/>
                <a:gd name="T55" fmla="*/ 99 h 196"/>
                <a:gd name="T56" fmla="*/ 0 w 88"/>
                <a:gd name="T57" fmla="*/ 73 h 196"/>
                <a:gd name="T58" fmla="*/ 2 w 88"/>
                <a:gd name="T59" fmla="*/ 42 h 196"/>
                <a:gd name="T60" fmla="*/ 8 w 88"/>
                <a:gd name="T61" fmla="*/ 6 h 196"/>
                <a:gd name="T62" fmla="*/ 9 w 88"/>
                <a:gd name="T63" fmla="*/ 3 h 196"/>
                <a:gd name="T64" fmla="*/ 10 w 88"/>
                <a:gd name="T65" fmla="*/ 1 h 196"/>
                <a:gd name="T66" fmla="*/ 13 w 88"/>
                <a:gd name="T67" fmla="*/ 0 h 196"/>
                <a:gd name="T68" fmla="*/ 17 w 88"/>
                <a:gd name="T69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8" h="196">
                  <a:moveTo>
                    <a:pt x="17" y="0"/>
                  </a:moveTo>
                  <a:lnTo>
                    <a:pt x="19" y="1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17" y="50"/>
                  </a:lnTo>
                  <a:lnTo>
                    <a:pt x="16" y="85"/>
                  </a:lnTo>
                  <a:lnTo>
                    <a:pt x="19" y="115"/>
                  </a:lnTo>
                  <a:lnTo>
                    <a:pt x="27" y="140"/>
                  </a:lnTo>
                  <a:lnTo>
                    <a:pt x="40" y="160"/>
                  </a:lnTo>
                  <a:lnTo>
                    <a:pt x="59" y="173"/>
                  </a:lnTo>
                  <a:lnTo>
                    <a:pt x="82" y="181"/>
                  </a:lnTo>
                  <a:lnTo>
                    <a:pt x="85" y="182"/>
                  </a:lnTo>
                  <a:lnTo>
                    <a:pt x="86" y="183"/>
                  </a:lnTo>
                  <a:lnTo>
                    <a:pt x="88" y="187"/>
                  </a:lnTo>
                  <a:lnTo>
                    <a:pt x="88" y="190"/>
                  </a:lnTo>
                  <a:lnTo>
                    <a:pt x="86" y="192"/>
                  </a:lnTo>
                  <a:lnTo>
                    <a:pt x="84" y="195"/>
                  </a:lnTo>
                  <a:lnTo>
                    <a:pt x="81" y="196"/>
                  </a:lnTo>
                  <a:lnTo>
                    <a:pt x="78" y="195"/>
                  </a:lnTo>
                  <a:lnTo>
                    <a:pt x="67" y="192"/>
                  </a:lnTo>
                  <a:lnTo>
                    <a:pt x="54" y="187"/>
                  </a:lnTo>
                  <a:lnTo>
                    <a:pt x="42" y="179"/>
                  </a:lnTo>
                  <a:lnTo>
                    <a:pt x="30" y="170"/>
                  </a:lnTo>
                  <a:lnTo>
                    <a:pt x="19" y="157"/>
                  </a:lnTo>
                  <a:lnTo>
                    <a:pt x="12" y="141"/>
                  </a:lnTo>
                  <a:lnTo>
                    <a:pt x="5" y="123"/>
                  </a:lnTo>
                  <a:lnTo>
                    <a:pt x="1" y="99"/>
                  </a:lnTo>
                  <a:lnTo>
                    <a:pt x="0" y="73"/>
                  </a:lnTo>
                  <a:lnTo>
                    <a:pt x="2" y="42"/>
                  </a:lnTo>
                  <a:lnTo>
                    <a:pt x="8" y="6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5" name="Freeform 43"/>
            <p:cNvSpPr>
              <a:spLocks/>
            </p:cNvSpPr>
            <p:nvPr/>
          </p:nvSpPr>
          <p:spPr bwMode="auto">
            <a:xfrm>
              <a:off x="8066088" y="1541463"/>
              <a:ext cx="768350" cy="157163"/>
            </a:xfrm>
            <a:custGeom>
              <a:avLst/>
              <a:gdLst>
                <a:gd name="T0" fmla="*/ 483 w 484"/>
                <a:gd name="T1" fmla="*/ 3 h 99"/>
                <a:gd name="T2" fmla="*/ 479 w 484"/>
                <a:gd name="T3" fmla="*/ 29 h 99"/>
                <a:gd name="T4" fmla="*/ 442 w 484"/>
                <a:gd name="T5" fmla="*/ 57 h 99"/>
                <a:gd name="T6" fmla="*/ 418 w 484"/>
                <a:gd name="T7" fmla="*/ 53 h 99"/>
                <a:gd name="T8" fmla="*/ 408 w 484"/>
                <a:gd name="T9" fmla="*/ 53 h 99"/>
                <a:gd name="T10" fmla="*/ 402 w 484"/>
                <a:gd name="T11" fmla="*/ 61 h 99"/>
                <a:gd name="T12" fmla="*/ 385 w 484"/>
                <a:gd name="T13" fmla="*/ 80 h 99"/>
                <a:gd name="T14" fmla="*/ 352 w 484"/>
                <a:gd name="T15" fmla="*/ 84 h 99"/>
                <a:gd name="T16" fmla="*/ 334 w 484"/>
                <a:gd name="T17" fmla="*/ 74 h 99"/>
                <a:gd name="T18" fmla="*/ 325 w 484"/>
                <a:gd name="T19" fmla="*/ 74 h 99"/>
                <a:gd name="T20" fmla="*/ 310 w 484"/>
                <a:gd name="T21" fmla="*/ 88 h 99"/>
                <a:gd name="T22" fmla="*/ 275 w 484"/>
                <a:gd name="T23" fmla="*/ 96 h 99"/>
                <a:gd name="T24" fmla="*/ 253 w 484"/>
                <a:gd name="T25" fmla="*/ 82 h 99"/>
                <a:gd name="T26" fmla="*/ 246 w 484"/>
                <a:gd name="T27" fmla="*/ 79 h 99"/>
                <a:gd name="T28" fmla="*/ 233 w 484"/>
                <a:gd name="T29" fmla="*/ 85 h 99"/>
                <a:gd name="T30" fmla="*/ 204 w 484"/>
                <a:gd name="T31" fmla="*/ 99 h 99"/>
                <a:gd name="T32" fmla="*/ 181 w 484"/>
                <a:gd name="T33" fmla="*/ 89 h 99"/>
                <a:gd name="T34" fmla="*/ 166 w 484"/>
                <a:gd name="T35" fmla="*/ 75 h 99"/>
                <a:gd name="T36" fmla="*/ 156 w 484"/>
                <a:gd name="T37" fmla="*/ 75 h 99"/>
                <a:gd name="T38" fmla="*/ 140 w 484"/>
                <a:gd name="T39" fmla="*/ 84 h 99"/>
                <a:gd name="T40" fmla="*/ 107 w 484"/>
                <a:gd name="T41" fmla="*/ 83 h 99"/>
                <a:gd name="T42" fmla="*/ 89 w 484"/>
                <a:gd name="T43" fmla="*/ 63 h 99"/>
                <a:gd name="T44" fmla="*/ 77 w 484"/>
                <a:gd name="T45" fmla="*/ 58 h 99"/>
                <a:gd name="T46" fmla="*/ 59 w 484"/>
                <a:gd name="T47" fmla="*/ 64 h 99"/>
                <a:gd name="T48" fmla="*/ 22 w 484"/>
                <a:gd name="T49" fmla="*/ 59 h 99"/>
                <a:gd name="T50" fmla="*/ 3 w 484"/>
                <a:gd name="T51" fmla="*/ 32 h 99"/>
                <a:gd name="T52" fmla="*/ 1 w 484"/>
                <a:gd name="T53" fmla="*/ 17 h 99"/>
                <a:gd name="T54" fmla="*/ 9 w 484"/>
                <a:gd name="T55" fmla="*/ 15 h 99"/>
                <a:gd name="T56" fmla="*/ 16 w 484"/>
                <a:gd name="T57" fmla="*/ 21 h 99"/>
                <a:gd name="T58" fmla="*/ 29 w 484"/>
                <a:gd name="T59" fmla="*/ 45 h 99"/>
                <a:gd name="T60" fmla="*/ 62 w 484"/>
                <a:gd name="T61" fmla="*/ 46 h 99"/>
                <a:gd name="T62" fmla="*/ 90 w 484"/>
                <a:gd name="T63" fmla="*/ 45 h 99"/>
                <a:gd name="T64" fmla="*/ 101 w 484"/>
                <a:gd name="T65" fmla="*/ 54 h 99"/>
                <a:gd name="T66" fmla="*/ 113 w 484"/>
                <a:gd name="T67" fmla="*/ 67 h 99"/>
                <a:gd name="T68" fmla="*/ 126 w 484"/>
                <a:gd name="T69" fmla="*/ 72 h 99"/>
                <a:gd name="T70" fmla="*/ 141 w 484"/>
                <a:gd name="T71" fmla="*/ 66 h 99"/>
                <a:gd name="T72" fmla="*/ 170 w 484"/>
                <a:gd name="T73" fmla="*/ 59 h 99"/>
                <a:gd name="T74" fmla="*/ 182 w 484"/>
                <a:gd name="T75" fmla="*/ 68 h 99"/>
                <a:gd name="T76" fmla="*/ 191 w 484"/>
                <a:gd name="T77" fmla="*/ 78 h 99"/>
                <a:gd name="T78" fmla="*/ 203 w 484"/>
                <a:gd name="T79" fmla="*/ 83 h 99"/>
                <a:gd name="T80" fmla="*/ 219 w 484"/>
                <a:gd name="T81" fmla="*/ 78 h 99"/>
                <a:gd name="T82" fmla="*/ 237 w 484"/>
                <a:gd name="T83" fmla="*/ 64 h 99"/>
                <a:gd name="T84" fmla="*/ 254 w 484"/>
                <a:gd name="T85" fmla="*/ 64 h 99"/>
                <a:gd name="T86" fmla="*/ 271 w 484"/>
                <a:gd name="T87" fmla="*/ 76 h 99"/>
                <a:gd name="T88" fmla="*/ 283 w 484"/>
                <a:gd name="T89" fmla="*/ 83 h 99"/>
                <a:gd name="T90" fmla="*/ 296 w 484"/>
                <a:gd name="T91" fmla="*/ 79 h 99"/>
                <a:gd name="T92" fmla="*/ 306 w 484"/>
                <a:gd name="T93" fmla="*/ 70 h 99"/>
                <a:gd name="T94" fmla="*/ 317 w 484"/>
                <a:gd name="T95" fmla="*/ 61 h 99"/>
                <a:gd name="T96" fmla="*/ 331 w 484"/>
                <a:gd name="T97" fmla="*/ 57 h 99"/>
                <a:gd name="T98" fmla="*/ 343 w 484"/>
                <a:gd name="T99" fmla="*/ 62 h 99"/>
                <a:gd name="T100" fmla="*/ 360 w 484"/>
                <a:gd name="T101" fmla="*/ 70 h 99"/>
                <a:gd name="T102" fmla="*/ 378 w 484"/>
                <a:gd name="T103" fmla="*/ 66 h 99"/>
                <a:gd name="T104" fmla="*/ 386 w 484"/>
                <a:gd name="T105" fmla="*/ 57 h 99"/>
                <a:gd name="T106" fmla="*/ 393 w 484"/>
                <a:gd name="T107" fmla="*/ 46 h 99"/>
                <a:gd name="T108" fmla="*/ 403 w 484"/>
                <a:gd name="T109" fmla="*/ 38 h 99"/>
                <a:gd name="T110" fmla="*/ 437 w 484"/>
                <a:gd name="T111" fmla="*/ 42 h 99"/>
                <a:gd name="T112" fmla="*/ 465 w 484"/>
                <a:gd name="T113" fmla="*/ 21 h 99"/>
                <a:gd name="T114" fmla="*/ 473 w 484"/>
                <a:gd name="T115" fmla="*/ 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4" h="99">
                  <a:moveTo>
                    <a:pt x="478" y="0"/>
                  </a:moveTo>
                  <a:lnTo>
                    <a:pt x="480" y="2"/>
                  </a:lnTo>
                  <a:lnTo>
                    <a:pt x="483" y="3"/>
                  </a:lnTo>
                  <a:lnTo>
                    <a:pt x="484" y="6"/>
                  </a:lnTo>
                  <a:lnTo>
                    <a:pt x="484" y="10"/>
                  </a:lnTo>
                  <a:lnTo>
                    <a:pt x="479" y="29"/>
                  </a:lnTo>
                  <a:lnTo>
                    <a:pt x="469" y="44"/>
                  </a:lnTo>
                  <a:lnTo>
                    <a:pt x="456" y="54"/>
                  </a:lnTo>
                  <a:lnTo>
                    <a:pt x="442" y="57"/>
                  </a:lnTo>
                  <a:lnTo>
                    <a:pt x="432" y="57"/>
                  </a:lnTo>
                  <a:lnTo>
                    <a:pt x="422" y="54"/>
                  </a:lnTo>
                  <a:lnTo>
                    <a:pt x="418" y="53"/>
                  </a:lnTo>
                  <a:lnTo>
                    <a:pt x="415" y="51"/>
                  </a:lnTo>
                  <a:lnTo>
                    <a:pt x="411" y="51"/>
                  </a:lnTo>
                  <a:lnTo>
                    <a:pt x="408" y="53"/>
                  </a:lnTo>
                  <a:lnTo>
                    <a:pt x="406" y="54"/>
                  </a:lnTo>
                  <a:lnTo>
                    <a:pt x="405" y="57"/>
                  </a:lnTo>
                  <a:lnTo>
                    <a:pt x="402" y="61"/>
                  </a:lnTo>
                  <a:lnTo>
                    <a:pt x="398" y="67"/>
                  </a:lnTo>
                  <a:lnTo>
                    <a:pt x="393" y="74"/>
                  </a:lnTo>
                  <a:lnTo>
                    <a:pt x="385" y="80"/>
                  </a:lnTo>
                  <a:lnTo>
                    <a:pt x="373" y="84"/>
                  </a:lnTo>
                  <a:lnTo>
                    <a:pt x="361" y="85"/>
                  </a:lnTo>
                  <a:lnTo>
                    <a:pt x="352" y="84"/>
                  </a:lnTo>
                  <a:lnTo>
                    <a:pt x="344" y="80"/>
                  </a:lnTo>
                  <a:lnTo>
                    <a:pt x="338" y="76"/>
                  </a:lnTo>
                  <a:lnTo>
                    <a:pt x="334" y="74"/>
                  </a:lnTo>
                  <a:lnTo>
                    <a:pt x="331" y="72"/>
                  </a:lnTo>
                  <a:lnTo>
                    <a:pt x="329" y="72"/>
                  </a:lnTo>
                  <a:lnTo>
                    <a:pt x="325" y="74"/>
                  </a:lnTo>
                  <a:lnTo>
                    <a:pt x="321" y="76"/>
                  </a:lnTo>
                  <a:lnTo>
                    <a:pt x="317" y="80"/>
                  </a:lnTo>
                  <a:lnTo>
                    <a:pt x="310" y="88"/>
                  </a:lnTo>
                  <a:lnTo>
                    <a:pt x="301" y="95"/>
                  </a:lnTo>
                  <a:lnTo>
                    <a:pt x="289" y="97"/>
                  </a:lnTo>
                  <a:lnTo>
                    <a:pt x="275" y="96"/>
                  </a:lnTo>
                  <a:lnTo>
                    <a:pt x="266" y="92"/>
                  </a:lnTo>
                  <a:lnTo>
                    <a:pt x="257" y="85"/>
                  </a:lnTo>
                  <a:lnTo>
                    <a:pt x="253" y="82"/>
                  </a:lnTo>
                  <a:lnTo>
                    <a:pt x="249" y="80"/>
                  </a:lnTo>
                  <a:lnTo>
                    <a:pt x="246" y="79"/>
                  </a:lnTo>
                  <a:lnTo>
                    <a:pt x="246" y="79"/>
                  </a:lnTo>
                  <a:lnTo>
                    <a:pt x="242" y="80"/>
                  </a:lnTo>
                  <a:lnTo>
                    <a:pt x="238" y="83"/>
                  </a:lnTo>
                  <a:lnTo>
                    <a:pt x="233" y="85"/>
                  </a:lnTo>
                  <a:lnTo>
                    <a:pt x="225" y="91"/>
                  </a:lnTo>
                  <a:lnTo>
                    <a:pt x="216" y="96"/>
                  </a:lnTo>
                  <a:lnTo>
                    <a:pt x="204" y="99"/>
                  </a:lnTo>
                  <a:lnTo>
                    <a:pt x="203" y="99"/>
                  </a:lnTo>
                  <a:lnTo>
                    <a:pt x="191" y="95"/>
                  </a:lnTo>
                  <a:lnTo>
                    <a:pt x="181" y="89"/>
                  </a:lnTo>
                  <a:lnTo>
                    <a:pt x="174" y="82"/>
                  </a:lnTo>
                  <a:lnTo>
                    <a:pt x="170" y="78"/>
                  </a:lnTo>
                  <a:lnTo>
                    <a:pt x="166" y="75"/>
                  </a:lnTo>
                  <a:lnTo>
                    <a:pt x="162" y="74"/>
                  </a:lnTo>
                  <a:lnTo>
                    <a:pt x="160" y="74"/>
                  </a:lnTo>
                  <a:lnTo>
                    <a:pt x="156" y="75"/>
                  </a:lnTo>
                  <a:lnTo>
                    <a:pt x="152" y="78"/>
                  </a:lnTo>
                  <a:lnTo>
                    <a:pt x="148" y="79"/>
                  </a:lnTo>
                  <a:lnTo>
                    <a:pt x="140" y="84"/>
                  </a:lnTo>
                  <a:lnTo>
                    <a:pt x="130" y="87"/>
                  </a:lnTo>
                  <a:lnTo>
                    <a:pt x="118" y="87"/>
                  </a:lnTo>
                  <a:lnTo>
                    <a:pt x="107" y="83"/>
                  </a:lnTo>
                  <a:lnTo>
                    <a:pt x="100" y="76"/>
                  </a:lnTo>
                  <a:lnTo>
                    <a:pt x="93" y="68"/>
                  </a:lnTo>
                  <a:lnTo>
                    <a:pt x="89" y="63"/>
                  </a:lnTo>
                  <a:lnTo>
                    <a:pt x="85" y="59"/>
                  </a:lnTo>
                  <a:lnTo>
                    <a:pt x="81" y="58"/>
                  </a:lnTo>
                  <a:lnTo>
                    <a:pt x="77" y="58"/>
                  </a:lnTo>
                  <a:lnTo>
                    <a:pt x="73" y="59"/>
                  </a:lnTo>
                  <a:lnTo>
                    <a:pt x="67" y="61"/>
                  </a:lnTo>
                  <a:lnTo>
                    <a:pt x="59" y="64"/>
                  </a:lnTo>
                  <a:lnTo>
                    <a:pt x="47" y="66"/>
                  </a:lnTo>
                  <a:lnTo>
                    <a:pt x="35" y="64"/>
                  </a:lnTo>
                  <a:lnTo>
                    <a:pt x="22" y="59"/>
                  </a:lnTo>
                  <a:lnTo>
                    <a:pt x="13" y="51"/>
                  </a:lnTo>
                  <a:lnTo>
                    <a:pt x="7" y="41"/>
                  </a:lnTo>
                  <a:lnTo>
                    <a:pt x="3" y="32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4" y="16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12" y="16"/>
                  </a:lnTo>
                  <a:lnTo>
                    <a:pt x="14" y="19"/>
                  </a:lnTo>
                  <a:lnTo>
                    <a:pt x="16" y="21"/>
                  </a:lnTo>
                  <a:lnTo>
                    <a:pt x="17" y="28"/>
                  </a:lnTo>
                  <a:lnTo>
                    <a:pt x="22" y="37"/>
                  </a:lnTo>
                  <a:lnTo>
                    <a:pt x="29" y="45"/>
                  </a:lnTo>
                  <a:lnTo>
                    <a:pt x="39" y="50"/>
                  </a:lnTo>
                  <a:lnTo>
                    <a:pt x="51" y="50"/>
                  </a:lnTo>
                  <a:lnTo>
                    <a:pt x="62" y="46"/>
                  </a:lnTo>
                  <a:lnTo>
                    <a:pt x="73" y="42"/>
                  </a:lnTo>
                  <a:lnTo>
                    <a:pt x="85" y="44"/>
                  </a:lnTo>
                  <a:lnTo>
                    <a:pt x="90" y="45"/>
                  </a:lnTo>
                  <a:lnTo>
                    <a:pt x="94" y="47"/>
                  </a:lnTo>
                  <a:lnTo>
                    <a:pt x="98" y="51"/>
                  </a:lnTo>
                  <a:lnTo>
                    <a:pt x="101" y="54"/>
                  </a:lnTo>
                  <a:lnTo>
                    <a:pt x="105" y="58"/>
                  </a:lnTo>
                  <a:lnTo>
                    <a:pt x="109" y="63"/>
                  </a:lnTo>
                  <a:lnTo>
                    <a:pt x="113" y="67"/>
                  </a:lnTo>
                  <a:lnTo>
                    <a:pt x="117" y="70"/>
                  </a:lnTo>
                  <a:lnTo>
                    <a:pt x="120" y="72"/>
                  </a:lnTo>
                  <a:lnTo>
                    <a:pt x="126" y="72"/>
                  </a:lnTo>
                  <a:lnTo>
                    <a:pt x="131" y="71"/>
                  </a:lnTo>
                  <a:lnTo>
                    <a:pt x="136" y="68"/>
                  </a:lnTo>
                  <a:lnTo>
                    <a:pt x="141" y="66"/>
                  </a:lnTo>
                  <a:lnTo>
                    <a:pt x="152" y="61"/>
                  </a:lnTo>
                  <a:lnTo>
                    <a:pt x="165" y="58"/>
                  </a:lnTo>
                  <a:lnTo>
                    <a:pt x="170" y="59"/>
                  </a:lnTo>
                  <a:lnTo>
                    <a:pt x="174" y="62"/>
                  </a:lnTo>
                  <a:lnTo>
                    <a:pt x="178" y="64"/>
                  </a:lnTo>
                  <a:lnTo>
                    <a:pt x="182" y="68"/>
                  </a:lnTo>
                  <a:lnTo>
                    <a:pt x="185" y="71"/>
                  </a:lnTo>
                  <a:lnTo>
                    <a:pt x="189" y="75"/>
                  </a:lnTo>
                  <a:lnTo>
                    <a:pt x="191" y="78"/>
                  </a:lnTo>
                  <a:lnTo>
                    <a:pt x="195" y="80"/>
                  </a:lnTo>
                  <a:lnTo>
                    <a:pt x="199" y="82"/>
                  </a:lnTo>
                  <a:lnTo>
                    <a:pt x="203" y="83"/>
                  </a:lnTo>
                  <a:lnTo>
                    <a:pt x="209" y="82"/>
                  </a:lnTo>
                  <a:lnTo>
                    <a:pt x="215" y="80"/>
                  </a:lnTo>
                  <a:lnTo>
                    <a:pt x="219" y="78"/>
                  </a:lnTo>
                  <a:lnTo>
                    <a:pt x="224" y="74"/>
                  </a:lnTo>
                  <a:lnTo>
                    <a:pt x="230" y="68"/>
                  </a:lnTo>
                  <a:lnTo>
                    <a:pt x="237" y="64"/>
                  </a:lnTo>
                  <a:lnTo>
                    <a:pt x="246" y="63"/>
                  </a:lnTo>
                  <a:lnTo>
                    <a:pt x="246" y="63"/>
                  </a:lnTo>
                  <a:lnTo>
                    <a:pt x="254" y="64"/>
                  </a:lnTo>
                  <a:lnTo>
                    <a:pt x="261" y="68"/>
                  </a:lnTo>
                  <a:lnTo>
                    <a:pt x="267" y="74"/>
                  </a:lnTo>
                  <a:lnTo>
                    <a:pt x="271" y="76"/>
                  </a:lnTo>
                  <a:lnTo>
                    <a:pt x="274" y="79"/>
                  </a:lnTo>
                  <a:lnTo>
                    <a:pt x="278" y="82"/>
                  </a:lnTo>
                  <a:lnTo>
                    <a:pt x="283" y="83"/>
                  </a:lnTo>
                  <a:lnTo>
                    <a:pt x="287" y="83"/>
                  </a:lnTo>
                  <a:lnTo>
                    <a:pt x="292" y="82"/>
                  </a:lnTo>
                  <a:lnTo>
                    <a:pt x="296" y="79"/>
                  </a:lnTo>
                  <a:lnTo>
                    <a:pt x="300" y="76"/>
                  </a:lnTo>
                  <a:lnTo>
                    <a:pt x="302" y="74"/>
                  </a:lnTo>
                  <a:lnTo>
                    <a:pt x="306" y="70"/>
                  </a:lnTo>
                  <a:lnTo>
                    <a:pt x="309" y="67"/>
                  </a:lnTo>
                  <a:lnTo>
                    <a:pt x="313" y="63"/>
                  </a:lnTo>
                  <a:lnTo>
                    <a:pt x="317" y="61"/>
                  </a:lnTo>
                  <a:lnTo>
                    <a:pt x="321" y="59"/>
                  </a:lnTo>
                  <a:lnTo>
                    <a:pt x="326" y="58"/>
                  </a:lnTo>
                  <a:lnTo>
                    <a:pt x="331" y="57"/>
                  </a:lnTo>
                  <a:lnTo>
                    <a:pt x="335" y="58"/>
                  </a:lnTo>
                  <a:lnTo>
                    <a:pt x="339" y="59"/>
                  </a:lnTo>
                  <a:lnTo>
                    <a:pt x="343" y="62"/>
                  </a:lnTo>
                  <a:lnTo>
                    <a:pt x="346" y="63"/>
                  </a:lnTo>
                  <a:lnTo>
                    <a:pt x="353" y="67"/>
                  </a:lnTo>
                  <a:lnTo>
                    <a:pt x="360" y="70"/>
                  </a:lnTo>
                  <a:lnTo>
                    <a:pt x="370" y="70"/>
                  </a:lnTo>
                  <a:lnTo>
                    <a:pt x="374" y="67"/>
                  </a:lnTo>
                  <a:lnTo>
                    <a:pt x="378" y="66"/>
                  </a:lnTo>
                  <a:lnTo>
                    <a:pt x="382" y="63"/>
                  </a:lnTo>
                  <a:lnTo>
                    <a:pt x="385" y="61"/>
                  </a:lnTo>
                  <a:lnTo>
                    <a:pt x="386" y="57"/>
                  </a:lnTo>
                  <a:lnTo>
                    <a:pt x="389" y="53"/>
                  </a:lnTo>
                  <a:lnTo>
                    <a:pt x="390" y="50"/>
                  </a:lnTo>
                  <a:lnTo>
                    <a:pt x="393" y="46"/>
                  </a:lnTo>
                  <a:lnTo>
                    <a:pt x="395" y="42"/>
                  </a:lnTo>
                  <a:lnTo>
                    <a:pt x="398" y="40"/>
                  </a:lnTo>
                  <a:lnTo>
                    <a:pt x="403" y="38"/>
                  </a:lnTo>
                  <a:lnTo>
                    <a:pt x="415" y="37"/>
                  </a:lnTo>
                  <a:lnTo>
                    <a:pt x="427" y="40"/>
                  </a:lnTo>
                  <a:lnTo>
                    <a:pt x="437" y="42"/>
                  </a:lnTo>
                  <a:lnTo>
                    <a:pt x="449" y="40"/>
                  </a:lnTo>
                  <a:lnTo>
                    <a:pt x="458" y="33"/>
                  </a:lnTo>
                  <a:lnTo>
                    <a:pt x="465" y="21"/>
                  </a:lnTo>
                  <a:lnTo>
                    <a:pt x="469" y="7"/>
                  </a:lnTo>
                  <a:lnTo>
                    <a:pt x="470" y="4"/>
                  </a:lnTo>
                  <a:lnTo>
                    <a:pt x="473" y="2"/>
                  </a:lnTo>
                  <a:lnTo>
                    <a:pt x="475" y="0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6" name="Freeform 44"/>
            <p:cNvSpPr>
              <a:spLocks/>
            </p:cNvSpPr>
            <p:nvPr/>
          </p:nvSpPr>
          <p:spPr bwMode="auto">
            <a:xfrm>
              <a:off x="8126413" y="1554163"/>
              <a:ext cx="41275" cy="41275"/>
            </a:xfrm>
            <a:custGeom>
              <a:avLst/>
              <a:gdLst>
                <a:gd name="T0" fmla="*/ 13 w 26"/>
                <a:gd name="T1" fmla="*/ 0 h 26"/>
                <a:gd name="T2" fmla="*/ 17 w 26"/>
                <a:gd name="T3" fmla="*/ 2 h 26"/>
                <a:gd name="T4" fmla="*/ 21 w 26"/>
                <a:gd name="T5" fmla="*/ 3 h 26"/>
                <a:gd name="T6" fmla="*/ 24 w 26"/>
                <a:gd name="T7" fmla="*/ 5 h 26"/>
                <a:gd name="T8" fmla="*/ 25 w 26"/>
                <a:gd name="T9" fmla="*/ 9 h 26"/>
                <a:gd name="T10" fmla="*/ 26 w 26"/>
                <a:gd name="T11" fmla="*/ 13 h 26"/>
                <a:gd name="T12" fmla="*/ 25 w 26"/>
                <a:gd name="T13" fmla="*/ 17 h 26"/>
                <a:gd name="T14" fmla="*/ 24 w 26"/>
                <a:gd name="T15" fmla="*/ 21 h 26"/>
                <a:gd name="T16" fmla="*/ 21 w 26"/>
                <a:gd name="T17" fmla="*/ 24 h 26"/>
                <a:gd name="T18" fmla="*/ 17 w 26"/>
                <a:gd name="T19" fmla="*/ 25 h 26"/>
                <a:gd name="T20" fmla="*/ 13 w 26"/>
                <a:gd name="T21" fmla="*/ 26 h 26"/>
                <a:gd name="T22" fmla="*/ 9 w 26"/>
                <a:gd name="T23" fmla="*/ 25 h 26"/>
                <a:gd name="T24" fmla="*/ 5 w 26"/>
                <a:gd name="T25" fmla="*/ 24 h 26"/>
                <a:gd name="T26" fmla="*/ 3 w 26"/>
                <a:gd name="T27" fmla="*/ 21 h 26"/>
                <a:gd name="T28" fmla="*/ 1 w 26"/>
                <a:gd name="T29" fmla="*/ 17 h 26"/>
                <a:gd name="T30" fmla="*/ 0 w 26"/>
                <a:gd name="T31" fmla="*/ 13 h 26"/>
                <a:gd name="T32" fmla="*/ 1 w 26"/>
                <a:gd name="T33" fmla="*/ 9 h 26"/>
                <a:gd name="T34" fmla="*/ 3 w 26"/>
                <a:gd name="T35" fmla="*/ 5 h 26"/>
                <a:gd name="T36" fmla="*/ 5 w 26"/>
                <a:gd name="T37" fmla="*/ 3 h 26"/>
                <a:gd name="T38" fmla="*/ 9 w 26"/>
                <a:gd name="T39" fmla="*/ 2 h 26"/>
                <a:gd name="T40" fmla="*/ 13 w 26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lnTo>
                    <a:pt x="17" y="2"/>
                  </a:lnTo>
                  <a:lnTo>
                    <a:pt x="21" y="3"/>
                  </a:lnTo>
                  <a:lnTo>
                    <a:pt x="24" y="5"/>
                  </a:lnTo>
                  <a:lnTo>
                    <a:pt x="25" y="9"/>
                  </a:lnTo>
                  <a:lnTo>
                    <a:pt x="26" y="13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1" y="24"/>
                  </a:lnTo>
                  <a:lnTo>
                    <a:pt x="17" y="25"/>
                  </a:lnTo>
                  <a:lnTo>
                    <a:pt x="13" y="26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1" y="9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7" name="Freeform 45"/>
            <p:cNvSpPr>
              <a:spLocks/>
            </p:cNvSpPr>
            <p:nvPr/>
          </p:nvSpPr>
          <p:spPr bwMode="auto">
            <a:xfrm>
              <a:off x="8247063" y="1581150"/>
              <a:ext cx="39688" cy="41275"/>
            </a:xfrm>
            <a:custGeom>
              <a:avLst/>
              <a:gdLst>
                <a:gd name="T0" fmla="*/ 12 w 25"/>
                <a:gd name="T1" fmla="*/ 0 h 26"/>
                <a:gd name="T2" fmla="*/ 17 w 25"/>
                <a:gd name="T3" fmla="*/ 2 h 26"/>
                <a:gd name="T4" fmla="*/ 20 w 25"/>
                <a:gd name="T5" fmla="*/ 3 h 26"/>
                <a:gd name="T6" fmla="*/ 22 w 25"/>
                <a:gd name="T7" fmla="*/ 5 h 26"/>
                <a:gd name="T8" fmla="*/ 25 w 25"/>
                <a:gd name="T9" fmla="*/ 9 h 26"/>
                <a:gd name="T10" fmla="*/ 25 w 25"/>
                <a:gd name="T11" fmla="*/ 13 h 26"/>
                <a:gd name="T12" fmla="*/ 25 w 25"/>
                <a:gd name="T13" fmla="*/ 17 h 26"/>
                <a:gd name="T14" fmla="*/ 22 w 25"/>
                <a:gd name="T15" fmla="*/ 21 h 26"/>
                <a:gd name="T16" fmla="*/ 20 w 25"/>
                <a:gd name="T17" fmla="*/ 24 h 26"/>
                <a:gd name="T18" fmla="*/ 17 w 25"/>
                <a:gd name="T19" fmla="*/ 25 h 26"/>
                <a:gd name="T20" fmla="*/ 12 w 25"/>
                <a:gd name="T21" fmla="*/ 26 h 26"/>
                <a:gd name="T22" fmla="*/ 8 w 25"/>
                <a:gd name="T23" fmla="*/ 25 h 26"/>
                <a:gd name="T24" fmla="*/ 5 w 25"/>
                <a:gd name="T25" fmla="*/ 24 h 26"/>
                <a:gd name="T26" fmla="*/ 3 w 25"/>
                <a:gd name="T27" fmla="*/ 21 h 26"/>
                <a:gd name="T28" fmla="*/ 0 w 25"/>
                <a:gd name="T29" fmla="*/ 17 h 26"/>
                <a:gd name="T30" fmla="*/ 0 w 25"/>
                <a:gd name="T31" fmla="*/ 13 h 26"/>
                <a:gd name="T32" fmla="*/ 0 w 25"/>
                <a:gd name="T33" fmla="*/ 9 h 26"/>
                <a:gd name="T34" fmla="*/ 3 w 25"/>
                <a:gd name="T35" fmla="*/ 5 h 26"/>
                <a:gd name="T36" fmla="*/ 5 w 25"/>
                <a:gd name="T37" fmla="*/ 3 h 26"/>
                <a:gd name="T38" fmla="*/ 8 w 25"/>
                <a:gd name="T39" fmla="*/ 2 h 26"/>
                <a:gd name="T40" fmla="*/ 12 w 25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lnTo>
                    <a:pt x="17" y="2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25" y="17"/>
                  </a:lnTo>
                  <a:lnTo>
                    <a:pt x="22" y="21"/>
                  </a:lnTo>
                  <a:lnTo>
                    <a:pt x="20" y="24"/>
                  </a:lnTo>
                  <a:lnTo>
                    <a:pt x="17" y="25"/>
                  </a:lnTo>
                  <a:lnTo>
                    <a:pt x="12" y="26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5"/>
                  </a:lnTo>
                  <a:lnTo>
                    <a:pt x="5" y="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8" name="Freeform 46"/>
            <p:cNvSpPr>
              <a:spLocks/>
            </p:cNvSpPr>
            <p:nvPr/>
          </p:nvSpPr>
          <p:spPr bwMode="auto">
            <a:xfrm>
              <a:off x="8367713" y="1601788"/>
              <a:ext cx="39688" cy="41275"/>
            </a:xfrm>
            <a:custGeom>
              <a:avLst/>
              <a:gdLst>
                <a:gd name="T0" fmla="*/ 12 w 25"/>
                <a:gd name="T1" fmla="*/ 0 h 26"/>
                <a:gd name="T2" fmla="*/ 16 w 25"/>
                <a:gd name="T3" fmla="*/ 2 h 26"/>
                <a:gd name="T4" fmla="*/ 19 w 25"/>
                <a:gd name="T5" fmla="*/ 3 h 26"/>
                <a:gd name="T6" fmla="*/ 22 w 25"/>
                <a:gd name="T7" fmla="*/ 6 h 26"/>
                <a:gd name="T8" fmla="*/ 25 w 25"/>
                <a:gd name="T9" fmla="*/ 9 h 26"/>
                <a:gd name="T10" fmla="*/ 25 w 25"/>
                <a:gd name="T11" fmla="*/ 13 h 26"/>
                <a:gd name="T12" fmla="*/ 25 w 25"/>
                <a:gd name="T13" fmla="*/ 17 h 26"/>
                <a:gd name="T14" fmla="*/ 22 w 25"/>
                <a:gd name="T15" fmla="*/ 21 h 26"/>
                <a:gd name="T16" fmla="*/ 19 w 25"/>
                <a:gd name="T17" fmla="*/ 24 h 26"/>
                <a:gd name="T18" fmla="*/ 16 w 25"/>
                <a:gd name="T19" fmla="*/ 25 h 26"/>
                <a:gd name="T20" fmla="*/ 12 w 25"/>
                <a:gd name="T21" fmla="*/ 26 h 26"/>
                <a:gd name="T22" fmla="*/ 8 w 25"/>
                <a:gd name="T23" fmla="*/ 25 h 26"/>
                <a:gd name="T24" fmla="*/ 5 w 25"/>
                <a:gd name="T25" fmla="*/ 24 h 26"/>
                <a:gd name="T26" fmla="*/ 2 w 25"/>
                <a:gd name="T27" fmla="*/ 21 h 26"/>
                <a:gd name="T28" fmla="*/ 0 w 25"/>
                <a:gd name="T29" fmla="*/ 17 h 26"/>
                <a:gd name="T30" fmla="*/ 0 w 25"/>
                <a:gd name="T31" fmla="*/ 13 h 26"/>
                <a:gd name="T32" fmla="*/ 0 w 25"/>
                <a:gd name="T33" fmla="*/ 9 h 26"/>
                <a:gd name="T34" fmla="*/ 2 w 25"/>
                <a:gd name="T35" fmla="*/ 6 h 26"/>
                <a:gd name="T36" fmla="*/ 5 w 25"/>
                <a:gd name="T37" fmla="*/ 3 h 26"/>
                <a:gd name="T38" fmla="*/ 8 w 25"/>
                <a:gd name="T39" fmla="*/ 2 h 26"/>
                <a:gd name="T40" fmla="*/ 12 w 25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6">
                  <a:moveTo>
                    <a:pt x="12" y="0"/>
                  </a:moveTo>
                  <a:lnTo>
                    <a:pt x="16" y="2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25" y="17"/>
                  </a:lnTo>
                  <a:lnTo>
                    <a:pt x="22" y="21"/>
                  </a:lnTo>
                  <a:lnTo>
                    <a:pt x="19" y="24"/>
                  </a:lnTo>
                  <a:lnTo>
                    <a:pt x="16" y="25"/>
                  </a:lnTo>
                  <a:lnTo>
                    <a:pt x="12" y="26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6"/>
                  </a:lnTo>
                  <a:lnTo>
                    <a:pt x="5" y="3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9" name="Freeform 47"/>
            <p:cNvSpPr>
              <a:spLocks/>
            </p:cNvSpPr>
            <p:nvPr/>
          </p:nvSpPr>
          <p:spPr bwMode="auto">
            <a:xfrm>
              <a:off x="8494713" y="1604963"/>
              <a:ext cx="39688" cy="41275"/>
            </a:xfrm>
            <a:custGeom>
              <a:avLst/>
              <a:gdLst>
                <a:gd name="T0" fmla="*/ 13 w 25"/>
                <a:gd name="T1" fmla="*/ 0 h 26"/>
                <a:gd name="T2" fmla="*/ 17 w 25"/>
                <a:gd name="T3" fmla="*/ 1 h 26"/>
                <a:gd name="T4" fmla="*/ 19 w 25"/>
                <a:gd name="T5" fmla="*/ 2 h 26"/>
                <a:gd name="T6" fmla="*/ 23 w 25"/>
                <a:gd name="T7" fmla="*/ 5 h 26"/>
                <a:gd name="T8" fmla="*/ 25 w 25"/>
                <a:gd name="T9" fmla="*/ 9 h 26"/>
                <a:gd name="T10" fmla="*/ 25 w 25"/>
                <a:gd name="T11" fmla="*/ 13 h 26"/>
                <a:gd name="T12" fmla="*/ 25 w 25"/>
                <a:gd name="T13" fmla="*/ 17 h 26"/>
                <a:gd name="T14" fmla="*/ 23 w 25"/>
                <a:gd name="T15" fmla="*/ 21 h 26"/>
                <a:gd name="T16" fmla="*/ 19 w 25"/>
                <a:gd name="T17" fmla="*/ 23 h 26"/>
                <a:gd name="T18" fmla="*/ 17 w 25"/>
                <a:gd name="T19" fmla="*/ 24 h 26"/>
                <a:gd name="T20" fmla="*/ 13 w 25"/>
                <a:gd name="T21" fmla="*/ 26 h 26"/>
                <a:gd name="T22" fmla="*/ 9 w 25"/>
                <a:gd name="T23" fmla="*/ 24 h 26"/>
                <a:gd name="T24" fmla="*/ 5 w 25"/>
                <a:gd name="T25" fmla="*/ 23 h 26"/>
                <a:gd name="T26" fmla="*/ 2 w 25"/>
                <a:gd name="T27" fmla="*/ 21 h 26"/>
                <a:gd name="T28" fmla="*/ 0 w 25"/>
                <a:gd name="T29" fmla="*/ 17 h 26"/>
                <a:gd name="T30" fmla="*/ 0 w 25"/>
                <a:gd name="T31" fmla="*/ 13 h 26"/>
                <a:gd name="T32" fmla="*/ 0 w 25"/>
                <a:gd name="T33" fmla="*/ 9 h 26"/>
                <a:gd name="T34" fmla="*/ 2 w 25"/>
                <a:gd name="T35" fmla="*/ 5 h 26"/>
                <a:gd name="T36" fmla="*/ 5 w 25"/>
                <a:gd name="T37" fmla="*/ 2 h 26"/>
                <a:gd name="T38" fmla="*/ 9 w 25"/>
                <a:gd name="T39" fmla="*/ 1 h 26"/>
                <a:gd name="T40" fmla="*/ 13 w 25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26">
                  <a:moveTo>
                    <a:pt x="13" y="0"/>
                  </a:moveTo>
                  <a:lnTo>
                    <a:pt x="17" y="1"/>
                  </a:lnTo>
                  <a:lnTo>
                    <a:pt x="19" y="2"/>
                  </a:lnTo>
                  <a:lnTo>
                    <a:pt x="23" y="5"/>
                  </a:lnTo>
                  <a:lnTo>
                    <a:pt x="25" y="9"/>
                  </a:lnTo>
                  <a:lnTo>
                    <a:pt x="25" y="13"/>
                  </a:lnTo>
                  <a:lnTo>
                    <a:pt x="25" y="17"/>
                  </a:lnTo>
                  <a:lnTo>
                    <a:pt x="23" y="21"/>
                  </a:lnTo>
                  <a:lnTo>
                    <a:pt x="19" y="23"/>
                  </a:lnTo>
                  <a:lnTo>
                    <a:pt x="17" y="24"/>
                  </a:lnTo>
                  <a:lnTo>
                    <a:pt x="13" y="26"/>
                  </a:lnTo>
                  <a:lnTo>
                    <a:pt x="9" y="24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5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10" name="Freeform 48"/>
            <p:cNvSpPr>
              <a:spLocks/>
            </p:cNvSpPr>
            <p:nvPr/>
          </p:nvSpPr>
          <p:spPr bwMode="auto">
            <a:xfrm>
              <a:off x="8621713" y="1585913"/>
              <a:ext cx="41275" cy="41275"/>
            </a:xfrm>
            <a:custGeom>
              <a:avLst/>
              <a:gdLst>
                <a:gd name="T0" fmla="*/ 13 w 26"/>
                <a:gd name="T1" fmla="*/ 0 h 26"/>
                <a:gd name="T2" fmla="*/ 17 w 26"/>
                <a:gd name="T3" fmla="*/ 1 h 26"/>
                <a:gd name="T4" fmla="*/ 20 w 26"/>
                <a:gd name="T5" fmla="*/ 2 h 26"/>
                <a:gd name="T6" fmla="*/ 23 w 26"/>
                <a:gd name="T7" fmla="*/ 5 h 26"/>
                <a:gd name="T8" fmla="*/ 24 w 26"/>
                <a:gd name="T9" fmla="*/ 9 h 26"/>
                <a:gd name="T10" fmla="*/ 26 w 26"/>
                <a:gd name="T11" fmla="*/ 13 h 26"/>
                <a:gd name="T12" fmla="*/ 24 w 26"/>
                <a:gd name="T13" fmla="*/ 17 h 26"/>
                <a:gd name="T14" fmla="*/ 23 w 26"/>
                <a:gd name="T15" fmla="*/ 21 h 26"/>
                <a:gd name="T16" fmla="*/ 20 w 26"/>
                <a:gd name="T17" fmla="*/ 23 h 26"/>
                <a:gd name="T18" fmla="*/ 17 w 26"/>
                <a:gd name="T19" fmla="*/ 25 h 26"/>
                <a:gd name="T20" fmla="*/ 13 w 26"/>
                <a:gd name="T21" fmla="*/ 26 h 26"/>
                <a:gd name="T22" fmla="*/ 9 w 26"/>
                <a:gd name="T23" fmla="*/ 25 h 26"/>
                <a:gd name="T24" fmla="*/ 5 w 26"/>
                <a:gd name="T25" fmla="*/ 23 h 26"/>
                <a:gd name="T26" fmla="*/ 2 w 26"/>
                <a:gd name="T27" fmla="*/ 21 h 26"/>
                <a:gd name="T28" fmla="*/ 1 w 26"/>
                <a:gd name="T29" fmla="*/ 17 h 26"/>
                <a:gd name="T30" fmla="*/ 0 w 26"/>
                <a:gd name="T31" fmla="*/ 13 h 26"/>
                <a:gd name="T32" fmla="*/ 1 w 26"/>
                <a:gd name="T33" fmla="*/ 9 h 26"/>
                <a:gd name="T34" fmla="*/ 2 w 26"/>
                <a:gd name="T35" fmla="*/ 5 h 26"/>
                <a:gd name="T36" fmla="*/ 5 w 26"/>
                <a:gd name="T37" fmla="*/ 2 h 26"/>
                <a:gd name="T38" fmla="*/ 9 w 26"/>
                <a:gd name="T39" fmla="*/ 1 h 26"/>
                <a:gd name="T40" fmla="*/ 13 w 26"/>
                <a:gd name="T4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lnTo>
                    <a:pt x="17" y="1"/>
                  </a:lnTo>
                  <a:lnTo>
                    <a:pt x="20" y="2"/>
                  </a:lnTo>
                  <a:lnTo>
                    <a:pt x="23" y="5"/>
                  </a:lnTo>
                  <a:lnTo>
                    <a:pt x="24" y="9"/>
                  </a:lnTo>
                  <a:lnTo>
                    <a:pt x="26" y="13"/>
                  </a:lnTo>
                  <a:lnTo>
                    <a:pt x="24" y="17"/>
                  </a:lnTo>
                  <a:lnTo>
                    <a:pt x="23" y="21"/>
                  </a:lnTo>
                  <a:lnTo>
                    <a:pt x="20" y="23"/>
                  </a:lnTo>
                  <a:lnTo>
                    <a:pt x="17" y="25"/>
                  </a:lnTo>
                  <a:lnTo>
                    <a:pt x="13" y="26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1" y="9"/>
                  </a:lnTo>
                  <a:lnTo>
                    <a:pt x="2" y="5"/>
                  </a:lnTo>
                  <a:lnTo>
                    <a:pt x="5" y="2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11" name="Freeform 49"/>
            <p:cNvSpPr>
              <a:spLocks/>
            </p:cNvSpPr>
            <p:nvPr/>
          </p:nvSpPr>
          <p:spPr bwMode="auto">
            <a:xfrm>
              <a:off x="8737601" y="1541463"/>
              <a:ext cx="41275" cy="39688"/>
            </a:xfrm>
            <a:custGeom>
              <a:avLst/>
              <a:gdLst>
                <a:gd name="T0" fmla="*/ 13 w 26"/>
                <a:gd name="T1" fmla="*/ 0 h 25"/>
                <a:gd name="T2" fmla="*/ 17 w 26"/>
                <a:gd name="T3" fmla="*/ 0 h 25"/>
                <a:gd name="T4" fmla="*/ 21 w 26"/>
                <a:gd name="T5" fmla="*/ 3 h 25"/>
                <a:gd name="T6" fmla="*/ 23 w 26"/>
                <a:gd name="T7" fmla="*/ 6 h 25"/>
                <a:gd name="T8" fmla="*/ 25 w 26"/>
                <a:gd name="T9" fmla="*/ 8 h 25"/>
                <a:gd name="T10" fmla="*/ 26 w 26"/>
                <a:gd name="T11" fmla="*/ 13 h 25"/>
                <a:gd name="T12" fmla="*/ 25 w 26"/>
                <a:gd name="T13" fmla="*/ 17 h 25"/>
                <a:gd name="T14" fmla="*/ 23 w 26"/>
                <a:gd name="T15" fmla="*/ 20 h 25"/>
                <a:gd name="T16" fmla="*/ 21 w 26"/>
                <a:gd name="T17" fmla="*/ 23 h 25"/>
                <a:gd name="T18" fmla="*/ 17 w 26"/>
                <a:gd name="T19" fmla="*/ 25 h 25"/>
                <a:gd name="T20" fmla="*/ 13 w 26"/>
                <a:gd name="T21" fmla="*/ 25 h 25"/>
                <a:gd name="T22" fmla="*/ 9 w 26"/>
                <a:gd name="T23" fmla="*/ 25 h 25"/>
                <a:gd name="T24" fmla="*/ 5 w 26"/>
                <a:gd name="T25" fmla="*/ 23 h 25"/>
                <a:gd name="T26" fmla="*/ 2 w 26"/>
                <a:gd name="T27" fmla="*/ 20 h 25"/>
                <a:gd name="T28" fmla="*/ 1 w 26"/>
                <a:gd name="T29" fmla="*/ 17 h 25"/>
                <a:gd name="T30" fmla="*/ 0 w 26"/>
                <a:gd name="T31" fmla="*/ 13 h 25"/>
                <a:gd name="T32" fmla="*/ 1 w 26"/>
                <a:gd name="T33" fmla="*/ 8 h 25"/>
                <a:gd name="T34" fmla="*/ 2 w 26"/>
                <a:gd name="T35" fmla="*/ 6 h 25"/>
                <a:gd name="T36" fmla="*/ 5 w 26"/>
                <a:gd name="T37" fmla="*/ 3 h 25"/>
                <a:gd name="T38" fmla="*/ 9 w 26"/>
                <a:gd name="T39" fmla="*/ 0 h 25"/>
                <a:gd name="T40" fmla="*/ 13 w 26"/>
                <a:gd name="T4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25">
                  <a:moveTo>
                    <a:pt x="13" y="0"/>
                  </a:moveTo>
                  <a:lnTo>
                    <a:pt x="17" y="0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5" y="8"/>
                  </a:lnTo>
                  <a:lnTo>
                    <a:pt x="26" y="13"/>
                  </a:lnTo>
                  <a:lnTo>
                    <a:pt x="25" y="17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3" y="25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2" y="20"/>
                  </a:lnTo>
                  <a:lnTo>
                    <a:pt x="1" y="17"/>
                  </a:lnTo>
                  <a:lnTo>
                    <a:pt x="0" y="13"/>
                  </a:lnTo>
                  <a:lnTo>
                    <a:pt x="1" y="8"/>
                  </a:lnTo>
                  <a:lnTo>
                    <a:pt x="2" y="6"/>
                  </a:lnTo>
                  <a:lnTo>
                    <a:pt x="5" y="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423891" y="4225161"/>
            <a:ext cx="1942288" cy="1873971"/>
            <a:chOff x="2435389" y="4402243"/>
            <a:chExt cx="2585186" cy="2494255"/>
          </a:xfrm>
        </p:grpSpPr>
        <p:sp>
          <p:nvSpPr>
            <p:cNvPr id="6634" name="Ovaal 6633"/>
            <p:cNvSpPr/>
            <p:nvPr/>
          </p:nvSpPr>
          <p:spPr>
            <a:xfrm rot="17100000">
              <a:off x="2526320" y="4402243"/>
              <a:ext cx="2494255" cy="2494255"/>
            </a:xfrm>
            <a:prstGeom prst="ellipse">
              <a:avLst/>
            </a:prstGeom>
            <a:solidFill>
              <a:srgbClr val="B82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35" name="Ovaal 6634"/>
            <p:cNvSpPr/>
            <p:nvPr/>
          </p:nvSpPr>
          <p:spPr>
            <a:xfrm rot="17100000">
              <a:off x="2793372" y="4740641"/>
              <a:ext cx="1967911" cy="1967911"/>
            </a:xfrm>
            <a:prstGeom prst="ellipse">
              <a:avLst/>
            </a:prstGeom>
            <a:solidFill>
              <a:srgbClr val="8F1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36" name="Ovaal 6635"/>
            <p:cNvSpPr/>
            <p:nvPr/>
          </p:nvSpPr>
          <p:spPr>
            <a:xfrm rot="17100000">
              <a:off x="2793100" y="4651945"/>
              <a:ext cx="1967911" cy="1967911"/>
            </a:xfrm>
            <a:prstGeom prst="ellipse">
              <a:avLst/>
            </a:prstGeom>
            <a:solidFill>
              <a:srgbClr val="E9E1DE"/>
            </a:solidFill>
            <a:ln>
              <a:solidFill>
                <a:srgbClr val="BDAD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6637" name="Groep 6636"/>
            <p:cNvGrpSpPr/>
            <p:nvPr/>
          </p:nvGrpSpPr>
          <p:grpSpPr>
            <a:xfrm rot="17100000">
              <a:off x="2972297" y="4816254"/>
              <a:ext cx="1626364" cy="1643806"/>
              <a:chOff x="2526744" y="1331829"/>
              <a:chExt cx="1843210" cy="1862978"/>
            </a:xfrm>
          </p:grpSpPr>
          <p:sp>
            <p:nvSpPr>
              <p:cNvPr id="6654" name="Ovaal 6653"/>
              <p:cNvSpPr/>
              <p:nvPr/>
            </p:nvSpPr>
            <p:spPr>
              <a:xfrm>
                <a:off x="2526744" y="1331829"/>
                <a:ext cx="1843210" cy="1843208"/>
              </a:xfrm>
              <a:prstGeom prst="ellipse">
                <a:avLst/>
              </a:prstGeom>
              <a:solidFill>
                <a:srgbClr val="75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55" name="Ovaal 6654"/>
              <p:cNvSpPr/>
              <p:nvPr/>
            </p:nvSpPr>
            <p:spPr>
              <a:xfrm rot="3120000">
                <a:off x="2484435" y="1395796"/>
                <a:ext cx="1843211" cy="1754811"/>
              </a:xfrm>
              <a:prstGeom prst="ellipse">
                <a:avLst/>
              </a:pr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6638" name="Rond hoek zelfde zijde rechthoek 6637"/>
            <p:cNvSpPr/>
            <p:nvPr/>
          </p:nvSpPr>
          <p:spPr>
            <a:xfrm rot="17820000">
              <a:off x="2502531" y="4791396"/>
              <a:ext cx="409245" cy="543529"/>
            </a:xfrm>
            <a:prstGeom prst="round2SameRect">
              <a:avLst>
                <a:gd name="adj1" fmla="val 38002"/>
                <a:gd name="adj2" fmla="val 0"/>
              </a:avLst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6639" name="Groep 6638"/>
            <p:cNvGrpSpPr/>
            <p:nvPr/>
          </p:nvGrpSpPr>
          <p:grpSpPr>
            <a:xfrm rot="17100000">
              <a:off x="3212267" y="5063004"/>
              <a:ext cx="1219637" cy="1182183"/>
              <a:chOff x="1195754" y="-1378636"/>
              <a:chExt cx="1785671" cy="1730834"/>
            </a:xfrm>
            <a:solidFill>
              <a:srgbClr val="A98D7E"/>
            </a:solidFill>
          </p:grpSpPr>
          <p:sp>
            <p:nvSpPr>
              <p:cNvPr id="6651" name="Maan 6650"/>
              <p:cNvSpPr/>
              <p:nvPr/>
            </p:nvSpPr>
            <p:spPr>
              <a:xfrm>
                <a:off x="1195754" y="-1378634"/>
                <a:ext cx="865416" cy="1730832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52" name="Maan 6651"/>
              <p:cNvSpPr/>
              <p:nvPr/>
            </p:nvSpPr>
            <p:spPr>
              <a:xfrm rot="10800000">
                <a:off x="2292107" y="-1378636"/>
                <a:ext cx="689318" cy="1378635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53" name="Maan 6652"/>
              <p:cNvSpPr/>
              <p:nvPr/>
            </p:nvSpPr>
            <p:spPr>
              <a:xfrm rot="21580552">
                <a:off x="1581094" y="-956545"/>
                <a:ext cx="477379" cy="954757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640" name="Groep 6639"/>
            <p:cNvGrpSpPr/>
            <p:nvPr/>
          </p:nvGrpSpPr>
          <p:grpSpPr>
            <a:xfrm>
              <a:off x="3485962" y="5199093"/>
              <a:ext cx="1046156" cy="697332"/>
              <a:chOff x="3024345" y="1752722"/>
              <a:chExt cx="1150772" cy="767065"/>
            </a:xfrm>
          </p:grpSpPr>
          <p:sp>
            <p:nvSpPr>
              <p:cNvPr id="6641" name="Afgeronde rechthoek 6640"/>
              <p:cNvSpPr/>
              <p:nvPr/>
            </p:nvSpPr>
            <p:spPr>
              <a:xfrm rot="20400000">
                <a:off x="3274453" y="2175497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3" name="Afgeronde rechthoek 6642"/>
              <p:cNvSpPr/>
              <p:nvPr/>
            </p:nvSpPr>
            <p:spPr>
              <a:xfrm rot="1500000">
                <a:off x="3384143" y="1752722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4" name="Afgeronde rechthoek 6643"/>
              <p:cNvSpPr/>
              <p:nvPr/>
            </p:nvSpPr>
            <p:spPr>
              <a:xfrm rot="3300000">
                <a:off x="2993860" y="1854728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5" name="Vrije vorm 6644"/>
              <p:cNvSpPr/>
              <p:nvPr/>
            </p:nvSpPr>
            <p:spPr>
              <a:xfrm>
                <a:off x="3025632" y="1899575"/>
                <a:ext cx="326910" cy="298483"/>
              </a:xfrm>
              <a:custGeom>
                <a:avLst/>
                <a:gdLst>
                  <a:gd name="connsiteX0" fmla="*/ 0 w 326910"/>
                  <a:gd name="connsiteY0" fmla="*/ 213202 h 298483"/>
                  <a:gd name="connsiteX1" fmla="*/ 326910 w 326910"/>
                  <a:gd name="connsiteY1" fmla="*/ 0 h 298483"/>
                  <a:gd name="connsiteX2" fmla="*/ 322172 w 326910"/>
                  <a:gd name="connsiteY2" fmla="*/ 113708 h 298483"/>
                  <a:gd name="connsiteX3" fmla="*/ 80543 w 326910"/>
                  <a:gd name="connsiteY3" fmla="*/ 298483 h 298483"/>
                  <a:gd name="connsiteX4" fmla="*/ 0 w 326910"/>
                  <a:gd name="connsiteY4" fmla="*/ 213202 h 29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910" h="298483">
                    <a:moveTo>
                      <a:pt x="0" y="213202"/>
                    </a:moveTo>
                    <a:lnTo>
                      <a:pt x="326910" y="0"/>
                    </a:lnTo>
                    <a:lnTo>
                      <a:pt x="322172" y="113708"/>
                    </a:lnTo>
                    <a:lnTo>
                      <a:pt x="80543" y="298483"/>
                    </a:lnTo>
                    <a:lnTo>
                      <a:pt x="0" y="21320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6" name="Vrije vorm 6645"/>
              <p:cNvSpPr/>
              <p:nvPr/>
            </p:nvSpPr>
            <p:spPr>
              <a:xfrm>
                <a:off x="3207460" y="2316062"/>
                <a:ext cx="289008" cy="203725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8" name="Vrije vorm 6647"/>
              <p:cNvSpPr/>
              <p:nvPr/>
            </p:nvSpPr>
            <p:spPr>
              <a:xfrm rot="1800000">
                <a:off x="3317755" y="1898353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49" name="Afgeronde rechthoek 6648"/>
              <p:cNvSpPr/>
              <p:nvPr/>
            </p:nvSpPr>
            <p:spPr>
              <a:xfrm rot="20400000">
                <a:off x="3905055" y="2038345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50" name="Vrije vorm 6649"/>
              <p:cNvSpPr/>
              <p:nvPr/>
            </p:nvSpPr>
            <p:spPr>
              <a:xfrm>
                <a:off x="3838062" y="2178911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410" name="Groep 409"/>
          <p:cNvGrpSpPr/>
          <p:nvPr/>
        </p:nvGrpSpPr>
        <p:grpSpPr>
          <a:xfrm rot="4500000">
            <a:off x="7684895" y="6535908"/>
            <a:ext cx="5197769" cy="1301569"/>
            <a:chOff x="9133006" y="1329034"/>
            <a:chExt cx="8371058" cy="2096191"/>
          </a:xfrm>
        </p:grpSpPr>
        <p:sp>
          <p:nvSpPr>
            <p:cNvPr id="424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412" name="Groep 411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413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4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5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6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7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8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9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8F1118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0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B82A3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1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2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3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447" name="Groep 446"/>
          <p:cNvGrpSpPr/>
          <p:nvPr/>
        </p:nvGrpSpPr>
        <p:grpSpPr>
          <a:xfrm rot="13920000">
            <a:off x="4826371" y="-3642411"/>
            <a:ext cx="4558683" cy="5506113"/>
            <a:chOff x="8800221" y="-1931816"/>
            <a:chExt cx="4558683" cy="5506113"/>
          </a:xfrm>
        </p:grpSpPr>
        <p:sp>
          <p:nvSpPr>
            <p:cNvPr id="448" name="Vrije vorm 447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449" name="Groep 448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645" name="Groep 64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649" name="Rechthoek 64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0" name="Rechthoek 64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1" name="Rechthoek 65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2" name="Rechthoek 65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3" name="Rechthoek 65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4" name="Rechthoek 65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5" name="Rechthoek 65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56" name="Rechthoek 65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46" name="Groep 64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4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0" name="Groep 449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633" name="Groep 63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637" name="Rechthoek 63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8" name="Rechthoek 63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9" name="Rechthoek 63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0" name="Rechthoek 63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1" name="Rechthoek 64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2" name="Rechthoek 64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3" name="Rechthoek 64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44" name="Rechthoek 64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34" name="Groep 63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3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1" name="Groep 450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621" name="Groep 62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625" name="Rechthoek 62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6" name="Rechthoek 62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7" name="Rechthoek 62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8" name="Rechthoek 62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9" name="Rechthoek 62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0" name="Rechthoek 62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1" name="Rechthoek 63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32" name="Rechthoek 63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22" name="Groep 62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2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2" name="Groep 451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609" name="Groep 60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613" name="Rechthoek 61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4" name="Rechthoek 61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5" name="Rechthoek 61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6" name="Rechthoek 61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7" name="Rechthoek 61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8" name="Rechthoek 61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9" name="Rechthoek 61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20" name="Rechthoek 61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10" name="Groep 60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1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1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3" name="Groep 452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597" name="Groep 59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601" name="Rechthoek 60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2" name="Rechthoek 60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3" name="Rechthoek 60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4" name="Rechthoek 60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5" name="Rechthoek 60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6" name="Rechthoek 60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7" name="Rechthoek 60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8" name="Rechthoek 60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98" name="Groep 59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9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60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4" name="Groep 453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585" name="Groep 58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89" name="Rechthoek 58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0" name="Rechthoek 58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1" name="Rechthoek 59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2" name="Rechthoek 59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3" name="Rechthoek 59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4" name="Rechthoek 59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5" name="Rechthoek 59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96" name="Rechthoek 59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86" name="Groep 58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8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5" name="Groep 454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573" name="Groep 57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77" name="Rechthoek 57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8" name="Rechthoek 57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9" name="Rechthoek 57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0" name="Rechthoek 57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1" name="Rechthoek 58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2" name="Rechthoek 58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3" name="Rechthoek 58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84" name="Rechthoek 58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74" name="Groep 57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7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6" name="Groep 455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561" name="Groep 56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65" name="Rechthoek 56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6" name="Rechthoek 56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7" name="Rechthoek 56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8" name="Rechthoek 56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9" name="Rechthoek 56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0" name="Rechthoek 56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1" name="Rechthoek 57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72" name="Rechthoek 57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62" name="Groep 56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6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7" name="Groep 456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549" name="Groep 54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53" name="Rechthoek 55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4" name="Rechthoek 55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5" name="Rechthoek 55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6" name="Rechthoek 55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7" name="Rechthoek 55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8" name="Rechthoek 55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9" name="Rechthoek 55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60" name="Rechthoek 55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50" name="Groep 54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5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8" name="Groep 457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537" name="Groep 53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41" name="Rechthoek 54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2" name="Rechthoek 5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3" name="Rechthoek 5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4" name="Rechthoek 5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5" name="Rechthoek 5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6" name="Rechthoek 5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7" name="Rechthoek 5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8" name="Rechthoek 5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38" name="Groep 53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3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9" name="Groep 458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525" name="Groep 52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29" name="Rechthoek 52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0" name="Rechthoek 52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1" name="Rechthoek 53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2" name="Rechthoek 53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3" name="Rechthoek 53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4" name="Rechthoek 53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5" name="Rechthoek 53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6" name="Rechthoek 53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26" name="Groep 52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2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60" name="Groep 459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513" name="Groep 51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17" name="Rechthoek 51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8" name="Rechthoek 51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9" name="Rechthoek 51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0" name="Rechthoek 51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1" name="Rechthoek 52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2" name="Rechthoek 52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3" name="Rechthoek 52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4" name="Rechthoek 52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14" name="Groep 51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1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61" name="Groep 460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501" name="Groep 50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05" name="Rechthoek 50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6" name="Rechthoek 50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7" name="Rechthoek 50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8" name="Rechthoek 50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9" name="Rechthoek 50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0" name="Rechthoek 50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1" name="Rechthoek 51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2" name="Rechthoek 51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02" name="Groep 50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0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62" name="Groep 461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489" name="Groep 48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93" name="Rechthoek 49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4" name="Rechthoek 49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5" name="Rechthoek 49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6" name="Rechthoek 49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7" name="Rechthoek 49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8" name="Rechthoek 49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9" name="Rechthoek 49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0" name="Rechthoek 49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90" name="Groep 48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9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63" name="Groep 462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477" name="Groep 47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81" name="Rechthoek 48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2" name="Rechthoek 48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3" name="Rechthoek 48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4" name="Rechthoek 48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5" name="Rechthoek 48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6" name="Rechthoek 48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7" name="Rechthoek 48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8" name="Rechthoek 48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78" name="Groep 47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7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64" name="Groep 463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465" name="Groep 46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69" name="Rechthoek 46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0" name="Rechthoek 46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1" name="Rechthoek 47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2" name="Rechthoek 47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3" name="Rechthoek 47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4" name="Rechthoek 47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5" name="Rechthoek 47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6" name="Rechthoek 47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66" name="Groep 46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6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20" name="Groep 19"/>
          <p:cNvGrpSpPr/>
          <p:nvPr/>
        </p:nvGrpSpPr>
        <p:grpSpPr>
          <a:xfrm>
            <a:off x="927062" y="-1555793"/>
            <a:ext cx="3553867" cy="5274862"/>
            <a:chOff x="927062" y="-1555793"/>
            <a:chExt cx="3553867" cy="5274862"/>
          </a:xfrm>
        </p:grpSpPr>
        <p:grpSp>
          <p:nvGrpSpPr>
            <p:cNvPr id="10" name="Groep 9"/>
            <p:cNvGrpSpPr/>
            <p:nvPr/>
          </p:nvGrpSpPr>
          <p:grpSpPr>
            <a:xfrm>
              <a:off x="927062" y="-1555793"/>
              <a:ext cx="3553867" cy="5274862"/>
              <a:chOff x="1119885" y="-1406551"/>
              <a:chExt cx="3230788" cy="4795329"/>
            </a:xfrm>
          </p:grpSpPr>
          <p:sp>
            <p:nvSpPr>
              <p:cNvPr id="377" name="Freeform 101"/>
              <p:cNvSpPr>
                <a:spLocks/>
              </p:cNvSpPr>
              <p:nvPr/>
            </p:nvSpPr>
            <p:spPr bwMode="auto">
              <a:xfrm rot="20700000">
                <a:off x="1719298" y="-815485"/>
                <a:ext cx="973806" cy="2219368"/>
              </a:xfrm>
              <a:custGeom>
                <a:avLst/>
                <a:gdLst>
                  <a:gd name="T0" fmla="*/ 99 w 430"/>
                  <a:gd name="T1" fmla="*/ 0 h 982"/>
                  <a:gd name="T2" fmla="*/ 408 w 430"/>
                  <a:gd name="T3" fmla="*/ 0 h 982"/>
                  <a:gd name="T4" fmla="*/ 408 w 430"/>
                  <a:gd name="T5" fmla="*/ 724 h 982"/>
                  <a:gd name="T6" fmla="*/ 409 w 430"/>
                  <a:gd name="T7" fmla="*/ 739 h 982"/>
                  <a:gd name="T8" fmla="*/ 413 w 430"/>
                  <a:gd name="T9" fmla="*/ 751 h 982"/>
                  <a:gd name="T10" fmla="*/ 419 w 430"/>
                  <a:gd name="T11" fmla="*/ 763 h 982"/>
                  <a:gd name="T12" fmla="*/ 423 w 430"/>
                  <a:gd name="T13" fmla="*/ 775 h 982"/>
                  <a:gd name="T14" fmla="*/ 425 w 430"/>
                  <a:gd name="T15" fmla="*/ 789 h 982"/>
                  <a:gd name="T16" fmla="*/ 430 w 430"/>
                  <a:gd name="T17" fmla="*/ 980 h 982"/>
                  <a:gd name="T18" fmla="*/ 257 w 430"/>
                  <a:gd name="T19" fmla="*/ 980 h 982"/>
                  <a:gd name="T20" fmla="*/ 86 w 430"/>
                  <a:gd name="T21" fmla="*/ 982 h 982"/>
                  <a:gd name="T22" fmla="*/ 86 w 430"/>
                  <a:gd name="T23" fmla="*/ 961 h 982"/>
                  <a:gd name="T24" fmla="*/ 86 w 430"/>
                  <a:gd name="T25" fmla="*/ 938 h 982"/>
                  <a:gd name="T26" fmla="*/ 85 w 430"/>
                  <a:gd name="T27" fmla="*/ 914 h 982"/>
                  <a:gd name="T28" fmla="*/ 85 w 430"/>
                  <a:gd name="T29" fmla="*/ 893 h 982"/>
                  <a:gd name="T30" fmla="*/ 74 w 430"/>
                  <a:gd name="T31" fmla="*/ 893 h 982"/>
                  <a:gd name="T32" fmla="*/ 62 w 430"/>
                  <a:gd name="T33" fmla="*/ 895 h 982"/>
                  <a:gd name="T34" fmla="*/ 46 w 430"/>
                  <a:gd name="T35" fmla="*/ 895 h 982"/>
                  <a:gd name="T36" fmla="*/ 35 w 430"/>
                  <a:gd name="T37" fmla="*/ 896 h 982"/>
                  <a:gd name="T38" fmla="*/ 26 w 430"/>
                  <a:gd name="T39" fmla="*/ 895 h 982"/>
                  <a:gd name="T40" fmla="*/ 15 w 430"/>
                  <a:gd name="T41" fmla="*/ 893 h 982"/>
                  <a:gd name="T42" fmla="*/ 0 w 430"/>
                  <a:gd name="T43" fmla="*/ 889 h 982"/>
                  <a:gd name="T44" fmla="*/ 9 w 430"/>
                  <a:gd name="T45" fmla="*/ 864 h 982"/>
                  <a:gd name="T46" fmla="*/ 19 w 430"/>
                  <a:gd name="T47" fmla="*/ 841 h 982"/>
                  <a:gd name="T48" fmla="*/ 29 w 430"/>
                  <a:gd name="T49" fmla="*/ 819 h 982"/>
                  <a:gd name="T50" fmla="*/ 37 w 430"/>
                  <a:gd name="T51" fmla="*/ 798 h 982"/>
                  <a:gd name="T52" fmla="*/ 48 w 430"/>
                  <a:gd name="T53" fmla="*/ 780 h 982"/>
                  <a:gd name="T54" fmla="*/ 60 w 430"/>
                  <a:gd name="T55" fmla="*/ 767 h 982"/>
                  <a:gd name="T56" fmla="*/ 75 w 430"/>
                  <a:gd name="T57" fmla="*/ 757 h 982"/>
                  <a:gd name="T58" fmla="*/ 85 w 430"/>
                  <a:gd name="T59" fmla="*/ 753 h 982"/>
                  <a:gd name="T60" fmla="*/ 92 w 430"/>
                  <a:gd name="T61" fmla="*/ 750 h 982"/>
                  <a:gd name="T62" fmla="*/ 96 w 430"/>
                  <a:gd name="T63" fmla="*/ 749 h 982"/>
                  <a:gd name="T64" fmla="*/ 99 w 430"/>
                  <a:gd name="T65" fmla="*/ 746 h 982"/>
                  <a:gd name="T66" fmla="*/ 99 w 430"/>
                  <a:gd name="T67" fmla="*/ 740 h 982"/>
                  <a:gd name="T68" fmla="*/ 99 w 430"/>
                  <a:gd name="T69" fmla="*/ 729 h 982"/>
                  <a:gd name="T70" fmla="*/ 99 w 430"/>
                  <a:gd name="T71" fmla="*/ 0 h 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0" h="982">
                    <a:moveTo>
                      <a:pt x="99" y="0"/>
                    </a:moveTo>
                    <a:lnTo>
                      <a:pt x="408" y="0"/>
                    </a:lnTo>
                    <a:lnTo>
                      <a:pt x="408" y="724"/>
                    </a:lnTo>
                    <a:lnTo>
                      <a:pt x="409" y="739"/>
                    </a:lnTo>
                    <a:lnTo>
                      <a:pt x="413" y="751"/>
                    </a:lnTo>
                    <a:lnTo>
                      <a:pt x="419" y="763"/>
                    </a:lnTo>
                    <a:lnTo>
                      <a:pt x="423" y="775"/>
                    </a:lnTo>
                    <a:lnTo>
                      <a:pt x="425" y="789"/>
                    </a:lnTo>
                    <a:lnTo>
                      <a:pt x="430" y="980"/>
                    </a:lnTo>
                    <a:lnTo>
                      <a:pt x="257" y="980"/>
                    </a:lnTo>
                    <a:lnTo>
                      <a:pt x="86" y="982"/>
                    </a:lnTo>
                    <a:lnTo>
                      <a:pt x="86" y="961"/>
                    </a:lnTo>
                    <a:lnTo>
                      <a:pt x="86" y="938"/>
                    </a:lnTo>
                    <a:lnTo>
                      <a:pt x="85" y="914"/>
                    </a:lnTo>
                    <a:lnTo>
                      <a:pt x="85" y="893"/>
                    </a:lnTo>
                    <a:lnTo>
                      <a:pt x="74" y="893"/>
                    </a:lnTo>
                    <a:lnTo>
                      <a:pt x="62" y="895"/>
                    </a:lnTo>
                    <a:lnTo>
                      <a:pt x="46" y="895"/>
                    </a:lnTo>
                    <a:lnTo>
                      <a:pt x="35" y="896"/>
                    </a:lnTo>
                    <a:lnTo>
                      <a:pt x="26" y="895"/>
                    </a:lnTo>
                    <a:lnTo>
                      <a:pt x="15" y="893"/>
                    </a:lnTo>
                    <a:lnTo>
                      <a:pt x="0" y="889"/>
                    </a:lnTo>
                    <a:lnTo>
                      <a:pt x="9" y="864"/>
                    </a:lnTo>
                    <a:lnTo>
                      <a:pt x="19" y="841"/>
                    </a:lnTo>
                    <a:lnTo>
                      <a:pt x="29" y="819"/>
                    </a:lnTo>
                    <a:lnTo>
                      <a:pt x="37" y="798"/>
                    </a:lnTo>
                    <a:lnTo>
                      <a:pt x="48" y="780"/>
                    </a:lnTo>
                    <a:lnTo>
                      <a:pt x="60" y="767"/>
                    </a:lnTo>
                    <a:lnTo>
                      <a:pt x="75" y="757"/>
                    </a:lnTo>
                    <a:lnTo>
                      <a:pt x="85" y="753"/>
                    </a:lnTo>
                    <a:lnTo>
                      <a:pt x="92" y="750"/>
                    </a:lnTo>
                    <a:lnTo>
                      <a:pt x="96" y="749"/>
                    </a:lnTo>
                    <a:lnTo>
                      <a:pt x="99" y="746"/>
                    </a:lnTo>
                    <a:lnTo>
                      <a:pt x="99" y="740"/>
                    </a:lnTo>
                    <a:lnTo>
                      <a:pt x="99" y="72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8" name="Rectangle 102"/>
              <p:cNvSpPr>
                <a:spLocks noChangeArrowheads="1"/>
              </p:cNvSpPr>
              <p:nvPr/>
            </p:nvSpPr>
            <p:spPr bwMode="auto">
              <a:xfrm rot="20700000">
                <a:off x="1736421" y="-1406551"/>
                <a:ext cx="774515" cy="2015550"/>
              </a:xfrm>
              <a:prstGeom prst="rect">
                <a:avLst/>
              </a:prstGeom>
              <a:solidFill>
                <a:srgbClr val="45604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9" name="Rectangle 103"/>
              <p:cNvSpPr>
                <a:spLocks noChangeArrowheads="1"/>
              </p:cNvSpPr>
              <p:nvPr/>
            </p:nvSpPr>
            <p:spPr bwMode="auto">
              <a:xfrm rot="20700000">
                <a:off x="1744138" y="-1347938"/>
                <a:ext cx="321583" cy="2015550"/>
              </a:xfrm>
              <a:prstGeom prst="rect">
                <a:avLst/>
              </a:prstGeom>
              <a:solidFill>
                <a:srgbClr val="587A5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80" name="Rectangle 104"/>
              <p:cNvSpPr>
                <a:spLocks noChangeArrowheads="1"/>
              </p:cNvSpPr>
              <p:nvPr/>
            </p:nvSpPr>
            <p:spPr bwMode="auto">
              <a:xfrm rot="20700000">
                <a:off x="1921344" y="156512"/>
                <a:ext cx="815278" cy="439346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81" name="Freeform 105"/>
              <p:cNvSpPr>
                <a:spLocks/>
              </p:cNvSpPr>
              <p:nvPr/>
            </p:nvSpPr>
            <p:spPr bwMode="auto">
              <a:xfrm rot="20700000">
                <a:off x="2473647" y="167242"/>
                <a:ext cx="113234" cy="117762"/>
              </a:xfrm>
              <a:custGeom>
                <a:avLst/>
                <a:gdLst>
                  <a:gd name="T0" fmla="*/ 25 w 51"/>
                  <a:gd name="T1" fmla="*/ 0 h 51"/>
                  <a:gd name="T2" fmla="*/ 39 w 51"/>
                  <a:gd name="T3" fmla="*/ 3 h 51"/>
                  <a:gd name="T4" fmla="*/ 47 w 51"/>
                  <a:gd name="T5" fmla="*/ 12 h 51"/>
                  <a:gd name="T6" fmla="*/ 51 w 51"/>
                  <a:gd name="T7" fmla="*/ 25 h 51"/>
                  <a:gd name="T8" fmla="*/ 47 w 51"/>
                  <a:gd name="T9" fmla="*/ 39 h 51"/>
                  <a:gd name="T10" fmla="*/ 39 w 51"/>
                  <a:gd name="T11" fmla="*/ 48 h 51"/>
                  <a:gd name="T12" fmla="*/ 25 w 51"/>
                  <a:gd name="T13" fmla="*/ 51 h 51"/>
                  <a:gd name="T14" fmla="*/ 13 w 51"/>
                  <a:gd name="T15" fmla="*/ 48 h 51"/>
                  <a:gd name="T16" fmla="*/ 3 w 51"/>
                  <a:gd name="T17" fmla="*/ 39 h 51"/>
                  <a:gd name="T18" fmla="*/ 0 w 51"/>
                  <a:gd name="T19" fmla="*/ 25 h 51"/>
                  <a:gd name="T20" fmla="*/ 3 w 51"/>
                  <a:gd name="T21" fmla="*/ 12 h 51"/>
                  <a:gd name="T22" fmla="*/ 13 w 51"/>
                  <a:gd name="T23" fmla="*/ 3 h 51"/>
                  <a:gd name="T24" fmla="*/ 25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lnTo>
                      <a:pt x="39" y="3"/>
                    </a:lnTo>
                    <a:lnTo>
                      <a:pt x="47" y="12"/>
                    </a:lnTo>
                    <a:lnTo>
                      <a:pt x="51" y="25"/>
                    </a:lnTo>
                    <a:lnTo>
                      <a:pt x="47" y="39"/>
                    </a:lnTo>
                    <a:lnTo>
                      <a:pt x="39" y="48"/>
                    </a:lnTo>
                    <a:lnTo>
                      <a:pt x="25" y="51"/>
                    </a:lnTo>
                    <a:lnTo>
                      <a:pt x="13" y="48"/>
                    </a:lnTo>
                    <a:lnTo>
                      <a:pt x="3" y="39"/>
                    </a:lnTo>
                    <a:lnTo>
                      <a:pt x="0" y="25"/>
                    </a:lnTo>
                    <a:lnTo>
                      <a:pt x="3" y="12"/>
                    </a:lnTo>
                    <a:lnTo>
                      <a:pt x="13" y="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82" name="Freeform 106"/>
              <p:cNvSpPr>
                <a:spLocks/>
              </p:cNvSpPr>
              <p:nvPr/>
            </p:nvSpPr>
            <p:spPr bwMode="auto">
              <a:xfrm rot="20700000">
                <a:off x="2519366" y="337868"/>
                <a:ext cx="113234" cy="117762"/>
              </a:xfrm>
              <a:custGeom>
                <a:avLst/>
                <a:gdLst>
                  <a:gd name="T0" fmla="*/ 25 w 51"/>
                  <a:gd name="T1" fmla="*/ 0 h 51"/>
                  <a:gd name="T2" fmla="*/ 39 w 51"/>
                  <a:gd name="T3" fmla="*/ 2 h 51"/>
                  <a:gd name="T4" fmla="*/ 47 w 51"/>
                  <a:gd name="T5" fmla="*/ 12 h 51"/>
                  <a:gd name="T6" fmla="*/ 51 w 51"/>
                  <a:gd name="T7" fmla="*/ 24 h 51"/>
                  <a:gd name="T8" fmla="*/ 47 w 51"/>
                  <a:gd name="T9" fmla="*/ 38 h 51"/>
                  <a:gd name="T10" fmla="*/ 39 w 51"/>
                  <a:gd name="T11" fmla="*/ 46 h 51"/>
                  <a:gd name="T12" fmla="*/ 25 w 51"/>
                  <a:gd name="T13" fmla="*/ 51 h 51"/>
                  <a:gd name="T14" fmla="*/ 13 w 51"/>
                  <a:gd name="T15" fmla="*/ 46 h 51"/>
                  <a:gd name="T16" fmla="*/ 3 w 51"/>
                  <a:gd name="T17" fmla="*/ 38 h 51"/>
                  <a:gd name="T18" fmla="*/ 0 w 51"/>
                  <a:gd name="T19" fmla="*/ 24 h 51"/>
                  <a:gd name="T20" fmla="*/ 3 w 51"/>
                  <a:gd name="T21" fmla="*/ 12 h 51"/>
                  <a:gd name="T22" fmla="*/ 13 w 51"/>
                  <a:gd name="T23" fmla="*/ 2 h 51"/>
                  <a:gd name="T24" fmla="*/ 25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lnTo>
                      <a:pt x="39" y="2"/>
                    </a:lnTo>
                    <a:lnTo>
                      <a:pt x="47" y="12"/>
                    </a:lnTo>
                    <a:lnTo>
                      <a:pt x="51" y="24"/>
                    </a:lnTo>
                    <a:lnTo>
                      <a:pt x="47" y="38"/>
                    </a:lnTo>
                    <a:lnTo>
                      <a:pt x="39" y="46"/>
                    </a:lnTo>
                    <a:lnTo>
                      <a:pt x="25" y="51"/>
                    </a:lnTo>
                    <a:lnTo>
                      <a:pt x="13" y="46"/>
                    </a:lnTo>
                    <a:lnTo>
                      <a:pt x="3" y="38"/>
                    </a:lnTo>
                    <a:lnTo>
                      <a:pt x="0" y="24"/>
                    </a:lnTo>
                    <a:lnTo>
                      <a:pt x="3" y="12"/>
                    </a:lnTo>
                    <a:lnTo>
                      <a:pt x="13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grpSp>
            <p:nvGrpSpPr>
              <p:cNvPr id="9" name="Groep 8"/>
              <p:cNvGrpSpPr/>
              <p:nvPr/>
            </p:nvGrpSpPr>
            <p:grpSpPr>
              <a:xfrm>
                <a:off x="1119885" y="767745"/>
                <a:ext cx="3230788" cy="2621033"/>
                <a:chOff x="1394375" y="904999"/>
                <a:chExt cx="2427339" cy="1969221"/>
              </a:xfrm>
            </p:grpSpPr>
            <p:sp>
              <p:nvSpPr>
                <p:cNvPr id="383" name="Freeform 107"/>
                <p:cNvSpPr>
                  <a:spLocks/>
                </p:cNvSpPr>
                <p:nvPr/>
              </p:nvSpPr>
              <p:spPr bwMode="auto">
                <a:xfrm rot="20700000">
                  <a:off x="1489007" y="1128428"/>
                  <a:ext cx="2232957" cy="1521852"/>
                </a:xfrm>
                <a:custGeom>
                  <a:avLst/>
                  <a:gdLst>
                    <a:gd name="T0" fmla="*/ 19 w 985"/>
                    <a:gd name="T1" fmla="*/ 0 h 673"/>
                    <a:gd name="T2" fmla="*/ 966 w 985"/>
                    <a:gd name="T3" fmla="*/ 0 h 673"/>
                    <a:gd name="T4" fmla="*/ 973 w 985"/>
                    <a:gd name="T5" fmla="*/ 1 h 673"/>
                    <a:gd name="T6" fmla="*/ 978 w 985"/>
                    <a:gd name="T7" fmla="*/ 4 h 673"/>
                    <a:gd name="T8" fmla="*/ 982 w 985"/>
                    <a:gd name="T9" fmla="*/ 8 h 673"/>
                    <a:gd name="T10" fmla="*/ 985 w 985"/>
                    <a:gd name="T11" fmla="*/ 14 h 673"/>
                    <a:gd name="T12" fmla="*/ 985 w 985"/>
                    <a:gd name="T13" fmla="*/ 19 h 673"/>
                    <a:gd name="T14" fmla="*/ 985 w 985"/>
                    <a:gd name="T15" fmla="*/ 653 h 673"/>
                    <a:gd name="T16" fmla="*/ 985 w 985"/>
                    <a:gd name="T17" fmla="*/ 660 h 673"/>
                    <a:gd name="T18" fmla="*/ 982 w 985"/>
                    <a:gd name="T19" fmla="*/ 666 h 673"/>
                    <a:gd name="T20" fmla="*/ 978 w 985"/>
                    <a:gd name="T21" fmla="*/ 670 h 673"/>
                    <a:gd name="T22" fmla="*/ 973 w 985"/>
                    <a:gd name="T23" fmla="*/ 673 h 673"/>
                    <a:gd name="T24" fmla="*/ 966 w 985"/>
                    <a:gd name="T25" fmla="*/ 673 h 673"/>
                    <a:gd name="T26" fmla="*/ 19 w 985"/>
                    <a:gd name="T27" fmla="*/ 673 h 673"/>
                    <a:gd name="T28" fmla="*/ 14 w 985"/>
                    <a:gd name="T29" fmla="*/ 673 h 673"/>
                    <a:gd name="T30" fmla="*/ 8 w 985"/>
                    <a:gd name="T31" fmla="*/ 670 h 673"/>
                    <a:gd name="T32" fmla="*/ 4 w 985"/>
                    <a:gd name="T33" fmla="*/ 666 h 673"/>
                    <a:gd name="T34" fmla="*/ 1 w 985"/>
                    <a:gd name="T35" fmla="*/ 660 h 673"/>
                    <a:gd name="T36" fmla="*/ 0 w 985"/>
                    <a:gd name="T37" fmla="*/ 653 h 673"/>
                    <a:gd name="T38" fmla="*/ 0 w 985"/>
                    <a:gd name="T39" fmla="*/ 19 h 673"/>
                    <a:gd name="T40" fmla="*/ 1 w 985"/>
                    <a:gd name="T41" fmla="*/ 14 h 673"/>
                    <a:gd name="T42" fmla="*/ 4 w 985"/>
                    <a:gd name="T43" fmla="*/ 8 h 673"/>
                    <a:gd name="T44" fmla="*/ 8 w 985"/>
                    <a:gd name="T45" fmla="*/ 4 h 673"/>
                    <a:gd name="T46" fmla="*/ 14 w 985"/>
                    <a:gd name="T47" fmla="*/ 1 h 673"/>
                    <a:gd name="T48" fmla="*/ 19 w 985"/>
                    <a:gd name="T49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985" h="673">
                      <a:moveTo>
                        <a:pt x="19" y="0"/>
                      </a:moveTo>
                      <a:lnTo>
                        <a:pt x="966" y="0"/>
                      </a:lnTo>
                      <a:lnTo>
                        <a:pt x="973" y="1"/>
                      </a:lnTo>
                      <a:lnTo>
                        <a:pt x="978" y="4"/>
                      </a:lnTo>
                      <a:lnTo>
                        <a:pt x="982" y="8"/>
                      </a:lnTo>
                      <a:lnTo>
                        <a:pt x="985" y="14"/>
                      </a:lnTo>
                      <a:lnTo>
                        <a:pt x="985" y="19"/>
                      </a:lnTo>
                      <a:lnTo>
                        <a:pt x="985" y="653"/>
                      </a:lnTo>
                      <a:lnTo>
                        <a:pt x="985" y="660"/>
                      </a:lnTo>
                      <a:lnTo>
                        <a:pt x="982" y="666"/>
                      </a:lnTo>
                      <a:lnTo>
                        <a:pt x="978" y="670"/>
                      </a:lnTo>
                      <a:lnTo>
                        <a:pt x="973" y="673"/>
                      </a:lnTo>
                      <a:lnTo>
                        <a:pt x="966" y="673"/>
                      </a:lnTo>
                      <a:lnTo>
                        <a:pt x="19" y="673"/>
                      </a:lnTo>
                      <a:lnTo>
                        <a:pt x="14" y="673"/>
                      </a:lnTo>
                      <a:lnTo>
                        <a:pt x="8" y="670"/>
                      </a:lnTo>
                      <a:lnTo>
                        <a:pt x="4" y="666"/>
                      </a:lnTo>
                      <a:lnTo>
                        <a:pt x="1" y="660"/>
                      </a:lnTo>
                      <a:lnTo>
                        <a:pt x="0" y="653"/>
                      </a:lnTo>
                      <a:lnTo>
                        <a:pt x="0" y="19"/>
                      </a:lnTo>
                      <a:lnTo>
                        <a:pt x="1" y="14"/>
                      </a:lnTo>
                      <a:lnTo>
                        <a:pt x="4" y="8"/>
                      </a:lnTo>
                      <a:lnTo>
                        <a:pt x="8" y="4"/>
                      </a:lnTo>
                      <a:lnTo>
                        <a:pt x="14" y="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4" name="Freeform 108"/>
                <p:cNvSpPr>
                  <a:spLocks/>
                </p:cNvSpPr>
                <p:nvPr/>
              </p:nvSpPr>
              <p:spPr bwMode="auto">
                <a:xfrm rot="20700000">
                  <a:off x="1592939" y="1814646"/>
                  <a:ext cx="2201250" cy="824337"/>
                </a:xfrm>
                <a:custGeom>
                  <a:avLst/>
                  <a:gdLst>
                    <a:gd name="T0" fmla="*/ 481 w 971"/>
                    <a:gd name="T1" fmla="*/ 0 h 366"/>
                    <a:gd name="T2" fmla="*/ 492 w 971"/>
                    <a:gd name="T3" fmla="*/ 0 h 366"/>
                    <a:gd name="T4" fmla="*/ 503 w 971"/>
                    <a:gd name="T5" fmla="*/ 6 h 366"/>
                    <a:gd name="T6" fmla="*/ 971 w 971"/>
                    <a:gd name="T7" fmla="*/ 361 h 366"/>
                    <a:gd name="T8" fmla="*/ 967 w 971"/>
                    <a:gd name="T9" fmla="*/ 364 h 366"/>
                    <a:gd name="T10" fmla="*/ 964 w 971"/>
                    <a:gd name="T11" fmla="*/ 366 h 366"/>
                    <a:gd name="T12" fmla="*/ 959 w 971"/>
                    <a:gd name="T13" fmla="*/ 366 h 366"/>
                    <a:gd name="T14" fmla="*/ 12 w 971"/>
                    <a:gd name="T15" fmla="*/ 366 h 366"/>
                    <a:gd name="T16" fmla="*/ 8 w 971"/>
                    <a:gd name="T17" fmla="*/ 366 h 366"/>
                    <a:gd name="T18" fmla="*/ 2 w 971"/>
                    <a:gd name="T19" fmla="*/ 364 h 366"/>
                    <a:gd name="T20" fmla="*/ 0 w 971"/>
                    <a:gd name="T21" fmla="*/ 360 h 366"/>
                    <a:gd name="T22" fmla="*/ 470 w 971"/>
                    <a:gd name="T23" fmla="*/ 6 h 366"/>
                    <a:gd name="T24" fmla="*/ 481 w 971"/>
                    <a:gd name="T2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71" h="366">
                      <a:moveTo>
                        <a:pt x="481" y="0"/>
                      </a:moveTo>
                      <a:lnTo>
                        <a:pt x="492" y="0"/>
                      </a:lnTo>
                      <a:lnTo>
                        <a:pt x="503" y="6"/>
                      </a:lnTo>
                      <a:lnTo>
                        <a:pt x="971" y="361"/>
                      </a:lnTo>
                      <a:lnTo>
                        <a:pt x="967" y="364"/>
                      </a:lnTo>
                      <a:lnTo>
                        <a:pt x="964" y="366"/>
                      </a:lnTo>
                      <a:lnTo>
                        <a:pt x="959" y="366"/>
                      </a:lnTo>
                      <a:lnTo>
                        <a:pt x="12" y="366"/>
                      </a:lnTo>
                      <a:lnTo>
                        <a:pt x="8" y="366"/>
                      </a:lnTo>
                      <a:lnTo>
                        <a:pt x="2" y="364"/>
                      </a:lnTo>
                      <a:lnTo>
                        <a:pt x="0" y="360"/>
                      </a:lnTo>
                      <a:lnTo>
                        <a:pt x="470" y="6"/>
                      </a:lnTo>
                      <a:lnTo>
                        <a:pt x="48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8" name="Freeform 112"/>
                <p:cNvSpPr>
                  <a:spLocks/>
                </p:cNvSpPr>
                <p:nvPr/>
              </p:nvSpPr>
              <p:spPr bwMode="auto">
                <a:xfrm rot="20700000">
                  <a:off x="3457859" y="1131924"/>
                  <a:ext cx="126821" cy="212880"/>
                </a:xfrm>
                <a:custGeom>
                  <a:avLst/>
                  <a:gdLst>
                    <a:gd name="T0" fmla="*/ 0 w 55"/>
                    <a:gd name="T1" fmla="*/ 0 h 95"/>
                    <a:gd name="T2" fmla="*/ 55 w 55"/>
                    <a:gd name="T3" fmla="*/ 11 h 95"/>
                    <a:gd name="T4" fmla="*/ 55 w 55"/>
                    <a:gd name="T5" fmla="*/ 95 h 95"/>
                    <a:gd name="T6" fmla="*/ 0 w 55"/>
                    <a:gd name="T7" fmla="*/ 82 h 95"/>
                    <a:gd name="T8" fmla="*/ 0 w 55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5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5"/>
                      </a:lnTo>
                      <a:lnTo>
                        <a:pt x="0" y="8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9" name="Freeform 113"/>
                <p:cNvSpPr>
                  <a:spLocks/>
                </p:cNvSpPr>
                <p:nvPr/>
              </p:nvSpPr>
              <p:spPr bwMode="auto">
                <a:xfrm rot="20700000">
                  <a:off x="3559847" y="1512550"/>
                  <a:ext cx="126821" cy="212880"/>
                </a:xfrm>
                <a:custGeom>
                  <a:avLst/>
                  <a:gdLst>
                    <a:gd name="T0" fmla="*/ 0 w 55"/>
                    <a:gd name="T1" fmla="*/ 0 h 96"/>
                    <a:gd name="T2" fmla="*/ 55 w 55"/>
                    <a:gd name="T3" fmla="*/ 11 h 96"/>
                    <a:gd name="T4" fmla="*/ 55 w 55"/>
                    <a:gd name="T5" fmla="*/ 96 h 96"/>
                    <a:gd name="T6" fmla="*/ 0 w 55"/>
                    <a:gd name="T7" fmla="*/ 83 h 96"/>
                    <a:gd name="T8" fmla="*/ 0 w 55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6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6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0" name="Freeform 114"/>
                <p:cNvSpPr>
                  <a:spLocks/>
                </p:cNvSpPr>
                <p:nvPr/>
              </p:nvSpPr>
              <p:spPr bwMode="auto">
                <a:xfrm rot="20700000">
                  <a:off x="3661835" y="1893173"/>
                  <a:ext cx="126821" cy="212880"/>
                </a:xfrm>
                <a:custGeom>
                  <a:avLst/>
                  <a:gdLst>
                    <a:gd name="T0" fmla="*/ 0 w 55"/>
                    <a:gd name="T1" fmla="*/ 0 h 95"/>
                    <a:gd name="T2" fmla="*/ 55 w 55"/>
                    <a:gd name="T3" fmla="*/ 11 h 95"/>
                    <a:gd name="T4" fmla="*/ 55 w 55"/>
                    <a:gd name="T5" fmla="*/ 95 h 95"/>
                    <a:gd name="T6" fmla="*/ 0 w 55"/>
                    <a:gd name="T7" fmla="*/ 83 h 95"/>
                    <a:gd name="T8" fmla="*/ 0 w 55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5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5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1" name="Freeform 115"/>
                <p:cNvSpPr>
                  <a:spLocks/>
                </p:cNvSpPr>
                <p:nvPr/>
              </p:nvSpPr>
              <p:spPr bwMode="auto">
                <a:xfrm rot="20700000">
                  <a:off x="1423488" y="1677032"/>
                  <a:ext cx="126821" cy="212880"/>
                </a:xfrm>
                <a:custGeom>
                  <a:avLst/>
                  <a:gdLst>
                    <a:gd name="T0" fmla="*/ 56 w 56"/>
                    <a:gd name="T1" fmla="*/ 0 h 95"/>
                    <a:gd name="T2" fmla="*/ 56 w 56"/>
                    <a:gd name="T3" fmla="*/ 82 h 95"/>
                    <a:gd name="T4" fmla="*/ 0 w 56"/>
                    <a:gd name="T5" fmla="*/ 95 h 95"/>
                    <a:gd name="T6" fmla="*/ 0 w 56"/>
                    <a:gd name="T7" fmla="*/ 11 h 95"/>
                    <a:gd name="T8" fmla="*/ 56 w 56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5">
                      <a:moveTo>
                        <a:pt x="56" y="0"/>
                      </a:moveTo>
                      <a:lnTo>
                        <a:pt x="56" y="82"/>
                      </a:lnTo>
                      <a:lnTo>
                        <a:pt x="0" y="95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2" name="Freeform 116"/>
                <p:cNvSpPr>
                  <a:spLocks/>
                </p:cNvSpPr>
                <p:nvPr/>
              </p:nvSpPr>
              <p:spPr bwMode="auto">
                <a:xfrm rot="20700000">
                  <a:off x="1525476" y="2057658"/>
                  <a:ext cx="126821" cy="212880"/>
                </a:xfrm>
                <a:custGeom>
                  <a:avLst/>
                  <a:gdLst>
                    <a:gd name="T0" fmla="*/ 56 w 56"/>
                    <a:gd name="T1" fmla="*/ 0 h 96"/>
                    <a:gd name="T2" fmla="*/ 56 w 56"/>
                    <a:gd name="T3" fmla="*/ 83 h 96"/>
                    <a:gd name="T4" fmla="*/ 0 w 56"/>
                    <a:gd name="T5" fmla="*/ 96 h 96"/>
                    <a:gd name="T6" fmla="*/ 0 w 56"/>
                    <a:gd name="T7" fmla="*/ 11 h 96"/>
                    <a:gd name="T8" fmla="*/ 56 w 56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6">
                      <a:moveTo>
                        <a:pt x="56" y="0"/>
                      </a:moveTo>
                      <a:lnTo>
                        <a:pt x="56" y="83"/>
                      </a:lnTo>
                      <a:lnTo>
                        <a:pt x="0" y="96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3" name="Freeform 117"/>
                <p:cNvSpPr>
                  <a:spLocks/>
                </p:cNvSpPr>
                <p:nvPr/>
              </p:nvSpPr>
              <p:spPr bwMode="auto">
                <a:xfrm rot="20700000">
                  <a:off x="1627464" y="2438281"/>
                  <a:ext cx="126821" cy="212880"/>
                </a:xfrm>
                <a:custGeom>
                  <a:avLst/>
                  <a:gdLst>
                    <a:gd name="T0" fmla="*/ 56 w 56"/>
                    <a:gd name="T1" fmla="*/ 0 h 95"/>
                    <a:gd name="T2" fmla="*/ 56 w 56"/>
                    <a:gd name="T3" fmla="*/ 83 h 95"/>
                    <a:gd name="T4" fmla="*/ 0 w 56"/>
                    <a:gd name="T5" fmla="*/ 95 h 95"/>
                    <a:gd name="T6" fmla="*/ 0 w 56"/>
                    <a:gd name="T7" fmla="*/ 11 h 95"/>
                    <a:gd name="T8" fmla="*/ 56 w 56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5">
                      <a:moveTo>
                        <a:pt x="56" y="0"/>
                      </a:moveTo>
                      <a:lnTo>
                        <a:pt x="56" y="83"/>
                      </a:lnTo>
                      <a:lnTo>
                        <a:pt x="0" y="95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4" name="Freeform 118"/>
                <p:cNvSpPr>
                  <a:spLocks/>
                </p:cNvSpPr>
                <p:nvPr/>
              </p:nvSpPr>
              <p:spPr bwMode="auto">
                <a:xfrm rot="20700000">
                  <a:off x="3608834" y="2264527"/>
                  <a:ext cx="212880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5" name="Freeform 119"/>
                <p:cNvSpPr>
                  <a:spLocks/>
                </p:cNvSpPr>
                <p:nvPr/>
              </p:nvSpPr>
              <p:spPr bwMode="auto">
                <a:xfrm rot="20700000">
                  <a:off x="3241412" y="2363585"/>
                  <a:ext cx="208349" cy="113234"/>
                </a:xfrm>
                <a:custGeom>
                  <a:avLst/>
                  <a:gdLst>
                    <a:gd name="T0" fmla="*/ 11 w 93"/>
                    <a:gd name="T1" fmla="*/ 0 h 50"/>
                    <a:gd name="T2" fmla="*/ 93 w 93"/>
                    <a:gd name="T3" fmla="*/ 0 h 50"/>
                    <a:gd name="T4" fmla="*/ 82 w 93"/>
                    <a:gd name="T5" fmla="*/ 50 h 50"/>
                    <a:gd name="T6" fmla="*/ 0 w 93"/>
                    <a:gd name="T7" fmla="*/ 50 h 50"/>
                    <a:gd name="T8" fmla="*/ 11 w 9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50">
                      <a:moveTo>
                        <a:pt x="11" y="0"/>
                      </a:moveTo>
                      <a:lnTo>
                        <a:pt x="93" y="0"/>
                      </a:lnTo>
                      <a:lnTo>
                        <a:pt x="82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6" name="Freeform 120"/>
                <p:cNvSpPr>
                  <a:spLocks/>
                </p:cNvSpPr>
                <p:nvPr/>
              </p:nvSpPr>
              <p:spPr bwMode="auto">
                <a:xfrm rot="20700000">
                  <a:off x="2873990" y="2462642"/>
                  <a:ext cx="203821" cy="113234"/>
                </a:xfrm>
                <a:custGeom>
                  <a:avLst/>
                  <a:gdLst>
                    <a:gd name="T0" fmla="*/ 10 w 91"/>
                    <a:gd name="T1" fmla="*/ 0 h 50"/>
                    <a:gd name="T2" fmla="*/ 91 w 91"/>
                    <a:gd name="T3" fmla="*/ 0 h 50"/>
                    <a:gd name="T4" fmla="*/ 80 w 91"/>
                    <a:gd name="T5" fmla="*/ 50 h 50"/>
                    <a:gd name="T6" fmla="*/ 0 w 91"/>
                    <a:gd name="T7" fmla="*/ 50 h 50"/>
                    <a:gd name="T8" fmla="*/ 10 w 91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0">
                      <a:moveTo>
                        <a:pt x="10" y="0"/>
                      </a:moveTo>
                      <a:lnTo>
                        <a:pt x="91" y="0"/>
                      </a:lnTo>
                      <a:lnTo>
                        <a:pt x="80" y="50"/>
                      </a:lnTo>
                      <a:lnTo>
                        <a:pt x="0" y="5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7" name="Freeform 121"/>
                <p:cNvSpPr>
                  <a:spLocks/>
                </p:cNvSpPr>
                <p:nvPr/>
              </p:nvSpPr>
              <p:spPr bwMode="auto">
                <a:xfrm rot="20700000">
                  <a:off x="2502115" y="2562285"/>
                  <a:ext cx="203821" cy="113234"/>
                </a:xfrm>
                <a:custGeom>
                  <a:avLst/>
                  <a:gdLst>
                    <a:gd name="T0" fmla="*/ 11 w 91"/>
                    <a:gd name="T1" fmla="*/ 0 h 50"/>
                    <a:gd name="T2" fmla="*/ 91 w 91"/>
                    <a:gd name="T3" fmla="*/ 0 h 50"/>
                    <a:gd name="T4" fmla="*/ 81 w 91"/>
                    <a:gd name="T5" fmla="*/ 50 h 50"/>
                    <a:gd name="T6" fmla="*/ 0 w 91"/>
                    <a:gd name="T7" fmla="*/ 50 h 50"/>
                    <a:gd name="T8" fmla="*/ 11 w 91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0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8" name="Freeform 122"/>
                <p:cNvSpPr>
                  <a:spLocks/>
                </p:cNvSpPr>
                <p:nvPr/>
              </p:nvSpPr>
              <p:spPr bwMode="auto">
                <a:xfrm rot="20700000">
                  <a:off x="2130165" y="2661342"/>
                  <a:ext cx="208349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9" name="Freeform 123"/>
                <p:cNvSpPr>
                  <a:spLocks/>
                </p:cNvSpPr>
                <p:nvPr/>
              </p:nvSpPr>
              <p:spPr bwMode="auto">
                <a:xfrm rot="20700000">
                  <a:off x="1758290" y="2760986"/>
                  <a:ext cx="208349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1" name="Freeform 125"/>
                <p:cNvSpPr>
                  <a:spLocks/>
                </p:cNvSpPr>
                <p:nvPr/>
              </p:nvSpPr>
              <p:spPr bwMode="auto">
                <a:xfrm rot="20700000">
                  <a:off x="3244996" y="904999"/>
                  <a:ext cx="203821" cy="117762"/>
                </a:xfrm>
                <a:custGeom>
                  <a:avLst/>
                  <a:gdLst>
                    <a:gd name="T0" fmla="*/ 10 w 91"/>
                    <a:gd name="T1" fmla="*/ 0 h 51"/>
                    <a:gd name="T2" fmla="*/ 91 w 91"/>
                    <a:gd name="T3" fmla="*/ 0 h 51"/>
                    <a:gd name="T4" fmla="*/ 80 w 91"/>
                    <a:gd name="T5" fmla="*/ 51 h 51"/>
                    <a:gd name="T6" fmla="*/ 0 w 91"/>
                    <a:gd name="T7" fmla="*/ 51 h 51"/>
                    <a:gd name="T8" fmla="*/ 10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0" y="0"/>
                      </a:moveTo>
                      <a:lnTo>
                        <a:pt x="91" y="0"/>
                      </a:lnTo>
                      <a:lnTo>
                        <a:pt x="80" y="51"/>
                      </a:lnTo>
                      <a:lnTo>
                        <a:pt x="0" y="5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2" name="Freeform 126"/>
                <p:cNvSpPr>
                  <a:spLocks/>
                </p:cNvSpPr>
                <p:nvPr/>
              </p:nvSpPr>
              <p:spPr bwMode="auto">
                <a:xfrm rot="20700000">
                  <a:off x="2873121" y="1004643"/>
                  <a:ext cx="203821" cy="117762"/>
                </a:xfrm>
                <a:custGeom>
                  <a:avLst/>
                  <a:gdLst>
                    <a:gd name="T0" fmla="*/ 11 w 91"/>
                    <a:gd name="T1" fmla="*/ 0 h 51"/>
                    <a:gd name="T2" fmla="*/ 91 w 91"/>
                    <a:gd name="T3" fmla="*/ 0 h 51"/>
                    <a:gd name="T4" fmla="*/ 81 w 91"/>
                    <a:gd name="T5" fmla="*/ 51 h 51"/>
                    <a:gd name="T6" fmla="*/ 0 w 91"/>
                    <a:gd name="T7" fmla="*/ 51 h 51"/>
                    <a:gd name="T8" fmla="*/ 11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3" name="Freeform 127"/>
                <p:cNvSpPr>
                  <a:spLocks/>
                </p:cNvSpPr>
                <p:nvPr/>
              </p:nvSpPr>
              <p:spPr bwMode="auto">
                <a:xfrm rot="20700000">
                  <a:off x="2501171" y="1103700"/>
                  <a:ext cx="208349" cy="117762"/>
                </a:xfrm>
                <a:custGeom>
                  <a:avLst/>
                  <a:gdLst>
                    <a:gd name="T0" fmla="*/ 11 w 93"/>
                    <a:gd name="T1" fmla="*/ 0 h 51"/>
                    <a:gd name="T2" fmla="*/ 93 w 93"/>
                    <a:gd name="T3" fmla="*/ 0 h 51"/>
                    <a:gd name="T4" fmla="*/ 82 w 93"/>
                    <a:gd name="T5" fmla="*/ 51 h 51"/>
                    <a:gd name="T6" fmla="*/ 0 w 93"/>
                    <a:gd name="T7" fmla="*/ 51 h 51"/>
                    <a:gd name="T8" fmla="*/ 11 w 93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51">
                      <a:moveTo>
                        <a:pt x="11" y="0"/>
                      </a:moveTo>
                      <a:lnTo>
                        <a:pt x="93" y="0"/>
                      </a:lnTo>
                      <a:lnTo>
                        <a:pt x="82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4" name="Freeform 128"/>
                <p:cNvSpPr>
                  <a:spLocks/>
                </p:cNvSpPr>
                <p:nvPr/>
              </p:nvSpPr>
              <p:spPr bwMode="auto">
                <a:xfrm rot="20700000">
                  <a:off x="2129219" y="1202757"/>
                  <a:ext cx="212880" cy="117762"/>
                </a:xfrm>
                <a:custGeom>
                  <a:avLst/>
                  <a:gdLst>
                    <a:gd name="T0" fmla="*/ 11 w 92"/>
                    <a:gd name="T1" fmla="*/ 0 h 51"/>
                    <a:gd name="T2" fmla="*/ 92 w 92"/>
                    <a:gd name="T3" fmla="*/ 0 h 51"/>
                    <a:gd name="T4" fmla="*/ 81 w 92"/>
                    <a:gd name="T5" fmla="*/ 51 h 51"/>
                    <a:gd name="T6" fmla="*/ 0 w 92"/>
                    <a:gd name="T7" fmla="*/ 51 h 51"/>
                    <a:gd name="T8" fmla="*/ 11 w 92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1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5" name="Freeform 129"/>
                <p:cNvSpPr>
                  <a:spLocks/>
                </p:cNvSpPr>
                <p:nvPr/>
              </p:nvSpPr>
              <p:spPr bwMode="auto">
                <a:xfrm rot="20700000">
                  <a:off x="1761797" y="1301815"/>
                  <a:ext cx="208349" cy="117762"/>
                </a:xfrm>
                <a:custGeom>
                  <a:avLst/>
                  <a:gdLst>
                    <a:gd name="T0" fmla="*/ 9 w 91"/>
                    <a:gd name="T1" fmla="*/ 0 h 51"/>
                    <a:gd name="T2" fmla="*/ 91 w 91"/>
                    <a:gd name="T3" fmla="*/ 0 h 51"/>
                    <a:gd name="T4" fmla="*/ 81 w 91"/>
                    <a:gd name="T5" fmla="*/ 51 h 51"/>
                    <a:gd name="T6" fmla="*/ 0 w 91"/>
                    <a:gd name="T7" fmla="*/ 51 h 51"/>
                    <a:gd name="T8" fmla="*/ 9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9" y="0"/>
                      </a:moveTo>
                      <a:lnTo>
                        <a:pt x="91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6" name="Freeform 130"/>
                <p:cNvSpPr>
                  <a:spLocks/>
                </p:cNvSpPr>
                <p:nvPr/>
              </p:nvSpPr>
              <p:spPr bwMode="auto">
                <a:xfrm rot="20700000">
                  <a:off x="1394375" y="1400872"/>
                  <a:ext cx="203821" cy="117762"/>
                </a:xfrm>
                <a:custGeom>
                  <a:avLst/>
                  <a:gdLst>
                    <a:gd name="T0" fmla="*/ 11 w 91"/>
                    <a:gd name="T1" fmla="*/ 0 h 51"/>
                    <a:gd name="T2" fmla="*/ 91 w 91"/>
                    <a:gd name="T3" fmla="*/ 0 h 51"/>
                    <a:gd name="T4" fmla="*/ 82 w 91"/>
                    <a:gd name="T5" fmla="*/ 51 h 51"/>
                    <a:gd name="T6" fmla="*/ 0 w 91"/>
                    <a:gd name="T7" fmla="*/ 51 h 51"/>
                    <a:gd name="T8" fmla="*/ 11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2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sp>
            <p:nvSpPr>
              <p:cNvPr id="407" name="Freeform 131"/>
              <p:cNvSpPr>
                <a:spLocks/>
              </p:cNvSpPr>
              <p:nvPr/>
            </p:nvSpPr>
            <p:spPr bwMode="auto">
              <a:xfrm rot="20700000">
                <a:off x="1712268" y="729978"/>
                <a:ext cx="670340" cy="760926"/>
              </a:xfrm>
              <a:custGeom>
                <a:avLst/>
                <a:gdLst>
                  <a:gd name="T0" fmla="*/ 219 w 295"/>
                  <a:gd name="T1" fmla="*/ 0 h 337"/>
                  <a:gd name="T2" fmla="*/ 236 w 295"/>
                  <a:gd name="T3" fmla="*/ 4 h 337"/>
                  <a:gd name="T4" fmla="*/ 255 w 295"/>
                  <a:gd name="T5" fmla="*/ 15 h 337"/>
                  <a:gd name="T6" fmla="*/ 267 w 295"/>
                  <a:gd name="T7" fmla="*/ 26 h 337"/>
                  <a:gd name="T8" fmla="*/ 278 w 295"/>
                  <a:gd name="T9" fmla="*/ 37 h 337"/>
                  <a:gd name="T10" fmla="*/ 288 w 295"/>
                  <a:gd name="T11" fmla="*/ 48 h 337"/>
                  <a:gd name="T12" fmla="*/ 293 w 295"/>
                  <a:gd name="T13" fmla="*/ 60 h 337"/>
                  <a:gd name="T14" fmla="*/ 295 w 295"/>
                  <a:gd name="T15" fmla="*/ 71 h 337"/>
                  <a:gd name="T16" fmla="*/ 292 w 295"/>
                  <a:gd name="T17" fmla="*/ 79 h 337"/>
                  <a:gd name="T18" fmla="*/ 98 w 295"/>
                  <a:gd name="T19" fmla="*/ 328 h 337"/>
                  <a:gd name="T20" fmla="*/ 89 w 295"/>
                  <a:gd name="T21" fmla="*/ 335 h 337"/>
                  <a:gd name="T22" fmla="*/ 77 w 295"/>
                  <a:gd name="T23" fmla="*/ 337 h 337"/>
                  <a:gd name="T24" fmla="*/ 62 w 295"/>
                  <a:gd name="T25" fmla="*/ 335 h 337"/>
                  <a:gd name="T26" fmla="*/ 47 w 295"/>
                  <a:gd name="T27" fmla="*/ 330 h 337"/>
                  <a:gd name="T28" fmla="*/ 30 w 295"/>
                  <a:gd name="T29" fmla="*/ 320 h 337"/>
                  <a:gd name="T30" fmla="*/ 16 w 295"/>
                  <a:gd name="T31" fmla="*/ 308 h 337"/>
                  <a:gd name="T32" fmla="*/ 7 w 295"/>
                  <a:gd name="T33" fmla="*/ 295 h 337"/>
                  <a:gd name="T34" fmla="*/ 1 w 295"/>
                  <a:gd name="T35" fmla="*/ 281 h 337"/>
                  <a:gd name="T36" fmla="*/ 0 w 295"/>
                  <a:gd name="T37" fmla="*/ 269 h 337"/>
                  <a:gd name="T38" fmla="*/ 4 w 295"/>
                  <a:gd name="T39" fmla="*/ 258 h 337"/>
                  <a:gd name="T40" fmla="*/ 193 w 295"/>
                  <a:gd name="T41" fmla="*/ 11 h 337"/>
                  <a:gd name="T42" fmla="*/ 204 w 295"/>
                  <a:gd name="T43" fmla="*/ 3 h 337"/>
                  <a:gd name="T44" fmla="*/ 219 w 295"/>
                  <a:gd name="T45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5" h="337">
                    <a:moveTo>
                      <a:pt x="219" y="0"/>
                    </a:moveTo>
                    <a:lnTo>
                      <a:pt x="236" y="4"/>
                    </a:lnTo>
                    <a:lnTo>
                      <a:pt x="255" y="15"/>
                    </a:lnTo>
                    <a:lnTo>
                      <a:pt x="267" y="26"/>
                    </a:lnTo>
                    <a:lnTo>
                      <a:pt x="278" y="37"/>
                    </a:lnTo>
                    <a:lnTo>
                      <a:pt x="288" y="48"/>
                    </a:lnTo>
                    <a:lnTo>
                      <a:pt x="293" y="60"/>
                    </a:lnTo>
                    <a:lnTo>
                      <a:pt x="295" y="71"/>
                    </a:lnTo>
                    <a:lnTo>
                      <a:pt x="292" y="79"/>
                    </a:lnTo>
                    <a:lnTo>
                      <a:pt x="98" y="328"/>
                    </a:lnTo>
                    <a:lnTo>
                      <a:pt x="89" y="335"/>
                    </a:lnTo>
                    <a:lnTo>
                      <a:pt x="77" y="337"/>
                    </a:lnTo>
                    <a:lnTo>
                      <a:pt x="62" y="335"/>
                    </a:lnTo>
                    <a:lnTo>
                      <a:pt x="47" y="330"/>
                    </a:lnTo>
                    <a:lnTo>
                      <a:pt x="30" y="320"/>
                    </a:lnTo>
                    <a:lnTo>
                      <a:pt x="16" y="308"/>
                    </a:lnTo>
                    <a:lnTo>
                      <a:pt x="7" y="295"/>
                    </a:lnTo>
                    <a:lnTo>
                      <a:pt x="1" y="281"/>
                    </a:lnTo>
                    <a:lnTo>
                      <a:pt x="0" y="269"/>
                    </a:lnTo>
                    <a:lnTo>
                      <a:pt x="4" y="258"/>
                    </a:lnTo>
                    <a:lnTo>
                      <a:pt x="193" y="11"/>
                    </a:lnTo>
                    <a:lnTo>
                      <a:pt x="204" y="3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sp>
          <p:nvSpPr>
            <p:cNvPr id="657" name="Tekstvak 656"/>
            <p:cNvSpPr txBox="1"/>
            <p:nvPr/>
          </p:nvSpPr>
          <p:spPr>
            <a:xfrm rot="20760000">
              <a:off x="955410" y="1621097"/>
              <a:ext cx="3246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rgbClr val="587A57"/>
                  </a:solidFill>
                  <a:latin typeface="Arial Black" panose="020B0A04020102020204" pitchFamily="34" charset="0"/>
                </a:rPr>
                <a:t>TO:</a:t>
              </a:r>
            </a:p>
          </p:txBody>
        </p:sp>
        <p:sp>
          <p:nvSpPr>
            <p:cNvPr id="658" name="Tekstvak 657"/>
            <p:cNvSpPr txBox="1"/>
            <p:nvPr/>
          </p:nvSpPr>
          <p:spPr>
            <a:xfrm rot="20760000">
              <a:off x="1102097" y="2040264"/>
              <a:ext cx="32463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  <a:t>TYPE A</a:t>
              </a:r>
              <a:b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</a:br>
              <a:r>
                <a:rPr lang="nl-NL" sz="2400" dirty="0">
                  <a:solidFill>
                    <a:srgbClr val="B82A3A"/>
                  </a:solidFill>
                  <a:latin typeface="Arial Black" panose="020B0A04020102020204" pitchFamily="34" charset="0"/>
                </a:rPr>
                <a:t>NAME HERE</a:t>
              </a:r>
            </a:p>
          </p:txBody>
        </p:sp>
      </p:grpSp>
      <p:grpSp>
        <p:nvGrpSpPr>
          <p:cNvPr id="749" name="Groep 748"/>
          <p:cNvGrpSpPr/>
          <p:nvPr/>
        </p:nvGrpSpPr>
        <p:grpSpPr>
          <a:xfrm rot="17100000">
            <a:off x="10149812" y="4227108"/>
            <a:ext cx="504183" cy="668840"/>
            <a:chOff x="10156059" y="5401917"/>
            <a:chExt cx="504183" cy="668840"/>
          </a:xfrm>
          <a:solidFill>
            <a:srgbClr val="B15B3A"/>
          </a:solidFill>
        </p:grpSpPr>
        <p:sp>
          <p:nvSpPr>
            <p:cNvPr id="750" name="Ovaal 749"/>
            <p:cNvSpPr/>
            <p:nvPr/>
          </p:nvSpPr>
          <p:spPr>
            <a:xfrm flipH="1" flipV="1">
              <a:off x="10490644" y="5583964"/>
              <a:ext cx="133118" cy="13311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751" name="Ovaal 750"/>
            <p:cNvSpPr/>
            <p:nvPr/>
          </p:nvSpPr>
          <p:spPr>
            <a:xfrm flipH="1" flipV="1">
              <a:off x="10559153" y="5554336"/>
              <a:ext cx="101089" cy="101089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752" name="Ovaal 751"/>
            <p:cNvSpPr/>
            <p:nvPr/>
          </p:nvSpPr>
          <p:spPr>
            <a:xfrm flipH="1" flipV="1">
              <a:off x="10432645" y="5401917"/>
              <a:ext cx="101089" cy="101089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753" name="Ovaal 752"/>
            <p:cNvSpPr/>
            <p:nvPr/>
          </p:nvSpPr>
          <p:spPr>
            <a:xfrm flipH="1" flipV="1">
              <a:off x="10222620" y="5633343"/>
              <a:ext cx="65615" cy="6561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754" name="Ovaal 753"/>
            <p:cNvSpPr/>
            <p:nvPr/>
          </p:nvSpPr>
          <p:spPr>
            <a:xfrm flipH="1" flipV="1">
              <a:off x="10156059" y="6005142"/>
              <a:ext cx="65615" cy="6561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755" name="Ovaal 754"/>
            <p:cNvSpPr/>
            <p:nvPr/>
          </p:nvSpPr>
          <p:spPr>
            <a:xfrm flipH="1" flipV="1">
              <a:off x="10264029" y="5971487"/>
              <a:ext cx="95008" cy="95010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</p:grpSp>
      <p:grpSp>
        <p:nvGrpSpPr>
          <p:cNvPr id="703" name="Groep 702"/>
          <p:cNvGrpSpPr/>
          <p:nvPr/>
        </p:nvGrpSpPr>
        <p:grpSpPr>
          <a:xfrm rot="15300000">
            <a:off x="5336932" y="1611415"/>
            <a:ext cx="5197769" cy="1301569"/>
            <a:chOff x="9133006" y="1329034"/>
            <a:chExt cx="8371058" cy="2096191"/>
          </a:xfrm>
        </p:grpSpPr>
        <p:sp>
          <p:nvSpPr>
            <p:cNvPr id="704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705" name="Groep 704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706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7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8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9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0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1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2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F2B8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713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4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65741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717" name="Groep 716"/>
          <p:cNvGrpSpPr/>
          <p:nvPr/>
        </p:nvGrpSpPr>
        <p:grpSpPr>
          <a:xfrm rot="20700000">
            <a:off x="9625366" y="3304663"/>
            <a:ext cx="5197769" cy="1301569"/>
            <a:chOff x="9133006" y="1329034"/>
            <a:chExt cx="8371058" cy="2096191"/>
          </a:xfrm>
        </p:grpSpPr>
        <p:sp>
          <p:nvSpPr>
            <p:cNvPr id="718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719" name="Groep 718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720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1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2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3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4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5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6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45604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7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587A5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8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29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30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669" name="Groep 668"/>
          <p:cNvGrpSpPr/>
          <p:nvPr/>
        </p:nvGrpSpPr>
        <p:grpSpPr>
          <a:xfrm rot="6300000">
            <a:off x="5719265" y="6624189"/>
            <a:ext cx="5197769" cy="1301569"/>
            <a:chOff x="9133006" y="1329034"/>
            <a:chExt cx="8371058" cy="2096191"/>
          </a:xfrm>
        </p:grpSpPr>
        <p:sp>
          <p:nvSpPr>
            <p:cNvPr id="670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671" name="Groep 670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672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3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4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5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6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7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78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00A1D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679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00B0F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0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1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638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2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638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683" name="Groep 682"/>
          <p:cNvGrpSpPr/>
          <p:nvPr/>
        </p:nvGrpSpPr>
        <p:grpSpPr>
          <a:xfrm rot="900000">
            <a:off x="8787605" y="4486216"/>
            <a:ext cx="5197769" cy="1301569"/>
            <a:chOff x="9133006" y="1329034"/>
            <a:chExt cx="8371058" cy="2096191"/>
          </a:xfrm>
        </p:grpSpPr>
        <p:sp>
          <p:nvSpPr>
            <p:cNvPr id="684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685" name="Groep 684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686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7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8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9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0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1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2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F2B8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693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chemeClr val="accent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4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65741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695" name="Groep 694"/>
          <p:cNvGrpSpPr/>
          <p:nvPr/>
        </p:nvGrpSpPr>
        <p:grpSpPr>
          <a:xfrm rot="7200000">
            <a:off x="4163141" y="5418215"/>
            <a:ext cx="5197769" cy="1301569"/>
            <a:chOff x="9133006" y="1329034"/>
            <a:chExt cx="8371058" cy="2096191"/>
          </a:xfrm>
        </p:grpSpPr>
        <p:sp>
          <p:nvSpPr>
            <p:cNvPr id="696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697" name="Groep 696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698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9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0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1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02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5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16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45604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731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587A5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732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33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34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aphicFrame>
        <p:nvGraphicFramePr>
          <p:cNvPr id="757" name="Diagram 756"/>
          <p:cNvGraphicFramePr/>
          <p:nvPr>
            <p:extLst>
              <p:ext uri="{D42A27DB-BD31-4B8C-83A1-F6EECF244321}">
                <p14:modId xmlns:p14="http://schemas.microsoft.com/office/powerpoint/2010/main" val="2087222221"/>
              </p:ext>
            </p:extLst>
          </p:nvPr>
        </p:nvGraphicFramePr>
        <p:xfrm>
          <a:off x="9393536" y="1230640"/>
          <a:ext cx="1831219" cy="1067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735" name="Groep 734"/>
          <p:cNvGrpSpPr/>
          <p:nvPr/>
        </p:nvGrpSpPr>
        <p:grpSpPr>
          <a:xfrm rot="20700000">
            <a:off x="9150920" y="2789571"/>
            <a:ext cx="5197769" cy="1301569"/>
            <a:chOff x="9133006" y="1329034"/>
            <a:chExt cx="8371058" cy="2096191"/>
          </a:xfrm>
        </p:grpSpPr>
        <p:sp>
          <p:nvSpPr>
            <p:cNvPr id="736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737" name="Groep 736"/>
            <p:cNvGrpSpPr/>
            <p:nvPr/>
          </p:nvGrpSpPr>
          <p:grpSpPr>
            <a:xfrm>
              <a:off x="9133006" y="1329034"/>
              <a:ext cx="8371058" cy="2096191"/>
              <a:chOff x="5752307" y="3268663"/>
              <a:chExt cx="1350341" cy="338138"/>
            </a:xfrm>
          </p:grpSpPr>
          <p:sp>
            <p:nvSpPr>
              <p:cNvPr id="738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39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0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1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2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3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4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8F1118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5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B82A3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6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7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748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pic>
        <p:nvPicPr>
          <p:cNvPr id="813" name="We Wish You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6831.025"/>
                  <p14:fade in="500" out="15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23323" y="-1771762"/>
            <a:ext cx="609600" cy="609600"/>
          </a:xfrm>
          <a:prstGeom prst="rect">
            <a:avLst/>
          </a:prstGeom>
        </p:spPr>
      </p:pic>
      <p:grpSp>
        <p:nvGrpSpPr>
          <p:cNvPr id="18" name="Groep 17"/>
          <p:cNvGrpSpPr/>
          <p:nvPr/>
        </p:nvGrpSpPr>
        <p:grpSpPr>
          <a:xfrm>
            <a:off x="11063530" y="-33817"/>
            <a:ext cx="4693212" cy="6943921"/>
            <a:chOff x="11063530" y="-33817"/>
            <a:chExt cx="4693212" cy="6943921"/>
          </a:xfrm>
        </p:grpSpPr>
        <p:grpSp>
          <p:nvGrpSpPr>
            <p:cNvPr id="759" name="Groep 758"/>
            <p:cNvGrpSpPr/>
            <p:nvPr/>
          </p:nvGrpSpPr>
          <p:grpSpPr>
            <a:xfrm>
              <a:off x="11063530" y="-33817"/>
              <a:ext cx="4693212" cy="6943921"/>
              <a:chOff x="-4870791" y="-33817"/>
              <a:chExt cx="4693212" cy="6943921"/>
            </a:xfrm>
          </p:grpSpPr>
          <p:sp>
            <p:nvSpPr>
              <p:cNvPr id="760" name="Rechthoek 759"/>
              <p:cNvSpPr/>
              <p:nvPr/>
            </p:nvSpPr>
            <p:spPr>
              <a:xfrm>
                <a:off x="-3363763" y="-33817"/>
                <a:ext cx="3186184" cy="69439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767" name="Groep 766"/>
              <p:cNvGrpSpPr/>
              <p:nvPr/>
            </p:nvGrpSpPr>
            <p:grpSpPr>
              <a:xfrm>
                <a:off x="-3093856" y="2289469"/>
                <a:ext cx="2771961" cy="4180196"/>
                <a:chOff x="13048293" y="2273140"/>
                <a:chExt cx="2771961" cy="4180196"/>
              </a:xfrm>
            </p:grpSpPr>
            <p:cxnSp>
              <p:nvCxnSpPr>
                <p:cNvPr id="768" name="Rechte verbindingslijn 767"/>
                <p:cNvCxnSpPr/>
                <p:nvPr/>
              </p:nvCxnSpPr>
              <p:spPr>
                <a:xfrm>
                  <a:off x="13056632" y="2273140"/>
                  <a:ext cx="259228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/>
              </p:spPr>
            </p:cxnSp>
            <p:cxnSp>
              <p:nvCxnSpPr>
                <p:cNvPr id="769" name="Rechte verbindingslijn 768"/>
                <p:cNvCxnSpPr/>
                <p:nvPr/>
              </p:nvCxnSpPr>
              <p:spPr>
                <a:xfrm>
                  <a:off x="13048293" y="4005064"/>
                  <a:ext cx="260800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/>
              </p:spPr>
            </p:cxnSp>
            <p:sp>
              <p:nvSpPr>
                <p:cNvPr id="770" name="Tekstvak 33"/>
                <p:cNvSpPr txBox="1"/>
                <p:nvPr/>
              </p:nvSpPr>
              <p:spPr>
                <a:xfrm>
                  <a:off x="14131734" y="2503782"/>
                  <a:ext cx="1688520" cy="40000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r>
                    <a:rPr lang="nl-NL" sz="1400" b="1" dirty="0">
                      <a:solidFill>
                        <a:schemeClr val="accent3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1:</a:t>
                  </a:r>
                  <a:endParaRPr lang="nl-NL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ts val="500"/>
                    </a:spcBef>
                    <a:spcAft>
                      <a:spcPts val="500"/>
                    </a:spcAft>
                  </a:pP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Select the picture which </a:t>
                  </a:r>
                  <a:r>
                    <a:rPr lang="nl-NL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says</a:t>
                  </a: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‘</a:t>
                  </a:r>
                  <a:r>
                    <a:rPr lang="nl-NL" sz="14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client</a:t>
                  </a: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logo’</a:t>
                  </a:r>
                </a:p>
                <a:p>
                  <a:pPr>
                    <a:lnSpc>
                      <a:spcPct val="90000"/>
                    </a:lnSpc>
                    <a:spcBef>
                      <a:spcPts val="500"/>
                    </a:spcBef>
                    <a:spcAft>
                      <a:spcPts val="500"/>
                    </a:spcAft>
                  </a:pP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Click ‘DELETE’ on your keypad.</a:t>
                  </a:r>
                </a:p>
              </p:txBody>
            </p:sp>
            <p:cxnSp>
              <p:nvCxnSpPr>
                <p:cNvPr id="771" name="Rechte verbindingslijn 770"/>
                <p:cNvCxnSpPr/>
                <p:nvPr/>
              </p:nvCxnSpPr>
              <p:spPr>
                <a:xfrm>
                  <a:off x="13048293" y="5373216"/>
                  <a:ext cx="260800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effectLst/>
              </p:spPr>
            </p:cxnSp>
            <p:sp>
              <p:nvSpPr>
                <p:cNvPr id="772" name="Tekstvak 33"/>
                <p:cNvSpPr txBox="1"/>
                <p:nvPr/>
              </p:nvSpPr>
              <p:spPr>
                <a:xfrm>
                  <a:off x="14131734" y="4201906"/>
                  <a:ext cx="1556098" cy="40000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r>
                    <a:rPr lang="nl-NL" sz="1400" b="1" dirty="0">
                      <a:solidFill>
                        <a:schemeClr val="accent3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2:</a:t>
                  </a:r>
                  <a:endParaRPr lang="nl-NL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ts val="500"/>
                    </a:spcBef>
                    <a:spcAft>
                      <a:spcPts val="500"/>
                    </a:spcAft>
                  </a:pP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Click on the icon to add a picture.</a:t>
                  </a:r>
                </a:p>
              </p:txBody>
            </p:sp>
            <p:sp>
              <p:nvSpPr>
                <p:cNvPr id="773" name="Tekstvak 33"/>
                <p:cNvSpPr txBox="1"/>
                <p:nvPr/>
              </p:nvSpPr>
              <p:spPr>
                <a:xfrm>
                  <a:off x="14131733" y="5547857"/>
                  <a:ext cx="1688521" cy="40000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>
                  <a:defPPr>
                    <a:defRPr lang="nl-NL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Arial" charset="0"/>
                    </a:defRPr>
                  </a:lvl9pPr>
                </a:lstStyle>
                <a:p>
                  <a:r>
                    <a:rPr lang="nl-NL" sz="1400" b="1" dirty="0">
                      <a:solidFill>
                        <a:schemeClr val="accent3">
                          <a:lumMod val="7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STEP 3:</a:t>
                  </a:r>
                  <a:endParaRPr lang="nl-NL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ts val="500"/>
                    </a:spcBef>
                    <a:spcAft>
                      <a:spcPts val="500"/>
                    </a:spcAft>
                  </a:pP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If you want to scale or drag the image </a:t>
                  </a:r>
                  <a:b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go to </a:t>
                  </a:r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‘Picture Tools’ </a:t>
                  </a:r>
                  <a:r>
                    <a:rPr lang="nl-NL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and click on </a:t>
                  </a:r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‘Crop’</a:t>
                  </a:r>
                </a:p>
              </p:txBody>
            </p:sp>
            <p:grpSp>
              <p:nvGrpSpPr>
                <p:cNvPr id="774" name="bijsnijden"/>
                <p:cNvGrpSpPr/>
                <p:nvPr/>
              </p:nvGrpSpPr>
              <p:grpSpPr>
                <a:xfrm>
                  <a:off x="13109989" y="5625076"/>
                  <a:ext cx="779464" cy="828260"/>
                  <a:chOff x="13143038" y="5655940"/>
                  <a:chExt cx="779464" cy="828260"/>
                </a:xfrm>
              </p:grpSpPr>
              <p:grpSp>
                <p:nvGrpSpPr>
                  <p:cNvPr id="775" name="Groep 774"/>
                  <p:cNvGrpSpPr/>
                  <p:nvPr userDrawn="1"/>
                </p:nvGrpSpPr>
                <p:grpSpPr>
                  <a:xfrm>
                    <a:off x="13284702" y="5655940"/>
                    <a:ext cx="518384" cy="468745"/>
                    <a:chOff x="13352037" y="5715656"/>
                    <a:chExt cx="383714" cy="346970"/>
                  </a:xfrm>
                </p:grpSpPr>
                <p:sp>
                  <p:nvSpPr>
                    <p:cNvPr id="778" name="Rechthoek 777"/>
                    <p:cNvSpPr/>
                    <p:nvPr userDrawn="1"/>
                  </p:nvSpPr>
                  <p:spPr>
                    <a:xfrm>
                      <a:off x="13377881" y="5717160"/>
                      <a:ext cx="324866" cy="270269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ys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Bef>
                          <a:spcPts val="350"/>
                        </a:spcBef>
                        <a:spcAft>
                          <a:spcPts val="350"/>
                        </a:spcAft>
                      </a:pPr>
                      <a:endParaRPr lang="en-US" sz="1600" dirty="0" err="1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pic>
                  <p:nvPicPr>
                    <p:cNvPr id="779" name="Afbeelding 778"/>
                    <p:cNvPicPr>
                      <a:picLocks noChangeAspect="1"/>
                    </p:cNvPicPr>
                    <p:nvPr userDrawn="1"/>
                  </p:nvPicPr>
                  <p:blipFill rotWithShape="1"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r="15865"/>
                    <a:stretch/>
                  </p:blipFill>
                  <p:spPr>
                    <a:xfrm>
                      <a:off x="13352037" y="5715656"/>
                      <a:ext cx="231884" cy="275611"/>
                    </a:xfrm>
                    <a:prstGeom prst="rect">
                      <a:avLst/>
                    </a:prstGeom>
                    <a:ln w="952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</p:pic>
                <p:sp>
                  <p:nvSpPr>
                    <p:cNvPr id="780" name="L-vorm 779"/>
                    <p:cNvSpPr/>
                    <p:nvPr userDrawn="1"/>
                  </p:nvSpPr>
                  <p:spPr>
                    <a:xfrm rot="5400000">
                      <a:off x="13595231" y="5922107"/>
                      <a:ext cx="129209" cy="151830"/>
                    </a:xfrm>
                    <a:prstGeom prst="corner">
                      <a:avLst>
                        <a:gd name="adj1" fmla="val 14726"/>
                        <a:gd name="adj2" fmla="val 14726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Bef>
                          <a:spcPts val="350"/>
                        </a:spcBef>
                        <a:spcAft>
                          <a:spcPts val="350"/>
                        </a:spcAft>
                      </a:pPr>
                      <a:endParaRPr lang="en-US" sz="1600" dirty="0" err="1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1" name="L-vorm 780"/>
                    <p:cNvSpPr/>
                    <p:nvPr userDrawn="1"/>
                  </p:nvSpPr>
                  <p:spPr>
                    <a:xfrm rot="5400000" flipH="1" flipV="1">
                      <a:off x="13571296" y="5896455"/>
                      <a:ext cx="129209" cy="151830"/>
                    </a:xfrm>
                    <a:prstGeom prst="corner">
                      <a:avLst>
                        <a:gd name="adj1" fmla="val 14726"/>
                        <a:gd name="adj2" fmla="val 14726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Bef>
                          <a:spcPts val="350"/>
                        </a:spcBef>
                        <a:spcAft>
                          <a:spcPts val="350"/>
                        </a:spcAft>
                      </a:pPr>
                      <a:endParaRPr lang="en-US" sz="1600" dirty="0" err="1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776" name="Tekstvak 76"/>
                  <p:cNvSpPr txBox="1"/>
                  <p:nvPr userDrawn="1"/>
                </p:nvSpPr>
                <p:spPr>
                  <a:xfrm>
                    <a:off x="13143038" y="6165304"/>
                    <a:ext cx="779464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>
                    <a:defPPr>
                      <a:defRPr lang="nl-NL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0" cap="none" spc="0" normalizeH="0" baseline="0" noProof="0" dirty="0">
                        <a:ln>
                          <a:noFill/>
                        </a:ln>
                        <a:effectLst>
                          <a:outerShdw blurRad="25400" algn="ctr" rotWithShape="0">
                            <a:prstClr val="white"/>
                          </a:outerShdw>
                        </a:effectLst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Crop</a:t>
                    </a:r>
                  </a:p>
                </p:txBody>
              </p:sp>
              <p:sp>
                <p:nvSpPr>
                  <p:cNvPr id="777" name="Rechthoekige driehoek 776"/>
                  <p:cNvSpPr/>
                  <p:nvPr userDrawn="1"/>
                </p:nvSpPr>
                <p:spPr>
                  <a:xfrm rot="18900000">
                    <a:off x="13499178" y="6417015"/>
                    <a:ext cx="67185" cy="67185"/>
                  </a:xfrm>
                  <a:prstGeom prst="rtTriangl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spcBef>
                        <a:spcPts val="350"/>
                      </a:spcBef>
                      <a:spcAft>
                        <a:spcPts val="350"/>
                      </a:spcAft>
                    </a:pPr>
                    <a:endParaRPr lang="en-US" sz="1600" dirty="0" err="1">
                      <a:solidFill>
                        <a:schemeClr val="accent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762" name="PIJL-OMLAAG 761"/>
              <p:cNvSpPr/>
              <p:nvPr/>
            </p:nvSpPr>
            <p:spPr>
              <a:xfrm rot="5400000" flipH="1">
                <a:off x="-4512065" y="1212589"/>
                <a:ext cx="796746" cy="1514198"/>
              </a:xfrm>
              <a:prstGeom prst="downArrow">
                <a:avLst>
                  <a:gd name="adj1" fmla="val 50000"/>
                  <a:gd name="adj2" fmla="val 86889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4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63" name="Rechthoek 762"/>
              <p:cNvSpPr/>
              <p:nvPr/>
            </p:nvSpPr>
            <p:spPr>
              <a:xfrm rot="16200000">
                <a:off x="-3561365" y="1701298"/>
                <a:ext cx="382423" cy="5391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814" name="Afbeelding 813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060000">
              <a:off x="13071152" y="154118"/>
              <a:ext cx="2064612" cy="2064612"/>
            </a:xfrm>
            <a:prstGeom prst="rect">
              <a:avLst/>
            </a:prstGeom>
          </p:spPr>
        </p:pic>
        <p:pic>
          <p:nvPicPr>
            <p:cNvPr id="15" name="Afbeelding 14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25373" y="2537669"/>
              <a:ext cx="937835" cy="869314"/>
            </a:xfrm>
            <a:prstGeom prst="rect">
              <a:avLst/>
            </a:prstGeom>
          </p:spPr>
        </p:pic>
        <p:pic>
          <p:nvPicPr>
            <p:cNvPr id="16" name="Afbeelding 15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33822" y="4243660"/>
              <a:ext cx="929386" cy="774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800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.11419 0.77894 " pathEditMode="relative" ptsTypes="AA">
                                      <p:cBhvr>
                                        <p:cTn id="24" dur="7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.11419 0.77894 " pathEditMode="relative" ptsTypes="AA">
                                      <p:cBhvr>
                                        <p:cTn id="26" dur="7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0 L -0.23125 -1.38889 " pathEditMode="relative" ptsTypes="AA">
                                      <p:cBhvr>
                                        <p:cTn id="32" dur="7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2.29167E-6 -4.07407E-6 L -0.23125 -1.38888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63" y="-6944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.74245 -0.36458 " pathEditMode="relative" ptsTypes="AA">
                                      <p:cBhvr>
                                        <p:cTn id="40" dur="7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.74245 -0.36458 " pathEditMode="relative" ptsTypes="AA">
                                      <p:cBhvr>
                                        <p:cTn id="42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8503 0.00069 L 0.38359 0.0004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2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-0.20274 1.15324 " pathEditMode="relative" ptsTypes="AA">
                                      <p:cBhvr>
                                        <p:cTn id="53" dur="7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-0.20274 1.15324 " pathEditMode="relative" ptsTypes="AA">
                                      <p:cBhvr>
                                        <p:cTn id="55" dur="7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.78191 0.35 " pathEditMode="relative" ptsTypes="AA">
                                      <p:cBhvr>
                                        <p:cTn id="61" dur="7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.78191 0.35 " pathEditMode="relative" ptsTypes="AA">
                                      <p:cBhvr>
                                        <p:cTn id="63" dur="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-0.3 0.93333 " pathEditMode="relative" ptsTypes="AA">
                                      <p:cBhvr>
                                        <p:cTn id="69" dur="7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-0.3 0.93333 " pathEditMode="relative" ptsTypes="AA">
                                      <p:cBhvr>
                                        <p:cTn id="71" dur="7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.73502 -0.35 L 0.73502 -0.35 L 0.73502 -0.35 " pathEditMode="relative" ptsTypes="AAAA">
                                      <p:cBhvr>
                                        <p:cTn id="77" dur="75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.73502 -0.35 L 0.73502 -0.35 L 0.73502 -0.35 " pathEditMode="relative" ptsTypes="AAAA">
                                      <p:cBhvr>
                                        <p:cTn id="79" dur="7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3"/>
                </p:tgtEl>
              </p:cMediaNode>
            </p:audio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Afbeelding 37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</p:spPr>
      </p:pic>
      <p:grpSp>
        <p:nvGrpSpPr>
          <p:cNvPr id="863" name="Groep 862"/>
          <p:cNvGrpSpPr/>
          <p:nvPr/>
        </p:nvGrpSpPr>
        <p:grpSpPr>
          <a:xfrm>
            <a:off x="10383074" y="4206552"/>
            <a:ext cx="1760922" cy="2952022"/>
            <a:chOff x="8115300" y="227892"/>
            <a:chExt cx="1682496" cy="2820550"/>
          </a:xfrm>
        </p:grpSpPr>
        <p:sp>
          <p:nvSpPr>
            <p:cNvPr id="864" name="Rechthoek 863"/>
            <p:cNvSpPr/>
            <p:nvPr/>
          </p:nvSpPr>
          <p:spPr>
            <a:xfrm rot="2700000">
              <a:off x="8115300" y="798577"/>
              <a:ext cx="1682496" cy="1682496"/>
            </a:xfrm>
            <a:prstGeom prst="rect">
              <a:avLst/>
            </a:prstGeom>
            <a:solidFill>
              <a:srgbClr val="486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7" name="Rechthoek 866"/>
            <p:cNvSpPr/>
            <p:nvPr/>
          </p:nvSpPr>
          <p:spPr>
            <a:xfrm rot="2700000">
              <a:off x="7806432" y="1542218"/>
              <a:ext cx="1682496" cy="809955"/>
            </a:xfrm>
            <a:prstGeom prst="rect">
              <a:avLst/>
            </a:prstGeom>
            <a:solidFill>
              <a:srgbClr val="425D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5" name="Rechthoek 864"/>
            <p:cNvSpPr/>
            <p:nvPr/>
          </p:nvSpPr>
          <p:spPr>
            <a:xfrm rot="2700000">
              <a:off x="8684780" y="1029349"/>
              <a:ext cx="1682496" cy="79582"/>
            </a:xfrm>
            <a:prstGeom prst="rect">
              <a:avLst/>
            </a:prstGeom>
            <a:pattFill prst="dkHorz">
              <a:fgClr>
                <a:schemeClr val="accent6">
                  <a:lumMod val="50000"/>
                </a:schemeClr>
              </a:fgClr>
              <a:bgClr>
                <a:srgbClr val="456044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6" name="Rechthoek 865"/>
            <p:cNvSpPr/>
            <p:nvPr/>
          </p:nvSpPr>
          <p:spPr>
            <a:xfrm rot="2700000">
              <a:off x="7550494" y="2167403"/>
              <a:ext cx="1682496" cy="79582"/>
            </a:xfrm>
            <a:prstGeom prst="rect">
              <a:avLst/>
            </a:prstGeom>
            <a:pattFill prst="dkHorz">
              <a:fgClr>
                <a:srgbClr val="2E471D"/>
              </a:fgClr>
              <a:bgClr>
                <a:srgbClr val="456044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08" name="Groep 207"/>
          <p:cNvGrpSpPr/>
          <p:nvPr/>
        </p:nvGrpSpPr>
        <p:grpSpPr>
          <a:xfrm rot="300000">
            <a:off x="3827804" y="1420693"/>
            <a:ext cx="5514051" cy="4930931"/>
            <a:chOff x="5227638" y="4621213"/>
            <a:chExt cx="1711325" cy="1530351"/>
          </a:xfrm>
        </p:grpSpPr>
        <p:sp>
          <p:nvSpPr>
            <p:cNvPr id="209" name="Freeform 916"/>
            <p:cNvSpPr>
              <a:spLocks/>
            </p:cNvSpPr>
            <p:nvPr/>
          </p:nvSpPr>
          <p:spPr bwMode="auto">
            <a:xfrm>
              <a:off x="5227638" y="4651376"/>
              <a:ext cx="1711325" cy="522288"/>
            </a:xfrm>
            <a:custGeom>
              <a:avLst/>
              <a:gdLst>
                <a:gd name="T0" fmla="*/ 510 w 1078"/>
                <a:gd name="T1" fmla="*/ 0 h 329"/>
                <a:gd name="T2" fmla="*/ 568 w 1078"/>
                <a:gd name="T3" fmla="*/ 0 h 329"/>
                <a:gd name="T4" fmla="*/ 627 w 1078"/>
                <a:gd name="T5" fmla="*/ 0 h 329"/>
                <a:gd name="T6" fmla="*/ 683 w 1078"/>
                <a:gd name="T7" fmla="*/ 0 h 329"/>
                <a:gd name="T8" fmla="*/ 739 w 1078"/>
                <a:gd name="T9" fmla="*/ 0 h 329"/>
                <a:gd name="T10" fmla="*/ 792 w 1078"/>
                <a:gd name="T11" fmla="*/ 1 h 329"/>
                <a:gd name="T12" fmla="*/ 844 w 1078"/>
                <a:gd name="T13" fmla="*/ 1 h 329"/>
                <a:gd name="T14" fmla="*/ 891 w 1078"/>
                <a:gd name="T15" fmla="*/ 2 h 329"/>
                <a:gd name="T16" fmla="*/ 934 w 1078"/>
                <a:gd name="T17" fmla="*/ 3 h 329"/>
                <a:gd name="T18" fmla="*/ 974 w 1078"/>
                <a:gd name="T19" fmla="*/ 5 h 329"/>
                <a:gd name="T20" fmla="*/ 1007 w 1078"/>
                <a:gd name="T21" fmla="*/ 6 h 329"/>
                <a:gd name="T22" fmla="*/ 1035 w 1078"/>
                <a:gd name="T23" fmla="*/ 7 h 329"/>
                <a:gd name="T24" fmla="*/ 1056 w 1078"/>
                <a:gd name="T25" fmla="*/ 8 h 329"/>
                <a:gd name="T26" fmla="*/ 1071 w 1078"/>
                <a:gd name="T27" fmla="*/ 9 h 329"/>
                <a:gd name="T28" fmla="*/ 1078 w 1078"/>
                <a:gd name="T29" fmla="*/ 11 h 329"/>
                <a:gd name="T30" fmla="*/ 1078 w 1078"/>
                <a:gd name="T31" fmla="*/ 13 h 329"/>
                <a:gd name="T32" fmla="*/ 1075 w 1078"/>
                <a:gd name="T33" fmla="*/ 20 h 329"/>
                <a:gd name="T34" fmla="*/ 1072 w 1078"/>
                <a:gd name="T35" fmla="*/ 33 h 329"/>
                <a:gd name="T36" fmla="*/ 1065 w 1078"/>
                <a:gd name="T37" fmla="*/ 50 h 329"/>
                <a:gd name="T38" fmla="*/ 1059 w 1078"/>
                <a:gd name="T39" fmla="*/ 72 h 329"/>
                <a:gd name="T40" fmla="*/ 1051 w 1078"/>
                <a:gd name="T41" fmla="*/ 96 h 329"/>
                <a:gd name="T42" fmla="*/ 1042 w 1078"/>
                <a:gd name="T43" fmla="*/ 122 h 329"/>
                <a:gd name="T44" fmla="*/ 1034 w 1078"/>
                <a:gd name="T45" fmla="*/ 151 h 329"/>
                <a:gd name="T46" fmla="*/ 1025 w 1078"/>
                <a:gd name="T47" fmla="*/ 179 h 329"/>
                <a:gd name="T48" fmla="*/ 1015 w 1078"/>
                <a:gd name="T49" fmla="*/ 207 h 329"/>
                <a:gd name="T50" fmla="*/ 1006 w 1078"/>
                <a:gd name="T51" fmla="*/ 235 h 329"/>
                <a:gd name="T52" fmla="*/ 998 w 1078"/>
                <a:gd name="T53" fmla="*/ 260 h 329"/>
                <a:gd name="T54" fmla="*/ 989 w 1078"/>
                <a:gd name="T55" fmla="*/ 283 h 329"/>
                <a:gd name="T56" fmla="*/ 981 w 1078"/>
                <a:gd name="T57" fmla="*/ 301 h 329"/>
                <a:gd name="T58" fmla="*/ 975 w 1078"/>
                <a:gd name="T59" fmla="*/ 317 h 329"/>
                <a:gd name="T60" fmla="*/ 970 w 1078"/>
                <a:gd name="T61" fmla="*/ 325 h 329"/>
                <a:gd name="T62" fmla="*/ 966 w 1078"/>
                <a:gd name="T63" fmla="*/ 329 h 329"/>
                <a:gd name="T64" fmla="*/ 112 w 1078"/>
                <a:gd name="T65" fmla="*/ 329 h 329"/>
                <a:gd name="T66" fmla="*/ 108 w 1078"/>
                <a:gd name="T67" fmla="*/ 325 h 329"/>
                <a:gd name="T68" fmla="*/ 103 w 1078"/>
                <a:gd name="T69" fmla="*/ 317 h 329"/>
                <a:gd name="T70" fmla="*/ 96 w 1078"/>
                <a:gd name="T71" fmla="*/ 301 h 329"/>
                <a:gd name="T72" fmla="*/ 89 w 1078"/>
                <a:gd name="T73" fmla="*/ 283 h 329"/>
                <a:gd name="T74" fmla="*/ 81 w 1078"/>
                <a:gd name="T75" fmla="*/ 260 h 329"/>
                <a:gd name="T76" fmla="*/ 72 w 1078"/>
                <a:gd name="T77" fmla="*/ 235 h 329"/>
                <a:gd name="T78" fmla="*/ 63 w 1078"/>
                <a:gd name="T79" fmla="*/ 207 h 329"/>
                <a:gd name="T80" fmla="*/ 54 w 1078"/>
                <a:gd name="T81" fmla="*/ 179 h 329"/>
                <a:gd name="T82" fmla="*/ 44 w 1078"/>
                <a:gd name="T83" fmla="*/ 151 h 329"/>
                <a:gd name="T84" fmla="*/ 35 w 1078"/>
                <a:gd name="T85" fmla="*/ 122 h 329"/>
                <a:gd name="T86" fmla="*/ 27 w 1078"/>
                <a:gd name="T87" fmla="*/ 96 h 329"/>
                <a:gd name="T88" fmla="*/ 19 w 1078"/>
                <a:gd name="T89" fmla="*/ 72 h 329"/>
                <a:gd name="T90" fmla="*/ 12 w 1078"/>
                <a:gd name="T91" fmla="*/ 50 h 329"/>
                <a:gd name="T92" fmla="*/ 7 w 1078"/>
                <a:gd name="T93" fmla="*/ 33 h 329"/>
                <a:gd name="T94" fmla="*/ 3 w 1078"/>
                <a:gd name="T95" fmla="*/ 20 h 329"/>
                <a:gd name="T96" fmla="*/ 0 w 1078"/>
                <a:gd name="T97" fmla="*/ 13 h 329"/>
                <a:gd name="T98" fmla="*/ 0 w 1078"/>
                <a:gd name="T99" fmla="*/ 11 h 329"/>
                <a:gd name="T100" fmla="*/ 7 w 1078"/>
                <a:gd name="T101" fmla="*/ 9 h 329"/>
                <a:gd name="T102" fmla="*/ 21 w 1078"/>
                <a:gd name="T103" fmla="*/ 8 h 329"/>
                <a:gd name="T104" fmla="*/ 43 w 1078"/>
                <a:gd name="T105" fmla="*/ 7 h 329"/>
                <a:gd name="T106" fmla="*/ 71 w 1078"/>
                <a:gd name="T107" fmla="*/ 6 h 329"/>
                <a:gd name="T108" fmla="*/ 104 w 1078"/>
                <a:gd name="T109" fmla="*/ 5 h 329"/>
                <a:gd name="T110" fmla="*/ 143 w 1078"/>
                <a:gd name="T111" fmla="*/ 3 h 329"/>
                <a:gd name="T112" fmla="*/ 187 w 1078"/>
                <a:gd name="T113" fmla="*/ 2 h 329"/>
                <a:gd name="T114" fmla="*/ 234 w 1078"/>
                <a:gd name="T115" fmla="*/ 1 h 329"/>
                <a:gd name="T116" fmla="*/ 285 w 1078"/>
                <a:gd name="T117" fmla="*/ 1 h 329"/>
                <a:gd name="T118" fmla="*/ 339 w 1078"/>
                <a:gd name="T119" fmla="*/ 0 h 329"/>
                <a:gd name="T120" fmla="*/ 394 w 1078"/>
                <a:gd name="T121" fmla="*/ 0 h 329"/>
                <a:gd name="T122" fmla="*/ 452 w 1078"/>
                <a:gd name="T123" fmla="*/ 0 h 329"/>
                <a:gd name="T124" fmla="*/ 510 w 1078"/>
                <a:gd name="T12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8" h="329">
                  <a:moveTo>
                    <a:pt x="510" y="0"/>
                  </a:moveTo>
                  <a:lnTo>
                    <a:pt x="568" y="0"/>
                  </a:lnTo>
                  <a:lnTo>
                    <a:pt x="627" y="0"/>
                  </a:lnTo>
                  <a:lnTo>
                    <a:pt x="683" y="0"/>
                  </a:lnTo>
                  <a:lnTo>
                    <a:pt x="739" y="0"/>
                  </a:lnTo>
                  <a:lnTo>
                    <a:pt x="792" y="1"/>
                  </a:lnTo>
                  <a:lnTo>
                    <a:pt x="844" y="1"/>
                  </a:lnTo>
                  <a:lnTo>
                    <a:pt x="891" y="2"/>
                  </a:lnTo>
                  <a:lnTo>
                    <a:pt x="934" y="3"/>
                  </a:lnTo>
                  <a:lnTo>
                    <a:pt x="974" y="5"/>
                  </a:lnTo>
                  <a:lnTo>
                    <a:pt x="1007" y="6"/>
                  </a:lnTo>
                  <a:lnTo>
                    <a:pt x="1035" y="7"/>
                  </a:lnTo>
                  <a:lnTo>
                    <a:pt x="1056" y="8"/>
                  </a:lnTo>
                  <a:lnTo>
                    <a:pt x="1071" y="9"/>
                  </a:lnTo>
                  <a:lnTo>
                    <a:pt x="1078" y="11"/>
                  </a:lnTo>
                  <a:lnTo>
                    <a:pt x="1078" y="13"/>
                  </a:lnTo>
                  <a:lnTo>
                    <a:pt x="1075" y="20"/>
                  </a:lnTo>
                  <a:lnTo>
                    <a:pt x="1072" y="33"/>
                  </a:lnTo>
                  <a:lnTo>
                    <a:pt x="1065" y="50"/>
                  </a:lnTo>
                  <a:lnTo>
                    <a:pt x="1059" y="72"/>
                  </a:lnTo>
                  <a:lnTo>
                    <a:pt x="1051" y="96"/>
                  </a:lnTo>
                  <a:lnTo>
                    <a:pt x="1042" y="122"/>
                  </a:lnTo>
                  <a:lnTo>
                    <a:pt x="1034" y="151"/>
                  </a:lnTo>
                  <a:lnTo>
                    <a:pt x="1025" y="179"/>
                  </a:lnTo>
                  <a:lnTo>
                    <a:pt x="1015" y="207"/>
                  </a:lnTo>
                  <a:lnTo>
                    <a:pt x="1006" y="235"/>
                  </a:lnTo>
                  <a:lnTo>
                    <a:pt x="998" y="260"/>
                  </a:lnTo>
                  <a:lnTo>
                    <a:pt x="989" y="283"/>
                  </a:lnTo>
                  <a:lnTo>
                    <a:pt x="981" y="301"/>
                  </a:lnTo>
                  <a:lnTo>
                    <a:pt x="975" y="317"/>
                  </a:lnTo>
                  <a:lnTo>
                    <a:pt x="970" y="325"/>
                  </a:lnTo>
                  <a:lnTo>
                    <a:pt x="966" y="329"/>
                  </a:lnTo>
                  <a:lnTo>
                    <a:pt x="112" y="329"/>
                  </a:lnTo>
                  <a:lnTo>
                    <a:pt x="108" y="325"/>
                  </a:lnTo>
                  <a:lnTo>
                    <a:pt x="103" y="317"/>
                  </a:lnTo>
                  <a:lnTo>
                    <a:pt x="96" y="301"/>
                  </a:lnTo>
                  <a:lnTo>
                    <a:pt x="89" y="283"/>
                  </a:lnTo>
                  <a:lnTo>
                    <a:pt x="81" y="260"/>
                  </a:lnTo>
                  <a:lnTo>
                    <a:pt x="72" y="235"/>
                  </a:lnTo>
                  <a:lnTo>
                    <a:pt x="63" y="207"/>
                  </a:lnTo>
                  <a:lnTo>
                    <a:pt x="54" y="179"/>
                  </a:lnTo>
                  <a:lnTo>
                    <a:pt x="44" y="151"/>
                  </a:lnTo>
                  <a:lnTo>
                    <a:pt x="35" y="122"/>
                  </a:lnTo>
                  <a:lnTo>
                    <a:pt x="27" y="96"/>
                  </a:lnTo>
                  <a:lnTo>
                    <a:pt x="19" y="72"/>
                  </a:lnTo>
                  <a:lnTo>
                    <a:pt x="12" y="50"/>
                  </a:lnTo>
                  <a:lnTo>
                    <a:pt x="7" y="33"/>
                  </a:lnTo>
                  <a:lnTo>
                    <a:pt x="3" y="20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7" y="9"/>
                  </a:lnTo>
                  <a:lnTo>
                    <a:pt x="21" y="8"/>
                  </a:lnTo>
                  <a:lnTo>
                    <a:pt x="43" y="7"/>
                  </a:lnTo>
                  <a:lnTo>
                    <a:pt x="71" y="6"/>
                  </a:lnTo>
                  <a:lnTo>
                    <a:pt x="104" y="5"/>
                  </a:lnTo>
                  <a:lnTo>
                    <a:pt x="143" y="3"/>
                  </a:lnTo>
                  <a:lnTo>
                    <a:pt x="187" y="2"/>
                  </a:lnTo>
                  <a:lnTo>
                    <a:pt x="234" y="1"/>
                  </a:lnTo>
                  <a:lnTo>
                    <a:pt x="285" y="1"/>
                  </a:lnTo>
                  <a:lnTo>
                    <a:pt x="339" y="0"/>
                  </a:lnTo>
                  <a:lnTo>
                    <a:pt x="394" y="0"/>
                  </a:lnTo>
                  <a:lnTo>
                    <a:pt x="452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00000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0" name="Freeform 917"/>
            <p:cNvSpPr>
              <a:spLocks/>
            </p:cNvSpPr>
            <p:nvPr/>
          </p:nvSpPr>
          <p:spPr bwMode="auto">
            <a:xfrm>
              <a:off x="5392738" y="5157788"/>
              <a:ext cx="1381125" cy="15875"/>
            </a:xfrm>
            <a:custGeom>
              <a:avLst/>
              <a:gdLst>
                <a:gd name="T0" fmla="*/ 0 w 870"/>
                <a:gd name="T1" fmla="*/ 0 h 10"/>
                <a:gd name="T2" fmla="*/ 870 w 870"/>
                <a:gd name="T3" fmla="*/ 0 h 10"/>
                <a:gd name="T4" fmla="*/ 867 w 870"/>
                <a:gd name="T5" fmla="*/ 4 h 10"/>
                <a:gd name="T6" fmla="*/ 865 w 870"/>
                <a:gd name="T7" fmla="*/ 7 h 10"/>
                <a:gd name="T8" fmla="*/ 864 w 870"/>
                <a:gd name="T9" fmla="*/ 8 h 10"/>
                <a:gd name="T10" fmla="*/ 862 w 870"/>
                <a:gd name="T11" fmla="*/ 10 h 10"/>
                <a:gd name="T12" fmla="*/ 8 w 870"/>
                <a:gd name="T13" fmla="*/ 10 h 10"/>
                <a:gd name="T14" fmla="*/ 7 w 870"/>
                <a:gd name="T15" fmla="*/ 8 h 10"/>
                <a:gd name="T16" fmla="*/ 4 w 870"/>
                <a:gd name="T17" fmla="*/ 7 h 10"/>
                <a:gd name="T18" fmla="*/ 2 w 870"/>
                <a:gd name="T19" fmla="*/ 4 h 10"/>
                <a:gd name="T20" fmla="*/ 0 w 870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0" h="10">
                  <a:moveTo>
                    <a:pt x="0" y="0"/>
                  </a:moveTo>
                  <a:lnTo>
                    <a:pt x="870" y="0"/>
                  </a:lnTo>
                  <a:lnTo>
                    <a:pt x="867" y="4"/>
                  </a:lnTo>
                  <a:lnTo>
                    <a:pt x="865" y="7"/>
                  </a:lnTo>
                  <a:lnTo>
                    <a:pt x="864" y="8"/>
                  </a:lnTo>
                  <a:lnTo>
                    <a:pt x="862" y="10"/>
                  </a:lnTo>
                  <a:lnTo>
                    <a:pt x="8" y="10"/>
                  </a:lnTo>
                  <a:lnTo>
                    <a:pt x="7" y="8"/>
                  </a:lnTo>
                  <a:lnTo>
                    <a:pt x="4" y="7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1" name="Freeform 918"/>
            <p:cNvSpPr>
              <a:spLocks/>
            </p:cNvSpPr>
            <p:nvPr/>
          </p:nvSpPr>
          <p:spPr bwMode="auto">
            <a:xfrm>
              <a:off x="5227638" y="4621213"/>
              <a:ext cx="1711325" cy="52388"/>
            </a:xfrm>
            <a:custGeom>
              <a:avLst/>
              <a:gdLst>
                <a:gd name="T0" fmla="*/ 10 w 1078"/>
                <a:gd name="T1" fmla="*/ 0 h 33"/>
                <a:gd name="T2" fmla="*/ 1068 w 1078"/>
                <a:gd name="T3" fmla="*/ 0 h 33"/>
                <a:gd name="T4" fmla="*/ 1072 w 1078"/>
                <a:gd name="T5" fmla="*/ 1 h 33"/>
                <a:gd name="T6" fmla="*/ 1075 w 1078"/>
                <a:gd name="T7" fmla="*/ 3 h 33"/>
                <a:gd name="T8" fmla="*/ 1077 w 1078"/>
                <a:gd name="T9" fmla="*/ 6 h 33"/>
                <a:gd name="T10" fmla="*/ 1078 w 1078"/>
                <a:gd name="T11" fmla="*/ 9 h 33"/>
                <a:gd name="T12" fmla="*/ 1078 w 1078"/>
                <a:gd name="T13" fmla="*/ 31 h 33"/>
                <a:gd name="T14" fmla="*/ 1068 w 1078"/>
                <a:gd name="T15" fmla="*/ 33 h 33"/>
                <a:gd name="T16" fmla="*/ 10 w 1078"/>
                <a:gd name="T17" fmla="*/ 32 h 33"/>
                <a:gd name="T18" fmla="*/ 0 w 1078"/>
                <a:gd name="T19" fmla="*/ 30 h 33"/>
                <a:gd name="T20" fmla="*/ 0 w 1078"/>
                <a:gd name="T21" fmla="*/ 9 h 33"/>
                <a:gd name="T22" fmla="*/ 2 w 1078"/>
                <a:gd name="T23" fmla="*/ 6 h 33"/>
                <a:gd name="T24" fmla="*/ 3 w 1078"/>
                <a:gd name="T25" fmla="*/ 3 h 33"/>
                <a:gd name="T26" fmla="*/ 6 w 1078"/>
                <a:gd name="T27" fmla="*/ 1 h 33"/>
                <a:gd name="T28" fmla="*/ 10 w 1078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8" h="33">
                  <a:moveTo>
                    <a:pt x="10" y="0"/>
                  </a:moveTo>
                  <a:lnTo>
                    <a:pt x="1068" y="0"/>
                  </a:lnTo>
                  <a:lnTo>
                    <a:pt x="1072" y="1"/>
                  </a:lnTo>
                  <a:lnTo>
                    <a:pt x="1075" y="3"/>
                  </a:lnTo>
                  <a:lnTo>
                    <a:pt x="1077" y="6"/>
                  </a:lnTo>
                  <a:lnTo>
                    <a:pt x="1078" y="9"/>
                  </a:lnTo>
                  <a:lnTo>
                    <a:pt x="1078" y="31"/>
                  </a:lnTo>
                  <a:lnTo>
                    <a:pt x="1068" y="33"/>
                  </a:lnTo>
                  <a:lnTo>
                    <a:pt x="10" y="32"/>
                  </a:lnTo>
                  <a:lnTo>
                    <a:pt x="0" y="30"/>
                  </a:lnTo>
                  <a:lnTo>
                    <a:pt x="0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2" name="Freeform 919"/>
            <p:cNvSpPr>
              <a:spLocks/>
            </p:cNvSpPr>
            <p:nvPr/>
          </p:nvSpPr>
          <p:spPr bwMode="auto">
            <a:xfrm>
              <a:off x="5360988" y="5173663"/>
              <a:ext cx="1444625" cy="977900"/>
            </a:xfrm>
            <a:custGeom>
              <a:avLst/>
              <a:gdLst>
                <a:gd name="T0" fmla="*/ 28 w 910"/>
                <a:gd name="T1" fmla="*/ 0 h 616"/>
                <a:gd name="T2" fmla="*/ 882 w 910"/>
                <a:gd name="T3" fmla="*/ 0 h 616"/>
                <a:gd name="T4" fmla="*/ 893 w 910"/>
                <a:gd name="T5" fmla="*/ 2 h 616"/>
                <a:gd name="T6" fmla="*/ 902 w 910"/>
                <a:gd name="T7" fmla="*/ 7 h 616"/>
                <a:gd name="T8" fmla="*/ 908 w 910"/>
                <a:gd name="T9" fmla="*/ 16 h 616"/>
                <a:gd name="T10" fmla="*/ 910 w 910"/>
                <a:gd name="T11" fmla="*/ 27 h 616"/>
                <a:gd name="T12" fmla="*/ 910 w 910"/>
                <a:gd name="T13" fmla="*/ 589 h 616"/>
                <a:gd name="T14" fmla="*/ 908 w 910"/>
                <a:gd name="T15" fmla="*/ 600 h 616"/>
                <a:gd name="T16" fmla="*/ 902 w 910"/>
                <a:gd name="T17" fmla="*/ 608 h 616"/>
                <a:gd name="T18" fmla="*/ 893 w 910"/>
                <a:gd name="T19" fmla="*/ 614 h 616"/>
                <a:gd name="T20" fmla="*/ 882 w 910"/>
                <a:gd name="T21" fmla="*/ 616 h 616"/>
                <a:gd name="T22" fmla="*/ 28 w 910"/>
                <a:gd name="T23" fmla="*/ 616 h 616"/>
                <a:gd name="T24" fmla="*/ 17 w 910"/>
                <a:gd name="T25" fmla="*/ 614 h 616"/>
                <a:gd name="T26" fmla="*/ 8 w 910"/>
                <a:gd name="T27" fmla="*/ 608 h 616"/>
                <a:gd name="T28" fmla="*/ 3 w 910"/>
                <a:gd name="T29" fmla="*/ 600 h 616"/>
                <a:gd name="T30" fmla="*/ 0 w 910"/>
                <a:gd name="T31" fmla="*/ 589 h 616"/>
                <a:gd name="T32" fmla="*/ 0 w 910"/>
                <a:gd name="T33" fmla="*/ 27 h 616"/>
                <a:gd name="T34" fmla="*/ 3 w 910"/>
                <a:gd name="T35" fmla="*/ 16 h 616"/>
                <a:gd name="T36" fmla="*/ 8 w 910"/>
                <a:gd name="T37" fmla="*/ 7 h 616"/>
                <a:gd name="T38" fmla="*/ 17 w 910"/>
                <a:gd name="T39" fmla="*/ 2 h 616"/>
                <a:gd name="T40" fmla="*/ 28 w 910"/>
                <a:gd name="T41" fmla="*/ 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0" h="616">
                  <a:moveTo>
                    <a:pt x="28" y="0"/>
                  </a:moveTo>
                  <a:lnTo>
                    <a:pt x="882" y="0"/>
                  </a:lnTo>
                  <a:lnTo>
                    <a:pt x="893" y="2"/>
                  </a:lnTo>
                  <a:lnTo>
                    <a:pt x="902" y="7"/>
                  </a:lnTo>
                  <a:lnTo>
                    <a:pt x="908" y="16"/>
                  </a:lnTo>
                  <a:lnTo>
                    <a:pt x="910" y="27"/>
                  </a:lnTo>
                  <a:lnTo>
                    <a:pt x="910" y="589"/>
                  </a:lnTo>
                  <a:lnTo>
                    <a:pt x="908" y="600"/>
                  </a:lnTo>
                  <a:lnTo>
                    <a:pt x="902" y="608"/>
                  </a:lnTo>
                  <a:lnTo>
                    <a:pt x="893" y="614"/>
                  </a:lnTo>
                  <a:lnTo>
                    <a:pt x="882" y="616"/>
                  </a:lnTo>
                  <a:lnTo>
                    <a:pt x="28" y="616"/>
                  </a:lnTo>
                  <a:lnTo>
                    <a:pt x="17" y="614"/>
                  </a:lnTo>
                  <a:lnTo>
                    <a:pt x="8" y="608"/>
                  </a:lnTo>
                  <a:lnTo>
                    <a:pt x="3" y="600"/>
                  </a:lnTo>
                  <a:lnTo>
                    <a:pt x="0" y="589"/>
                  </a:lnTo>
                  <a:lnTo>
                    <a:pt x="0" y="27"/>
                  </a:lnTo>
                  <a:lnTo>
                    <a:pt x="3" y="16"/>
                  </a:lnTo>
                  <a:lnTo>
                    <a:pt x="8" y="7"/>
                  </a:lnTo>
                  <a:lnTo>
                    <a:pt x="17" y="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3" name="Freeform 920"/>
            <p:cNvSpPr>
              <a:spLocks/>
            </p:cNvSpPr>
            <p:nvPr/>
          </p:nvSpPr>
          <p:spPr bwMode="auto">
            <a:xfrm>
              <a:off x="5360988" y="6097588"/>
              <a:ext cx="1444625" cy="53975"/>
            </a:xfrm>
            <a:custGeom>
              <a:avLst/>
              <a:gdLst>
                <a:gd name="T0" fmla="*/ 0 w 910"/>
                <a:gd name="T1" fmla="*/ 0 h 34"/>
                <a:gd name="T2" fmla="*/ 3 w 910"/>
                <a:gd name="T3" fmla="*/ 11 h 34"/>
                <a:gd name="T4" fmla="*/ 8 w 910"/>
                <a:gd name="T5" fmla="*/ 20 h 34"/>
                <a:gd name="T6" fmla="*/ 17 w 910"/>
                <a:gd name="T7" fmla="*/ 25 h 34"/>
                <a:gd name="T8" fmla="*/ 28 w 910"/>
                <a:gd name="T9" fmla="*/ 27 h 34"/>
                <a:gd name="T10" fmla="*/ 882 w 910"/>
                <a:gd name="T11" fmla="*/ 27 h 34"/>
                <a:gd name="T12" fmla="*/ 893 w 910"/>
                <a:gd name="T13" fmla="*/ 25 h 34"/>
                <a:gd name="T14" fmla="*/ 902 w 910"/>
                <a:gd name="T15" fmla="*/ 20 h 34"/>
                <a:gd name="T16" fmla="*/ 908 w 910"/>
                <a:gd name="T17" fmla="*/ 11 h 34"/>
                <a:gd name="T18" fmla="*/ 910 w 910"/>
                <a:gd name="T19" fmla="*/ 0 h 34"/>
                <a:gd name="T20" fmla="*/ 910 w 910"/>
                <a:gd name="T21" fmla="*/ 7 h 34"/>
                <a:gd name="T22" fmla="*/ 908 w 910"/>
                <a:gd name="T23" fmla="*/ 18 h 34"/>
                <a:gd name="T24" fmla="*/ 902 w 910"/>
                <a:gd name="T25" fmla="*/ 26 h 34"/>
                <a:gd name="T26" fmla="*/ 893 w 910"/>
                <a:gd name="T27" fmla="*/ 32 h 34"/>
                <a:gd name="T28" fmla="*/ 882 w 910"/>
                <a:gd name="T29" fmla="*/ 34 h 34"/>
                <a:gd name="T30" fmla="*/ 28 w 910"/>
                <a:gd name="T31" fmla="*/ 34 h 34"/>
                <a:gd name="T32" fmla="*/ 17 w 910"/>
                <a:gd name="T33" fmla="*/ 32 h 34"/>
                <a:gd name="T34" fmla="*/ 8 w 910"/>
                <a:gd name="T35" fmla="*/ 26 h 34"/>
                <a:gd name="T36" fmla="*/ 3 w 910"/>
                <a:gd name="T37" fmla="*/ 18 h 34"/>
                <a:gd name="T38" fmla="*/ 0 w 910"/>
                <a:gd name="T39" fmla="*/ 7 h 34"/>
                <a:gd name="T40" fmla="*/ 0 w 910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0" h="34">
                  <a:moveTo>
                    <a:pt x="0" y="0"/>
                  </a:moveTo>
                  <a:lnTo>
                    <a:pt x="3" y="11"/>
                  </a:lnTo>
                  <a:lnTo>
                    <a:pt x="8" y="20"/>
                  </a:lnTo>
                  <a:lnTo>
                    <a:pt x="17" y="25"/>
                  </a:lnTo>
                  <a:lnTo>
                    <a:pt x="28" y="27"/>
                  </a:lnTo>
                  <a:lnTo>
                    <a:pt x="882" y="27"/>
                  </a:lnTo>
                  <a:lnTo>
                    <a:pt x="893" y="25"/>
                  </a:lnTo>
                  <a:lnTo>
                    <a:pt x="902" y="20"/>
                  </a:lnTo>
                  <a:lnTo>
                    <a:pt x="908" y="11"/>
                  </a:lnTo>
                  <a:lnTo>
                    <a:pt x="910" y="0"/>
                  </a:lnTo>
                  <a:lnTo>
                    <a:pt x="910" y="7"/>
                  </a:lnTo>
                  <a:lnTo>
                    <a:pt x="908" y="18"/>
                  </a:lnTo>
                  <a:lnTo>
                    <a:pt x="902" y="26"/>
                  </a:lnTo>
                  <a:lnTo>
                    <a:pt x="893" y="32"/>
                  </a:lnTo>
                  <a:lnTo>
                    <a:pt x="882" y="34"/>
                  </a:lnTo>
                  <a:lnTo>
                    <a:pt x="28" y="34"/>
                  </a:lnTo>
                  <a:lnTo>
                    <a:pt x="17" y="32"/>
                  </a:lnTo>
                  <a:lnTo>
                    <a:pt x="8" y="26"/>
                  </a:lnTo>
                  <a:lnTo>
                    <a:pt x="3" y="18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4" name="Freeform 921"/>
            <p:cNvSpPr>
              <a:spLocks/>
            </p:cNvSpPr>
            <p:nvPr/>
          </p:nvSpPr>
          <p:spPr bwMode="auto">
            <a:xfrm>
              <a:off x="5299075" y="4694238"/>
              <a:ext cx="1570038" cy="409575"/>
            </a:xfrm>
            <a:custGeom>
              <a:avLst/>
              <a:gdLst>
                <a:gd name="T0" fmla="*/ 0 w 989"/>
                <a:gd name="T1" fmla="*/ 0 h 258"/>
                <a:gd name="T2" fmla="*/ 989 w 989"/>
                <a:gd name="T3" fmla="*/ 0 h 258"/>
                <a:gd name="T4" fmla="*/ 907 w 989"/>
                <a:gd name="T5" fmla="*/ 258 h 258"/>
                <a:gd name="T6" fmla="*/ 81 w 989"/>
                <a:gd name="T7" fmla="*/ 258 h 258"/>
                <a:gd name="T8" fmla="*/ 0 w 989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9" h="258">
                  <a:moveTo>
                    <a:pt x="0" y="0"/>
                  </a:moveTo>
                  <a:lnTo>
                    <a:pt x="989" y="0"/>
                  </a:lnTo>
                  <a:lnTo>
                    <a:pt x="907" y="258"/>
                  </a:lnTo>
                  <a:lnTo>
                    <a:pt x="81" y="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F3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solidFill>
                  <a:schemeClr val="lt1"/>
                </a:solidFill>
              </a:endParaRPr>
            </a:p>
          </p:txBody>
        </p:sp>
        <p:sp>
          <p:nvSpPr>
            <p:cNvPr id="215" name="Freeform 922"/>
            <p:cNvSpPr>
              <a:spLocks/>
            </p:cNvSpPr>
            <p:nvPr/>
          </p:nvSpPr>
          <p:spPr bwMode="auto">
            <a:xfrm>
              <a:off x="5475288" y="5243513"/>
              <a:ext cx="1216025" cy="528638"/>
            </a:xfrm>
            <a:custGeom>
              <a:avLst/>
              <a:gdLst>
                <a:gd name="T0" fmla="*/ 8 w 766"/>
                <a:gd name="T1" fmla="*/ 0 h 333"/>
                <a:gd name="T2" fmla="*/ 758 w 766"/>
                <a:gd name="T3" fmla="*/ 0 h 333"/>
                <a:gd name="T4" fmla="*/ 761 w 766"/>
                <a:gd name="T5" fmla="*/ 0 h 333"/>
                <a:gd name="T6" fmla="*/ 763 w 766"/>
                <a:gd name="T7" fmla="*/ 2 h 333"/>
                <a:gd name="T8" fmla="*/ 765 w 766"/>
                <a:gd name="T9" fmla="*/ 5 h 333"/>
                <a:gd name="T10" fmla="*/ 766 w 766"/>
                <a:gd name="T11" fmla="*/ 8 h 333"/>
                <a:gd name="T12" fmla="*/ 766 w 766"/>
                <a:gd name="T13" fmla="*/ 324 h 333"/>
                <a:gd name="T14" fmla="*/ 765 w 766"/>
                <a:gd name="T15" fmla="*/ 328 h 333"/>
                <a:gd name="T16" fmla="*/ 763 w 766"/>
                <a:gd name="T17" fmla="*/ 330 h 333"/>
                <a:gd name="T18" fmla="*/ 761 w 766"/>
                <a:gd name="T19" fmla="*/ 332 h 333"/>
                <a:gd name="T20" fmla="*/ 758 w 766"/>
                <a:gd name="T21" fmla="*/ 333 h 333"/>
                <a:gd name="T22" fmla="*/ 8 w 766"/>
                <a:gd name="T23" fmla="*/ 333 h 333"/>
                <a:gd name="T24" fmla="*/ 5 w 766"/>
                <a:gd name="T25" fmla="*/ 332 h 333"/>
                <a:gd name="T26" fmla="*/ 3 w 766"/>
                <a:gd name="T27" fmla="*/ 330 h 333"/>
                <a:gd name="T28" fmla="*/ 0 w 766"/>
                <a:gd name="T29" fmla="*/ 328 h 333"/>
                <a:gd name="T30" fmla="*/ 0 w 766"/>
                <a:gd name="T31" fmla="*/ 324 h 333"/>
                <a:gd name="T32" fmla="*/ 0 w 766"/>
                <a:gd name="T33" fmla="*/ 8 h 333"/>
                <a:gd name="T34" fmla="*/ 0 w 766"/>
                <a:gd name="T35" fmla="*/ 5 h 333"/>
                <a:gd name="T36" fmla="*/ 3 w 766"/>
                <a:gd name="T37" fmla="*/ 2 h 333"/>
                <a:gd name="T38" fmla="*/ 5 w 766"/>
                <a:gd name="T39" fmla="*/ 0 h 333"/>
                <a:gd name="T40" fmla="*/ 8 w 766"/>
                <a:gd name="T41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6" h="333">
                  <a:moveTo>
                    <a:pt x="8" y="0"/>
                  </a:moveTo>
                  <a:lnTo>
                    <a:pt x="758" y="0"/>
                  </a:lnTo>
                  <a:lnTo>
                    <a:pt x="761" y="0"/>
                  </a:lnTo>
                  <a:lnTo>
                    <a:pt x="763" y="2"/>
                  </a:lnTo>
                  <a:lnTo>
                    <a:pt x="765" y="5"/>
                  </a:lnTo>
                  <a:lnTo>
                    <a:pt x="766" y="8"/>
                  </a:lnTo>
                  <a:lnTo>
                    <a:pt x="766" y="324"/>
                  </a:lnTo>
                  <a:lnTo>
                    <a:pt x="765" y="328"/>
                  </a:lnTo>
                  <a:lnTo>
                    <a:pt x="763" y="330"/>
                  </a:lnTo>
                  <a:lnTo>
                    <a:pt x="761" y="332"/>
                  </a:lnTo>
                  <a:lnTo>
                    <a:pt x="758" y="333"/>
                  </a:lnTo>
                  <a:lnTo>
                    <a:pt x="8" y="333"/>
                  </a:lnTo>
                  <a:lnTo>
                    <a:pt x="5" y="332"/>
                  </a:lnTo>
                  <a:lnTo>
                    <a:pt x="3" y="330"/>
                  </a:lnTo>
                  <a:lnTo>
                    <a:pt x="0" y="328"/>
                  </a:lnTo>
                  <a:lnTo>
                    <a:pt x="0" y="324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6" name="Freeform 923"/>
            <p:cNvSpPr>
              <a:spLocks/>
            </p:cNvSpPr>
            <p:nvPr/>
          </p:nvSpPr>
          <p:spPr bwMode="auto">
            <a:xfrm>
              <a:off x="5475288" y="5243513"/>
              <a:ext cx="1216025" cy="33338"/>
            </a:xfrm>
            <a:custGeom>
              <a:avLst/>
              <a:gdLst>
                <a:gd name="T0" fmla="*/ 8 w 766"/>
                <a:gd name="T1" fmla="*/ 0 h 21"/>
                <a:gd name="T2" fmla="*/ 758 w 766"/>
                <a:gd name="T3" fmla="*/ 0 h 21"/>
                <a:gd name="T4" fmla="*/ 761 w 766"/>
                <a:gd name="T5" fmla="*/ 0 h 21"/>
                <a:gd name="T6" fmla="*/ 763 w 766"/>
                <a:gd name="T7" fmla="*/ 2 h 21"/>
                <a:gd name="T8" fmla="*/ 765 w 766"/>
                <a:gd name="T9" fmla="*/ 5 h 21"/>
                <a:gd name="T10" fmla="*/ 766 w 766"/>
                <a:gd name="T11" fmla="*/ 8 h 21"/>
                <a:gd name="T12" fmla="*/ 766 w 766"/>
                <a:gd name="T13" fmla="*/ 21 h 21"/>
                <a:gd name="T14" fmla="*/ 765 w 766"/>
                <a:gd name="T15" fmla="*/ 18 h 21"/>
                <a:gd name="T16" fmla="*/ 763 w 766"/>
                <a:gd name="T17" fmla="*/ 14 h 21"/>
                <a:gd name="T18" fmla="*/ 761 w 766"/>
                <a:gd name="T19" fmla="*/ 13 h 21"/>
                <a:gd name="T20" fmla="*/ 758 w 766"/>
                <a:gd name="T21" fmla="*/ 12 h 21"/>
                <a:gd name="T22" fmla="*/ 8 w 766"/>
                <a:gd name="T23" fmla="*/ 12 h 21"/>
                <a:gd name="T24" fmla="*/ 5 w 766"/>
                <a:gd name="T25" fmla="*/ 13 h 21"/>
                <a:gd name="T26" fmla="*/ 3 w 766"/>
                <a:gd name="T27" fmla="*/ 14 h 21"/>
                <a:gd name="T28" fmla="*/ 0 w 766"/>
                <a:gd name="T29" fmla="*/ 18 h 21"/>
                <a:gd name="T30" fmla="*/ 0 w 766"/>
                <a:gd name="T31" fmla="*/ 21 h 21"/>
                <a:gd name="T32" fmla="*/ 0 w 766"/>
                <a:gd name="T33" fmla="*/ 8 h 21"/>
                <a:gd name="T34" fmla="*/ 0 w 766"/>
                <a:gd name="T35" fmla="*/ 5 h 21"/>
                <a:gd name="T36" fmla="*/ 3 w 766"/>
                <a:gd name="T37" fmla="*/ 2 h 21"/>
                <a:gd name="T38" fmla="*/ 5 w 766"/>
                <a:gd name="T39" fmla="*/ 0 h 21"/>
                <a:gd name="T40" fmla="*/ 8 w 766"/>
                <a:gd name="T4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6" h="21">
                  <a:moveTo>
                    <a:pt x="8" y="0"/>
                  </a:moveTo>
                  <a:lnTo>
                    <a:pt x="758" y="0"/>
                  </a:lnTo>
                  <a:lnTo>
                    <a:pt x="761" y="0"/>
                  </a:lnTo>
                  <a:lnTo>
                    <a:pt x="763" y="2"/>
                  </a:lnTo>
                  <a:lnTo>
                    <a:pt x="765" y="5"/>
                  </a:lnTo>
                  <a:lnTo>
                    <a:pt x="766" y="8"/>
                  </a:lnTo>
                  <a:lnTo>
                    <a:pt x="766" y="21"/>
                  </a:lnTo>
                  <a:lnTo>
                    <a:pt x="765" y="18"/>
                  </a:lnTo>
                  <a:lnTo>
                    <a:pt x="763" y="14"/>
                  </a:lnTo>
                  <a:lnTo>
                    <a:pt x="761" y="13"/>
                  </a:lnTo>
                  <a:lnTo>
                    <a:pt x="758" y="12"/>
                  </a:lnTo>
                  <a:lnTo>
                    <a:pt x="8" y="12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7" name="Rectangle 924"/>
            <p:cNvSpPr>
              <a:spLocks noChangeArrowheads="1"/>
            </p:cNvSpPr>
            <p:nvPr/>
          </p:nvSpPr>
          <p:spPr bwMode="auto">
            <a:xfrm>
              <a:off x="5907088" y="6130926"/>
              <a:ext cx="347663" cy="206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8" name="Freeform 925"/>
            <p:cNvSpPr>
              <a:spLocks/>
            </p:cNvSpPr>
            <p:nvPr/>
          </p:nvSpPr>
          <p:spPr bwMode="auto">
            <a:xfrm>
              <a:off x="5875338" y="5811838"/>
              <a:ext cx="414338" cy="277813"/>
            </a:xfrm>
            <a:custGeom>
              <a:avLst/>
              <a:gdLst>
                <a:gd name="T0" fmla="*/ 10 w 261"/>
                <a:gd name="T1" fmla="*/ 0 h 175"/>
                <a:gd name="T2" fmla="*/ 251 w 261"/>
                <a:gd name="T3" fmla="*/ 0 h 175"/>
                <a:gd name="T4" fmla="*/ 255 w 261"/>
                <a:gd name="T5" fmla="*/ 1 h 175"/>
                <a:gd name="T6" fmla="*/ 258 w 261"/>
                <a:gd name="T7" fmla="*/ 3 h 175"/>
                <a:gd name="T8" fmla="*/ 260 w 261"/>
                <a:gd name="T9" fmla="*/ 7 h 175"/>
                <a:gd name="T10" fmla="*/ 261 w 261"/>
                <a:gd name="T11" fmla="*/ 10 h 175"/>
                <a:gd name="T12" fmla="*/ 261 w 261"/>
                <a:gd name="T13" fmla="*/ 165 h 175"/>
                <a:gd name="T14" fmla="*/ 260 w 261"/>
                <a:gd name="T15" fmla="*/ 169 h 175"/>
                <a:gd name="T16" fmla="*/ 258 w 261"/>
                <a:gd name="T17" fmla="*/ 172 h 175"/>
                <a:gd name="T18" fmla="*/ 255 w 261"/>
                <a:gd name="T19" fmla="*/ 174 h 175"/>
                <a:gd name="T20" fmla="*/ 251 w 261"/>
                <a:gd name="T21" fmla="*/ 175 h 175"/>
                <a:gd name="T22" fmla="*/ 10 w 261"/>
                <a:gd name="T23" fmla="*/ 175 h 175"/>
                <a:gd name="T24" fmla="*/ 7 w 261"/>
                <a:gd name="T25" fmla="*/ 174 h 175"/>
                <a:gd name="T26" fmla="*/ 4 w 261"/>
                <a:gd name="T27" fmla="*/ 172 h 175"/>
                <a:gd name="T28" fmla="*/ 2 w 261"/>
                <a:gd name="T29" fmla="*/ 169 h 175"/>
                <a:gd name="T30" fmla="*/ 0 w 261"/>
                <a:gd name="T31" fmla="*/ 165 h 175"/>
                <a:gd name="T32" fmla="*/ 0 w 261"/>
                <a:gd name="T33" fmla="*/ 10 h 175"/>
                <a:gd name="T34" fmla="*/ 2 w 261"/>
                <a:gd name="T35" fmla="*/ 7 h 175"/>
                <a:gd name="T36" fmla="*/ 4 w 261"/>
                <a:gd name="T37" fmla="*/ 3 h 175"/>
                <a:gd name="T38" fmla="*/ 7 w 261"/>
                <a:gd name="T39" fmla="*/ 1 h 175"/>
                <a:gd name="T40" fmla="*/ 10 w 261"/>
                <a:gd name="T41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1" h="175">
                  <a:moveTo>
                    <a:pt x="10" y="0"/>
                  </a:moveTo>
                  <a:lnTo>
                    <a:pt x="251" y="0"/>
                  </a:lnTo>
                  <a:lnTo>
                    <a:pt x="255" y="1"/>
                  </a:lnTo>
                  <a:lnTo>
                    <a:pt x="258" y="3"/>
                  </a:lnTo>
                  <a:lnTo>
                    <a:pt x="260" y="7"/>
                  </a:lnTo>
                  <a:lnTo>
                    <a:pt x="261" y="10"/>
                  </a:lnTo>
                  <a:lnTo>
                    <a:pt x="261" y="165"/>
                  </a:lnTo>
                  <a:lnTo>
                    <a:pt x="260" y="169"/>
                  </a:lnTo>
                  <a:lnTo>
                    <a:pt x="258" y="172"/>
                  </a:lnTo>
                  <a:lnTo>
                    <a:pt x="255" y="174"/>
                  </a:lnTo>
                  <a:lnTo>
                    <a:pt x="251" y="175"/>
                  </a:lnTo>
                  <a:lnTo>
                    <a:pt x="10" y="175"/>
                  </a:lnTo>
                  <a:lnTo>
                    <a:pt x="7" y="174"/>
                  </a:lnTo>
                  <a:lnTo>
                    <a:pt x="4" y="172"/>
                  </a:lnTo>
                  <a:lnTo>
                    <a:pt x="2" y="169"/>
                  </a:lnTo>
                  <a:lnTo>
                    <a:pt x="0" y="165"/>
                  </a:lnTo>
                  <a:lnTo>
                    <a:pt x="0" y="10"/>
                  </a:lnTo>
                  <a:lnTo>
                    <a:pt x="2" y="7"/>
                  </a:lnTo>
                  <a:lnTo>
                    <a:pt x="4" y="3"/>
                  </a:lnTo>
                  <a:lnTo>
                    <a:pt x="7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9" name="Freeform 926"/>
            <p:cNvSpPr>
              <a:spLocks/>
            </p:cNvSpPr>
            <p:nvPr/>
          </p:nvSpPr>
          <p:spPr bwMode="auto">
            <a:xfrm>
              <a:off x="5875338" y="5811838"/>
              <a:ext cx="414338" cy="30163"/>
            </a:xfrm>
            <a:custGeom>
              <a:avLst/>
              <a:gdLst>
                <a:gd name="T0" fmla="*/ 10 w 261"/>
                <a:gd name="T1" fmla="*/ 0 h 19"/>
                <a:gd name="T2" fmla="*/ 251 w 261"/>
                <a:gd name="T3" fmla="*/ 0 h 19"/>
                <a:gd name="T4" fmla="*/ 255 w 261"/>
                <a:gd name="T5" fmla="*/ 1 h 19"/>
                <a:gd name="T6" fmla="*/ 258 w 261"/>
                <a:gd name="T7" fmla="*/ 3 h 19"/>
                <a:gd name="T8" fmla="*/ 260 w 261"/>
                <a:gd name="T9" fmla="*/ 7 h 19"/>
                <a:gd name="T10" fmla="*/ 261 w 261"/>
                <a:gd name="T11" fmla="*/ 10 h 19"/>
                <a:gd name="T12" fmla="*/ 261 w 261"/>
                <a:gd name="T13" fmla="*/ 19 h 19"/>
                <a:gd name="T14" fmla="*/ 260 w 261"/>
                <a:gd name="T15" fmla="*/ 14 h 19"/>
                <a:gd name="T16" fmla="*/ 258 w 261"/>
                <a:gd name="T17" fmla="*/ 11 h 19"/>
                <a:gd name="T18" fmla="*/ 255 w 261"/>
                <a:gd name="T19" fmla="*/ 10 h 19"/>
                <a:gd name="T20" fmla="*/ 251 w 261"/>
                <a:gd name="T21" fmla="*/ 9 h 19"/>
                <a:gd name="T22" fmla="*/ 10 w 261"/>
                <a:gd name="T23" fmla="*/ 9 h 19"/>
                <a:gd name="T24" fmla="*/ 7 w 261"/>
                <a:gd name="T25" fmla="*/ 10 h 19"/>
                <a:gd name="T26" fmla="*/ 4 w 261"/>
                <a:gd name="T27" fmla="*/ 11 h 19"/>
                <a:gd name="T28" fmla="*/ 2 w 261"/>
                <a:gd name="T29" fmla="*/ 14 h 19"/>
                <a:gd name="T30" fmla="*/ 0 w 261"/>
                <a:gd name="T31" fmla="*/ 19 h 19"/>
                <a:gd name="T32" fmla="*/ 0 w 261"/>
                <a:gd name="T33" fmla="*/ 10 h 19"/>
                <a:gd name="T34" fmla="*/ 2 w 261"/>
                <a:gd name="T35" fmla="*/ 7 h 19"/>
                <a:gd name="T36" fmla="*/ 4 w 261"/>
                <a:gd name="T37" fmla="*/ 3 h 19"/>
                <a:gd name="T38" fmla="*/ 7 w 261"/>
                <a:gd name="T39" fmla="*/ 1 h 19"/>
                <a:gd name="T40" fmla="*/ 10 w 261"/>
                <a:gd name="T4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1" h="19">
                  <a:moveTo>
                    <a:pt x="10" y="0"/>
                  </a:moveTo>
                  <a:lnTo>
                    <a:pt x="251" y="0"/>
                  </a:lnTo>
                  <a:lnTo>
                    <a:pt x="255" y="1"/>
                  </a:lnTo>
                  <a:lnTo>
                    <a:pt x="258" y="3"/>
                  </a:lnTo>
                  <a:lnTo>
                    <a:pt x="260" y="7"/>
                  </a:lnTo>
                  <a:lnTo>
                    <a:pt x="261" y="10"/>
                  </a:lnTo>
                  <a:lnTo>
                    <a:pt x="261" y="19"/>
                  </a:lnTo>
                  <a:lnTo>
                    <a:pt x="260" y="14"/>
                  </a:lnTo>
                  <a:lnTo>
                    <a:pt x="258" y="11"/>
                  </a:lnTo>
                  <a:lnTo>
                    <a:pt x="255" y="10"/>
                  </a:lnTo>
                  <a:lnTo>
                    <a:pt x="251" y="9"/>
                  </a:lnTo>
                  <a:lnTo>
                    <a:pt x="10" y="9"/>
                  </a:lnTo>
                  <a:lnTo>
                    <a:pt x="7" y="10"/>
                  </a:lnTo>
                  <a:lnTo>
                    <a:pt x="4" y="11"/>
                  </a:lnTo>
                  <a:lnTo>
                    <a:pt x="2" y="14"/>
                  </a:lnTo>
                  <a:lnTo>
                    <a:pt x="0" y="19"/>
                  </a:lnTo>
                  <a:lnTo>
                    <a:pt x="0" y="10"/>
                  </a:lnTo>
                  <a:lnTo>
                    <a:pt x="2" y="7"/>
                  </a:lnTo>
                  <a:lnTo>
                    <a:pt x="4" y="3"/>
                  </a:lnTo>
                  <a:lnTo>
                    <a:pt x="7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8D878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0" name="Freeform 927"/>
            <p:cNvSpPr>
              <a:spLocks/>
            </p:cNvSpPr>
            <p:nvPr/>
          </p:nvSpPr>
          <p:spPr bwMode="auto">
            <a:xfrm>
              <a:off x="5962650" y="5826126"/>
              <a:ext cx="327025" cy="263525"/>
            </a:xfrm>
            <a:custGeom>
              <a:avLst/>
              <a:gdLst>
                <a:gd name="T0" fmla="*/ 0 w 206"/>
                <a:gd name="T1" fmla="*/ 0 h 166"/>
                <a:gd name="T2" fmla="*/ 196 w 206"/>
                <a:gd name="T3" fmla="*/ 0 h 166"/>
                <a:gd name="T4" fmla="*/ 200 w 206"/>
                <a:gd name="T5" fmla="*/ 1 h 166"/>
                <a:gd name="T6" fmla="*/ 203 w 206"/>
                <a:gd name="T7" fmla="*/ 2 h 166"/>
                <a:gd name="T8" fmla="*/ 205 w 206"/>
                <a:gd name="T9" fmla="*/ 5 h 166"/>
                <a:gd name="T10" fmla="*/ 206 w 206"/>
                <a:gd name="T11" fmla="*/ 10 h 166"/>
                <a:gd name="T12" fmla="*/ 206 w 206"/>
                <a:gd name="T13" fmla="*/ 156 h 166"/>
                <a:gd name="T14" fmla="*/ 205 w 206"/>
                <a:gd name="T15" fmla="*/ 160 h 166"/>
                <a:gd name="T16" fmla="*/ 203 w 206"/>
                <a:gd name="T17" fmla="*/ 163 h 166"/>
                <a:gd name="T18" fmla="*/ 200 w 206"/>
                <a:gd name="T19" fmla="*/ 165 h 166"/>
                <a:gd name="T20" fmla="*/ 196 w 206"/>
                <a:gd name="T21" fmla="*/ 166 h 166"/>
                <a:gd name="T22" fmla="*/ 115 w 206"/>
                <a:gd name="T23" fmla="*/ 166 h 166"/>
                <a:gd name="T24" fmla="*/ 0 w 206"/>
                <a:gd name="T2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6" h="166">
                  <a:moveTo>
                    <a:pt x="0" y="0"/>
                  </a:moveTo>
                  <a:lnTo>
                    <a:pt x="196" y="0"/>
                  </a:lnTo>
                  <a:lnTo>
                    <a:pt x="200" y="1"/>
                  </a:lnTo>
                  <a:lnTo>
                    <a:pt x="203" y="2"/>
                  </a:lnTo>
                  <a:lnTo>
                    <a:pt x="205" y="5"/>
                  </a:lnTo>
                  <a:lnTo>
                    <a:pt x="206" y="10"/>
                  </a:lnTo>
                  <a:lnTo>
                    <a:pt x="206" y="156"/>
                  </a:lnTo>
                  <a:lnTo>
                    <a:pt x="205" y="160"/>
                  </a:lnTo>
                  <a:lnTo>
                    <a:pt x="203" y="163"/>
                  </a:lnTo>
                  <a:lnTo>
                    <a:pt x="200" y="165"/>
                  </a:lnTo>
                  <a:lnTo>
                    <a:pt x="196" y="166"/>
                  </a:lnTo>
                  <a:lnTo>
                    <a:pt x="115" y="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C2C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1" name="Freeform 928"/>
            <p:cNvSpPr>
              <a:spLocks/>
            </p:cNvSpPr>
            <p:nvPr/>
          </p:nvSpPr>
          <p:spPr bwMode="auto">
            <a:xfrm>
              <a:off x="5954713" y="5811838"/>
              <a:ext cx="334963" cy="30163"/>
            </a:xfrm>
            <a:custGeom>
              <a:avLst/>
              <a:gdLst>
                <a:gd name="T0" fmla="*/ 0 w 211"/>
                <a:gd name="T1" fmla="*/ 0 h 19"/>
                <a:gd name="T2" fmla="*/ 201 w 211"/>
                <a:gd name="T3" fmla="*/ 0 h 19"/>
                <a:gd name="T4" fmla="*/ 205 w 211"/>
                <a:gd name="T5" fmla="*/ 1 h 19"/>
                <a:gd name="T6" fmla="*/ 208 w 211"/>
                <a:gd name="T7" fmla="*/ 3 h 19"/>
                <a:gd name="T8" fmla="*/ 210 w 211"/>
                <a:gd name="T9" fmla="*/ 7 h 19"/>
                <a:gd name="T10" fmla="*/ 211 w 211"/>
                <a:gd name="T11" fmla="*/ 10 h 19"/>
                <a:gd name="T12" fmla="*/ 211 w 211"/>
                <a:gd name="T13" fmla="*/ 19 h 19"/>
                <a:gd name="T14" fmla="*/ 210 w 211"/>
                <a:gd name="T15" fmla="*/ 14 h 19"/>
                <a:gd name="T16" fmla="*/ 208 w 211"/>
                <a:gd name="T17" fmla="*/ 11 h 19"/>
                <a:gd name="T18" fmla="*/ 205 w 211"/>
                <a:gd name="T19" fmla="*/ 10 h 19"/>
                <a:gd name="T20" fmla="*/ 201 w 211"/>
                <a:gd name="T21" fmla="*/ 9 h 19"/>
                <a:gd name="T22" fmla="*/ 5 w 211"/>
                <a:gd name="T23" fmla="*/ 9 h 19"/>
                <a:gd name="T24" fmla="*/ 0 w 211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19">
                  <a:moveTo>
                    <a:pt x="0" y="0"/>
                  </a:moveTo>
                  <a:lnTo>
                    <a:pt x="201" y="0"/>
                  </a:lnTo>
                  <a:lnTo>
                    <a:pt x="205" y="1"/>
                  </a:lnTo>
                  <a:lnTo>
                    <a:pt x="208" y="3"/>
                  </a:lnTo>
                  <a:lnTo>
                    <a:pt x="210" y="7"/>
                  </a:lnTo>
                  <a:lnTo>
                    <a:pt x="211" y="10"/>
                  </a:lnTo>
                  <a:lnTo>
                    <a:pt x="211" y="19"/>
                  </a:lnTo>
                  <a:lnTo>
                    <a:pt x="210" y="14"/>
                  </a:lnTo>
                  <a:lnTo>
                    <a:pt x="208" y="11"/>
                  </a:lnTo>
                  <a:lnTo>
                    <a:pt x="205" y="10"/>
                  </a:lnTo>
                  <a:lnTo>
                    <a:pt x="201" y="9"/>
                  </a:lnTo>
                  <a:lnTo>
                    <a:pt x="5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6E6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2" name="Rectangle 929"/>
            <p:cNvSpPr>
              <a:spLocks noChangeArrowheads="1"/>
            </p:cNvSpPr>
            <p:nvPr/>
          </p:nvSpPr>
          <p:spPr bwMode="auto">
            <a:xfrm>
              <a:off x="5551488" y="5173663"/>
              <a:ext cx="1058863" cy="33338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3" name="Freeform 930"/>
            <p:cNvSpPr>
              <a:spLocks/>
            </p:cNvSpPr>
            <p:nvPr/>
          </p:nvSpPr>
          <p:spPr bwMode="auto">
            <a:xfrm>
              <a:off x="5513388" y="5426076"/>
              <a:ext cx="111125" cy="66675"/>
            </a:xfrm>
            <a:custGeom>
              <a:avLst/>
              <a:gdLst>
                <a:gd name="T0" fmla="*/ 5 w 70"/>
                <a:gd name="T1" fmla="*/ 0 h 42"/>
                <a:gd name="T2" fmla="*/ 66 w 70"/>
                <a:gd name="T3" fmla="*/ 0 h 42"/>
                <a:gd name="T4" fmla="*/ 68 w 70"/>
                <a:gd name="T5" fmla="*/ 0 h 42"/>
                <a:gd name="T6" fmla="*/ 69 w 70"/>
                <a:gd name="T7" fmla="*/ 2 h 42"/>
                <a:gd name="T8" fmla="*/ 70 w 70"/>
                <a:gd name="T9" fmla="*/ 4 h 42"/>
                <a:gd name="T10" fmla="*/ 70 w 70"/>
                <a:gd name="T11" fmla="*/ 38 h 42"/>
                <a:gd name="T12" fmla="*/ 69 w 70"/>
                <a:gd name="T13" fmla="*/ 40 h 42"/>
                <a:gd name="T14" fmla="*/ 68 w 70"/>
                <a:gd name="T15" fmla="*/ 41 h 42"/>
                <a:gd name="T16" fmla="*/ 66 w 70"/>
                <a:gd name="T17" fmla="*/ 42 h 42"/>
                <a:gd name="T18" fmla="*/ 5 w 70"/>
                <a:gd name="T19" fmla="*/ 42 h 42"/>
                <a:gd name="T20" fmla="*/ 3 w 70"/>
                <a:gd name="T21" fmla="*/ 41 h 42"/>
                <a:gd name="T22" fmla="*/ 0 w 70"/>
                <a:gd name="T23" fmla="*/ 40 h 42"/>
                <a:gd name="T24" fmla="*/ 0 w 70"/>
                <a:gd name="T25" fmla="*/ 38 h 42"/>
                <a:gd name="T26" fmla="*/ 0 w 70"/>
                <a:gd name="T27" fmla="*/ 4 h 42"/>
                <a:gd name="T28" fmla="*/ 0 w 70"/>
                <a:gd name="T29" fmla="*/ 2 h 42"/>
                <a:gd name="T30" fmla="*/ 3 w 70"/>
                <a:gd name="T31" fmla="*/ 0 h 42"/>
                <a:gd name="T32" fmla="*/ 5 w 70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42">
                  <a:moveTo>
                    <a:pt x="5" y="0"/>
                  </a:moveTo>
                  <a:lnTo>
                    <a:pt x="66" y="0"/>
                  </a:lnTo>
                  <a:lnTo>
                    <a:pt x="68" y="0"/>
                  </a:lnTo>
                  <a:lnTo>
                    <a:pt x="69" y="2"/>
                  </a:lnTo>
                  <a:lnTo>
                    <a:pt x="70" y="4"/>
                  </a:lnTo>
                  <a:lnTo>
                    <a:pt x="70" y="38"/>
                  </a:lnTo>
                  <a:lnTo>
                    <a:pt x="69" y="40"/>
                  </a:lnTo>
                  <a:lnTo>
                    <a:pt x="68" y="41"/>
                  </a:lnTo>
                  <a:lnTo>
                    <a:pt x="66" y="42"/>
                  </a:lnTo>
                  <a:lnTo>
                    <a:pt x="5" y="42"/>
                  </a:lnTo>
                  <a:lnTo>
                    <a:pt x="3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4" name="Freeform 931"/>
            <p:cNvSpPr>
              <a:spLocks/>
            </p:cNvSpPr>
            <p:nvPr/>
          </p:nvSpPr>
          <p:spPr bwMode="auto">
            <a:xfrm>
              <a:off x="5513388" y="5508626"/>
              <a:ext cx="128588" cy="68263"/>
            </a:xfrm>
            <a:custGeom>
              <a:avLst/>
              <a:gdLst>
                <a:gd name="T0" fmla="*/ 5 w 81"/>
                <a:gd name="T1" fmla="*/ 0 h 43"/>
                <a:gd name="T2" fmla="*/ 77 w 81"/>
                <a:gd name="T3" fmla="*/ 0 h 43"/>
                <a:gd name="T4" fmla="*/ 79 w 81"/>
                <a:gd name="T5" fmla="*/ 0 h 43"/>
                <a:gd name="T6" fmla="*/ 80 w 81"/>
                <a:gd name="T7" fmla="*/ 2 h 43"/>
                <a:gd name="T8" fmla="*/ 81 w 81"/>
                <a:gd name="T9" fmla="*/ 5 h 43"/>
                <a:gd name="T10" fmla="*/ 81 w 81"/>
                <a:gd name="T11" fmla="*/ 38 h 43"/>
                <a:gd name="T12" fmla="*/ 80 w 81"/>
                <a:gd name="T13" fmla="*/ 41 h 43"/>
                <a:gd name="T14" fmla="*/ 79 w 81"/>
                <a:gd name="T15" fmla="*/ 42 h 43"/>
                <a:gd name="T16" fmla="*/ 77 w 81"/>
                <a:gd name="T17" fmla="*/ 43 h 43"/>
                <a:gd name="T18" fmla="*/ 5 w 81"/>
                <a:gd name="T19" fmla="*/ 43 h 43"/>
                <a:gd name="T20" fmla="*/ 3 w 81"/>
                <a:gd name="T21" fmla="*/ 42 h 43"/>
                <a:gd name="T22" fmla="*/ 0 w 81"/>
                <a:gd name="T23" fmla="*/ 41 h 43"/>
                <a:gd name="T24" fmla="*/ 0 w 81"/>
                <a:gd name="T25" fmla="*/ 38 h 43"/>
                <a:gd name="T26" fmla="*/ 0 w 81"/>
                <a:gd name="T27" fmla="*/ 5 h 43"/>
                <a:gd name="T28" fmla="*/ 0 w 81"/>
                <a:gd name="T29" fmla="*/ 2 h 43"/>
                <a:gd name="T30" fmla="*/ 3 w 81"/>
                <a:gd name="T31" fmla="*/ 0 h 43"/>
                <a:gd name="T32" fmla="*/ 5 w 81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43">
                  <a:moveTo>
                    <a:pt x="5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1" y="5"/>
                  </a:lnTo>
                  <a:lnTo>
                    <a:pt x="81" y="38"/>
                  </a:lnTo>
                  <a:lnTo>
                    <a:pt x="80" y="41"/>
                  </a:lnTo>
                  <a:lnTo>
                    <a:pt x="79" y="42"/>
                  </a:lnTo>
                  <a:lnTo>
                    <a:pt x="77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5" name="Freeform 932"/>
            <p:cNvSpPr>
              <a:spLocks/>
            </p:cNvSpPr>
            <p:nvPr/>
          </p:nvSpPr>
          <p:spPr bwMode="auto">
            <a:xfrm>
              <a:off x="5513388" y="5592763"/>
              <a:ext cx="169863" cy="66675"/>
            </a:xfrm>
            <a:custGeom>
              <a:avLst/>
              <a:gdLst>
                <a:gd name="T0" fmla="*/ 5 w 107"/>
                <a:gd name="T1" fmla="*/ 0 h 42"/>
                <a:gd name="T2" fmla="*/ 104 w 107"/>
                <a:gd name="T3" fmla="*/ 0 h 42"/>
                <a:gd name="T4" fmla="*/ 105 w 107"/>
                <a:gd name="T5" fmla="*/ 0 h 42"/>
                <a:gd name="T6" fmla="*/ 107 w 107"/>
                <a:gd name="T7" fmla="*/ 2 h 42"/>
                <a:gd name="T8" fmla="*/ 107 w 107"/>
                <a:gd name="T9" fmla="*/ 4 h 42"/>
                <a:gd name="T10" fmla="*/ 107 w 107"/>
                <a:gd name="T11" fmla="*/ 38 h 42"/>
                <a:gd name="T12" fmla="*/ 107 w 107"/>
                <a:gd name="T13" fmla="*/ 40 h 42"/>
                <a:gd name="T14" fmla="*/ 105 w 107"/>
                <a:gd name="T15" fmla="*/ 41 h 42"/>
                <a:gd name="T16" fmla="*/ 104 w 107"/>
                <a:gd name="T17" fmla="*/ 42 h 42"/>
                <a:gd name="T18" fmla="*/ 5 w 107"/>
                <a:gd name="T19" fmla="*/ 42 h 42"/>
                <a:gd name="T20" fmla="*/ 3 w 107"/>
                <a:gd name="T21" fmla="*/ 41 h 42"/>
                <a:gd name="T22" fmla="*/ 0 w 107"/>
                <a:gd name="T23" fmla="*/ 40 h 42"/>
                <a:gd name="T24" fmla="*/ 0 w 107"/>
                <a:gd name="T25" fmla="*/ 38 h 42"/>
                <a:gd name="T26" fmla="*/ 0 w 107"/>
                <a:gd name="T27" fmla="*/ 4 h 42"/>
                <a:gd name="T28" fmla="*/ 0 w 107"/>
                <a:gd name="T29" fmla="*/ 2 h 42"/>
                <a:gd name="T30" fmla="*/ 3 w 107"/>
                <a:gd name="T31" fmla="*/ 0 h 42"/>
                <a:gd name="T32" fmla="*/ 5 w 107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7" h="42">
                  <a:moveTo>
                    <a:pt x="5" y="0"/>
                  </a:moveTo>
                  <a:lnTo>
                    <a:pt x="104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7" y="38"/>
                  </a:lnTo>
                  <a:lnTo>
                    <a:pt x="107" y="40"/>
                  </a:lnTo>
                  <a:lnTo>
                    <a:pt x="105" y="41"/>
                  </a:lnTo>
                  <a:lnTo>
                    <a:pt x="104" y="42"/>
                  </a:lnTo>
                  <a:lnTo>
                    <a:pt x="5" y="42"/>
                  </a:lnTo>
                  <a:lnTo>
                    <a:pt x="3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6" name="Freeform 933"/>
            <p:cNvSpPr>
              <a:spLocks/>
            </p:cNvSpPr>
            <p:nvPr/>
          </p:nvSpPr>
          <p:spPr bwMode="auto">
            <a:xfrm>
              <a:off x="6516688" y="5508626"/>
              <a:ext cx="134938" cy="68263"/>
            </a:xfrm>
            <a:custGeom>
              <a:avLst/>
              <a:gdLst>
                <a:gd name="T0" fmla="*/ 3 w 85"/>
                <a:gd name="T1" fmla="*/ 0 h 43"/>
                <a:gd name="T2" fmla="*/ 82 w 85"/>
                <a:gd name="T3" fmla="*/ 0 h 43"/>
                <a:gd name="T4" fmla="*/ 84 w 85"/>
                <a:gd name="T5" fmla="*/ 0 h 43"/>
                <a:gd name="T6" fmla="*/ 85 w 85"/>
                <a:gd name="T7" fmla="*/ 2 h 43"/>
                <a:gd name="T8" fmla="*/ 85 w 85"/>
                <a:gd name="T9" fmla="*/ 5 h 43"/>
                <a:gd name="T10" fmla="*/ 85 w 85"/>
                <a:gd name="T11" fmla="*/ 38 h 43"/>
                <a:gd name="T12" fmla="*/ 85 w 85"/>
                <a:gd name="T13" fmla="*/ 41 h 43"/>
                <a:gd name="T14" fmla="*/ 84 w 85"/>
                <a:gd name="T15" fmla="*/ 42 h 43"/>
                <a:gd name="T16" fmla="*/ 82 w 85"/>
                <a:gd name="T17" fmla="*/ 43 h 43"/>
                <a:gd name="T18" fmla="*/ 3 w 85"/>
                <a:gd name="T19" fmla="*/ 43 h 43"/>
                <a:gd name="T20" fmla="*/ 2 w 85"/>
                <a:gd name="T21" fmla="*/ 42 h 43"/>
                <a:gd name="T22" fmla="*/ 0 w 85"/>
                <a:gd name="T23" fmla="*/ 41 h 43"/>
                <a:gd name="T24" fmla="*/ 0 w 85"/>
                <a:gd name="T25" fmla="*/ 38 h 43"/>
                <a:gd name="T26" fmla="*/ 0 w 85"/>
                <a:gd name="T27" fmla="*/ 5 h 43"/>
                <a:gd name="T28" fmla="*/ 0 w 85"/>
                <a:gd name="T29" fmla="*/ 2 h 43"/>
                <a:gd name="T30" fmla="*/ 2 w 85"/>
                <a:gd name="T31" fmla="*/ 0 h 43"/>
                <a:gd name="T32" fmla="*/ 3 w 85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5" h="43">
                  <a:moveTo>
                    <a:pt x="3" y="0"/>
                  </a:moveTo>
                  <a:lnTo>
                    <a:pt x="82" y="0"/>
                  </a:lnTo>
                  <a:lnTo>
                    <a:pt x="84" y="0"/>
                  </a:lnTo>
                  <a:lnTo>
                    <a:pt x="85" y="2"/>
                  </a:lnTo>
                  <a:lnTo>
                    <a:pt x="85" y="5"/>
                  </a:lnTo>
                  <a:lnTo>
                    <a:pt x="85" y="38"/>
                  </a:lnTo>
                  <a:lnTo>
                    <a:pt x="85" y="41"/>
                  </a:lnTo>
                  <a:lnTo>
                    <a:pt x="84" y="42"/>
                  </a:lnTo>
                  <a:lnTo>
                    <a:pt x="82" y="43"/>
                  </a:lnTo>
                  <a:lnTo>
                    <a:pt x="3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7" name="Freeform 934"/>
            <p:cNvSpPr>
              <a:spLocks/>
            </p:cNvSpPr>
            <p:nvPr/>
          </p:nvSpPr>
          <p:spPr bwMode="auto">
            <a:xfrm>
              <a:off x="6473825" y="5592763"/>
              <a:ext cx="177800" cy="66675"/>
            </a:xfrm>
            <a:custGeom>
              <a:avLst/>
              <a:gdLst>
                <a:gd name="T0" fmla="*/ 4 w 112"/>
                <a:gd name="T1" fmla="*/ 0 h 42"/>
                <a:gd name="T2" fmla="*/ 109 w 112"/>
                <a:gd name="T3" fmla="*/ 0 h 42"/>
                <a:gd name="T4" fmla="*/ 110 w 112"/>
                <a:gd name="T5" fmla="*/ 0 h 42"/>
                <a:gd name="T6" fmla="*/ 112 w 112"/>
                <a:gd name="T7" fmla="*/ 2 h 42"/>
                <a:gd name="T8" fmla="*/ 112 w 112"/>
                <a:gd name="T9" fmla="*/ 4 h 42"/>
                <a:gd name="T10" fmla="*/ 112 w 112"/>
                <a:gd name="T11" fmla="*/ 38 h 42"/>
                <a:gd name="T12" fmla="*/ 112 w 112"/>
                <a:gd name="T13" fmla="*/ 40 h 42"/>
                <a:gd name="T14" fmla="*/ 110 w 112"/>
                <a:gd name="T15" fmla="*/ 41 h 42"/>
                <a:gd name="T16" fmla="*/ 109 w 112"/>
                <a:gd name="T17" fmla="*/ 42 h 42"/>
                <a:gd name="T18" fmla="*/ 4 w 112"/>
                <a:gd name="T19" fmla="*/ 42 h 42"/>
                <a:gd name="T20" fmla="*/ 2 w 112"/>
                <a:gd name="T21" fmla="*/ 41 h 42"/>
                <a:gd name="T22" fmla="*/ 0 w 112"/>
                <a:gd name="T23" fmla="*/ 40 h 42"/>
                <a:gd name="T24" fmla="*/ 0 w 112"/>
                <a:gd name="T25" fmla="*/ 38 h 42"/>
                <a:gd name="T26" fmla="*/ 0 w 112"/>
                <a:gd name="T27" fmla="*/ 4 h 42"/>
                <a:gd name="T28" fmla="*/ 0 w 112"/>
                <a:gd name="T29" fmla="*/ 2 h 42"/>
                <a:gd name="T30" fmla="*/ 2 w 112"/>
                <a:gd name="T31" fmla="*/ 0 h 42"/>
                <a:gd name="T32" fmla="*/ 4 w 11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42">
                  <a:moveTo>
                    <a:pt x="4" y="0"/>
                  </a:moveTo>
                  <a:lnTo>
                    <a:pt x="109" y="0"/>
                  </a:lnTo>
                  <a:lnTo>
                    <a:pt x="110" y="0"/>
                  </a:lnTo>
                  <a:lnTo>
                    <a:pt x="112" y="2"/>
                  </a:lnTo>
                  <a:lnTo>
                    <a:pt x="112" y="4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0" y="41"/>
                  </a:lnTo>
                  <a:lnTo>
                    <a:pt x="109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8" name="Freeform 935"/>
            <p:cNvSpPr>
              <a:spLocks/>
            </p:cNvSpPr>
            <p:nvPr/>
          </p:nvSpPr>
          <p:spPr bwMode="auto">
            <a:xfrm>
              <a:off x="6356350" y="567531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9" name="Freeform 936"/>
            <p:cNvSpPr>
              <a:spLocks/>
            </p:cNvSpPr>
            <p:nvPr/>
          </p:nvSpPr>
          <p:spPr bwMode="auto">
            <a:xfrm>
              <a:off x="5513388" y="5675313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9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9 w 43"/>
                <a:gd name="T17" fmla="*/ 42 h 42"/>
                <a:gd name="T18" fmla="*/ 5 w 43"/>
                <a:gd name="T19" fmla="*/ 42 h 42"/>
                <a:gd name="T20" fmla="*/ 3 w 43"/>
                <a:gd name="T21" fmla="*/ 41 h 42"/>
                <a:gd name="T22" fmla="*/ 0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0 w 43"/>
                <a:gd name="T29" fmla="*/ 2 h 42"/>
                <a:gd name="T30" fmla="*/ 3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5" y="42"/>
                  </a:lnTo>
                  <a:lnTo>
                    <a:pt x="3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0" name="Freeform 937"/>
            <p:cNvSpPr>
              <a:spLocks/>
            </p:cNvSpPr>
            <p:nvPr/>
          </p:nvSpPr>
          <p:spPr bwMode="auto">
            <a:xfrm>
              <a:off x="5599113" y="567531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1" name="Freeform 938"/>
            <p:cNvSpPr>
              <a:spLocks/>
            </p:cNvSpPr>
            <p:nvPr/>
          </p:nvSpPr>
          <p:spPr bwMode="auto">
            <a:xfrm>
              <a:off x="5684838" y="567531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9 w 42"/>
                <a:gd name="T3" fmla="*/ 0 h 42"/>
                <a:gd name="T4" fmla="*/ 41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1 w 42"/>
                <a:gd name="T15" fmla="*/ 41 h 42"/>
                <a:gd name="T16" fmla="*/ 39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2" name="Freeform 939"/>
            <p:cNvSpPr>
              <a:spLocks/>
            </p:cNvSpPr>
            <p:nvPr/>
          </p:nvSpPr>
          <p:spPr bwMode="auto">
            <a:xfrm>
              <a:off x="5770563" y="5675313"/>
              <a:ext cx="85725" cy="66675"/>
            </a:xfrm>
            <a:custGeom>
              <a:avLst/>
              <a:gdLst>
                <a:gd name="T0" fmla="*/ 4 w 54"/>
                <a:gd name="T1" fmla="*/ 0 h 42"/>
                <a:gd name="T2" fmla="*/ 51 w 54"/>
                <a:gd name="T3" fmla="*/ 0 h 42"/>
                <a:gd name="T4" fmla="*/ 53 w 54"/>
                <a:gd name="T5" fmla="*/ 0 h 42"/>
                <a:gd name="T6" fmla="*/ 54 w 54"/>
                <a:gd name="T7" fmla="*/ 2 h 42"/>
                <a:gd name="T8" fmla="*/ 54 w 54"/>
                <a:gd name="T9" fmla="*/ 4 h 42"/>
                <a:gd name="T10" fmla="*/ 54 w 54"/>
                <a:gd name="T11" fmla="*/ 38 h 42"/>
                <a:gd name="T12" fmla="*/ 54 w 54"/>
                <a:gd name="T13" fmla="*/ 40 h 42"/>
                <a:gd name="T14" fmla="*/ 53 w 54"/>
                <a:gd name="T15" fmla="*/ 41 h 42"/>
                <a:gd name="T16" fmla="*/ 51 w 54"/>
                <a:gd name="T17" fmla="*/ 42 h 42"/>
                <a:gd name="T18" fmla="*/ 4 w 54"/>
                <a:gd name="T19" fmla="*/ 42 h 42"/>
                <a:gd name="T20" fmla="*/ 2 w 54"/>
                <a:gd name="T21" fmla="*/ 41 h 42"/>
                <a:gd name="T22" fmla="*/ 0 w 54"/>
                <a:gd name="T23" fmla="*/ 40 h 42"/>
                <a:gd name="T24" fmla="*/ 0 w 54"/>
                <a:gd name="T25" fmla="*/ 38 h 42"/>
                <a:gd name="T26" fmla="*/ 0 w 54"/>
                <a:gd name="T27" fmla="*/ 4 h 42"/>
                <a:gd name="T28" fmla="*/ 0 w 54"/>
                <a:gd name="T29" fmla="*/ 2 h 42"/>
                <a:gd name="T30" fmla="*/ 2 w 54"/>
                <a:gd name="T31" fmla="*/ 0 h 42"/>
                <a:gd name="T32" fmla="*/ 4 w 54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42">
                  <a:moveTo>
                    <a:pt x="4" y="0"/>
                  </a:moveTo>
                  <a:lnTo>
                    <a:pt x="51" y="0"/>
                  </a:lnTo>
                  <a:lnTo>
                    <a:pt x="53" y="0"/>
                  </a:lnTo>
                  <a:lnTo>
                    <a:pt x="54" y="2"/>
                  </a:lnTo>
                  <a:lnTo>
                    <a:pt x="54" y="4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1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3" name="Freeform 940"/>
            <p:cNvSpPr>
              <a:spLocks/>
            </p:cNvSpPr>
            <p:nvPr/>
          </p:nvSpPr>
          <p:spPr bwMode="auto">
            <a:xfrm>
              <a:off x="5875338" y="5675313"/>
              <a:ext cx="355600" cy="66675"/>
            </a:xfrm>
            <a:custGeom>
              <a:avLst/>
              <a:gdLst>
                <a:gd name="T0" fmla="*/ 5 w 224"/>
                <a:gd name="T1" fmla="*/ 0 h 42"/>
                <a:gd name="T2" fmla="*/ 221 w 224"/>
                <a:gd name="T3" fmla="*/ 0 h 42"/>
                <a:gd name="T4" fmla="*/ 223 w 224"/>
                <a:gd name="T5" fmla="*/ 0 h 42"/>
                <a:gd name="T6" fmla="*/ 224 w 224"/>
                <a:gd name="T7" fmla="*/ 2 h 42"/>
                <a:gd name="T8" fmla="*/ 224 w 224"/>
                <a:gd name="T9" fmla="*/ 4 h 42"/>
                <a:gd name="T10" fmla="*/ 224 w 224"/>
                <a:gd name="T11" fmla="*/ 38 h 42"/>
                <a:gd name="T12" fmla="*/ 224 w 224"/>
                <a:gd name="T13" fmla="*/ 40 h 42"/>
                <a:gd name="T14" fmla="*/ 223 w 224"/>
                <a:gd name="T15" fmla="*/ 41 h 42"/>
                <a:gd name="T16" fmla="*/ 221 w 224"/>
                <a:gd name="T17" fmla="*/ 42 h 42"/>
                <a:gd name="T18" fmla="*/ 5 w 224"/>
                <a:gd name="T19" fmla="*/ 42 h 42"/>
                <a:gd name="T20" fmla="*/ 3 w 224"/>
                <a:gd name="T21" fmla="*/ 41 h 42"/>
                <a:gd name="T22" fmla="*/ 2 w 224"/>
                <a:gd name="T23" fmla="*/ 40 h 42"/>
                <a:gd name="T24" fmla="*/ 0 w 224"/>
                <a:gd name="T25" fmla="*/ 38 h 42"/>
                <a:gd name="T26" fmla="*/ 0 w 224"/>
                <a:gd name="T27" fmla="*/ 4 h 42"/>
                <a:gd name="T28" fmla="*/ 2 w 224"/>
                <a:gd name="T29" fmla="*/ 2 h 42"/>
                <a:gd name="T30" fmla="*/ 3 w 224"/>
                <a:gd name="T31" fmla="*/ 0 h 42"/>
                <a:gd name="T32" fmla="*/ 5 w 224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4" h="42">
                  <a:moveTo>
                    <a:pt x="5" y="0"/>
                  </a:moveTo>
                  <a:lnTo>
                    <a:pt x="221" y="0"/>
                  </a:lnTo>
                  <a:lnTo>
                    <a:pt x="223" y="0"/>
                  </a:lnTo>
                  <a:lnTo>
                    <a:pt x="224" y="2"/>
                  </a:lnTo>
                  <a:lnTo>
                    <a:pt x="224" y="4"/>
                  </a:lnTo>
                  <a:lnTo>
                    <a:pt x="224" y="38"/>
                  </a:lnTo>
                  <a:lnTo>
                    <a:pt x="224" y="40"/>
                  </a:lnTo>
                  <a:lnTo>
                    <a:pt x="223" y="41"/>
                  </a:lnTo>
                  <a:lnTo>
                    <a:pt x="221" y="42"/>
                  </a:lnTo>
                  <a:lnTo>
                    <a:pt x="5" y="42"/>
                  </a:lnTo>
                  <a:lnTo>
                    <a:pt x="3" y="41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4" name="Freeform 941"/>
            <p:cNvSpPr>
              <a:spLocks/>
            </p:cNvSpPr>
            <p:nvPr/>
          </p:nvSpPr>
          <p:spPr bwMode="auto">
            <a:xfrm>
              <a:off x="6249988" y="5675313"/>
              <a:ext cx="88900" cy="66675"/>
            </a:xfrm>
            <a:custGeom>
              <a:avLst/>
              <a:gdLst>
                <a:gd name="T0" fmla="*/ 4 w 56"/>
                <a:gd name="T1" fmla="*/ 0 h 42"/>
                <a:gd name="T2" fmla="*/ 51 w 56"/>
                <a:gd name="T3" fmla="*/ 0 h 42"/>
                <a:gd name="T4" fmla="*/ 54 w 56"/>
                <a:gd name="T5" fmla="*/ 0 h 42"/>
                <a:gd name="T6" fmla="*/ 55 w 56"/>
                <a:gd name="T7" fmla="*/ 2 h 42"/>
                <a:gd name="T8" fmla="*/ 56 w 56"/>
                <a:gd name="T9" fmla="*/ 4 h 42"/>
                <a:gd name="T10" fmla="*/ 56 w 56"/>
                <a:gd name="T11" fmla="*/ 38 h 42"/>
                <a:gd name="T12" fmla="*/ 55 w 56"/>
                <a:gd name="T13" fmla="*/ 40 h 42"/>
                <a:gd name="T14" fmla="*/ 54 w 56"/>
                <a:gd name="T15" fmla="*/ 41 h 42"/>
                <a:gd name="T16" fmla="*/ 51 w 56"/>
                <a:gd name="T17" fmla="*/ 42 h 42"/>
                <a:gd name="T18" fmla="*/ 4 w 56"/>
                <a:gd name="T19" fmla="*/ 42 h 42"/>
                <a:gd name="T20" fmla="*/ 2 w 56"/>
                <a:gd name="T21" fmla="*/ 41 h 42"/>
                <a:gd name="T22" fmla="*/ 1 w 56"/>
                <a:gd name="T23" fmla="*/ 40 h 42"/>
                <a:gd name="T24" fmla="*/ 0 w 56"/>
                <a:gd name="T25" fmla="*/ 38 h 42"/>
                <a:gd name="T26" fmla="*/ 0 w 56"/>
                <a:gd name="T27" fmla="*/ 4 h 42"/>
                <a:gd name="T28" fmla="*/ 1 w 56"/>
                <a:gd name="T29" fmla="*/ 2 h 42"/>
                <a:gd name="T30" fmla="*/ 2 w 56"/>
                <a:gd name="T31" fmla="*/ 0 h 42"/>
                <a:gd name="T32" fmla="*/ 4 w 56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42">
                  <a:moveTo>
                    <a:pt x="4" y="0"/>
                  </a:moveTo>
                  <a:lnTo>
                    <a:pt x="51" y="0"/>
                  </a:lnTo>
                  <a:lnTo>
                    <a:pt x="54" y="0"/>
                  </a:lnTo>
                  <a:lnTo>
                    <a:pt x="55" y="2"/>
                  </a:lnTo>
                  <a:lnTo>
                    <a:pt x="56" y="4"/>
                  </a:lnTo>
                  <a:lnTo>
                    <a:pt x="56" y="38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5" name="Freeform 942"/>
            <p:cNvSpPr>
              <a:spLocks/>
            </p:cNvSpPr>
            <p:nvPr/>
          </p:nvSpPr>
          <p:spPr bwMode="auto">
            <a:xfrm>
              <a:off x="5513388" y="5341938"/>
              <a:ext cx="68263" cy="68263"/>
            </a:xfrm>
            <a:custGeom>
              <a:avLst/>
              <a:gdLst>
                <a:gd name="T0" fmla="*/ 5 w 43"/>
                <a:gd name="T1" fmla="*/ 0 h 43"/>
                <a:gd name="T2" fmla="*/ 39 w 43"/>
                <a:gd name="T3" fmla="*/ 0 h 43"/>
                <a:gd name="T4" fmla="*/ 41 w 43"/>
                <a:gd name="T5" fmla="*/ 0 h 43"/>
                <a:gd name="T6" fmla="*/ 42 w 43"/>
                <a:gd name="T7" fmla="*/ 3 h 43"/>
                <a:gd name="T8" fmla="*/ 43 w 43"/>
                <a:gd name="T9" fmla="*/ 5 h 43"/>
                <a:gd name="T10" fmla="*/ 43 w 43"/>
                <a:gd name="T11" fmla="*/ 39 h 43"/>
                <a:gd name="T12" fmla="*/ 42 w 43"/>
                <a:gd name="T13" fmla="*/ 41 h 43"/>
                <a:gd name="T14" fmla="*/ 41 w 43"/>
                <a:gd name="T15" fmla="*/ 42 h 43"/>
                <a:gd name="T16" fmla="*/ 39 w 43"/>
                <a:gd name="T17" fmla="*/ 43 h 43"/>
                <a:gd name="T18" fmla="*/ 5 w 43"/>
                <a:gd name="T19" fmla="*/ 43 h 43"/>
                <a:gd name="T20" fmla="*/ 3 w 43"/>
                <a:gd name="T21" fmla="*/ 42 h 43"/>
                <a:gd name="T22" fmla="*/ 0 w 43"/>
                <a:gd name="T23" fmla="*/ 41 h 43"/>
                <a:gd name="T24" fmla="*/ 0 w 43"/>
                <a:gd name="T25" fmla="*/ 39 h 43"/>
                <a:gd name="T26" fmla="*/ 0 w 43"/>
                <a:gd name="T27" fmla="*/ 5 h 43"/>
                <a:gd name="T28" fmla="*/ 0 w 43"/>
                <a:gd name="T29" fmla="*/ 3 h 43"/>
                <a:gd name="T30" fmla="*/ 3 w 43"/>
                <a:gd name="T31" fmla="*/ 0 h 43"/>
                <a:gd name="T32" fmla="*/ 5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5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39"/>
                  </a:lnTo>
                  <a:lnTo>
                    <a:pt x="42" y="41"/>
                  </a:lnTo>
                  <a:lnTo>
                    <a:pt x="41" y="42"/>
                  </a:lnTo>
                  <a:lnTo>
                    <a:pt x="39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6" name="Freeform 943"/>
            <p:cNvSpPr>
              <a:spLocks/>
            </p:cNvSpPr>
            <p:nvPr/>
          </p:nvSpPr>
          <p:spPr bwMode="auto">
            <a:xfrm>
              <a:off x="559911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9 w 42"/>
                <a:gd name="T3" fmla="*/ 0 h 43"/>
                <a:gd name="T4" fmla="*/ 40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0 w 42"/>
                <a:gd name="T15" fmla="*/ 42 h 43"/>
                <a:gd name="T16" fmla="*/ 39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1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1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7" name="Freeform 944"/>
            <p:cNvSpPr>
              <a:spLocks/>
            </p:cNvSpPr>
            <p:nvPr/>
          </p:nvSpPr>
          <p:spPr bwMode="auto">
            <a:xfrm>
              <a:off x="5684838" y="5341938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9 w 43"/>
                <a:gd name="T3" fmla="*/ 0 h 43"/>
                <a:gd name="T4" fmla="*/ 41 w 43"/>
                <a:gd name="T5" fmla="*/ 0 h 43"/>
                <a:gd name="T6" fmla="*/ 42 w 43"/>
                <a:gd name="T7" fmla="*/ 3 h 43"/>
                <a:gd name="T8" fmla="*/ 43 w 43"/>
                <a:gd name="T9" fmla="*/ 5 h 43"/>
                <a:gd name="T10" fmla="*/ 43 w 43"/>
                <a:gd name="T11" fmla="*/ 39 h 43"/>
                <a:gd name="T12" fmla="*/ 42 w 43"/>
                <a:gd name="T13" fmla="*/ 41 h 43"/>
                <a:gd name="T14" fmla="*/ 41 w 43"/>
                <a:gd name="T15" fmla="*/ 42 h 43"/>
                <a:gd name="T16" fmla="*/ 39 w 43"/>
                <a:gd name="T17" fmla="*/ 43 h 43"/>
                <a:gd name="T18" fmla="*/ 4 w 43"/>
                <a:gd name="T19" fmla="*/ 43 h 43"/>
                <a:gd name="T20" fmla="*/ 3 w 43"/>
                <a:gd name="T21" fmla="*/ 42 h 43"/>
                <a:gd name="T22" fmla="*/ 0 w 43"/>
                <a:gd name="T23" fmla="*/ 41 h 43"/>
                <a:gd name="T24" fmla="*/ 0 w 43"/>
                <a:gd name="T25" fmla="*/ 39 h 43"/>
                <a:gd name="T26" fmla="*/ 0 w 43"/>
                <a:gd name="T27" fmla="*/ 5 h 43"/>
                <a:gd name="T28" fmla="*/ 0 w 43"/>
                <a:gd name="T29" fmla="*/ 3 h 43"/>
                <a:gd name="T30" fmla="*/ 3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39"/>
                  </a:lnTo>
                  <a:lnTo>
                    <a:pt x="42" y="41"/>
                  </a:lnTo>
                  <a:lnTo>
                    <a:pt x="41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3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8" name="Freeform 945"/>
            <p:cNvSpPr>
              <a:spLocks/>
            </p:cNvSpPr>
            <p:nvPr/>
          </p:nvSpPr>
          <p:spPr bwMode="auto">
            <a:xfrm>
              <a:off x="577056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9 w 42"/>
                <a:gd name="T3" fmla="*/ 0 h 43"/>
                <a:gd name="T4" fmla="*/ 40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0 w 42"/>
                <a:gd name="T15" fmla="*/ 42 h 43"/>
                <a:gd name="T16" fmla="*/ 39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1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1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9" name="Freeform 946"/>
            <p:cNvSpPr>
              <a:spLocks/>
            </p:cNvSpPr>
            <p:nvPr/>
          </p:nvSpPr>
          <p:spPr bwMode="auto">
            <a:xfrm>
              <a:off x="5856288" y="5341938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9 w 43"/>
                <a:gd name="T3" fmla="*/ 0 h 43"/>
                <a:gd name="T4" fmla="*/ 41 w 43"/>
                <a:gd name="T5" fmla="*/ 0 h 43"/>
                <a:gd name="T6" fmla="*/ 42 w 43"/>
                <a:gd name="T7" fmla="*/ 3 h 43"/>
                <a:gd name="T8" fmla="*/ 43 w 43"/>
                <a:gd name="T9" fmla="*/ 5 h 43"/>
                <a:gd name="T10" fmla="*/ 43 w 43"/>
                <a:gd name="T11" fmla="*/ 39 h 43"/>
                <a:gd name="T12" fmla="*/ 42 w 43"/>
                <a:gd name="T13" fmla="*/ 41 h 43"/>
                <a:gd name="T14" fmla="*/ 41 w 43"/>
                <a:gd name="T15" fmla="*/ 42 h 43"/>
                <a:gd name="T16" fmla="*/ 39 w 43"/>
                <a:gd name="T17" fmla="*/ 43 h 43"/>
                <a:gd name="T18" fmla="*/ 4 w 43"/>
                <a:gd name="T19" fmla="*/ 43 h 43"/>
                <a:gd name="T20" fmla="*/ 3 w 43"/>
                <a:gd name="T21" fmla="*/ 42 h 43"/>
                <a:gd name="T22" fmla="*/ 0 w 43"/>
                <a:gd name="T23" fmla="*/ 41 h 43"/>
                <a:gd name="T24" fmla="*/ 0 w 43"/>
                <a:gd name="T25" fmla="*/ 39 h 43"/>
                <a:gd name="T26" fmla="*/ 0 w 43"/>
                <a:gd name="T27" fmla="*/ 5 h 43"/>
                <a:gd name="T28" fmla="*/ 0 w 43"/>
                <a:gd name="T29" fmla="*/ 3 h 43"/>
                <a:gd name="T30" fmla="*/ 3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3" y="39"/>
                  </a:lnTo>
                  <a:lnTo>
                    <a:pt x="42" y="41"/>
                  </a:lnTo>
                  <a:lnTo>
                    <a:pt x="41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3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0" name="Freeform 947"/>
            <p:cNvSpPr>
              <a:spLocks/>
            </p:cNvSpPr>
            <p:nvPr/>
          </p:nvSpPr>
          <p:spPr bwMode="auto">
            <a:xfrm>
              <a:off x="594201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1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1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1" name="Freeform 948"/>
            <p:cNvSpPr>
              <a:spLocks/>
            </p:cNvSpPr>
            <p:nvPr/>
          </p:nvSpPr>
          <p:spPr bwMode="auto">
            <a:xfrm>
              <a:off x="6027738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9 w 42"/>
                <a:gd name="T3" fmla="*/ 0 h 43"/>
                <a:gd name="T4" fmla="*/ 41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1 w 42"/>
                <a:gd name="T15" fmla="*/ 42 h 43"/>
                <a:gd name="T16" fmla="*/ 39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0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1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2" name="Freeform 949"/>
            <p:cNvSpPr>
              <a:spLocks/>
            </p:cNvSpPr>
            <p:nvPr/>
          </p:nvSpPr>
          <p:spPr bwMode="auto">
            <a:xfrm>
              <a:off x="611346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1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1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3" name="Freeform 950"/>
            <p:cNvSpPr>
              <a:spLocks/>
            </p:cNvSpPr>
            <p:nvPr/>
          </p:nvSpPr>
          <p:spPr bwMode="auto">
            <a:xfrm>
              <a:off x="6199188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9 w 42"/>
                <a:gd name="T3" fmla="*/ 0 h 43"/>
                <a:gd name="T4" fmla="*/ 41 w 42"/>
                <a:gd name="T5" fmla="*/ 0 h 43"/>
                <a:gd name="T6" fmla="*/ 42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2 w 42"/>
                <a:gd name="T13" fmla="*/ 41 h 43"/>
                <a:gd name="T14" fmla="*/ 41 w 42"/>
                <a:gd name="T15" fmla="*/ 42 h 43"/>
                <a:gd name="T16" fmla="*/ 39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0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2" y="41"/>
                  </a:lnTo>
                  <a:lnTo>
                    <a:pt x="41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4" name="Freeform 951"/>
            <p:cNvSpPr>
              <a:spLocks/>
            </p:cNvSpPr>
            <p:nvPr/>
          </p:nvSpPr>
          <p:spPr bwMode="auto">
            <a:xfrm>
              <a:off x="628491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1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1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1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1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5" name="Freeform 952"/>
            <p:cNvSpPr>
              <a:spLocks/>
            </p:cNvSpPr>
            <p:nvPr/>
          </p:nvSpPr>
          <p:spPr bwMode="auto">
            <a:xfrm>
              <a:off x="6369050" y="5341938"/>
              <a:ext cx="68263" cy="68263"/>
            </a:xfrm>
            <a:custGeom>
              <a:avLst/>
              <a:gdLst>
                <a:gd name="T0" fmla="*/ 5 w 43"/>
                <a:gd name="T1" fmla="*/ 0 h 43"/>
                <a:gd name="T2" fmla="*/ 40 w 43"/>
                <a:gd name="T3" fmla="*/ 0 h 43"/>
                <a:gd name="T4" fmla="*/ 42 w 43"/>
                <a:gd name="T5" fmla="*/ 0 h 43"/>
                <a:gd name="T6" fmla="*/ 43 w 43"/>
                <a:gd name="T7" fmla="*/ 3 h 43"/>
                <a:gd name="T8" fmla="*/ 43 w 43"/>
                <a:gd name="T9" fmla="*/ 5 h 43"/>
                <a:gd name="T10" fmla="*/ 43 w 43"/>
                <a:gd name="T11" fmla="*/ 39 h 43"/>
                <a:gd name="T12" fmla="*/ 43 w 43"/>
                <a:gd name="T13" fmla="*/ 41 h 43"/>
                <a:gd name="T14" fmla="*/ 42 w 43"/>
                <a:gd name="T15" fmla="*/ 42 h 43"/>
                <a:gd name="T16" fmla="*/ 40 w 43"/>
                <a:gd name="T17" fmla="*/ 43 h 43"/>
                <a:gd name="T18" fmla="*/ 5 w 43"/>
                <a:gd name="T19" fmla="*/ 43 h 43"/>
                <a:gd name="T20" fmla="*/ 3 w 43"/>
                <a:gd name="T21" fmla="*/ 42 h 43"/>
                <a:gd name="T22" fmla="*/ 1 w 43"/>
                <a:gd name="T23" fmla="*/ 41 h 43"/>
                <a:gd name="T24" fmla="*/ 0 w 43"/>
                <a:gd name="T25" fmla="*/ 39 h 43"/>
                <a:gd name="T26" fmla="*/ 0 w 43"/>
                <a:gd name="T27" fmla="*/ 5 h 43"/>
                <a:gd name="T28" fmla="*/ 1 w 43"/>
                <a:gd name="T29" fmla="*/ 3 h 43"/>
                <a:gd name="T30" fmla="*/ 3 w 43"/>
                <a:gd name="T31" fmla="*/ 0 h 43"/>
                <a:gd name="T32" fmla="*/ 5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5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2" y="42"/>
                  </a:lnTo>
                  <a:lnTo>
                    <a:pt x="40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6" name="Freeform 953"/>
            <p:cNvSpPr>
              <a:spLocks/>
            </p:cNvSpPr>
            <p:nvPr/>
          </p:nvSpPr>
          <p:spPr bwMode="auto">
            <a:xfrm>
              <a:off x="6456363" y="5341938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1 w 42"/>
                <a:gd name="T7" fmla="*/ 3 h 43"/>
                <a:gd name="T8" fmla="*/ 42 w 42"/>
                <a:gd name="T9" fmla="*/ 5 h 43"/>
                <a:gd name="T10" fmla="*/ 42 w 42"/>
                <a:gd name="T11" fmla="*/ 39 h 43"/>
                <a:gd name="T12" fmla="*/ 41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9 h 43"/>
                <a:gd name="T26" fmla="*/ 0 w 42"/>
                <a:gd name="T27" fmla="*/ 5 h 43"/>
                <a:gd name="T28" fmla="*/ 0 w 42"/>
                <a:gd name="T29" fmla="*/ 3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3"/>
                  </a:lnTo>
                  <a:lnTo>
                    <a:pt x="42" y="5"/>
                  </a:lnTo>
                  <a:lnTo>
                    <a:pt x="42" y="39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7" name="Freeform 954"/>
            <p:cNvSpPr>
              <a:spLocks/>
            </p:cNvSpPr>
            <p:nvPr/>
          </p:nvSpPr>
          <p:spPr bwMode="auto">
            <a:xfrm>
              <a:off x="6537325" y="5341938"/>
              <a:ext cx="114300" cy="68263"/>
            </a:xfrm>
            <a:custGeom>
              <a:avLst/>
              <a:gdLst>
                <a:gd name="T0" fmla="*/ 5 w 72"/>
                <a:gd name="T1" fmla="*/ 0 h 43"/>
                <a:gd name="T2" fmla="*/ 69 w 72"/>
                <a:gd name="T3" fmla="*/ 0 h 43"/>
                <a:gd name="T4" fmla="*/ 70 w 72"/>
                <a:gd name="T5" fmla="*/ 0 h 43"/>
                <a:gd name="T6" fmla="*/ 72 w 72"/>
                <a:gd name="T7" fmla="*/ 3 h 43"/>
                <a:gd name="T8" fmla="*/ 72 w 72"/>
                <a:gd name="T9" fmla="*/ 5 h 43"/>
                <a:gd name="T10" fmla="*/ 72 w 72"/>
                <a:gd name="T11" fmla="*/ 39 h 43"/>
                <a:gd name="T12" fmla="*/ 72 w 72"/>
                <a:gd name="T13" fmla="*/ 41 h 43"/>
                <a:gd name="T14" fmla="*/ 70 w 72"/>
                <a:gd name="T15" fmla="*/ 42 h 43"/>
                <a:gd name="T16" fmla="*/ 69 w 72"/>
                <a:gd name="T17" fmla="*/ 43 h 43"/>
                <a:gd name="T18" fmla="*/ 5 w 72"/>
                <a:gd name="T19" fmla="*/ 43 h 43"/>
                <a:gd name="T20" fmla="*/ 2 w 72"/>
                <a:gd name="T21" fmla="*/ 42 h 43"/>
                <a:gd name="T22" fmla="*/ 1 w 72"/>
                <a:gd name="T23" fmla="*/ 41 h 43"/>
                <a:gd name="T24" fmla="*/ 0 w 72"/>
                <a:gd name="T25" fmla="*/ 39 h 43"/>
                <a:gd name="T26" fmla="*/ 0 w 72"/>
                <a:gd name="T27" fmla="*/ 5 h 43"/>
                <a:gd name="T28" fmla="*/ 1 w 72"/>
                <a:gd name="T29" fmla="*/ 3 h 43"/>
                <a:gd name="T30" fmla="*/ 2 w 72"/>
                <a:gd name="T31" fmla="*/ 0 h 43"/>
                <a:gd name="T32" fmla="*/ 5 w 7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43">
                  <a:moveTo>
                    <a:pt x="5" y="0"/>
                  </a:moveTo>
                  <a:lnTo>
                    <a:pt x="69" y="0"/>
                  </a:lnTo>
                  <a:lnTo>
                    <a:pt x="70" y="0"/>
                  </a:lnTo>
                  <a:lnTo>
                    <a:pt x="72" y="3"/>
                  </a:lnTo>
                  <a:lnTo>
                    <a:pt x="72" y="5"/>
                  </a:lnTo>
                  <a:lnTo>
                    <a:pt x="72" y="39"/>
                  </a:lnTo>
                  <a:lnTo>
                    <a:pt x="72" y="41"/>
                  </a:lnTo>
                  <a:lnTo>
                    <a:pt x="70" y="42"/>
                  </a:lnTo>
                  <a:lnTo>
                    <a:pt x="69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8" name="Freeform 955"/>
            <p:cNvSpPr>
              <a:spLocks/>
            </p:cNvSpPr>
            <p:nvPr/>
          </p:nvSpPr>
          <p:spPr bwMode="auto">
            <a:xfrm>
              <a:off x="6440488" y="5700713"/>
              <a:ext cx="58738" cy="39688"/>
            </a:xfrm>
            <a:custGeom>
              <a:avLst/>
              <a:gdLst>
                <a:gd name="T0" fmla="*/ 4 w 37"/>
                <a:gd name="T1" fmla="*/ 0 h 25"/>
                <a:gd name="T2" fmla="*/ 34 w 37"/>
                <a:gd name="T3" fmla="*/ 0 h 25"/>
                <a:gd name="T4" fmla="*/ 35 w 37"/>
                <a:gd name="T5" fmla="*/ 1 h 25"/>
                <a:gd name="T6" fmla="*/ 37 w 37"/>
                <a:gd name="T7" fmla="*/ 2 h 25"/>
                <a:gd name="T8" fmla="*/ 37 w 37"/>
                <a:gd name="T9" fmla="*/ 5 h 25"/>
                <a:gd name="T10" fmla="*/ 37 w 37"/>
                <a:gd name="T11" fmla="*/ 22 h 25"/>
                <a:gd name="T12" fmla="*/ 37 w 37"/>
                <a:gd name="T13" fmla="*/ 23 h 25"/>
                <a:gd name="T14" fmla="*/ 35 w 37"/>
                <a:gd name="T15" fmla="*/ 25 h 25"/>
                <a:gd name="T16" fmla="*/ 34 w 37"/>
                <a:gd name="T17" fmla="*/ 25 h 25"/>
                <a:gd name="T18" fmla="*/ 4 w 37"/>
                <a:gd name="T19" fmla="*/ 25 h 25"/>
                <a:gd name="T20" fmla="*/ 2 w 37"/>
                <a:gd name="T21" fmla="*/ 25 h 25"/>
                <a:gd name="T22" fmla="*/ 1 w 37"/>
                <a:gd name="T23" fmla="*/ 23 h 25"/>
                <a:gd name="T24" fmla="*/ 0 w 37"/>
                <a:gd name="T25" fmla="*/ 22 h 25"/>
                <a:gd name="T26" fmla="*/ 0 w 37"/>
                <a:gd name="T27" fmla="*/ 5 h 25"/>
                <a:gd name="T28" fmla="*/ 1 w 37"/>
                <a:gd name="T29" fmla="*/ 2 h 25"/>
                <a:gd name="T30" fmla="*/ 2 w 37"/>
                <a:gd name="T31" fmla="*/ 1 h 25"/>
                <a:gd name="T32" fmla="*/ 4 w 37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2"/>
                  </a:lnTo>
                  <a:lnTo>
                    <a:pt x="37" y="5"/>
                  </a:lnTo>
                  <a:lnTo>
                    <a:pt x="37" y="22"/>
                  </a:lnTo>
                  <a:lnTo>
                    <a:pt x="37" y="23"/>
                  </a:lnTo>
                  <a:lnTo>
                    <a:pt x="35" y="25"/>
                  </a:lnTo>
                  <a:lnTo>
                    <a:pt x="3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9" name="Freeform 956"/>
            <p:cNvSpPr>
              <a:spLocks/>
            </p:cNvSpPr>
            <p:nvPr/>
          </p:nvSpPr>
          <p:spPr bwMode="auto">
            <a:xfrm>
              <a:off x="6511925" y="5675313"/>
              <a:ext cx="68263" cy="65088"/>
            </a:xfrm>
            <a:custGeom>
              <a:avLst/>
              <a:gdLst>
                <a:gd name="T0" fmla="*/ 4 w 43"/>
                <a:gd name="T1" fmla="*/ 0 h 41"/>
                <a:gd name="T2" fmla="*/ 40 w 43"/>
                <a:gd name="T3" fmla="*/ 0 h 41"/>
                <a:gd name="T4" fmla="*/ 42 w 43"/>
                <a:gd name="T5" fmla="*/ 0 h 41"/>
                <a:gd name="T6" fmla="*/ 43 w 43"/>
                <a:gd name="T7" fmla="*/ 2 h 41"/>
                <a:gd name="T8" fmla="*/ 43 w 43"/>
                <a:gd name="T9" fmla="*/ 4 h 41"/>
                <a:gd name="T10" fmla="*/ 43 w 43"/>
                <a:gd name="T11" fmla="*/ 38 h 41"/>
                <a:gd name="T12" fmla="*/ 43 w 43"/>
                <a:gd name="T13" fmla="*/ 39 h 41"/>
                <a:gd name="T14" fmla="*/ 42 w 43"/>
                <a:gd name="T15" fmla="*/ 41 h 41"/>
                <a:gd name="T16" fmla="*/ 40 w 43"/>
                <a:gd name="T17" fmla="*/ 41 h 41"/>
                <a:gd name="T18" fmla="*/ 4 w 43"/>
                <a:gd name="T19" fmla="*/ 41 h 41"/>
                <a:gd name="T20" fmla="*/ 2 w 43"/>
                <a:gd name="T21" fmla="*/ 41 h 41"/>
                <a:gd name="T22" fmla="*/ 1 w 43"/>
                <a:gd name="T23" fmla="*/ 39 h 41"/>
                <a:gd name="T24" fmla="*/ 0 w 43"/>
                <a:gd name="T25" fmla="*/ 38 h 41"/>
                <a:gd name="T26" fmla="*/ 0 w 43"/>
                <a:gd name="T27" fmla="*/ 4 h 41"/>
                <a:gd name="T28" fmla="*/ 1 w 43"/>
                <a:gd name="T29" fmla="*/ 2 h 41"/>
                <a:gd name="T30" fmla="*/ 2 w 43"/>
                <a:gd name="T31" fmla="*/ 0 h 41"/>
                <a:gd name="T32" fmla="*/ 4 w 43"/>
                <a:gd name="T3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1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2" y="41"/>
                  </a:lnTo>
                  <a:lnTo>
                    <a:pt x="40" y="41"/>
                  </a:lnTo>
                  <a:lnTo>
                    <a:pt x="4" y="41"/>
                  </a:lnTo>
                  <a:lnTo>
                    <a:pt x="2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0" name="Freeform 957"/>
            <p:cNvSpPr>
              <a:spLocks/>
            </p:cNvSpPr>
            <p:nvPr/>
          </p:nvSpPr>
          <p:spPr bwMode="auto">
            <a:xfrm>
              <a:off x="6592888" y="5700713"/>
              <a:ext cx="58738" cy="39688"/>
            </a:xfrm>
            <a:custGeom>
              <a:avLst/>
              <a:gdLst>
                <a:gd name="T0" fmla="*/ 4 w 37"/>
                <a:gd name="T1" fmla="*/ 0 h 25"/>
                <a:gd name="T2" fmla="*/ 34 w 37"/>
                <a:gd name="T3" fmla="*/ 0 h 25"/>
                <a:gd name="T4" fmla="*/ 35 w 37"/>
                <a:gd name="T5" fmla="*/ 1 h 25"/>
                <a:gd name="T6" fmla="*/ 37 w 37"/>
                <a:gd name="T7" fmla="*/ 2 h 25"/>
                <a:gd name="T8" fmla="*/ 37 w 37"/>
                <a:gd name="T9" fmla="*/ 5 h 25"/>
                <a:gd name="T10" fmla="*/ 37 w 37"/>
                <a:gd name="T11" fmla="*/ 22 h 25"/>
                <a:gd name="T12" fmla="*/ 37 w 37"/>
                <a:gd name="T13" fmla="*/ 23 h 25"/>
                <a:gd name="T14" fmla="*/ 35 w 37"/>
                <a:gd name="T15" fmla="*/ 25 h 25"/>
                <a:gd name="T16" fmla="*/ 34 w 37"/>
                <a:gd name="T17" fmla="*/ 25 h 25"/>
                <a:gd name="T18" fmla="*/ 4 w 37"/>
                <a:gd name="T19" fmla="*/ 25 h 25"/>
                <a:gd name="T20" fmla="*/ 2 w 37"/>
                <a:gd name="T21" fmla="*/ 25 h 25"/>
                <a:gd name="T22" fmla="*/ 1 w 37"/>
                <a:gd name="T23" fmla="*/ 23 h 25"/>
                <a:gd name="T24" fmla="*/ 0 w 37"/>
                <a:gd name="T25" fmla="*/ 22 h 25"/>
                <a:gd name="T26" fmla="*/ 0 w 37"/>
                <a:gd name="T27" fmla="*/ 5 h 25"/>
                <a:gd name="T28" fmla="*/ 1 w 37"/>
                <a:gd name="T29" fmla="*/ 2 h 25"/>
                <a:gd name="T30" fmla="*/ 2 w 37"/>
                <a:gd name="T31" fmla="*/ 1 h 25"/>
                <a:gd name="T32" fmla="*/ 4 w 37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2"/>
                  </a:lnTo>
                  <a:lnTo>
                    <a:pt x="37" y="5"/>
                  </a:lnTo>
                  <a:lnTo>
                    <a:pt x="37" y="22"/>
                  </a:lnTo>
                  <a:lnTo>
                    <a:pt x="37" y="23"/>
                  </a:lnTo>
                  <a:lnTo>
                    <a:pt x="35" y="25"/>
                  </a:lnTo>
                  <a:lnTo>
                    <a:pt x="3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1" name="Freeform 958"/>
            <p:cNvSpPr>
              <a:spLocks/>
            </p:cNvSpPr>
            <p:nvPr/>
          </p:nvSpPr>
          <p:spPr bwMode="auto">
            <a:xfrm>
              <a:off x="5513388" y="5675313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9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9 w 43"/>
                <a:gd name="T17" fmla="*/ 42 h 42"/>
                <a:gd name="T18" fmla="*/ 5 w 43"/>
                <a:gd name="T19" fmla="*/ 42 h 42"/>
                <a:gd name="T20" fmla="*/ 3 w 43"/>
                <a:gd name="T21" fmla="*/ 41 h 42"/>
                <a:gd name="T22" fmla="*/ 0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0 w 43"/>
                <a:gd name="T29" fmla="*/ 2 h 42"/>
                <a:gd name="T30" fmla="*/ 3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5" y="42"/>
                  </a:lnTo>
                  <a:lnTo>
                    <a:pt x="3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2" name="Freeform 959"/>
            <p:cNvSpPr>
              <a:spLocks/>
            </p:cNvSpPr>
            <p:nvPr/>
          </p:nvSpPr>
          <p:spPr bwMode="auto">
            <a:xfrm>
              <a:off x="5702300" y="5592763"/>
              <a:ext cx="68263" cy="66675"/>
            </a:xfrm>
            <a:custGeom>
              <a:avLst/>
              <a:gdLst>
                <a:gd name="T0" fmla="*/ 4 w 43"/>
                <a:gd name="T1" fmla="*/ 0 h 42"/>
                <a:gd name="T2" fmla="*/ 39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9 w 43"/>
                <a:gd name="T17" fmla="*/ 42 h 42"/>
                <a:gd name="T18" fmla="*/ 4 w 43"/>
                <a:gd name="T19" fmla="*/ 42 h 42"/>
                <a:gd name="T20" fmla="*/ 3 w 43"/>
                <a:gd name="T21" fmla="*/ 41 h 42"/>
                <a:gd name="T22" fmla="*/ 0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0 w 43"/>
                <a:gd name="T29" fmla="*/ 2 h 42"/>
                <a:gd name="T30" fmla="*/ 3 w 43"/>
                <a:gd name="T31" fmla="*/ 0 h 42"/>
                <a:gd name="T32" fmla="*/ 4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3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3" name="Freeform 960"/>
            <p:cNvSpPr>
              <a:spLocks/>
            </p:cNvSpPr>
            <p:nvPr/>
          </p:nvSpPr>
          <p:spPr bwMode="auto">
            <a:xfrm>
              <a:off x="5788025" y="559276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4" name="Freeform 961"/>
            <p:cNvSpPr>
              <a:spLocks/>
            </p:cNvSpPr>
            <p:nvPr/>
          </p:nvSpPr>
          <p:spPr bwMode="auto">
            <a:xfrm>
              <a:off x="5873750" y="559276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9 w 42"/>
                <a:gd name="T3" fmla="*/ 0 h 42"/>
                <a:gd name="T4" fmla="*/ 41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1 w 42"/>
                <a:gd name="T15" fmla="*/ 41 h 42"/>
                <a:gd name="T16" fmla="*/ 39 w 42"/>
                <a:gd name="T17" fmla="*/ 42 h 42"/>
                <a:gd name="T18" fmla="*/ 4 w 42"/>
                <a:gd name="T19" fmla="*/ 42 h 42"/>
                <a:gd name="T20" fmla="*/ 1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1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5" name="Freeform 962"/>
            <p:cNvSpPr>
              <a:spLocks/>
            </p:cNvSpPr>
            <p:nvPr/>
          </p:nvSpPr>
          <p:spPr bwMode="auto">
            <a:xfrm>
              <a:off x="5959475" y="559276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6" name="Freeform 963"/>
            <p:cNvSpPr>
              <a:spLocks/>
            </p:cNvSpPr>
            <p:nvPr/>
          </p:nvSpPr>
          <p:spPr bwMode="auto">
            <a:xfrm>
              <a:off x="6045200" y="559276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9 w 42"/>
                <a:gd name="T3" fmla="*/ 0 h 42"/>
                <a:gd name="T4" fmla="*/ 41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1 w 42"/>
                <a:gd name="T15" fmla="*/ 41 h 42"/>
                <a:gd name="T16" fmla="*/ 39 w 42"/>
                <a:gd name="T17" fmla="*/ 42 h 42"/>
                <a:gd name="T18" fmla="*/ 4 w 42"/>
                <a:gd name="T19" fmla="*/ 42 h 42"/>
                <a:gd name="T20" fmla="*/ 1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1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7" name="Freeform 964"/>
            <p:cNvSpPr>
              <a:spLocks/>
            </p:cNvSpPr>
            <p:nvPr/>
          </p:nvSpPr>
          <p:spPr bwMode="auto">
            <a:xfrm>
              <a:off x="6130925" y="5592763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8" name="Freeform 965"/>
            <p:cNvSpPr>
              <a:spLocks/>
            </p:cNvSpPr>
            <p:nvPr/>
          </p:nvSpPr>
          <p:spPr bwMode="auto">
            <a:xfrm>
              <a:off x="6215063" y="5592763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40 w 43"/>
                <a:gd name="T3" fmla="*/ 0 h 42"/>
                <a:gd name="T4" fmla="*/ 42 w 43"/>
                <a:gd name="T5" fmla="*/ 0 h 42"/>
                <a:gd name="T6" fmla="*/ 43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3 w 43"/>
                <a:gd name="T13" fmla="*/ 40 h 42"/>
                <a:gd name="T14" fmla="*/ 42 w 43"/>
                <a:gd name="T15" fmla="*/ 41 h 42"/>
                <a:gd name="T16" fmla="*/ 40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40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9" name="Freeform 966"/>
            <p:cNvSpPr>
              <a:spLocks/>
            </p:cNvSpPr>
            <p:nvPr/>
          </p:nvSpPr>
          <p:spPr bwMode="auto">
            <a:xfrm>
              <a:off x="6302375" y="5592763"/>
              <a:ext cx="66675" cy="66675"/>
            </a:xfrm>
            <a:custGeom>
              <a:avLst/>
              <a:gdLst>
                <a:gd name="T0" fmla="*/ 3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3 w 42"/>
                <a:gd name="T19" fmla="*/ 42 h 42"/>
                <a:gd name="T20" fmla="*/ 2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2 w 42"/>
                <a:gd name="T31" fmla="*/ 0 h 42"/>
                <a:gd name="T32" fmla="*/ 3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0" name="Freeform 967"/>
            <p:cNvSpPr>
              <a:spLocks/>
            </p:cNvSpPr>
            <p:nvPr/>
          </p:nvSpPr>
          <p:spPr bwMode="auto">
            <a:xfrm>
              <a:off x="6386513" y="5592763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40 w 43"/>
                <a:gd name="T3" fmla="*/ 0 h 42"/>
                <a:gd name="T4" fmla="*/ 41 w 43"/>
                <a:gd name="T5" fmla="*/ 0 h 42"/>
                <a:gd name="T6" fmla="*/ 43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3 w 43"/>
                <a:gd name="T13" fmla="*/ 40 h 42"/>
                <a:gd name="T14" fmla="*/ 41 w 43"/>
                <a:gd name="T15" fmla="*/ 41 h 42"/>
                <a:gd name="T16" fmla="*/ 40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40" y="0"/>
                  </a:lnTo>
                  <a:lnTo>
                    <a:pt x="41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40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1" name="Freeform 968"/>
            <p:cNvSpPr>
              <a:spLocks/>
            </p:cNvSpPr>
            <p:nvPr/>
          </p:nvSpPr>
          <p:spPr bwMode="auto">
            <a:xfrm>
              <a:off x="5513388" y="5289551"/>
              <a:ext cx="71438" cy="38100"/>
            </a:xfrm>
            <a:custGeom>
              <a:avLst/>
              <a:gdLst>
                <a:gd name="T0" fmla="*/ 5 w 45"/>
                <a:gd name="T1" fmla="*/ 0 h 24"/>
                <a:gd name="T2" fmla="*/ 41 w 45"/>
                <a:gd name="T3" fmla="*/ 0 h 24"/>
                <a:gd name="T4" fmla="*/ 43 w 45"/>
                <a:gd name="T5" fmla="*/ 0 h 24"/>
                <a:gd name="T6" fmla="*/ 44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4 w 45"/>
                <a:gd name="T13" fmla="*/ 21 h 24"/>
                <a:gd name="T14" fmla="*/ 43 w 45"/>
                <a:gd name="T15" fmla="*/ 23 h 24"/>
                <a:gd name="T16" fmla="*/ 41 w 45"/>
                <a:gd name="T17" fmla="*/ 24 h 24"/>
                <a:gd name="T18" fmla="*/ 5 w 45"/>
                <a:gd name="T19" fmla="*/ 24 h 24"/>
                <a:gd name="T20" fmla="*/ 3 w 45"/>
                <a:gd name="T21" fmla="*/ 23 h 24"/>
                <a:gd name="T22" fmla="*/ 2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2 w 45"/>
                <a:gd name="T29" fmla="*/ 2 h 24"/>
                <a:gd name="T30" fmla="*/ 3 w 45"/>
                <a:gd name="T31" fmla="*/ 0 h 24"/>
                <a:gd name="T32" fmla="*/ 5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5" y="0"/>
                  </a:moveTo>
                  <a:lnTo>
                    <a:pt x="41" y="0"/>
                  </a:lnTo>
                  <a:lnTo>
                    <a:pt x="43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4" y="21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5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2" name="Freeform 969"/>
            <p:cNvSpPr>
              <a:spLocks/>
            </p:cNvSpPr>
            <p:nvPr/>
          </p:nvSpPr>
          <p:spPr bwMode="auto">
            <a:xfrm>
              <a:off x="5611813" y="5289551"/>
              <a:ext cx="69850" cy="38100"/>
            </a:xfrm>
            <a:custGeom>
              <a:avLst/>
              <a:gdLst>
                <a:gd name="T0" fmla="*/ 4 w 44"/>
                <a:gd name="T1" fmla="*/ 0 h 24"/>
                <a:gd name="T2" fmla="*/ 40 w 44"/>
                <a:gd name="T3" fmla="*/ 0 h 24"/>
                <a:gd name="T4" fmla="*/ 42 w 44"/>
                <a:gd name="T5" fmla="*/ 0 h 24"/>
                <a:gd name="T6" fmla="*/ 43 w 44"/>
                <a:gd name="T7" fmla="*/ 2 h 24"/>
                <a:gd name="T8" fmla="*/ 44 w 44"/>
                <a:gd name="T9" fmla="*/ 4 h 24"/>
                <a:gd name="T10" fmla="*/ 44 w 44"/>
                <a:gd name="T11" fmla="*/ 19 h 24"/>
                <a:gd name="T12" fmla="*/ 43 w 44"/>
                <a:gd name="T13" fmla="*/ 21 h 24"/>
                <a:gd name="T14" fmla="*/ 42 w 44"/>
                <a:gd name="T15" fmla="*/ 23 h 24"/>
                <a:gd name="T16" fmla="*/ 40 w 44"/>
                <a:gd name="T17" fmla="*/ 24 h 24"/>
                <a:gd name="T18" fmla="*/ 4 w 44"/>
                <a:gd name="T19" fmla="*/ 24 h 24"/>
                <a:gd name="T20" fmla="*/ 2 w 44"/>
                <a:gd name="T21" fmla="*/ 23 h 24"/>
                <a:gd name="T22" fmla="*/ 1 w 44"/>
                <a:gd name="T23" fmla="*/ 21 h 24"/>
                <a:gd name="T24" fmla="*/ 0 w 44"/>
                <a:gd name="T25" fmla="*/ 19 h 24"/>
                <a:gd name="T26" fmla="*/ 0 w 44"/>
                <a:gd name="T27" fmla="*/ 4 h 24"/>
                <a:gd name="T28" fmla="*/ 1 w 44"/>
                <a:gd name="T29" fmla="*/ 2 h 24"/>
                <a:gd name="T30" fmla="*/ 2 w 44"/>
                <a:gd name="T31" fmla="*/ 0 h 24"/>
                <a:gd name="T32" fmla="*/ 4 w 44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24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4" y="4"/>
                  </a:lnTo>
                  <a:lnTo>
                    <a:pt x="44" y="19"/>
                  </a:lnTo>
                  <a:lnTo>
                    <a:pt x="43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3" name="Freeform 970"/>
            <p:cNvSpPr>
              <a:spLocks/>
            </p:cNvSpPr>
            <p:nvPr/>
          </p:nvSpPr>
          <p:spPr bwMode="auto">
            <a:xfrm>
              <a:off x="5708650" y="5289551"/>
              <a:ext cx="69850" cy="38100"/>
            </a:xfrm>
            <a:custGeom>
              <a:avLst/>
              <a:gdLst>
                <a:gd name="T0" fmla="*/ 4 w 44"/>
                <a:gd name="T1" fmla="*/ 0 h 24"/>
                <a:gd name="T2" fmla="*/ 40 w 44"/>
                <a:gd name="T3" fmla="*/ 0 h 24"/>
                <a:gd name="T4" fmla="*/ 42 w 44"/>
                <a:gd name="T5" fmla="*/ 0 h 24"/>
                <a:gd name="T6" fmla="*/ 43 w 44"/>
                <a:gd name="T7" fmla="*/ 2 h 24"/>
                <a:gd name="T8" fmla="*/ 44 w 44"/>
                <a:gd name="T9" fmla="*/ 4 h 24"/>
                <a:gd name="T10" fmla="*/ 44 w 44"/>
                <a:gd name="T11" fmla="*/ 19 h 24"/>
                <a:gd name="T12" fmla="*/ 43 w 44"/>
                <a:gd name="T13" fmla="*/ 21 h 24"/>
                <a:gd name="T14" fmla="*/ 42 w 44"/>
                <a:gd name="T15" fmla="*/ 23 h 24"/>
                <a:gd name="T16" fmla="*/ 40 w 44"/>
                <a:gd name="T17" fmla="*/ 24 h 24"/>
                <a:gd name="T18" fmla="*/ 4 w 44"/>
                <a:gd name="T19" fmla="*/ 24 h 24"/>
                <a:gd name="T20" fmla="*/ 2 w 44"/>
                <a:gd name="T21" fmla="*/ 23 h 24"/>
                <a:gd name="T22" fmla="*/ 1 w 44"/>
                <a:gd name="T23" fmla="*/ 21 h 24"/>
                <a:gd name="T24" fmla="*/ 0 w 44"/>
                <a:gd name="T25" fmla="*/ 19 h 24"/>
                <a:gd name="T26" fmla="*/ 0 w 44"/>
                <a:gd name="T27" fmla="*/ 4 h 24"/>
                <a:gd name="T28" fmla="*/ 1 w 44"/>
                <a:gd name="T29" fmla="*/ 2 h 24"/>
                <a:gd name="T30" fmla="*/ 2 w 44"/>
                <a:gd name="T31" fmla="*/ 0 h 24"/>
                <a:gd name="T32" fmla="*/ 4 w 44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24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4" y="4"/>
                  </a:lnTo>
                  <a:lnTo>
                    <a:pt x="44" y="19"/>
                  </a:lnTo>
                  <a:lnTo>
                    <a:pt x="43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4" name="Freeform 971"/>
            <p:cNvSpPr>
              <a:spLocks/>
            </p:cNvSpPr>
            <p:nvPr/>
          </p:nvSpPr>
          <p:spPr bwMode="auto">
            <a:xfrm>
              <a:off x="5805488" y="5289551"/>
              <a:ext cx="69850" cy="38100"/>
            </a:xfrm>
            <a:custGeom>
              <a:avLst/>
              <a:gdLst>
                <a:gd name="T0" fmla="*/ 4 w 44"/>
                <a:gd name="T1" fmla="*/ 0 h 24"/>
                <a:gd name="T2" fmla="*/ 40 w 44"/>
                <a:gd name="T3" fmla="*/ 0 h 24"/>
                <a:gd name="T4" fmla="*/ 42 w 44"/>
                <a:gd name="T5" fmla="*/ 0 h 24"/>
                <a:gd name="T6" fmla="*/ 43 w 44"/>
                <a:gd name="T7" fmla="*/ 2 h 24"/>
                <a:gd name="T8" fmla="*/ 44 w 44"/>
                <a:gd name="T9" fmla="*/ 4 h 24"/>
                <a:gd name="T10" fmla="*/ 44 w 44"/>
                <a:gd name="T11" fmla="*/ 19 h 24"/>
                <a:gd name="T12" fmla="*/ 43 w 44"/>
                <a:gd name="T13" fmla="*/ 21 h 24"/>
                <a:gd name="T14" fmla="*/ 42 w 44"/>
                <a:gd name="T15" fmla="*/ 23 h 24"/>
                <a:gd name="T16" fmla="*/ 40 w 44"/>
                <a:gd name="T17" fmla="*/ 24 h 24"/>
                <a:gd name="T18" fmla="*/ 4 w 44"/>
                <a:gd name="T19" fmla="*/ 24 h 24"/>
                <a:gd name="T20" fmla="*/ 2 w 44"/>
                <a:gd name="T21" fmla="*/ 23 h 24"/>
                <a:gd name="T22" fmla="*/ 1 w 44"/>
                <a:gd name="T23" fmla="*/ 21 h 24"/>
                <a:gd name="T24" fmla="*/ 0 w 44"/>
                <a:gd name="T25" fmla="*/ 19 h 24"/>
                <a:gd name="T26" fmla="*/ 0 w 44"/>
                <a:gd name="T27" fmla="*/ 4 h 24"/>
                <a:gd name="T28" fmla="*/ 1 w 44"/>
                <a:gd name="T29" fmla="*/ 2 h 24"/>
                <a:gd name="T30" fmla="*/ 2 w 44"/>
                <a:gd name="T31" fmla="*/ 0 h 24"/>
                <a:gd name="T32" fmla="*/ 4 w 44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24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4" y="4"/>
                  </a:lnTo>
                  <a:lnTo>
                    <a:pt x="44" y="19"/>
                  </a:lnTo>
                  <a:lnTo>
                    <a:pt x="43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5" name="Freeform 972"/>
            <p:cNvSpPr>
              <a:spLocks/>
            </p:cNvSpPr>
            <p:nvPr/>
          </p:nvSpPr>
          <p:spPr bwMode="auto">
            <a:xfrm>
              <a:off x="5902325" y="5289551"/>
              <a:ext cx="71438" cy="38100"/>
            </a:xfrm>
            <a:custGeom>
              <a:avLst/>
              <a:gdLst>
                <a:gd name="T0" fmla="*/ 4 w 45"/>
                <a:gd name="T1" fmla="*/ 0 h 24"/>
                <a:gd name="T2" fmla="*/ 40 w 45"/>
                <a:gd name="T3" fmla="*/ 0 h 24"/>
                <a:gd name="T4" fmla="*/ 42 w 45"/>
                <a:gd name="T5" fmla="*/ 0 h 24"/>
                <a:gd name="T6" fmla="*/ 43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3 w 45"/>
                <a:gd name="T13" fmla="*/ 21 h 24"/>
                <a:gd name="T14" fmla="*/ 42 w 45"/>
                <a:gd name="T15" fmla="*/ 23 h 24"/>
                <a:gd name="T16" fmla="*/ 40 w 45"/>
                <a:gd name="T17" fmla="*/ 24 h 24"/>
                <a:gd name="T18" fmla="*/ 4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4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3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6" name="Freeform 973"/>
            <p:cNvSpPr>
              <a:spLocks/>
            </p:cNvSpPr>
            <p:nvPr/>
          </p:nvSpPr>
          <p:spPr bwMode="auto">
            <a:xfrm>
              <a:off x="5999163" y="5289551"/>
              <a:ext cx="71438" cy="38100"/>
            </a:xfrm>
            <a:custGeom>
              <a:avLst/>
              <a:gdLst>
                <a:gd name="T0" fmla="*/ 4 w 45"/>
                <a:gd name="T1" fmla="*/ 0 h 24"/>
                <a:gd name="T2" fmla="*/ 40 w 45"/>
                <a:gd name="T3" fmla="*/ 0 h 24"/>
                <a:gd name="T4" fmla="*/ 42 w 45"/>
                <a:gd name="T5" fmla="*/ 0 h 24"/>
                <a:gd name="T6" fmla="*/ 44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4 w 45"/>
                <a:gd name="T13" fmla="*/ 21 h 24"/>
                <a:gd name="T14" fmla="*/ 42 w 45"/>
                <a:gd name="T15" fmla="*/ 23 h 24"/>
                <a:gd name="T16" fmla="*/ 40 w 45"/>
                <a:gd name="T17" fmla="*/ 24 h 24"/>
                <a:gd name="T18" fmla="*/ 4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4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4" y="0"/>
                  </a:moveTo>
                  <a:lnTo>
                    <a:pt x="40" y="0"/>
                  </a:lnTo>
                  <a:lnTo>
                    <a:pt x="42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4" y="21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7" name="Freeform 974"/>
            <p:cNvSpPr>
              <a:spLocks/>
            </p:cNvSpPr>
            <p:nvPr/>
          </p:nvSpPr>
          <p:spPr bwMode="auto">
            <a:xfrm>
              <a:off x="6096000" y="5289551"/>
              <a:ext cx="71438" cy="38100"/>
            </a:xfrm>
            <a:custGeom>
              <a:avLst/>
              <a:gdLst>
                <a:gd name="T0" fmla="*/ 4 w 45"/>
                <a:gd name="T1" fmla="*/ 0 h 24"/>
                <a:gd name="T2" fmla="*/ 40 w 45"/>
                <a:gd name="T3" fmla="*/ 0 h 24"/>
                <a:gd name="T4" fmla="*/ 43 w 45"/>
                <a:gd name="T5" fmla="*/ 0 h 24"/>
                <a:gd name="T6" fmla="*/ 44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4 w 45"/>
                <a:gd name="T13" fmla="*/ 21 h 24"/>
                <a:gd name="T14" fmla="*/ 43 w 45"/>
                <a:gd name="T15" fmla="*/ 23 h 24"/>
                <a:gd name="T16" fmla="*/ 40 w 45"/>
                <a:gd name="T17" fmla="*/ 24 h 24"/>
                <a:gd name="T18" fmla="*/ 4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4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4" y="0"/>
                  </a:moveTo>
                  <a:lnTo>
                    <a:pt x="40" y="0"/>
                  </a:lnTo>
                  <a:lnTo>
                    <a:pt x="43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4" y="21"/>
                  </a:lnTo>
                  <a:lnTo>
                    <a:pt x="43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8" name="Freeform 975"/>
            <p:cNvSpPr>
              <a:spLocks/>
            </p:cNvSpPr>
            <p:nvPr/>
          </p:nvSpPr>
          <p:spPr bwMode="auto">
            <a:xfrm>
              <a:off x="6192838" y="5289551"/>
              <a:ext cx="71438" cy="38100"/>
            </a:xfrm>
            <a:custGeom>
              <a:avLst/>
              <a:gdLst>
                <a:gd name="T0" fmla="*/ 4 w 45"/>
                <a:gd name="T1" fmla="*/ 0 h 24"/>
                <a:gd name="T2" fmla="*/ 40 w 45"/>
                <a:gd name="T3" fmla="*/ 0 h 24"/>
                <a:gd name="T4" fmla="*/ 43 w 45"/>
                <a:gd name="T5" fmla="*/ 0 h 24"/>
                <a:gd name="T6" fmla="*/ 44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4 w 45"/>
                <a:gd name="T13" fmla="*/ 21 h 24"/>
                <a:gd name="T14" fmla="*/ 43 w 45"/>
                <a:gd name="T15" fmla="*/ 23 h 24"/>
                <a:gd name="T16" fmla="*/ 40 w 45"/>
                <a:gd name="T17" fmla="*/ 24 h 24"/>
                <a:gd name="T18" fmla="*/ 4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4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4" y="0"/>
                  </a:moveTo>
                  <a:lnTo>
                    <a:pt x="40" y="0"/>
                  </a:lnTo>
                  <a:lnTo>
                    <a:pt x="43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4" y="21"/>
                  </a:lnTo>
                  <a:lnTo>
                    <a:pt x="43" y="23"/>
                  </a:lnTo>
                  <a:lnTo>
                    <a:pt x="40" y="24"/>
                  </a:lnTo>
                  <a:lnTo>
                    <a:pt x="4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9" name="Freeform 976"/>
            <p:cNvSpPr>
              <a:spLocks/>
            </p:cNvSpPr>
            <p:nvPr/>
          </p:nvSpPr>
          <p:spPr bwMode="auto">
            <a:xfrm>
              <a:off x="6289675" y="5289551"/>
              <a:ext cx="71438" cy="38100"/>
            </a:xfrm>
            <a:custGeom>
              <a:avLst/>
              <a:gdLst>
                <a:gd name="T0" fmla="*/ 5 w 45"/>
                <a:gd name="T1" fmla="*/ 0 h 24"/>
                <a:gd name="T2" fmla="*/ 41 w 45"/>
                <a:gd name="T3" fmla="*/ 0 h 24"/>
                <a:gd name="T4" fmla="*/ 43 w 45"/>
                <a:gd name="T5" fmla="*/ 0 h 24"/>
                <a:gd name="T6" fmla="*/ 44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4 w 45"/>
                <a:gd name="T13" fmla="*/ 21 h 24"/>
                <a:gd name="T14" fmla="*/ 43 w 45"/>
                <a:gd name="T15" fmla="*/ 23 h 24"/>
                <a:gd name="T16" fmla="*/ 41 w 45"/>
                <a:gd name="T17" fmla="*/ 24 h 24"/>
                <a:gd name="T18" fmla="*/ 5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5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5" y="0"/>
                  </a:moveTo>
                  <a:lnTo>
                    <a:pt x="41" y="0"/>
                  </a:lnTo>
                  <a:lnTo>
                    <a:pt x="43" y="0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4" y="21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0" name="Freeform 977"/>
            <p:cNvSpPr>
              <a:spLocks/>
            </p:cNvSpPr>
            <p:nvPr/>
          </p:nvSpPr>
          <p:spPr bwMode="auto">
            <a:xfrm>
              <a:off x="6386513" y="5289551"/>
              <a:ext cx="71438" cy="38100"/>
            </a:xfrm>
            <a:custGeom>
              <a:avLst/>
              <a:gdLst>
                <a:gd name="T0" fmla="*/ 5 w 45"/>
                <a:gd name="T1" fmla="*/ 0 h 24"/>
                <a:gd name="T2" fmla="*/ 41 w 45"/>
                <a:gd name="T3" fmla="*/ 0 h 24"/>
                <a:gd name="T4" fmla="*/ 43 w 45"/>
                <a:gd name="T5" fmla="*/ 0 h 24"/>
                <a:gd name="T6" fmla="*/ 45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5 w 45"/>
                <a:gd name="T13" fmla="*/ 21 h 24"/>
                <a:gd name="T14" fmla="*/ 43 w 45"/>
                <a:gd name="T15" fmla="*/ 23 h 24"/>
                <a:gd name="T16" fmla="*/ 41 w 45"/>
                <a:gd name="T17" fmla="*/ 24 h 24"/>
                <a:gd name="T18" fmla="*/ 5 w 45"/>
                <a:gd name="T19" fmla="*/ 24 h 24"/>
                <a:gd name="T20" fmla="*/ 2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2 w 45"/>
                <a:gd name="T31" fmla="*/ 0 h 24"/>
                <a:gd name="T32" fmla="*/ 5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5" y="0"/>
                  </a:moveTo>
                  <a:lnTo>
                    <a:pt x="41" y="0"/>
                  </a:lnTo>
                  <a:lnTo>
                    <a:pt x="43" y="0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5" y="21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1" name="Freeform 978"/>
            <p:cNvSpPr>
              <a:spLocks/>
            </p:cNvSpPr>
            <p:nvPr/>
          </p:nvSpPr>
          <p:spPr bwMode="auto">
            <a:xfrm>
              <a:off x="6483350" y="5289551"/>
              <a:ext cx="71438" cy="38100"/>
            </a:xfrm>
            <a:custGeom>
              <a:avLst/>
              <a:gdLst>
                <a:gd name="T0" fmla="*/ 5 w 45"/>
                <a:gd name="T1" fmla="*/ 0 h 24"/>
                <a:gd name="T2" fmla="*/ 41 w 45"/>
                <a:gd name="T3" fmla="*/ 0 h 24"/>
                <a:gd name="T4" fmla="*/ 43 w 45"/>
                <a:gd name="T5" fmla="*/ 0 h 24"/>
                <a:gd name="T6" fmla="*/ 45 w 45"/>
                <a:gd name="T7" fmla="*/ 2 h 24"/>
                <a:gd name="T8" fmla="*/ 45 w 45"/>
                <a:gd name="T9" fmla="*/ 4 h 24"/>
                <a:gd name="T10" fmla="*/ 45 w 45"/>
                <a:gd name="T11" fmla="*/ 19 h 24"/>
                <a:gd name="T12" fmla="*/ 45 w 45"/>
                <a:gd name="T13" fmla="*/ 21 h 24"/>
                <a:gd name="T14" fmla="*/ 43 w 45"/>
                <a:gd name="T15" fmla="*/ 23 h 24"/>
                <a:gd name="T16" fmla="*/ 41 w 45"/>
                <a:gd name="T17" fmla="*/ 24 h 24"/>
                <a:gd name="T18" fmla="*/ 5 w 45"/>
                <a:gd name="T19" fmla="*/ 24 h 24"/>
                <a:gd name="T20" fmla="*/ 3 w 45"/>
                <a:gd name="T21" fmla="*/ 23 h 24"/>
                <a:gd name="T22" fmla="*/ 1 w 45"/>
                <a:gd name="T23" fmla="*/ 21 h 24"/>
                <a:gd name="T24" fmla="*/ 0 w 45"/>
                <a:gd name="T25" fmla="*/ 19 h 24"/>
                <a:gd name="T26" fmla="*/ 0 w 45"/>
                <a:gd name="T27" fmla="*/ 4 h 24"/>
                <a:gd name="T28" fmla="*/ 1 w 45"/>
                <a:gd name="T29" fmla="*/ 2 h 24"/>
                <a:gd name="T30" fmla="*/ 3 w 45"/>
                <a:gd name="T31" fmla="*/ 0 h 24"/>
                <a:gd name="T32" fmla="*/ 5 w 45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24">
                  <a:moveTo>
                    <a:pt x="5" y="0"/>
                  </a:moveTo>
                  <a:lnTo>
                    <a:pt x="41" y="0"/>
                  </a:lnTo>
                  <a:lnTo>
                    <a:pt x="43" y="0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19"/>
                  </a:lnTo>
                  <a:lnTo>
                    <a:pt x="45" y="21"/>
                  </a:lnTo>
                  <a:lnTo>
                    <a:pt x="43" y="23"/>
                  </a:lnTo>
                  <a:lnTo>
                    <a:pt x="41" y="24"/>
                  </a:lnTo>
                  <a:lnTo>
                    <a:pt x="5" y="24"/>
                  </a:lnTo>
                  <a:lnTo>
                    <a:pt x="3" y="23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2" name="Freeform 979"/>
            <p:cNvSpPr>
              <a:spLocks/>
            </p:cNvSpPr>
            <p:nvPr/>
          </p:nvSpPr>
          <p:spPr bwMode="auto">
            <a:xfrm>
              <a:off x="6583363" y="5289551"/>
              <a:ext cx="68263" cy="38100"/>
            </a:xfrm>
            <a:custGeom>
              <a:avLst/>
              <a:gdLst>
                <a:gd name="T0" fmla="*/ 3 w 43"/>
                <a:gd name="T1" fmla="*/ 0 h 24"/>
                <a:gd name="T2" fmla="*/ 39 w 43"/>
                <a:gd name="T3" fmla="*/ 0 h 24"/>
                <a:gd name="T4" fmla="*/ 41 w 43"/>
                <a:gd name="T5" fmla="*/ 0 h 24"/>
                <a:gd name="T6" fmla="*/ 43 w 43"/>
                <a:gd name="T7" fmla="*/ 2 h 24"/>
                <a:gd name="T8" fmla="*/ 43 w 43"/>
                <a:gd name="T9" fmla="*/ 4 h 24"/>
                <a:gd name="T10" fmla="*/ 43 w 43"/>
                <a:gd name="T11" fmla="*/ 19 h 24"/>
                <a:gd name="T12" fmla="*/ 43 w 43"/>
                <a:gd name="T13" fmla="*/ 21 h 24"/>
                <a:gd name="T14" fmla="*/ 41 w 43"/>
                <a:gd name="T15" fmla="*/ 23 h 24"/>
                <a:gd name="T16" fmla="*/ 39 w 43"/>
                <a:gd name="T17" fmla="*/ 24 h 24"/>
                <a:gd name="T18" fmla="*/ 3 w 43"/>
                <a:gd name="T19" fmla="*/ 24 h 24"/>
                <a:gd name="T20" fmla="*/ 1 w 43"/>
                <a:gd name="T21" fmla="*/ 23 h 24"/>
                <a:gd name="T22" fmla="*/ 0 w 43"/>
                <a:gd name="T23" fmla="*/ 21 h 24"/>
                <a:gd name="T24" fmla="*/ 0 w 43"/>
                <a:gd name="T25" fmla="*/ 19 h 24"/>
                <a:gd name="T26" fmla="*/ 0 w 43"/>
                <a:gd name="T27" fmla="*/ 4 h 24"/>
                <a:gd name="T28" fmla="*/ 0 w 43"/>
                <a:gd name="T29" fmla="*/ 2 h 24"/>
                <a:gd name="T30" fmla="*/ 1 w 43"/>
                <a:gd name="T31" fmla="*/ 0 h 24"/>
                <a:gd name="T32" fmla="*/ 3 w 43"/>
                <a:gd name="T3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24">
                  <a:moveTo>
                    <a:pt x="3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1" y="23"/>
                  </a:lnTo>
                  <a:lnTo>
                    <a:pt x="39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3" name="Freeform 980"/>
            <p:cNvSpPr>
              <a:spLocks/>
            </p:cNvSpPr>
            <p:nvPr/>
          </p:nvSpPr>
          <p:spPr bwMode="auto">
            <a:xfrm>
              <a:off x="5641975" y="5426076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9 w 43"/>
                <a:gd name="T3" fmla="*/ 0 h 42"/>
                <a:gd name="T4" fmla="*/ 41 w 43"/>
                <a:gd name="T5" fmla="*/ 0 h 42"/>
                <a:gd name="T6" fmla="*/ 43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3 w 43"/>
                <a:gd name="T13" fmla="*/ 40 h 42"/>
                <a:gd name="T14" fmla="*/ 41 w 43"/>
                <a:gd name="T15" fmla="*/ 41 h 42"/>
                <a:gd name="T16" fmla="*/ 39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4" name="Freeform 981"/>
            <p:cNvSpPr>
              <a:spLocks/>
            </p:cNvSpPr>
            <p:nvPr/>
          </p:nvSpPr>
          <p:spPr bwMode="auto">
            <a:xfrm>
              <a:off x="5729288" y="5426076"/>
              <a:ext cx="66675" cy="66675"/>
            </a:xfrm>
            <a:custGeom>
              <a:avLst/>
              <a:gdLst>
                <a:gd name="T0" fmla="*/ 3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3 w 42"/>
                <a:gd name="T19" fmla="*/ 42 h 42"/>
                <a:gd name="T20" fmla="*/ 2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2 w 42"/>
                <a:gd name="T31" fmla="*/ 0 h 42"/>
                <a:gd name="T32" fmla="*/ 3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5" name="Freeform 982"/>
            <p:cNvSpPr>
              <a:spLocks/>
            </p:cNvSpPr>
            <p:nvPr/>
          </p:nvSpPr>
          <p:spPr bwMode="auto">
            <a:xfrm>
              <a:off x="5813425" y="5426076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9 w 43"/>
                <a:gd name="T3" fmla="*/ 0 h 42"/>
                <a:gd name="T4" fmla="*/ 41 w 43"/>
                <a:gd name="T5" fmla="*/ 0 h 42"/>
                <a:gd name="T6" fmla="*/ 43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3 w 43"/>
                <a:gd name="T13" fmla="*/ 40 h 42"/>
                <a:gd name="T14" fmla="*/ 41 w 43"/>
                <a:gd name="T15" fmla="*/ 41 h 42"/>
                <a:gd name="T16" fmla="*/ 39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9" y="0"/>
                  </a:lnTo>
                  <a:lnTo>
                    <a:pt x="41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40"/>
                  </a:lnTo>
                  <a:lnTo>
                    <a:pt x="41" y="41"/>
                  </a:lnTo>
                  <a:lnTo>
                    <a:pt x="39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6" name="Freeform 983"/>
            <p:cNvSpPr>
              <a:spLocks/>
            </p:cNvSpPr>
            <p:nvPr/>
          </p:nvSpPr>
          <p:spPr bwMode="auto">
            <a:xfrm>
              <a:off x="5900738" y="5426076"/>
              <a:ext cx="66675" cy="66675"/>
            </a:xfrm>
            <a:custGeom>
              <a:avLst/>
              <a:gdLst>
                <a:gd name="T0" fmla="*/ 3 w 42"/>
                <a:gd name="T1" fmla="*/ 0 h 42"/>
                <a:gd name="T2" fmla="*/ 38 w 42"/>
                <a:gd name="T3" fmla="*/ 0 h 42"/>
                <a:gd name="T4" fmla="*/ 40 w 42"/>
                <a:gd name="T5" fmla="*/ 0 h 42"/>
                <a:gd name="T6" fmla="*/ 41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1 w 42"/>
                <a:gd name="T13" fmla="*/ 40 h 42"/>
                <a:gd name="T14" fmla="*/ 40 w 42"/>
                <a:gd name="T15" fmla="*/ 41 h 42"/>
                <a:gd name="T16" fmla="*/ 38 w 42"/>
                <a:gd name="T17" fmla="*/ 42 h 42"/>
                <a:gd name="T18" fmla="*/ 3 w 42"/>
                <a:gd name="T19" fmla="*/ 42 h 42"/>
                <a:gd name="T20" fmla="*/ 2 w 42"/>
                <a:gd name="T21" fmla="*/ 41 h 42"/>
                <a:gd name="T22" fmla="*/ 0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0 w 42"/>
                <a:gd name="T29" fmla="*/ 2 h 42"/>
                <a:gd name="T30" fmla="*/ 2 w 42"/>
                <a:gd name="T31" fmla="*/ 0 h 42"/>
                <a:gd name="T32" fmla="*/ 3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7" name="Freeform 984"/>
            <p:cNvSpPr>
              <a:spLocks/>
            </p:cNvSpPr>
            <p:nvPr/>
          </p:nvSpPr>
          <p:spPr bwMode="auto">
            <a:xfrm>
              <a:off x="5984875" y="5426076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8 w 43"/>
                <a:gd name="T3" fmla="*/ 0 h 42"/>
                <a:gd name="T4" fmla="*/ 41 w 43"/>
                <a:gd name="T5" fmla="*/ 0 h 42"/>
                <a:gd name="T6" fmla="*/ 43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3 w 43"/>
                <a:gd name="T13" fmla="*/ 40 h 42"/>
                <a:gd name="T14" fmla="*/ 41 w 43"/>
                <a:gd name="T15" fmla="*/ 41 h 42"/>
                <a:gd name="T16" fmla="*/ 38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8" y="0"/>
                  </a:lnTo>
                  <a:lnTo>
                    <a:pt x="41" y="0"/>
                  </a:lnTo>
                  <a:lnTo>
                    <a:pt x="43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3" y="40"/>
                  </a:lnTo>
                  <a:lnTo>
                    <a:pt x="41" y="41"/>
                  </a:lnTo>
                  <a:lnTo>
                    <a:pt x="38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8" name="Freeform 985"/>
            <p:cNvSpPr>
              <a:spLocks/>
            </p:cNvSpPr>
            <p:nvPr/>
          </p:nvSpPr>
          <p:spPr bwMode="auto">
            <a:xfrm>
              <a:off x="6072188" y="5426076"/>
              <a:ext cx="65088" cy="66675"/>
            </a:xfrm>
            <a:custGeom>
              <a:avLst/>
              <a:gdLst>
                <a:gd name="T0" fmla="*/ 3 w 41"/>
                <a:gd name="T1" fmla="*/ 0 h 42"/>
                <a:gd name="T2" fmla="*/ 38 w 41"/>
                <a:gd name="T3" fmla="*/ 0 h 42"/>
                <a:gd name="T4" fmla="*/ 40 w 41"/>
                <a:gd name="T5" fmla="*/ 0 h 42"/>
                <a:gd name="T6" fmla="*/ 41 w 41"/>
                <a:gd name="T7" fmla="*/ 2 h 42"/>
                <a:gd name="T8" fmla="*/ 41 w 41"/>
                <a:gd name="T9" fmla="*/ 4 h 42"/>
                <a:gd name="T10" fmla="*/ 41 w 41"/>
                <a:gd name="T11" fmla="*/ 38 h 42"/>
                <a:gd name="T12" fmla="*/ 41 w 41"/>
                <a:gd name="T13" fmla="*/ 40 h 42"/>
                <a:gd name="T14" fmla="*/ 40 w 41"/>
                <a:gd name="T15" fmla="*/ 41 h 42"/>
                <a:gd name="T16" fmla="*/ 38 w 41"/>
                <a:gd name="T17" fmla="*/ 42 h 42"/>
                <a:gd name="T18" fmla="*/ 3 w 41"/>
                <a:gd name="T19" fmla="*/ 42 h 42"/>
                <a:gd name="T20" fmla="*/ 1 w 41"/>
                <a:gd name="T21" fmla="*/ 41 h 42"/>
                <a:gd name="T22" fmla="*/ 0 w 41"/>
                <a:gd name="T23" fmla="*/ 40 h 42"/>
                <a:gd name="T24" fmla="*/ 0 w 41"/>
                <a:gd name="T25" fmla="*/ 38 h 42"/>
                <a:gd name="T26" fmla="*/ 0 w 41"/>
                <a:gd name="T27" fmla="*/ 4 h 42"/>
                <a:gd name="T28" fmla="*/ 0 w 41"/>
                <a:gd name="T29" fmla="*/ 2 h 42"/>
                <a:gd name="T30" fmla="*/ 1 w 41"/>
                <a:gd name="T31" fmla="*/ 0 h 42"/>
                <a:gd name="T32" fmla="*/ 3 w 41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2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0" name="Freeform 986"/>
            <p:cNvSpPr>
              <a:spLocks/>
            </p:cNvSpPr>
            <p:nvPr/>
          </p:nvSpPr>
          <p:spPr bwMode="auto">
            <a:xfrm>
              <a:off x="6156325" y="5426076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8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8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1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1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8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8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1" name="Freeform 987"/>
            <p:cNvSpPr>
              <a:spLocks/>
            </p:cNvSpPr>
            <p:nvPr/>
          </p:nvSpPr>
          <p:spPr bwMode="auto">
            <a:xfrm>
              <a:off x="6243638" y="5426076"/>
              <a:ext cx="65088" cy="66675"/>
            </a:xfrm>
            <a:custGeom>
              <a:avLst/>
              <a:gdLst>
                <a:gd name="T0" fmla="*/ 3 w 41"/>
                <a:gd name="T1" fmla="*/ 0 h 42"/>
                <a:gd name="T2" fmla="*/ 38 w 41"/>
                <a:gd name="T3" fmla="*/ 0 h 42"/>
                <a:gd name="T4" fmla="*/ 40 w 41"/>
                <a:gd name="T5" fmla="*/ 0 h 42"/>
                <a:gd name="T6" fmla="*/ 41 w 41"/>
                <a:gd name="T7" fmla="*/ 2 h 42"/>
                <a:gd name="T8" fmla="*/ 41 w 41"/>
                <a:gd name="T9" fmla="*/ 4 h 42"/>
                <a:gd name="T10" fmla="*/ 41 w 41"/>
                <a:gd name="T11" fmla="*/ 38 h 42"/>
                <a:gd name="T12" fmla="*/ 41 w 41"/>
                <a:gd name="T13" fmla="*/ 40 h 42"/>
                <a:gd name="T14" fmla="*/ 40 w 41"/>
                <a:gd name="T15" fmla="*/ 41 h 42"/>
                <a:gd name="T16" fmla="*/ 38 w 41"/>
                <a:gd name="T17" fmla="*/ 42 h 42"/>
                <a:gd name="T18" fmla="*/ 3 w 41"/>
                <a:gd name="T19" fmla="*/ 42 h 42"/>
                <a:gd name="T20" fmla="*/ 1 w 41"/>
                <a:gd name="T21" fmla="*/ 41 h 42"/>
                <a:gd name="T22" fmla="*/ 0 w 41"/>
                <a:gd name="T23" fmla="*/ 40 h 42"/>
                <a:gd name="T24" fmla="*/ 0 w 41"/>
                <a:gd name="T25" fmla="*/ 38 h 42"/>
                <a:gd name="T26" fmla="*/ 0 w 41"/>
                <a:gd name="T27" fmla="*/ 4 h 42"/>
                <a:gd name="T28" fmla="*/ 0 w 41"/>
                <a:gd name="T29" fmla="*/ 2 h 42"/>
                <a:gd name="T30" fmla="*/ 1 w 41"/>
                <a:gd name="T31" fmla="*/ 0 h 42"/>
                <a:gd name="T32" fmla="*/ 3 w 41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2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40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2" name="Freeform 988"/>
            <p:cNvSpPr>
              <a:spLocks/>
            </p:cNvSpPr>
            <p:nvPr/>
          </p:nvSpPr>
          <p:spPr bwMode="auto">
            <a:xfrm>
              <a:off x="6327775" y="5426076"/>
              <a:ext cx="68263" cy="66675"/>
            </a:xfrm>
            <a:custGeom>
              <a:avLst/>
              <a:gdLst>
                <a:gd name="T0" fmla="*/ 5 w 43"/>
                <a:gd name="T1" fmla="*/ 0 h 42"/>
                <a:gd name="T2" fmla="*/ 38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8 w 43"/>
                <a:gd name="T17" fmla="*/ 42 h 42"/>
                <a:gd name="T18" fmla="*/ 5 w 43"/>
                <a:gd name="T19" fmla="*/ 42 h 42"/>
                <a:gd name="T20" fmla="*/ 2 w 43"/>
                <a:gd name="T21" fmla="*/ 41 h 42"/>
                <a:gd name="T22" fmla="*/ 0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0 w 43"/>
                <a:gd name="T29" fmla="*/ 2 h 42"/>
                <a:gd name="T30" fmla="*/ 2 w 43"/>
                <a:gd name="T31" fmla="*/ 0 h 42"/>
                <a:gd name="T32" fmla="*/ 5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5" y="0"/>
                  </a:moveTo>
                  <a:lnTo>
                    <a:pt x="38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8" y="42"/>
                  </a:lnTo>
                  <a:lnTo>
                    <a:pt x="5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3" name="Freeform 989"/>
            <p:cNvSpPr>
              <a:spLocks/>
            </p:cNvSpPr>
            <p:nvPr/>
          </p:nvSpPr>
          <p:spPr bwMode="auto">
            <a:xfrm>
              <a:off x="6413500" y="5426076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9 w 42"/>
                <a:gd name="T3" fmla="*/ 0 h 42"/>
                <a:gd name="T4" fmla="*/ 40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0 w 42"/>
                <a:gd name="T15" fmla="*/ 41 h 42"/>
                <a:gd name="T16" fmla="*/ 39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4" name="Freeform 990"/>
            <p:cNvSpPr>
              <a:spLocks/>
            </p:cNvSpPr>
            <p:nvPr/>
          </p:nvSpPr>
          <p:spPr bwMode="auto">
            <a:xfrm>
              <a:off x="6499225" y="5426076"/>
              <a:ext cx="68263" cy="66675"/>
            </a:xfrm>
            <a:custGeom>
              <a:avLst/>
              <a:gdLst>
                <a:gd name="T0" fmla="*/ 3 w 43"/>
                <a:gd name="T1" fmla="*/ 0 h 42"/>
                <a:gd name="T2" fmla="*/ 38 w 43"/>
                <a:gd name="T3" fmla="*/ 0 h 42"/>
                <a:gd name="T4" fmla="*/ 41 w 43"/>
                <a:gd name="T5" fmla="*/ 0 h 42"/>
                <a:gd name="T6" fmla="*/ 42 w 43"/>
                <a:gd name="T7" fmla="*/ 2 h 42"/>
                <a:gd name="T8" fmla="*/ 43 w 43"/>
                <a:gd name="T9" fmla="*/ 4 h 42"/>
                <a:gd name="T10" fmla="*/ 43 w 43"/>
                <a:gd name="T11" fmla="*/ 38 h 42"/>
                <a:gd name="T12" fmla="*/ 42 w 43"/>
                <a:gd name="T13" fmla="*/ 40 h 42"/>
                <a:gd name="T14" fmla="*/ 41 w 43"/>
                <a:gd name="T15" fmla="*/ 41 h 42"/>
                <a:gd name="T16" fmla="*/ 38 w 43"/>
                <a:gd name="T17" fmla="*/ 42 h 42"/>
                <a:gd name="T18" fmla="*/ 3 w 43"/>
                <a:gd name="T19" fmla="*/ 42 h 42"/>
                <a:gd name="T20" fmla="*/ 2 w 43"/>
                <a:gd name="T21" fmla="*/ 41 h 42"/>
                <a:gd name="T22" fmla="*/ 0 w 43"/>
                <a:gd name="T23" fmla="*/ 40 h 42"/>
                <a:gd name="T24" fmla="*/ 0 w 43"/>
                <a:gd name="T25" fmla="*/ 38 h 42"/>
                <a:gd name="T26" fmla="*/ 0 w 43"/>
                <a:gd name="T27" fmla="*/ 4 h 42"/>
                <a:gd name="T28" fmla="*/ 0 w 43"/>
                <a:gd name="T29" fmla="*/ 2 h 42"/>
                <a:gd name="T30" fmla="*/ 2 w 43"/>
                <a:gd name="T31" fmla="*/ 0 h 42"/>
                <a:gd name="T32" fmla="*/ 3 w 43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2">
                  <a:moveTo>
                    <a:pt x="3" y="0"/>
                  </a:moveTo>
                  <a:lnTo>
                    <a:pt x="38" y="0"/>
                  </a:lnTo>
                  <a:lnTo>
                    <a:pt x="41" y="0"/>
                  </a:lnTo>
                  <a:lnTo>
                    <a:pt x="42" y="2"/>
                  </a:lnTo>
                  <a:lnTo>
                    <a:pt x="43" y="4"/>
                  </a:lnTo>
                  <a:lnTo>
                    <a:pt x="43" y="38"/>
                  </a:lnTo>
                  <a:lnTo>
                    <a:pt x="42" y="40"/>
                  </a:lnTo>
                  <a:lnTo>
                    <a:pt x="41" y="41"/>
                  </a:lnTo>
                  <a:lnTo>
                    <a:pt x="38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5" name="Freeform 991"/>
            <p:cNvSpPr>
              <a:spLocks/>
            </p:cNvSpPr>
            <p:nvPr/>
          </p:nvSpPr>
          <p:spPr bwMode="auto">
            <a:xfrm>
              <a:off x="6584950" y="5426076"/>
              <a:ext cx="66675" cy="66675"/>
            </a:xfrm>
            <a:custGeom>
              <a:avLst/>
              <a:gdLst>
                <a:gd name="T0" fmla="*/ 4 w 42"/>
                <a:gd name="T1" fmla="*/ 0 h 42"/>
                <a:gd name="T2" fmla="*/ 39 w 42"/>
                <a:gd name="T3" fmla="*/ 0 h 42"/>
                <a:gd name="T4" fmla="*/ 40 w 42"/>
                <a:gd name="T5" fmla="*/ 0 h 42"/>
                <a:gd name="T6" fmla="*/ 42 w 42"/>
                <a:gd name="T7" fmla="*/ 2 h 42"/>
                <a:gd name="T8" fmla="*/ 42 w 42"/>
                <a:gd name="T9" fmla="*/ 4 h 42"/>
                <a:gd name="T10" fmla="*/ 42 w 42"/>
                <a:gd name="T11" fmla="*/ 38 h 42"/>
                <a:gd name="T12" fmla="*/ 42 w 42"/>
                <a:gd name="T13" fmla="*/ 40 h 42"/>
                <a:gd name="T14" fmla="*/ 40 w 42"/>
                <a:gd name="T15" fmla="*/ 41 h 42"/>
                <a:gd name="T16" fmla="*/ 39 w 42"/>
                <a:gd name="T17" fmla="*/ 42 h 42"/>
                <a:gd name="T18" fmla="*/ 4 w 42"/>
                <a:gd name="T19" fmla="*/ 42 h 42"/>
                <a:gd name="T20" fmla="*/ 2 w 42"/>
                <a:gd name="T21" fmla="*/ 41 h 42"/>
                <a:gd name="T22" fmla="*/ 1 w 42"/>
                <a:gd name="T23" fmla="*/ 40 h 42"/>
                <a:gd name="T24" fmla="*/ 0 w 42"/>
                <a:gd name="T25" fmla="*/ 38 h 42"/>
                <a:gd name="T26" fmla="*/ 0 w 42"/>
                <a:gd name="T27" fmla="*/ 4 h 42"/>
                <a:gd name="T28" fmla="*/ 1 w 42"/>
                <a:gd name="T29" fmla="*/ 2 h 42"/>
                <a:gd name="T30" fmla="*/ 2 w 42"/>
                <a:gd name="T31" fmla="*/ 0 h 42"/>
                <a:gd name="T32" fmla="*/ 4 w 42"/>
                <a:gd name="T3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2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40" y="41"/>
                  </a:lnTo>
                  <a:lnTo>
                    <a:pt x="39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6" name="Freeform 992"/>
            <p:cNvSpPr>
              <a:spLocks/>
            </p:cNvSpPr>
            <p:nvPr/>
          </p:nvSpPr>
          <p:spPr bwMode="auto">
            <a:xfrm>
              <a:off x="5659438" y="5508626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9 w 43"/>
                <a:gd name="T3" fmla="*/ 0 h 43"/>
                <a:gd name="T4" fmla="*/ 42 w 43"/>
                <a:gd name="T5" fmla="*/ 0 h 43"/>
                <a:gd name="T6" fmla="*/ 43 w 43"/>
                <a:gd name="T7" fmla="*/ 2 h 43"/>
                <a:gd name="T8" fmla="*/ 43 w 43"/>
                <a:gd name="T9" fmla="*/ 5 h 43"/>
                <a:gd name="T10" fmla="*/ 43 w 43"/>
                <a:gd name="T11" fmla="*/ 38 h 43"/>
                <a:gd name="T12" fmla="*/ 43 w 43"/>
                <a:gd name="T13" fmla="*/ 41 h 43"/>
                <a:gd name="T14" fmla="*/ 42 w 43"/>
                <a:gd name="T15" fmla="*/ 42 h 43"/>
                <a:gd name="T16" fmla="*/ 39 w 43"/>
                <a:gd name="T17" fmla="*/ 43 h 43"/>
                <a:gd name="T18" fmla="*/ 4 w 43"/>
                <a:gd name="T19" fmla="*/ 43 h 43"/>
                <a:gd name="T20" fmla="*/ 2 w 43"/>
                <a:gd name="T21" fmla="*/ 42 h 43"/>
                <a:gd name="T22" fmla="*/ 1 w 43"/>
                <a:gd name="T23" fmla="*/ 41 h 43"/>
                <a:gd name="T24" fmla="*/ 0 w 43"/>
                <a:gd name="T25" fmla="*/ 38 h 43"/>
                <a:gd name="T26" fmla="*/ 0 w 43"/>
                <a:gd name="T27" fmla="*/ 5 h 43"/>
                <a:gd name="T28" fmla="*/ 1 w 43"/>
                <a:gd name="T29" fmla="*/ 2 h 43"/>
                <a:gd name="T30" fmla="*/ 2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9" y="0"/>
                  </a:lnTo>
                  <a:lnTo>
                    <a:pt x="42" y="0"/>
                  </a:lnTo>
                  <a:lnTo>
                    <a:pt x="43" y="2"/>
                  </a:lnTo>
                  <a:lnTo>
                    <a:pt x="43" y="5"/>
                  </a:lnTo>
                  <a:lnTo>
                    <a:pt x="43" y="38"/>
                  </a:lnTo>
                  <a:lnTo>
                    <a:pt x="43" y="41"/>
                  </a:lnTo>
                  <a:lnTo>
                    <a:pt x="42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7" name="Freeform 993"/>
            <p:cNvSpPr>
              <a:spLocks/>
            </p:cNvSpPr>
            <p:nvPr/>
          </p:nvSpPr>
          <p:spPr bwMode="auto">
            <a:xfrm>
              <a:off x="5746750" y="5508626"/>
              <a:ext cx="66675" cy="68263"/>
            </a:xfrm>
            <a:custGeom>
              <a:avLst/>
              <a:gdLst>
                <a:gd name="T0" fmla="*/ 4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1 w 42"/>
                <a:gd name="T7" fmla="*/ 2 h 43"/>
                <a:gd name="T8" fmla="*/ 42 w 42"/>
                <a:gd name="T9" fmla="*/ 5 h 43"/>
                <a:gd name="T10" fmla="*/ 42 w 42"/>
                <a:gd name="T11" fmla="*/ 38 h 43"/>
                <a:gd name="T12" fmla="*/ 41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4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8 h 43"/>
                <a:gd name="T26" fmla="*/ 0 w 42"/>
                <a:gd name="T27" fmla="*/ 5 h 43"/>
                <a:gd name="T28" fmla="*/ 0 w 42"/>
                <a:gd name="T29" fmla="*/ 2 h 43"/>
                <a:gd name="T30" fmla="*/ 2 w 42"/>
                <a:gd name="T31" fmla="*/ 0 h 43"/>
                <a:gd name="T32" fmla="*/ 4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8" name="Freeform 994"/>
            <p:cNvSpPr>
              <a:spLocks/>
            </p:cNvSpPr>
            <p:nvPr/>
          </p:nvSpPr>
          <p:spPr bwMode="auto">
            <a:xfrm>
              <a:off x="5830888" y="5508626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9 w 43"/>
                <a:gd name="T3" fmla="*/ 0 h 43"/>
                <a:gd name="T4" fmla="*/ 40 w 43"/>
                <a:gd name="T5" fmla="*/ 0 h 43"/>
                <a:gd name="T6" fmla="*/ 43 w 43"/>
                <a:gd name="T7" fmla="*/ 2 h 43"/>
                <a:gd name="T8" fmla="*/ 43 w 43"/>
                <a:gd name="T9" fmla="*/ 5 h 43"/>
                <a:gd name="T10" fmla="*/ 43 w 43"/>
                <a:gd name="T11" fmla="*/ 38 h 43"/>
                <a:gd name="T12" fmla="*/ 43 w 43"/>
                <a:gd name="T13" fmla="*/ 41 h 43"/>
                <a:gd name="T14" fmla="*/ 40 w 43"/>
                <a:gd name="T15" fmla="*/ 42 h 43"/>
                <a:gd name="T16" fmla="*/ 39 w 43"/>
                <a:gd name="T17" fmla="*/ 43 h 43"/>
                <a:gd name="T18" fmla="*/ 4 w 43"/>
                <a:gd name="T19" fmla="*/ 43 h 43"/>
                <a:gd name="T20" fmla="*/ 2 w 43"/>
                <a:gd name="T21" fmla="*/ 42 h 43"/>
                <a:gd name="T22" fmla="*/ 1 w 43"/>
                <a:gd name="T23" fmla="*/ 41 h 43"/>
                <a:gd name="T24" fmla="*/ 0 w 43"/>
                <a:gd name="T25" fmla="*/ 38 h 43"/>
                <a:gd name="T26" fmla="*/ 0 w 43"/>
                <a:gd name="T27" fmla="*/ 5 h 43"/>
                <a:gd name="T28" fmla="*/ 1 w 43"/>
                <a:gd name="T29" fmla="*/ 2 h 43"/>
                <a:gd name="T30" fmla="*/ 2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3" y="2"/>
                  </a:lnTo>
                  <a:lnTo>
                    <a:pt x="43" y="5"/>
                  </a:lnTo>
                  <a:lnTo>
                    <a:pt x="43" y="38"/>
                  </a:lnTo>
                  <a:lnTo>
                    <a:pt x="43" y="41"/>
                  </a:lnTo>
                  <a:lnTo>
                    <a:pt x="40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9" name="Freeform 995"/>
            <p:cNvSpPr>
              <a:spLocks/>
            </p:cNvSpPr>
            <p:nvPr/>
          </p:nvSpPr>
          <p:spPr bwMode="auto">
            <a:xfrm>
              <a:off x="5918200" y="5508626"/>
              <a:ext cx="66675" cy="68263"/>
            </a:xfrm>
            <a:custGeom>
              <a:avLst/>
              <a:gdLst>
                <a:gd name="T0" fmla="*/ 3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1 w 42"/>
                <a:gd name="T7" fmla="*/ 2 h 43"/>
                <a:gd name="T8" fmla="*/ 42 w 42"/>
                <a:gd name="T9" fmla="*/ 5 h 43"/>
                <a:gd name="T10" fmla="*/ 42 w 42"/>
                <a:gd name="T11" fmla="*/ 38 h 43"/>
                <a:gd name="T12" fmla="*/ 41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3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8 h 43"/>
                <a:gd name="T26" fmla="*/ 0 w 42"/>
                <a:gd name="T27" fmla="*/ 5 h 43"/>
                <a:gd name="T28" fmla="*/ 0 w 42"/>
                <a:gd name="T29" fmla="*/ 2 h 43"/>
                <a:gd name="T30" fmla="*/ 2 w 42"/>
                <a:gd name="T31" fmla="*/ 0 h 43"/>
                <a:gd name="T32" fmla="*/ 3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3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0" name="Freeform 996"/>
            <p:cNvSpPr>
              <a:spLocks/>
            </p:cNvSpPr>
            <p:nvPr/>
          </p:nvSpPr>
          <p:spPr bwMode="auto">
            <a:xfrm>
              <a:off x="6002338" y="5508626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9 w 43"/>
                <a:gd name="T3" fmla="*/ 0 h 43"/>
                <a:gd name="T4" fmla="*/ 40 w 43"/>
                <a:gd name="T5" fmla="*/ 0 h 43"/>
                <a:gd name="T6" fmla="*/ 43 w 43"/>
                <a:gd name="T7" fmla="*/ 2 h 43"/>
                <a:gd name="T8" fmla="*/ 43 w 43"/>
                <a:gd name="T9" fmla="*/ 5 h 43"/>
                <a:gd name="T10" fmla="*/ 43 w 43"/>
                <a:gd name="T11" fmla="*/ 38 h 43"/>
                <a:gd name="T12" fmla="*/ 43 w 43"/>
                <a:gd name="T13" fmla="*/ 41 h 43"/>
                <a:gd name="T14" fmla="*/ 40 w 43"/>
                <a:gd name="T15" fmla="*/ 42 h 43"/>
                <a:gd name="T16" fmla="*/ 39 w 43"/>
                <a:gd name="T17" fmla="*/ 43 h 43"/>
                <a:gd name="T18" fmla="*/ 4 w 43"/>
                <a:gd name="T19" fmla="*/ 43 h 43"/>
                <a:gd name="T20" fmla="*/ 2 w 43"/>
                <a:gd name="T21" fmla="*/ 42 h 43"/>
                <a:gd name="T22" fmla="*/ 1 w 43"/>
                <a:gd name="T23" fmla="*/ 41 h 43"/>
                <a:gd name="T24" fmla="*/ 0 w 43"/>
                <a:gd name="T25" fmla="*/ 38 h 43"/>
                <a:gd name="T26" fmla="*/ 0 w 43"/>
                <a:gd name="T27" fmla="*/ 5 h 43"/>
                <a:gd name="T28" fmla="*/ 1 w 43"/>
                <a:gd name="T29" fmla="*/ 2 h 43"/>
                <a:gd name="T30" fmla="*/ 2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9" y="0"/>
                  </a:lnTo>
                  <a:lnTo>
                    <a:pt x="40" y="0"/>
                  </a:lnTo>
                  <a:lnTo>
                    <a:pt x="43" y="2"/>
                  </a:lnTo>
                  <a:lnTo>
                    <a:pt x="43" y="5"/>
                  </a:lnTo>
                  <a:lnTo>
                    <a:pt x="43" y="38"/>
                  </a:lnTo>
                  <a:lnTo>
                    <a:pt x="43" y="41"/>
                  </a:lnTo>
                  <a:lnTo>
                    <a:pt x="40" y="42"/>
                  </a:lnTo>
                  <a:lnTo>
                    <a:pt x="39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1" name="Freeform 997"/>
            <p:cNvSpPr>
              <a:spLocks/>
            </p:cNvSpPr>
            <p:nvPr/>
          </p:nvSpPr>
          <p:spPr bwMode="auto">
            <a:xfrm>
              <a:off x="6089650" y="5508626"/>
              <a:ext cx="66675" cy="68263"/>
            </a:xfrm>
            <a:custGeom>
              <a:avLst/>
              <a:gdLst>
                <a:gd name="T0" fmla="*/ 3 w 42"/>
                <a:gd name="T1" fmla="*/ 0 h 43"/>
                <a:gd name="T2" fmla="*/ 38 w 42"/>
                <a:gd name="T3" fmla="*/ 0 h 43"/>
                <a:gd name="T4" fmla="*/ 40 w 42"/>
                <a:gd name="T5" fmla="*/ 0 h 43"/>
                <a:gd name="T6" fmla="*/ 41 w 42"/>
                <a:gd name="T7" fmla="*/ 2 h 43"/>
                <a:gd name="T8" fmla="*/ 42 w 42"/>
                <a:gd name="T9" fmla="*/ 5 h 43"/>
                <a:gd name="T10" fmla="*/ 42 w 42"/>
                <a:gd name="T11" fmla="*/ 38 h 43"/>
                <a:gd name="T12" fmla="*/ 41 w 42"/>
                <a:gd name="T13" fmla="*/ 41 h 43"/>
                <a:gd name="T14" fmla="*/ 40 w 42"/>
                <a:gd name="T15" fmla="*/ 42 h 43"/>
                <a:gd name="T16" fmla="*/ 38 w 42"/>
                <a:gd name="T17" fmla="*/ 43 h 43"/>
                <a:gd name="T18" fmla="*/ 3 w 42"/>
                <a:gd name="T19" fmla="*/ 43 h 43"/>
                <a:gd name="T20" fmla="*/ 2 w 42"/>
                <a:gd name="T21" fmla="*/ 42 h 43"/>
                <a:gd name="T22" fmla="*/ 0 w 42"/>
                <a:gd name="T23" fmla="*/ 41 h 43"/>
                <a:gd name="T24" fmla="*/ 0 w 42"/>
                <a:gd name="T25" fmla="*/ 38 h 43"/>
                <a:gd name="T26" fmla="*/ 0 w 42"/>
                <a:gd name="T27" fmla="*/ 5 h 43"/>
                <a:gd name="T28" fmla="*/ 0 w 42"/>
                <a:gd name="T29" fmla="*/ 2 h 43"/>
                <a:gd name="T30" fmla="*/ 2 w 42"/>
                <a:gd name="T31" fmla="*/ 0 h 43"/>
                <a:gd name="T32" fmla="*/ 3 w 4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3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2" y="5"/>
                  </a:lnTo>
                  <a:lnTo>
                    <a:pt x="42" y="38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3" y="43"/>
                  </a:lnTo>
                  <a:lnTo>
                    <a:pt x="2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2" name="Freeform 998"/>
            <p:cNvSpPr>
              <a:spLocks/>
            </p:cNvSpPr>
            <p:nvPr/>
          </p:nvSpPr>
          <p:spPr bwMode="auto">
            <a:xfrm>
              <a:off x="6173788" y="5508626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8 w 43"/>
                <a:gd name="T3" fmla="*/ 0 h 43"/>
                <a:gd name="T4" fmla="*/ 40 w 43"/>
                <a:gd name="T5" fmla="*/ 0 h 43"/>
                <a:gd name="T6" fmla="*/ 43 w 43"/>
                <a:gd name="T7" fmla="*/ 2 h 43"/>
                <a:gd name="T8" fmla="*/ 43 w 43"/>
                <a:gd name="T9" fmla="*/ 5 h 43"/>
                <a:gd name="T10" fmla="*/ 43 w 43"/>
                <a:gd name="T11" fmla="*/ 38 h 43"/>
                <a:gd name="T12" fmla="*/ 43 w 43"/>
                <a:gd name="T13" fmla="*/ 41 h 43"/>
                <a:gd name="T14" fmla="*/ 40 w 43"/>
                <a:gd name="T15" fmla="*/ 42 h 43"/>
                <a:gd name="T16" fmla="*/ 38 w 43"/>
                <a:gd name="T17" fmla="*/ 43 h 43"/>
                <a:gd name="T18" fmla="*/ 4 w 43"/>
                <a:gd name="T19" fmla="*/ 43 h 43"/>
                <a:gd name="T20" fmla="*/ 2 w 43"/>
                <a:gd name="T21" fmla="*/ 42 h 43"/>
                <a:gd name="T22" fmla="*/ 1 w 43"/>
                <a:gd name="T23" fmla="*/ 41 h 43"/>
                <a:gd name="T24" fmla="*/ 0 w 43"/>
                <a:gd name="T25" fmla="*/ 38 h 43"/>
                <a:gd name="T26" fmla="*/ 0 w 43"/>
                <a:gd name="T27" fmla="*/ 5 h 43"/>
                <a:gd name="T28" fmla="*/ 1 w 43"/>
                <a:gd name="T29" fmla="*/ 2 h 43"/>
                <a:gd name="T30" fmla="*/ 2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3" y="2"/>
                  </a:lnTo>
                  <a:lnTo>
                    <a:pt x="43" y="5"/>
                  </a:lnTo>
                  <a:lnTo>
                    <a:pt x="43" y="38"/>
                  </a:lnTo>
                  <a:lnTo>
                    <a:pt x="43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3" name="Freeform 999"/>
            <p:cNvSpPr>
              <a:spLocks/>
            </p:cNvSpPr>
            <p:nvPr/>
          </p:nvSpPr>
          <p:spPr bwMode="auto">
            <a:xfrm>
              <a:off x="6261100" y="5508626"/>
              <a:ext cx="65088" cy="68263"/>
            </a:xfrm>
            <a:custGeom>
              <a:avLst/>
              <a:gdLst>
                <a:gd name="T0" fmla="*/ 3 w 41"/>
                <a:gd name="T1" fmla="*/ 0 h 43"/>
                <a:gd name="T2" fmla="*/ 38 w 41"/>
                <a:gd name="T3" fmla="*/ 0 h 43"/>
                <a:gd name="T4" fmla="*/ 40 w 41"/>
                <a:gd name="T5" fmla="*/ 0 h 43"/>
                <a:gd name="T6" fmla="*/ 41 w 41"/>
                <a:gd name="T7" fmla="*/ 2 h 43"/>
                <a:gd name="T8" fmla="*/ 41 w 41"/>
                <a:gd name="T9" fmla="*/ 5 h 43"/>
                <a:gd name="T10" fmla="*/ 41 w 41"/>
                <a:gd name="T11" fmla="*/ 38 h 43"/>
                <a:gd name="T12" fmla="*/ 41 w 41"/>
                <a:gd name="T13" fmla="*/ 41 h 43"/>
                <a:gd name="T14" fmla="*/ 40 w 41"/>
                <a:gd name="T15" fmla="*/ 42 h 43"/>
                <a:gd name="T16" fmla="*/ 38 w 41"/>
                <a:gd name="T17" fmla="*/ 43 h 43"/>
                <a:gd name="T18" fmla="*/ 3 w 41"/>
                <a:gd name="T19" fmla="*/ 43 h 43"/>
                <a:gd name="T20" fmla="*/ 1 w 41"/>
                <a:gd name="T21" fmla="*/ 42 h 43"/>
                <a:gd name="T22" fmla="*/ 0 w 41"/>
                <a:gd name="T23" fmla="*/ 41 h 43"/>
                <a:gd name="T24" fmla="*/ 0 w 41"/>
                <a:gd name="T25" fmla="*/ 38 h 43"/>
                <a:gd name="T26" fmla="*/ 0 w 41"/>
                <a:gd name="T27" fmla="*/ 5 h 43"/>
                <a:gd name="T28" fmla="*/ 0 w 41"/>
                <a:gd name="T29" fmla="*/ 2 h 43"/>
                <a:gd name="T30" fmla="*/ 1 w 41"/>
                <a:gd name="T31" fmla="*/ 0 h 43"/>
                <a:gd name="T32" fmla="*/ 3 w 41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3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1" y="5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3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4" name="Freeform 1000"/>
            <p:cNvSpPr>
              <a:spLocks/>
            </p:cNvSpPr>
            <p:nvPr/>
          </p:nvSpPr>
          <p:spPr bwMode="auto">
            <a:xfrm>
              <a:off x="6345238" y="5508626"/>
              <a:ext cx="68263" cy="68263"/>
            </a:xfrm>
            <a:custGeom>
              <a:avLst/>
              <a:gdLst>
                <a:gd name="T0" fmla="*/ 4 w 43"/>
                <a:gd name="T1" fmla="*/ 0 h 43"/>
                <a:gd name="T2" fmla="*/ 38 w 43"/>
                <a:gd name="T3" fmla="*/ 0 h 43"/>
                <a:gd name="T4" fmla="*/ 40 w 43"/>
                <a:gd name="T5" fmla="*/ 0 h 43"/>
                <a:gd name="T6" fmla="*/ 42 w 43"/>
                <a:gd name="T7" fmla="*/ 2 h 43"/>
                <a:gd name="T8" fmla="*/ 43 w 43"/>
                <a:gd name="T9" fmla="*/ 5 h 43"/>
                <a:gd name="T10" fmla="*/ 43 w 43"/>
                <a:gd name="T11" fmla="*/ 38 h 43"/>
                <a:gd name="T12" fmla="*/ 42 w 43"/>
                <a:gd name="T13" fmla="*/ 41 h 43"/>
                <a:gd name="T14" fmla="*/ 40 w 43"/>
                <a:gd name="T15" fmla="*/ 42 h 43"/>
                <a:gd name="T16" fmla="*/ 38 w 43"/>
                <a:gd name="T17" fmla="*/ 43 h 43"/>
                <a:gd name="T18" fmla="*/ 4 w 43"/>
                <a:gd name="T19" fmla="*/ 43 h 43"/>
                <a:gd name="T20" fmla="*/ 2 w 43"/>
                <a:gd name="T21" fmla="*/ 42 h 43"/>
                <a:gd name="T22" fmla="*/ 1 w 43"/>
                <a:gd name="T23" fmla="*/ 41 h 43"/>
                <a:gd name="T24" fmla="*/ 0 w 43"/>
                <a:gd name="T25" fmla="*/ 38 h 43"/>
                <a:gd name="T26" fmla="*/ 0 w 43"/>
                <a:gd name="T27" fmla="*/ 5 h 43"/>
                <a:gd name="T28" fmla="*/ 1 w 43"/>
                <a:gd name="T29" fmla="*/ 2 h 43"/>
                <a:gd name="T30" fmla="*/ 2 w 43"/>
                <a:gd name="T31" fmla="*/ 0 h 43"/>
                <a:gd name="T32" fmla="*/ 4 w 43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3">
                  <a:moveTo>
                    <a:pt x="4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3" y="5"/>
                  </a:lnTo>
                  <a:lnTo>
                    <a:pt x="43" y="38"/>
                  </a:lnTo>
                  <a:lnTo>
                    <a:pt x="42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4" y="43"/>
                  </a:lnTo>
                  <a:lnTo>
                    <a:pt x="2" y="42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5" name="Freeform 1001"/>
            <p:cNvSpPr>
              <a:spLocks/>
            </p:cNvSpPr>
            <p:nvPr/>
          </p:nvSpPr>
          <p:spPr bwMode="auto">
            <a:xfrm>
              <a:off x="6432550" y="5508626"/>
              <a:ext cx="65088" cy="68263"/>
            </a:xfrm>
            <a:custGeom>
              <a:avLst/>
              <a:gdLst>
                <a:gd name="T0" fmla="*/ 3 w 41"/>
                <a:gd name="T1" fmla="*/ 0 h 43"/>
                <a:gd name="T2" fmla="*/ 38 w 41"/>
                <a:gd name="T3" fmla="*/ 0 h 43"/>
                <a:gd name="T4" fmla="*/ 40 w 41"/>
                <a:gd name="T5" fmla="*/ 0 h 43"/>
                <a:gd name="T6" fmla="*/ 41 w 41"/>
                <a:gd name="T7" fmla="*/ 2 h 43"/>
                <a:gd name="T8" fmla="*/ 41 w 41"/>
                <a:gd name="T9" fmla="*/ 5 h 43"/>
                <a:gd name="T10" fmla="*/ 41 w 41"/>
                <a:gd name="T11" fmla="*/ 38 h 43"/>
                <a:gd name="T12" fmla="*/ 41 w 41"/>
                <a:gd name="T13" fmla="*/ 41 h 43"/>
                <a:gd name="T14" fmla="*/ 40 w 41"/>
                <a:gd name="T15" fmla="*/ 42 h 43"/>
                <a:gd name="T16" fmla="*/ 38 w 41"/>
                <a:gd name="T17" fmla="*/ 43 h 43"/>
                <a:gd name="T18" fmla="*/ 3 w 41"/>
                <a:gd name="T19" fmla="*/ 43 h 43"/>
                <a:gd name="T20" fmla="*/ 1 w 41"/>
                <a:gd name="T21" fmla="*/ 42 h 43"/>
                <a:gd name="T22" fmla="*/ 0 w 41"/>
                <a:gd name="T23" fmla="*/ 41 h 43"/>
                <a:gd name="T24" fmla="*/ 0 w 41"/>
                <a:gd name="T25" fmla="*/ 38 h 43"/>
                <a:gd name="T26" fmla="*/ 0 w 41"/>
                <a:gd name="T27" fmla="*/ 5 h 43"/>
                <a:gd name="T28" fmla="*/ 0 w 41"/>
                <a:gd name="T29" fmla="*/ 2 h 43"/>
                <a:gd name="T30" fmla="*/ 1 w 41"/>
                <a:gd name="T31" fmla="*/ 0 h 43"/>
                <a:gd name="T32" fmla="*/ 3 w 41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43">
                  <a:moveTo>
                    <a:pt x="3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1" y="2"/>
                  </a:lnTo>
                  <a:lnTo>
                    <a:pt x="41" y="5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0" y="42"/>
                  </a:lnTo>
                  <a:lnTo>
                    <a:pt x="38" y="43"/>
                  </a:lnTo>
                  <a:lnTo>
                    <a:pt x="3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6" name="Rectangle 1002"/>
            <p:cNvSpPr>
              <a:spLocks noChangeArrowheads="1"/>
            </p:cNvSpPr>
            <p:nvPr/>
          </p:nvSpPr>
          <p:spPr bwMode="auto">
            <a:xfrm>
              <a:off x="5907088" y="6130926"/>
              <a:ext cx="347663" cy="9525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7" name="Freeform 1003"/>
            <p:cNvSpPr>
              <a:spLocks/>
            </p:cNvSpPr>
            <p:nvPr/>
          </p:nvSpPr>
          <p:spPr bwMode="auto">
            <a:xfrm>
              <a:off x="6070600" y="4660901"/>
              <a:ext cx="25400" cy="20638"/>
            </a:xfrm>
            <a:custGeom>
              <a:avLst/>
              <a:gdLst>
                <a:gd name="T0" fmla="*/ 8 w 16"/>
                <a:gd name="T1" fmla="*/ 0 h 13"/>
                <a:gd name="T2" fmla="*/ 12 w 16"/>
                <a:gd name="T3" fmla="*/ 1 h 13"/>
                <a:gd name="T4" fmla="*/ 14 w 16"/>
                <a:gd name="T5" fmla="*/ 2 h 13"/>
                <a:gd name="T6" fmla="*/ 15 w 16"/>
                <a:gd name="T7" fmla="*/ 4 h 13"/>
                <a:gd name="T8" fmla="*/ 16 w 16"/>
                <a:gd name="T9" fmla="*/ 6 h 13"/>
                <a:gd name="T10" fmla="*/ 15 w 16"/>
                <a:gd name="T11" fmla="*/ 8 h 13"/>
                <a:gd name="T12" fmla="*/ 14 w 16"/>
                <a:gd name="T13" fmla="*/ 11 h 13"/>
                <a:gd name="T14" fmla="*/ 12 w 16"/>
                <a:gd name="T15" fmla="*/ 12 h 13"/>
                <a:gd name="T16" fmla="*/ 8 w 16"/>
                <a:gd name="T17" fmla="*/ 13 h 13"/>
                <a:gd name="T18" fmla="*/ 5 w 16"/>
                <a:gd name="T19" fmla="*/ 12 h 13"/>
                <a:gd name="T20" fmla="*/ 2 w 16"/>
                <a:gd name="T21" fmla="*/ 11 h 13"/>
                <a:gd name="T22" fmla="*/ 1 w 16"/>
                <a:gd name="T23" fmla="*/ 8 h 13"/>
                <a:gd name="T24" fmla="*/ 0 w 16"/>
                <a:gd name="T25" fmla="*/ 6 h 13"/>
                <a:gd name="T26" fmla="*/ 1 w 16"/>
                <a:gd name="T27" fmla="*/ 4 h 13"/>
                <a:gd name="T28" fmla="*/ 2 w 16"/>
                <a:gd name="T29" fmla="*/ 2 h 13"/>
                <a:gd name="T30" fmla="*/ 5 w 16"/>
                <a:gd name="T31" fmla="*/ 1 h 13"/>
                <a:gd name="T32" fmla="*/ 8 w 16"/>
                <a:gd name="T3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3">
                  <a:moveTo>
                    <a:pt x="8" y="0"/>
                  </a:moveTo>
                  <a:lnTo>
                    <a:pt x="12" y="1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5" y="12"/>
                  </a:lnTo>
                  <a:lnTo>
                    <a:pt x="2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34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8" name="Freeform 1004"/>
            <p:cNvSpPr>
              <a:spLocks/>
            </p:cNvSpPr>
            <p:nvPr/>
          </p:nvSpPr>
          <p:spPr bwMode="auto">
            <a:xfrm>
              <a:off x="5227638" y="4621213"/>
              <a:ext cx="1711325" cy="38100"/>
            </a:xfrm>
            <a:custGeom>
              <a:avLst/>
              <a:gdLst>
                <a:gd name="T0" fmla="*/ 10 w 1078"/>
                <a:gd name="T1" fmla="*/ 0 h 24"/>
                <a:gd name="T2" fmla="*/ 1068 w 1078"/>
                <a:gd name="T3" fmla="*/ 0 h 24"/>
                <a:gd name="T4" fmla="*/ 1072 w 1078"/>
                <a:gd name="T5" fmla="*/ 1 h 24"/>
                <a:gd name="T6" fmla="*/ 1075 w 1078"/>
                <a:gd name="T7" fmla="*/ 3 h 24"/>
                <a:gd name="T8" fmla="*/ 1077 w 1078"/>
                <a:gd name="T9" fmla="*/ 6 h 24"/>
                <a:gd name="T10" fmla="*/ 1078 w 1078"/>
                <a:gd name="T11" fmla="*/ 9 h 24"/>
                <a:gd name="T12" fmla="*/ 1078 w 1078"/>
                <a:gd name="T13" fmla="*/ 24 h 24"/>
                <a:gd name="T14" fmla="*/ 1077 w 1078"/>
                <a:gd name="T15" fmla="*/ 20 h 24"/>
                <a:gd name="T16" fmla="*/ 1075 w 1078"/>
                <a:gd name="T17" fmla="*/ 17 h 24"/>
                <a:gd name="T18" fmla="*/ 1072 w 1078"/>
                <a:gd name="T19" fmla="*/ 15 h 24"/>
                <a:gd name="T20" fmla="*/ 1068 w 1078"/>
                <a:gd name="T21" fmla="*/ 14 h 24"/>
                <a:gd name="T22" fmla="*/ 10 w 1078"/>
                <a:gd name="T23" fmla="*/ 14 h 24"/>
                <a:gd name="T24" fmla="*/ 6 w 1078"/>
                <a:gd name="T25" fmla="*/ 15 h 24"/>
                <a:gd name="T26" fmla="*/ 3 w 1078"/>
                <a:gd name="T27" fmla="*/ 17 h 24"/>
                <a:gd name="T28" fmla="*/ 2 w 1078"/>
                <a:gd name="T29" fmla="*/ 20 h 24"/>
                <a:gd name="T30" fmla="*/ 0 w 1078"/>
                <a:gd name="T31" fmla="*/ 24 h 24"/>
                <a:gd name="T32" fmla="*/ 0 w 1078"/>
                <a:gd name="T33" fmla="*/ 9 h 24"/>
                <a:gd name="T34" fmla="*/ 2 w 1078"/>
                <a:gd name="T35" fmla="*/ 6 h 24"/>
                <a:gd name="T36" fmla="*/ 3 w 1078"/>
                <a:gd name="T37" fmla="*/ 3 h 24"/>
                <a:gd name="T38" fmla="*/ 6 w 1078"/>
                <a:gd name="T39" fmla="*/ 1 h 24"/>
                <a:gd name="T40" fmla="*/ 10 w 1078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8" h="24">
                  <a:moveTo>
                    <a:pt x="10" y="0"/>
                  </a:moveTo>
                  <a:lnTo>
                    <a:pt x="1068" y="0"/>
                  </a:lnTo>
                  <a:lnTo>
                    <a:pt x="1072" y="1"/>
                  </a:lnTo>
                  <a:lnTo>
                    <a:pt x="1075" y="3"/>
                  </a:lnTo>
                  <a:lnTo>
                    <a:pt x="1077" y="6"/>
                  </a:lnTo>
                  <a:lnTo>
                    <a:pt x="1078" y="9"/>
                  </a:lnTo>
                  <a:lnTo>
                    <a:pt x="1078" y="24"/>
                  </a:lnTo>
                  <a:lnTo>
                    <a:pt x="1077" y="20"/>
                  </a:lnTo>
                  <a:lnTo>
                    <a:pt x="1075" y="17"/>
                  </a:lnTo>
                  <a:lnTo>
                    <a:pt x="1072" y="15"/>
                  </a:lnTo>
                  <a:lnTo>
                    <a:pt x="1068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3" y="17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13" name="Freeform 1538"/>
            <p:cNvSpPr>
              <a:spLocks/>
            </p:cNvSpPr>
            <p:nvPr/>
          </p:nvSpPr>
          <p:spPr bwMode="auto">
            <a:xfrm>
              <a:off x="6910388" y="5584825"/>
              <a:ext cx="3175" cy="7938"/>
            </a:xfrm>
            <a:custGeom>
              <a:avLst/>
              <a:gdLst>
                <a:gd name="T0" fmla="*/ 0 w 2"/>
                <a:gd name="T1" fmla="*/ 0 h 5"/>
                <a:gd name="T2" fmla="*/ 1 w 2"/>
                <a:gd name="T3" fmla="*/ 2 h 5"/>
                <a:gd name="T4" fmla="*/ 2 w 2"/>
                <a:gd name="T5" fmla="*/ 5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1" y="2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965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333" name="Groep 332"/>
          <p:cNvGrpSpPr/>
          <p:nvPr/>
        </p:nvGrpSpPr>
        <p:grpSpPr>
          <a:xfrm>
            <a:off x="2817673" y="-1660635"/>
            <a:ext cx="1873971" cy="2028982"/>
            <a:chOff x="2061170" y="654641"/>
            <a:chExt cx="2743681" cy="2970633"/>
          </a:xfrm>
        </p:grpSpPr>
        <p:sp>
          <p:nvSpPr>
            <p:cNvPr id="334" name="Ovaal 333"/>
            <p:cNvSpPr/>
            <p:nvPr/>
          </p:nvSpPr>
          <p:spPr>
            <a:xfrm>
              <a:off x="2061170" y="881593"/>
              <a:ext cx="2743681" cy="2743681"/>
            </a:xfrm>
            <a:prstGeom prst="ellipse">
              <a:avLst/>
            </a:prstGeom>
            <a:solidFill>
              <a:srgbClr val="587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5" name="Ovaal 334"/>
            <p:cNvSpPr/>
            <p:nvPr/>
          </p:nvSpPr>
          <p:spPr>
            <a:xfrm>
              <a:off x="2365998" y="1292213"/>
              <a:ext cx="2164703" cy="2164703"/>
            </a:xfrm>
            <a:prstGeom prst="ellipse">
              <a:avLst/>
            </a:prstGeom>
            <a:solidFill>
              <a:srgbClr val="486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6" name="Ovaal 335"/>
            <p:cNvSpPr/>
            <p:nvPr/>
          </p:nvSpPr>
          <p:spPr>
            <a:xfrm>
              <a:off x="2365998" y="1171081"/>
              <a:ext cx="2164703" cy="2164703"/>
            </a:xfrm>
            <a:prstGeom prst="ellipse">
              <a:avLst/>
            </a:prstGeom>
            <a:solidFill>
              <a:srgbClr val="E9E1DE"/>
            </a:solidFill>
            <a:ln>
              <a:solidFill>
                <a:srgbClr val="BDAD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337" name="Groep 336"/>
            <p:cNvGrpSpPr/>
            <p:nvPr/>
          </p:nvGrpSpPr>
          <p:grpSpPr>
            <a:xfrm>
              <a:off x="2553849" y="1358934"/>
              <a:ext cx="1789001" cy="1788999"/>
              <a:chOff x="2526744" y="1331829"/>
              <a:chExt cx="1843210" cy="1843208"/>
            </a:xfrm>
          </p:grpSpPr>
          <p:sp>
            <p:nvSpPr>
              <p:cNvPr id="365" name="Ovaal 364"/>
              <p:cNvSpPr/>
              <p:nvPr/>
            </p:nvSpPr>
            <p:spPr>
              <a:xfrm>
                <a:off x="2526744" y="1331829"/>
                <a:ext cx="1843210" cy="1843208"/>
              </a:xfrm>
              <a:prstGeom prst="ellipse">
                <a:avLst/>
              </a:prstGeom>
              <a:solidFill>
                <a:srgbClr val="75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6" name="Ovaal 365"/>
              <p:cNvSpPr/>
              <p:nvPr/>
            </p:nvSpPr>
            <p:spPr>
              <a:xfrm>
                <a:off x="2526744" y="1420225"/>
                <a:ext cx="1843210" cy="1754812"/>
              </a:xfrm>
              <a:prstGeom prst="ellipse">
                <a:avLst/>
              </a:pr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338" name="Rond hoek zelfde zijde rechthoek 337"/>
            <p:cNvSpPr/>
            <p:nvPr/>
          </p:nvSpPr>
          <p:spPr>
            <a:xfrm rot="720000">
              <a:off x="3527209" y="654641"/>
              <a:ext cx="450170" cy="597882"/>
            </a:xfrm>
            <a:prstGeom prst="round2SameRect">
              <a:avLst>
                <a:gd name="adj1" fmla="val 38002"/>
                <a:gd name="adj2" fmla="val 0"/>
              </a:avLst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339" name="Groep 338"/>
            <p:cNvGrpSpPr/>
            <p:nvPr/>
          </p:nvGrpSpPr>
          <p:grpSpPr>
            <a:xfrm>
              <a:off x="2771037" y="1656257"/>
              <a:ext cx="1341601" cy="1300401"/>
              <a:chOff x="1195754" y="-1378636"/>
              <a:chExt cx="1785671" cy="1730834"/>
            </a:xfrm>
            <a:solidFill>
              <a:srgbClr val="A98D7E"/>
            </a:solidFill>
          </p:grpSpPr>
          <p:sp>
            <p:nvSpPr>
              <p:cNvPr id="362" name="Maan 361"/>
              <p:cNvSpPr/>
              <p:nvPr/>
            </p:nvSpPr>
            <p:spPr>
              <a:xfrm>
                <a:off x="1195754" y="-1378634"/>
                <a:ext cx="865416" cy="1730832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3" name="Maan 362"/>
              <p:cNvSpPr/>
              <p:nvPr/>
            </p:nvSpPr>
            <p:spPr>
              <a:xfrm rot="10800000">
                <a:off x="2292107" y="-1378636"/>
                <a:ext cx="689318" cy="1378635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4" name="Maan 363"/>
              <p:cNvSpPr/>
              <p:nvPr/>
            </p:nvSpPr>
            <p:spPr>
              <a:xfrm rot="21580552">
                <a:off x="1581094" y="-956545"/>
                <a:ext cx="477379" cy="954757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351" name="Groep 350"/>
            <p:cNvGrpSpPr/>
            <p:nvPr/>
          </p:nvGrpSpPr>
          <p:grpSpPr>
            <a:xfrm>
              <a:off x="2889064" y="1806120"/>
              <a:ext cx="1027026" cy="1136833"/>
              <a:chOff x="2936165" y="1740351"/>
              <a:chExt cx="1027026" cy="1136833"/>
            </a:xfrm>
          </p:grpSpPr>
          <p:sp>
            <p:nvSpPr>
              <p:cNvPr id="352" name="Afgeronde rechthoek 351"/>
              <p:cNvSpPr/>
              <p:nvPr/>
            </p:nvSpPr>
            <p:spPr>
              <a:xfrm rot="20400000">
                <a:off x="3525604" y="174035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3" name="Afgeronde rechthoek 352"/>
              <p:cNvSpPr/>
              <p:nvPr/>
            </p:nvSpPr>
            <p:spPr>
              <a:xfrm rot="6000000">
                <a:off x="3257645" y="2235899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4" name="Afgeronde rechthoek 353"/>
              <p:cNvSpPr/>
              <p:nvPr/>
            </p:nvSpPr>
            <p:spPr>
              <a:xfrm rot="1500000">
                <a:off x="3688455" y="214506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5" name="Afgeronde rechthoek 354"/>
              <p:cNvSpPr/>
              <p:nvPr/>
            </p:nvSpPr>
            <p:spPr>
              <a:xfrm rot="3300000">
                <a:off x="2905680" y="1802904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6" name="Vrije vorm 355"/>
              <p:cNvSpPr/>
              <p:nvPr/>
            </p:nvSpPr>
            <p:spPr>
              <a:xfrm>
                <a:off x="2937451" y="1847751"/>
                <a:ext cx="326910" cy="298483"/>
              </a:xfrm>
              <a:custGeom>
                <a:avLst/>
                <a:gdLst>
                  <a:gd name="connsiteX0" fmla="*/ 0 w 326910"/>
                  <a:gd name="connsiteY0" fmla="*/ 213202 h 298483"/>
                  <a:gd name="connsiteX1" fmla="*/ 326910 w 326910"/>
                  <a:gd name="connsiteY1" fmla="*/ 0 h 298483"/>
                  <a:gd name="connsiteX2" fmla="*/ 322172 w 326910"/>
                  <a:gd name="connsiteY2" fmla="*/ 113708 h 298483"/>
                  <a:gd name="connsiteX3" fmla="*/ 80543 w 326910"/>
                  <a:gd name="connsiteY3" fmla="*/ 298483 h 298483"/>
                  <a:gd name="connsiteX4" fmla="*/ 0 w 326910"/>
                  <a:gd name="connsiteY4" fmla="*/ 213202 h 29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910" h="298483">
                    <a:moveTo>
                      <a:pt x="0" y="213202"/>
                    </a:moveTo>
                    <a:lnTo>
                      <a:pt x="326910" y="0"/>
                    </a:lnTo>
                    <a:lnTo>
                      <a:pt x="322172" y="113708"/>
                    </a:lnTo>
                    <a:lnTo>
                      <a:pt x="80543" y="298483"/>
                    </a:lnTo>
                    <a:lnTo>
                      <a:pt x="0" y="21320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7" name="Vrije vorm 356"/>
              <p:cNvSpPr/>
              <p:nvPr/>
            </p:nvSpPr>
            <p:spPr>
              <a:xfrm>
                <a:off x="3458611" y="1880916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8" name="Vrije vorm 357"/>
              <p:cNvSpPr/>
              <p:nvPr/>
            </p:nvSpPr>
            <p:spPr>
              <a:xfrm>
                <a:off x="3294196" y="2374658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9" name="Vrije vorm 358"/>
              <p:cNvSpPr/>
              <p:nvPr/>
            </p:nvSpPr>
            <p:spPr>
              <a:xfrm rot="1800000">
                <a:off x="3622067" y="2290693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0" name="Afgeronde rechthoek 359"/>
              <p:cNvSpPr/>
              <p:nvPr/>
            </p:nvSpPr>
            <p:spPr>
              <a:xfrm rot="20400000">
                <a:off x="3638174" y="2532893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1" name="Vrije vorm 360"/>
              <p:cNvSpPr/>
              <p:nvPr/>
            </p:nvSpPr>
            <p:spPr>
              <a:xfrm>
                <a:off x="3571181" y="2673458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792" name="Groep 791"/>
          <p:cNvGrpSpPr/>
          <p:nvPr/>
        </p:nvGrpSpPr>
        <p:grpSpPr>
          <a:xfrm rot="900000">
            <a:off x="10738703" y="5060626"/>
            <a:ext cx="1224122" cy="1554163"/>
            <a:chOff x="6316663" y="423863"/>
            <a:chExt cx="1112838" cy="1412875"/>
          </a:xfrm>
        </p:grpSpPr>
        <p:sp>
          <p:nvSpPr>
            <p:cNvPr id="793" name="Freeform 78"/>
            <p:cNvSpPr>
              <a:spLocks/>
            </p:cNvSpPr>
            <p:nvPr/>
          </p:nvSpPr>
          <p:spPr bwMode="auto">
            <a:xfrm>
              <a:off x="6316663" y="423863"/>
              <a:ext cx="1112838" cy="1412875"/>
            </a:xfrm>
            <a:custGeom>
              <a:avLst/>
              <a:gdLst>
                <a:gd name="T0" fmla="*/ 412 w 701"/>
                <a:gd name="T1" fmla="*/ 13 h 890"/>
                <a:gd name="T2" fmla="*/ 483 w 701"/>
                <a:gd name="T3" fmla="*/ 71 h 890"/>
                <a:gd name="T4" fmla="*/ 509 w 701"/>
                <a:gd name="T5" fmla="*/ 158 h 890"/>
                <a:gd name="T6" fmla="*/ 489 w 701"/>
                <a:gd name="T7" fmla="*/ 236 h 890"/>
                <a:gd name="T8" fmla="*/ 464 w 701"/>
                <a:gd name="T9" fmla="*/ 285 h 890"/>
                <a:gd name="T10" fmla="*/ 464 w 701"/>
                <a:gd name="T11" fmla="*/ 305 h 890"/>
                <a:gd name="T12" fmla="*/ 521 w 701"/>
                <a:gd name="T13" fmla="*/ 270 h 890"/>
                <a:gd name="T14" fmla="*/ 598 w 701"/>
                <a:gd name="T15" fmla="*/ 228 h 890"/>
                <a:gd name="T16" fmla="*/ 661 w 701"/>
                <a:gd name="T17" fmla="*/ 232 h 890"/>
                <a:gd name="T18" fmla="*/ 699 w 701"/>
                <a:gd name="T19" fmla="*/ 279 h 890"/>
                <a:gd name="T20" fmla="*/ 690 w 701"/>
                <a:gd name="T21" fmla="*/ 342 h 890"/>
                <a:gd name="T22" fmla="*/ 635 w 701"/>
                <a:gd name="T23" fmla="*/ 399 h 890"/>
                <a:gd name="T24" fmla="*/ 574 w 701"/>
                <a:gd name="T25" fmla="*/ 448 h 890"/>
                <a:gd name="T26" fmla="*/ 530 w 701"/>
                <a:gd name="T27" fmla="*/ 496 h 890"/>
                <a:gd name="T28" fmla="*/ 516 w 701"/>
                <a:gd name="T29" fmla="*/ 572 h 890"/>
                <a:gd name="T30" fmla="*/ 534 w 701"/>
                <a:gd name="T31" fmla="*/ 636 h 890"/>
                <a:gd name="T32" fmla="*/ 599 w 701"/>
                <a:gd name="T33" fmla="*/ 700 h 890"/>
                <a:gd name="T34" fmla="*/ 640 w 701"/>
                <a:gd name="T35" fmla="*/ 727 h 890"/>
                <a:gd name="T36" fmla="*/ 683 w 701"/>
                <a:gd name="T37" fmla="*/ 771 h 890"/>
                <a:gd name="T38" fmla="*/ 680 w 701"/>
                <a:gd name="T39" fmla="*/ 831 h 890"/>
                <a:gd name="T40" fmla="*/ 626 w 701"/>
                <a:gd name="T41" fmla="*/ 880 h 890"/>
                <a:gd name="T42" fmla="*/ 573 w 701"/>
                <a:gd name="T43" fmla="*/ 890 h 890"/>
                <a:gd name="T44" fmla="*/ 491 w 701"/>
                <a:gd name="T45" fmla="*/ 869 h 890"/>
                <a:gd name="T46" fmla="*/ 434 w 701"/>
                <a:gd name="T47" fmla="*/ 817 h 890"/>
                <a:gd name="T48" fmla="*/ 400 w 701"/>
                <a:gd name="T49" fmla="*/ 758 h 890"/>
                <a:gd name="T50" fmla="*/ 370 w 701"/>
                <a:gd name="T51" fmla="*/ 714 h 890"/>
                <a:gd name="T52" fmla="*/ 341 w 701"/>
                <a:gd name="T53" fmla="*/ 706 h 890"/>
                <a:gd name="T54" fmla="*/ 311 w 701"/>
                <a:gd name="T55" fmla="*/ 741 h 890"/>
                <a:gd name="T56" fmla="*/ 280 w 701"/>
                <a:gd name="T57" fmla="*/ 796 h 890"/>
                <a:gd name="T58" fmla="*/ 234 w 701"/>
                <a:gd name="T59" fmla="*/ 854 h 890"/>
                <a:gd name="T60" fmla="*/ 157 w 701"/>
                <a:gd name="T61" fmla="*/ 888 h 890"/>
                <a:gd name="T62" fmla="*/ 77 w 701"/>
                <a:gd name="T63" fmla="*/ 880 h 890"/>
                <a:gd name="T64" fmla="*/ 21 w 701"/>
                <a:gd name="T65" fmla="*/ 831 h 890"/>
                <a:gd name="T66" fmla="*/ 19 w 701"/>
                <a:gd name="T67" fmla="*/ 771 h 890"/>
                <a:gd name="T68" fmla="*/ 61 w 701"/>
                <a:gd name="T69" fmla="*/ 727 h 890"/>
                <a:gd name="T70" fmla="*/ 102 w 701"/>
                <a:gd name="T71" fmla="*/ 700 h 890"/>
                <a:gd name="T72" fmla="*/ 167 w 701"/>
                <a:gd name="T73" fmla="*/ 636 h 890"/>
                <a:gd name="T74" fmla="*/ 186 w 701"/>
                <a:gd name="T75" fmla="*/ 572 h 890"/>
                <a:gd name="T76" fmla="*/ 173 w 701"/>
                <a:gd name="T77" fmla="*/ 496 h 890"/>
                <a:gd name="T78" fmla="*/ 127 w 701"/>
                <a:gd name="T79" fmla="*/ 448 h 890"/>
                <a:gd name="T80" fmla="*/ 67 w 701"/>
                <a:gd name="T81" fmla="*/ 399 h 890"/>
                <a:gd name="T82" fmla="*/ 12 w 701"/>
                <a:gd name="T83" fmla="*/ 342 h 890"/>
                <a:gd name="T84" fmla="*/ 2 w 701"/>
                <a:gd name="T85" fmla="*/ 279 h 890"/>
                <a:gd name="T86" fmla="*/ 40 w 701"/>
                <a:gd name="T87" fmla="*/ 232 h 890"/>
                <a:gd name="T88" fmla="*/ 103 w 701"/>
                <a:gd name="T89" fmla="*/ 228 h 890"/>
                <a:gd name="T90" fmla="*/ 182 w 701"/>
                <a:gd name="T91" fmla="*/ 270 h 890"/>
                <a:gd name="T92" fmla="*/ 237 w 701"/>
                <a:gd name="T93" fmla="*/ 305 h 890"/>
                <a:gd name="T94" fmla="*/ 238 w 701"/>
                <a:gd name="T95" fmla="*/ 285 h 890"/>
                <a:gd name="T96" fmla="*/ 213 w 701"/>
                <a:gd name="T97" fmla="*/ 236 h 890"/>
                <a:gd name="T98" fmla="*/ 192 w 701"/>
                <a:gd name="T99" fmla="*/ 158 h 890"/>
                <a:gd name="T100" fmla="*/ 220 w 701"/>
                <a:gd name="T101" fmla="*/ 71 h 890"/>
                <a:gd name="T102" fmla="*/ 289 w 701"/>
                <a:gd name="T103" fmla="*/ 13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01" h="890">
                  <a:moveTo>
                    <a:pt x="351" y="0"/>
                  </a:moveTo>
                  <a:lnTo>
                    <a:pt x="383" y="4"/>
                  </a:lnTo>
                  <a:lnTo>
                    <a:pt x="412" y="13"/>
                  </a:lnTo>
                  <a:lnTo>
                    <a:pt x="440" y="28"/>
                  </a:lnTo>
                  <a:lnTo>
                    <a:pt x="463" y="47"/>
                  </a:lnTo>
                  <a:lnTo>
                    <a:pt x="483" y="71"/>
                  </a:lnTo>
                  <a:lnTo>
                    <a:pt x="497" y="97"/>
                  </a:lnTo>
                  <a:lnTo>
                    <a:pt x="506" y="127"/>
                  </a:lnTo>
                  <a:lnTo>
                    <a:pt x="509" y="158"/>
                  </a:lnTo>
                  <a:lnTo>
                    <a:pt x="506" y="189"/>
                  </a:lnTo>
                  <a:lnTo>
                    <a:pt x="499" y="215"/>
                  </a:lnTo>
                  <a:lnTo>
                    <a:pt x="489" y="236"/>
                  </a:lnTo>
                  <a:lnTo>
                    <a:pt x="479" y="251"/>
                  </a:lnTo>
                  <a:lnTo>
                    <a:pt x="470" y="270"/>
                  </a:lnTo>
                  <a:lnTo>
                    <a:pt x="464" y="285"/>
                  </a:lnTo>
                  <a:lnTo>
                    <a:pt x="463" y="297"/>
                  </a:lnTo>
                  <a:lnTo>
                    <a:pt x="463" y="305"/>
                  </a:lnTo>
                  <a:lnTo>
                    <a:pt x="464" y="305"/>
                  </a:lnTo>
                  <a:lnTo>
                    <a:pt x="467" y="304"/>
                  </a:lnTo>
                  <a:lnTo>
                    <a:pt x="495" y="288"/>
                  </a:lnTo>
                  <a:lnTo>
                    <a:pt x="521" y="270"/>
                  </a:lnTo>
                  <a:lnTo>
                    <a:pt x="554" y="247"/>
                  </a:lnTo>
                  <a:lnTo>
                    <a:pt x="573" y="237"/>
                  </a:lnTo>
                  <a:lnTo>
                    <a:pt x="598" y="228"/>
                  </a:lnTo>
                  <a:lnTo>
                    <a:pt x="626" y="224"/>
                  </a:lnTo>
                  <a:lnTo>
                    <a:pt x="645" y="225"/>
                  </a:lnTo>
                  <a:lnTo>
                    <a:pt x="661" y="232"/>
                  </a:lnTo>
                  <a:lnTo>
                    <a:pt x="677" y="242"/>
                  </a:lnTo>
                  <a:lnTo>
                    <a:pt x="690" y="259"/>
                  </a:lnTo>
                  <a:lnTo>
                    <a:pt x="699" y="279"/>
                  </a:lnTo>
                  <a:lnTo>
                    <a:pt x="701" y="300"/>
                  </a:lnTo>
                  <a:lnTo>
                    <a:pt x="699" y="321"/>
                  </a:lnTo>
                  <a:lnTo>
                    <a:pt x="690" y="342"/>
                  </a:lnTo>
                  <a:lnTo>
                    <a:pt x="675" y="363"/>
                  </a:lnTo>
                  <a:lnTo>
                    <a:pt x="657" y="382"/>
                  </a:lnTo>
                  <a:lnTo>
                    <a:pt x="635" y="399"/>
                  </a:lnTo>
                  <a:lnTo>
                    <a:pt x="615" y="416"/>
                  </a:lnTo>
                  <a:lnTo>
                    <a:pt x="595" y="432"/>
                  </a:lnTo>
                  <a:lnTo>
                    <a:pt x="574" y="448"/>
                  </a:lnTo>
                  <a:lnTo>
                    <a:pt x="552" y="466"/>
                  </a:lnTo>
                  <a:lnTo>
                    <a:pt x="540" y="479"/>
                  </a:lnTo>
                  <a:lnTo>
                    <a:pt x="530" y="496"/>
                  </a:lnTo>
                  <a:lnTo>
                    <a:pt x="521" y="520"/>
                  </a:lnTo>
                  <a:lnTo>
                    <a:pt x="516" y="545"/>
                  </a:lnTo>
                  <a:lnTo>
                    <a:pt x="516" y="572"/>
                  </a:lnTo>
                  <a:lnTo>
                    <a:pt x="518" y="592"/>
                  </a:lnTo>
                  <a:lnTo>
                    <a:pt x="525" y="614"/>
                  </a:lnTo>
                  <a:lnTo>
                    <a:pt x="534" y="636"/>
                  </a:lnTo>
                  <a:lnTo>
                    <a:pt x="550" y="659"/>
                  </a:lnTo>
                  <a:lnTo>
                    <a:pt x="571" y="681"/>
                  </a:lnTo>
                  <a:lnTo>
                    <a:pt x="599" y="700"/>
                  </a:lnTo>
                  <a:lnTo>
                    <a:pt x="606" y="704"/>
                  </a:lnTo>
                  <a:lnTo>
                    <a:pt x="623" y="715"/>
                  </a:lnTo>
                  <a:lnTo>
                    <a:pt x="640" y="727"/>
                  </a:lnTo>
                  <a:lnTo>
                    <a:pt x="657" y="740"/>
                  </a:lnTo>
                  <a:lnTo>
                    <a:pt x="671" y="755"/>
                  </a:lnTo>
                  <a:lnTo>
                    <a:pt x="683" y="771"/>
                  </a:lnTo>
                  <a:lnTo>
                    <a:pt x="688" y="791"/>
                  </a:lnTo>
                  <a:lnTo>
                    <a:pt x="688" y="810"/>
                  </a:lnTo>
                  <a:lnTo>
                    <a:pt x="680" y="831"/>
                  </a:lnTo>
                  <a:lnTo>
                    <a:pt x="666" y="852"/>
                  </a:lnTo>
                  <a:lnTo>
                    <a:pt x="648" y="868"/>
                  </a:lnTo>
                  <a:lnTo>
                    <a:pt x="626" y="880"/>
                  </a:lnTo>
                  <a:lnTo>
                    <a:pt x="601" y="888"/>
                  </a:lnTo>
                  <a:lnTo>
                    <a:pt x="573" y="890"/>
                  </a:lnTo>
                  <a:lnTo>
                    <a:pt x="573" y="890"/>
                  </a:lnTo>
                  <a:lnTo>
                    <a:pt x="544" y="888"/>
                  </a:lnTo>
                  <a:lnTo>
                    <a:pt x="517" y="881"/>
                  </a:lnTo>
                  <a:lnTo>
                    <a:pt x="491" y="869"/>
                  </a:lnTo>
                  <a:lnTo>
                    <a:pt x="467" y="854"/>
                  </a:lnTo>
                  <a:lnTo>
                    <a:pt x="447" y="834"/>
                  </a:lnTo>
                  <a:lnTo>
                    <a:pt x="434" y="817"/>
                  </a:lnTo>
                  <a:lnTo>
                    <a:pt x="423" y="796"/>
                  </a:lnTo>
                  <a:lnTo>
                    <a:pt x="410" y="774"/>
                  </a:lnTo>
                  <a:lnTo>
                    <a:pt x="400" y="758"/>
                  </a:lnTo>
                  <a:lnTo>
                    <a:pt x="390" y="741"/>
                  </a:lnTo>
                  <a:lnTo>
                    <a:pt x="381" y="727"/>
                  </a:lnTo>
                  <a:lnTo>
                    <a:pt x="370" y="714"/>
                  </a:lnTo>
                  <a:lnTo>
                    <a:pt x="360" y="706"/>
                  </a:lnTo>
                  <a:lnTo>
                    <a:pt x="351" y="702"/>
                  </a:lnTo>
                  <a:lnTo>
                    <a:pt x="341" y="706"/>
                  </a:lnTo>
                  <a:lnTo>
                    <a:pt x="332" y="714"/>
                  </a:lnTo>
                  <a:lnTo>
                    <a:pt x="322" y="727"/>
                  </a:lnTo>
                  <a:lnTo>
                    <a:pt x="311" y="741"/>
                  </a:lnTo>
                  <a:lnTo>
                    <a:pt x="302" y="758"/>
                  </a:lnTo>
                  <a:lnTo>
                    <a:pt x="292" y="774"/>
                  </a:lnTo>
                  <a:lnTo>
                    <a:pt x="280" y="796"/>
                  </a:lnTo>
                  <a:lnTo>
                    <a:pt x="267" y="817"/>
                  </a:lnTo>
                  <a:lnTo>
                    <a:pt x="254" y="834"/>
                  </a:lnTo>
                  <a:lnTo>
                    <a:pt x="234" y="854"/>
                  </a:lnTo>
                  <a:lnTo>
                    <a:pt x="211" y="869"/>
                  </a:lnTo>
                  <a:lnTo>
                    <a:pt x="184" y="881"/>
                  </a:lnTo>
                  <a:lnTo>
                    <a:pt x="157" y="888"/>
                  </a:lnTo>
                  <a:lnTo>
                    <a:pt x="129" y="890"/>
                  </a:lnTo>
                  <a:lnTo>
                    <a:pt x="102" y="888"/>
                  </a:lnTo>
                  <a:lnTo>
                    <a:pt x="77" y="880"/>
                  </a:lnTo>
                  <a:lnTo>
                    <a:pt x="55" y="868"/>
                  </a:lnTo>
                  <a:lnTo>
                    <a:pt x="36" y="852"/>
                  </a:lnTo>
                  <a:lnTo>
                    <a:pt x="21" y="831"/>
                  </a:lnTo>
                  <a:lnTo>
                    <a:pt x="13" y="810"/>
                  </a:lnTo>
                  <a:lnTo>
                    <a:pt x="13" y="791"/>
                  </a:lnTo>
                  <a:lnTo>
                    <a:pt x="19" y="771"/>
                  </a:lnTo>
                  <a:lnTo>
                    <a:pt x="30" y="755"/>
                  </a:lnTo>
                  <a:lnTo>
                    <a:pt x="44" y="740"/>
                  </a:lnTo>
                  <a:lnTo>
                    <a:pt x="61" y="727"/>
                  </a:lnTo>
                  <a:lnTo>
                    <a:pt x="78" y="715"/>
                  </a:lnTo>
                  <a:lnTo>
                    <a:pt x="95" y="704"/>
                  </a:lnTo>
                  <a:lnTo>
                    <a:pt x="102" y="700"/>
                  </a:lnTo>
                  <a:lnTo>
                    <a:pt x="131" y="681"/>
                  </a:lnTo>
                  <a:lnTo>
                    <a:pt x="153" y="659"/>
                  </a:lnTo>
                  <a:lnTo>
                    <a:pt x="167" y="636"/>
                  </a:lnTo>
                  <a:lnTo>
                    <a:pt x="178" y="614"/>
                  </a:lnTo>
                  <a:lnTo>
                    <a:pt x="183" y="592"/>
                  </a:lnTo>
                  <a:lnTo>
                    <a:pt x="186" y="572"/>
                  </a:lnTo>
                  <a:lnTo>
                    <a:pt x="186" y="545"/>
                  </a:lnTo>
                  <a:lnTo>
                    <a:pt x="180" y="520"/>
                  </a:lnTo>
                  <a:lnTo>
                    <a:pt x="173" y="496"/>
                  </a:lnTo>
                  <a:lnTo>
                    <a:pt x="162" y="479"/>
                  </a:lnTo>
                  <a:lnTo>
                    <a:pt x="149" y="466"/>
                  </a:lnTo>
                  <a:lnTo>
                    <a:pt x="127" y="448"/>
                  </a:lnTo>
                  <a:lnTo>
                    <a:pt x="107" y="432"/>
                  </a:lnTo>
                  <a:lnTo>
                    <a:pt x="86" y="416"/>
                  </a:lnTo>
                  <a:lnTo>
                    <a:pt x="67" y="399"/>
                  </a:lnTo>
                  <a:lnTo>
                    <a:pt x="46" y="382"/>
                  </a:lnTo>
                  <a:lnTo>
                    <a:pt x="26" y="363"/>
                  </a:lnTo>
                  <a:lnTo>
                    <a:pt x="12" y="342"/>
                  </a:lnTo>
                  <a:lnTo>
                    <a:pt x="4" y="321"/>
                  </a:lnTo>
                  <a:lnTo>
                    <a:pt x="0" y="300"/>
                  </a:lnTo>
                  <a:lnTo>
                    <a:pt x="2" y="279"/>
                  </a:lnTo>
                  <a:lnTo>
                    <a:pt x="12" y="259"/>
                  </a:lnTo>
                  <a:lnTo>
                    <a:pt x="26" y="242"/>
                  </a:lnTo>
                  <a:lnTo>
                    <a:pt x="40" y="232"/>
                  </a:lnTo>
                  <a:lnTo>
                    <a:pt x="57" y="225"/>
                  </a:lnTo>
                  <a:lnTo>
                    <a:pt x="76" y="224"/>
                  </a:lnTo>
                  <a:lnTo>
                    <a:pt x="103" y="228"/>
                  </a:lnTo>
                  <a:lnTo>
                    <a:pt x="128" y="237"/>
                  </a:lnTo>
                  <a:lnTo>
                    <a:pt x="149" y="247"/>
                  </a:lnTo>
                  <a:lnTo>
                    <a:pt x="182" y="270"/>
                  </a:lnTo>
                  <a:lnTo>
                    <a:pt x="208" y="288"/>
                  </a:lnTo>
                  <a:lnTo>
                    <a:pt x="234" y="304"/>
                  </a:lnTo>
                  <a:lnTo>
                    <a:pt x="237" y="305"/>
                  </a:lnTo>
                  <a:lnTo>
                    <a:pt x="238" y="305"/>
                  </a:lnTo>
                  <a:lnTo>
                    <a:pt x="239" y="297"/>
                  </a:lnTo>
                  <a:lnTo>
                    <a:pt x="238" y="285"/>
                  </a:lnTo>
                  <a:lnTo>
                    <a:pt x="231" y="270"/>
                  </a:lnTo>
                  <a:lnTo>
                    <a:pt x="222" y="251"/>
                  </a:lnTo>
                  <a:lnTo>
                    <a:pt x="213" y="236"/>
                  </a:lnTo>
                  <a:lnTo>
                    <a:pt x="203" y="215"/>
                  </a:lnTo>
                  <a:lnTo>
                    <a:pt x="196" y="189"/>
                  </a:lnTo>
                  <a:lnTo>
                    <a:pt x="192" y="158"/>
                  </a:lnTo>
                  <a:lnTo>
                    <a:pt x="196" y="127"/>
                  </a:lnTo>
                  <a:lnTo>
                    <a:pt x="205" y="97"/>
                  </a:lnTo>
                  <a:lnTo>
                    <a:pt x="220" y="71"/>
                  </a:lnTo>
                  <a:lnTo>
                    <a:pt x="239" y="47"/>
                  </a:lnTo>
                  <a:lnTo>
                    <a:pt x="263" y="28"/>
                  </a:lnTo>
                  <a:lnTo>
                    <a:pt x="289" y="13"/>
                  </a:lnTo>
                  <a:lnTo>
                    <a:pt x="319" y="4"/>
                  </a:lnTo>
                  <a:lnTo>
                    <a:pt x="351" y="0"/>
                  </a:lnTo>
                  <a:close/>
                </a:path>
              </a:pathLst>
            </a:cu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4" name="Freeform 79"/>
            <p:cNvSpPr>
              <a:spLocks noEditPoints="1"/>
            </p:cNvSpPr>
            <p:nvPr/>
          </p:nvSpPr>
          <p:spPr bwMode="auto">
            <a:xfrm>
              <a:off x="6362701" y="465138"/>
              <a:ext cx="1023938" cy="1330325"/>
            </a:xfrm>
            <a:custGeom>
              <a:avLst/>
              <a:gdLst>
                <a:gd name="T0" fmla="*/ 227 w 645"/>
                <a:gd name="T1" fmla="*/ 71 h 838"/>
                <a:gd name="T2" fmla="*/ 234 w 645"/>
                <a:gd name="T3" fmla="*/ 193 h 838"/>
                <a:gd name="T4" fmla="*/ 259 w 645"/>
                <a:gd name="T5" fmla="*/ 284 h 838"/>
                <a:gd name="T6" fmla="*/ 195 w 645"/>
                <a:gd name="T7" fmla="*/ 326 h 838"/>
                <a:gd name="T8" fmla="*/ 72 w 645"/>
                <a:gd name="T9" fmla="*/ 253 h 838"/>
                <a:gd name="T10" fmla="*/ 30 w 645"/>
                <a:gd name="T11" fmla="*/ 248 h 838"/>
                <a:gd name="T12" fmla="*/ 17 w 645"/>
                <a:gd name="T13" fmla="*/ 265 h 838"/>
                <a:gd name="T14" fmla="*/ 65 w 645"/>
                <a:gd name="T15" fmla="*/ 333 h 838"/>
                <a:gd name="T16" fmla="*/ 168 w 645"/>
                <a:gd name="T17" fmla="*/ 420 h 838"/>
                <a:gd name="T18" fmla="*/ 204 w 645"/>
                <a:gd name="T19" fmla="*/ 583 h 838"/>
                <a:gd name="T20" fmla="*/ 137 w 645"/>
                <a:gd name="T21" fmla="*/ 693 h 838"/>
                <a:gd name="T22" fmla="*/ 47 w 645"/>
                <a:gd name="T23" fmla="*/ 761 h 838"/>
                <a:gd name="T24" fmla="*/ 35 w 645"/>
                <a:gd name="T25" fmla="*/ 795 h 838"/>
                <a:gd name="T26" fmla="*/ 95 w 645"/>
                <a:gd name="T27" fmla="*/ 821 h 838"/>
                <a:gd name="T28" fmla="*/ 195 w 645"/>
                <a:gd name="T29" fmla="*/ 767 h 838"/>
                <a:gd name="T30" fmla="*/ 255 w 645"/>
                <a:gd name="T31" fmla="*/ 668 h 838"/>
                <a:gd name="T32" fmla="*/ 341 w 645"/>
                <a:gd name="T33" fmla="*/ 633 h 838"/>
                <a:gd name="T34" fmla="*/ 415 w 645"/>
                <a:gd name="T35" fmla="*/ 707 h 838"/>
                <a:gd name="T36" fmla="*/ 479 w 645"/>
                <a:gd name="T37" fmla="*/ 799 h 838"/>
                <a:gd name="T38" fmla="*/ 549 w 645"/>
                <a:gd name="T39" fmla="*/ 821 h 838"/>
                <a:gd name="T40" fmla="*/ 608 w 645"/>
                <a:gd name="T41" fmla="*/ 795 h 838"/>
                <a:gd name="T42" fmla="*/ 591 w 645"/>
                <a:gd name="T43" fmla="*/ 750 h 838"/>
                <a:gd name="T44" fmla="*/ 492 w 645"/>
                <a:gd name="T45" fmla="*/ 678 h 838"/>
                <a:gd name="T46" fmla="*/ 437 w 645"/>
                <a:gd name="T47" fmla="*/ 524 h 838"/>
                <a:gd name="T48" fmla="*/ 494 w 645"/>
                <a:gd name="T49" fmla="*/ 400 h 838"/>
                <a:gd name="T50" fmla="*/ 600 w 645"/>
                <a:gd name="T51" fmla="*/ 316 h 838"/>
                <a:gd name="T52" fmla="*/ 625 w 645"/>
                <a:gd name="T53" fmla="*/ 259 h 838"/>
                <a:gd name="T54" fmla="*/ 611 w 645"/>
                <a:gd name="T55" fmla="*/ 246 h 838"/>
                <a:gd name="T56" fmla="*/ 556 w 645"/>
                <a:gd name="T57" fmla="*/ 262 h 838"/>
                <a:gd name="T58" fmla="*/ 437 w 645"/>
                <a:gd name="T59" fmla="*/ 329 h 838"/>
                <a:gd name="T60" fmla="*/ 384 w 645"/>
                <a:gd name="T61" fmla="*/ 266 h 838"/>
                <a:gd name="T62" fmla="*/ 421 w 645"/>
                <a:gd name="T63" fmla="*/ 170 h 838"/>
                <a:gd name="T64" fmla="*/ 399 w 645"/>
                <a:gd name="T65" fmla="*/ 49 h 838"/>
                <a:gd name="T66" fmla="*/ 350 w 645"/>
                <a:gd name="T67" fmla="*/ 4 h 838"/>
                <a:gd name="T68" fmla="*/ 445 w 645"/>
                <a:gd name="T69" fmla="*/ 98 h 838"/>
                <a:gd name="T70" fmla="*/ 413 w 645"/>
                <a:gd name="T71" fmla="*/ 220 h 838"/>
                <a:gd name="T72" fmla="*/ 413 w 645"/>
                <a:gd name="T73" fmla="*/ 304 h 838"/>
                <a:gd name="T74" fmla="*/ 456 w 645"/>
                <a:gd name="T75" fmla="*/ 307 h 838"/>
                <a:gd name="T76" fmla="*/ 586 w 645"/>
                <a:gd name="T77" fmla="*/ 231 h 838"/>
                <a:gd name="T78" fmla="*/ 645 w 645"/>
                <a:gd name="T79" fmla="*/ 270 h 838"/>
                <a:gd name="T80" fmla="*/ 570 w 645"/>
                <a:gd name="T81" fmla="*/ 362 h 838"/>
                <a:gd name="T82" fmla="*/ 471 w 645"/>
                <a:gd name="T83" fmla="*/ 458 h 838"/>
                <a:gd name="T84" fmla="*/ 476 w 645"/>
                <a:gd name="T85" fmla="*/ 623 h 838"/>
                <a:gd name="T86" fmla="*/ 587 w 645"/>
                <a:gd name="T87" fmla="*/ 727 h 838"/>
                <a:gd name="T88" fmla="*/ 623 w 645"/>
                <a:gd name="T89" fmla="*/ 801 h 838"/>
                <a:gd name="T90" fmla="*/ 549 w 645"/>
                <a:gd name="T91" fmla="*/ 838 h 838"/>
                <a:gd name="T92" fmla="*/ 437 w 645"/>
                <a:gd name="T93" fmla="*/ 778 h 838"/>
                <a:gd name="T94" fmla="*/ 373 w 645"/>
                <a:gd name="T95" fmla="*/ 674 h 838"/>
                <a:gd name="T96" fmla="*/ 286 w 645"/>
                <a:gd name="T97" fmla="*/ 659 h 838"/>
                <a:gd name="T98" fmla="*/ 219 w 645"/>
                <a:gd name="T99" fmla="*/ 758 h 838"/>
                <a:gd name="T100" fmla="*/ 124 w 645"/>
                <a:gd name="T101" fmla="*/ 835 h 838"/>
                <a:gd name="T102" fmla="*/ 27 w 645"/>
                <a:gd name="T103" fmla="*/ 811 h 838"/>
                <a:gd name="T104" fmla="*/ 49 w 645"/>
                <a:gd name="T105" fmla="*/ 737 h 838"/>
                <a:gd name="T106" fmla="*/ 150 w 645"/>
                <a:gd name="T107" fmla="*/ 656 h 838"/>
                <a:gd name="T108" fmla="*/ 187 w 645"/>
                <a:gd name="T109" fmla="*/ 516 h 838"/>
                <a:gd name="T110" fmla="*/ 116 w 645"/>
                <a:gd name="T111" fmla="*/ 394 h 838"/>
                <a:gd name="T112" fmla="*/ 15 w 645"/>
                <a:gd name="T113" fmla="*/ 308 h 838"/>
                <a:gd name="T114" fmla="*/ 26 w 645"/>
                <a:gd name="T115" fmla="*/ 231 h 838"/>
                <a:gd name="T116" fmla="*/ 128 w 645"/>
                <a:gd name="T117" fmla="*/ 270 h 838"/>
                <a:gd name="T118" fmla="*/ 208 w 645"/>
                <a:gd name="T119" fmla="*/ 312 h 838"/>
                <a:gd name="T120" fmla="*/ 243 w 645"/>
                <a:gd name="T121" fmla="*/ 259 h 838"/>
                <a:gd name="T122" fmla="*/ 199 w 645"/>
                <a:gd name="T123" fmla="*/ 152 h 838"/>
                <a:gd name="T124" fmla="*/ 243 w 645"/>
                <a:gd name="T125" fmla="*/ 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5" h="838">
                  <a:moveTo>
                    <a:pt x="322" y="17"/>
                  </a:moveTo>
                  <a:lnTo>
                    <a:pt x="293" y="21"/>
                  </a:lnTo>
                  <a:lnTo>
                    <a:pt x="267" y="32"/>
                  </a:lnTo>
                  <a:lnTo>
                    <a:pt x="244" y="49"/>
                  </a:lnTo>
                  <a:lnTo>
                    <a:pt x="227" y="71"/>
                  </a:lnTo>
                  <a:lnTo>
                    <a:pt x="216" y="97"/>
                  </a:lnTo>
                  <a:lnTo>
                    <a:pt x="212" y="127"/>
                  </a:lnTo>
                  <a:lnTo>
                    <a:pt x="214" y="148"/>
                  </a:lnTo>
                  <a:lnTo>
                    <a:pt x="222" y="170"/>
                  </a:lnTo>
                  <a:lnTo>
                    <a:pt x="234" y="193"/>
                  </a:lnTo>
                  <a:lnTo>
                    <a:pt x="244" y="210"/>
                  </a:lnTo>
                  <a:lnTo>
                    <a:pt x="252" y="228"/>
                  </a:lnTo>
                  <a:lnTo>
                    <a:pt x="257" y="248"/>
                  </a:lnTo>
                  <a:lnTo>
                    <a:pt x="260" y="266"/>
                  </a:lnTo>
                  <a:lnTo>
                    <a:pt x="259" y="284"/>
                  </a:lnTo>
                  <a:lnTo>
                    <a:pt x="252" y="301"/>
                  </a:lnTo>
                  <a:lnTo>
                    <a:pt x="240" y="316"/>
                  </a:lnTo>
                  <a:lnTo>
                    <a:pt x="226" y="325"/>
                  </a:lnTo>
                  <a:lnTo>
                    <a:pt x="208" y="329"/>
                  </a:lnTo>
                  <a:lnTo>
                    <a:pt x="195" y="326"/>
                  </a:lnTo>
                  <a:lnTo>
                    <a:pt x="180" y="322"/>
                  </a:lnTo>
                  <a:lnTo>
                    <a:pt x="147" y="304"/>
                  </a:lnTo>
                  <a:lnTo>
                    <a:pt x="119" y="283"/>
                  </a:lnTo>
                  <a:lnTo>
                    <a:pt x="87" y="262"/>
                  </a:lnTo>
                  <a:lnTo>
                    <a:pt x="72" y="253"/>
                  </a:lnTo>
                  <a:lnTo>
                    <a:pt x="56" y="248"/>
                  </a:lnTo>
                  <a:lnTo>
                    <a:pt x="41" y="245"/>
                  </a:lnTo>
                  <a:lnTo>
                    <a:pt x="36" y="245"/>
                  </a:lnTo>
                  <a:lnTo>
                    <a:pt x="32" y="246"/>
                  </a:lnTo>
                  <a:lnTo>
                    <a:pt x="30" y="248"/>
                  </a:lnTo>
                  <a:lnTo>
                    <a:pt x="27" y="249"/>
                  </a:lnTo>
                  <a:lnTo>
                    <a:pt x="26" y="250"/>
                  </a:lnTo>
                  <a:lnTo>
                    <a:pt x="21" y="256"/>
                  </a:lnTo>
                  <a:lnTo>
                    <a:pt x="18" y="259"/>
                  </a:lnTo>
                  <a:lnTo>
                    <a:pt x="17" y="265"/>
                  </a:lnTo>
                  <a:lnTo>
                    <a:pt x="17" y="270"/>
                  </a:lnTo>
                  <a:lnTo>
                    <a:pt x="19" y="284"/>
                  </a:lnTo>
                  <a:lnTo>
                    <a:pt x="28" y="300"/>
                  </a:lnTo>
                  <a:lnTo>
                    <a:pt x="44" y="316"/>
                  </a:lnTo>
                  <a:lnTo>
                    <a:pt x="65" y="333"/>
                  </a:lnTo>
                  <a:lnTo>
                    <a:pt x="85" y="348"/>
                  </a:lnTo>
                  <a:lnTo>
                    <a:pt x="104" y="364"/>
                  </a:lnTo>
                  <a:lnTo>
                    <a:pt x="125" y="381"/>
                  </a:lnTo>
                  <a:lnTo>
                    <a:pt x="149" y="400"/>
                  </a:lnTo>
                  <a:lnTo>
                    <a:pt x="168" y="420"/>
                  </a:lnTo>
                  <a:lnTo>
                    <a:pt x="184" y="447"/>
                  </a:lnTo>
                  <a:lnTo>
                    <a:pt x="196" y="478"/>
                  </a:lnTo>
                  <a:lnTo>
                    <a:pt x="202" y="513"/>
                  </a:lnTo>
                  <a:lnTo>
                    <a:pt x="206" y="553"/>
                  </a:lnTo>
                  <a:lnTo>
                    <a:pt x="204" y="583"/>
                  </a:lnTo>
                  <a:lnTo>
                    <a:pt x="196" y="610"/>
                  </a:lnTo>
                  <a:lnTo>
                    <a:pt x="185" y="634"/>
                  </a:lnTo>
                  <a:lnTo>
                    <a:pt x="171" y="656"/>
                  </a:lnTo>
                  <a:lnTo>
                    <a:pt x="155" y="676"/>
                  </a:lnTo>
                  <a:lnTo>
                    <a:pt x="137" y="693"/>
                  </a:lnTo>
                  <a:lnTo>
                    <a:pt x="119" y="708"/>
                  </a:lnTo>
                  <a:lnTo>
                    <a:pt x="99" y="722"/>
                  </a:lnTo>
                  <a:lnTo>
                    <a:pt x="81" y="735"/>
                  </a:lnTo>
                  <a:lnTo>
                    <a:pt x="62" y="748"/>
                  </a:lnTo>
                  <a:lnTo>
                    <a:pt x="47" y="761"/>
                  </a:lnTo>
                  <a:lnTo>
                    <a:pt x="35" y="771"/>
                  </a:lnTo>
                  <a:lnTo>
                    <a:pt x="30" y="783"/>
                  </a:lnTo>
                  <a:lnTo>
                    <a:pt x="31" y="787"/>
                  </a:lnTo>
                  <a:lnTo>
                    <a:pt x="32" y="791"/>
                  </a:lnTo>
                  <a:lnTo>
                    <a:pt x="35" y="795"/>
                  </a:lnTo>
                  <a:lnTo>
                    <a:pt x="39" y="799"/>
                  </a:lnTo>
                  <a:lnTo>
                    <a:pt x="55" y="811"/>
                  </a:lnTo>
                  <a:lnTo>
                    <a:pt x="69" y="817"/>
                  </a:lnTo>
                  <a:lnTo>
                    <a:pt x="83" y="821"/>
                  </a:lnTo>
                  <a:lnTo>
                    <a:pt x="95" y="821"/>
                  </a:lnTo>
                  <a:lnTo>
                    <a:pt x="120" y="818"/>
                  </a:lnTo>
                  <a:lnTo>
                    <a:pt x="144" y="811"/>
                  </a:lnTo>
                  <a:lnTo>
                    <a:pt x="166" y="799"/>
                  </a:lnTo>
                  <a:lnTo>
                    <a:pt x="183" y="783"/>
                  </a:lnTo>
                  <a:lnTo>
                    <a:pt x="195" y="767"/>
                  </a:lnTo>
                  <a:lnTo>
                    <a:pt x="205" y="749"/>
                  </a:lnTo>
                  <a:lnTo>
                    <a:pt x="217" y="729"/>
                  </a:lnTo>
                  <a:lnTo>
                    <a:pt x="229" y="707"/>
                  </a:lnTo>
                  <a:lnTo>
                    <a:pt x="242" y="688"/>
                  </a:lnTo>
                  <a:lnTo>
                    <a:pt x="255" y="668"/>
                  </a:lnTo>
                  <a:lnTo>
                    <a:pt x="269" y="652"/>
                  </a:lnTo>
                  <a:lnTo>
                    <a:pt x="285" y="640"/>
                  </a:lnTo>
                  <a:lnTo>
                    <a:pt x="302" y="633"/>
                  </a:lnTo>
                  <a:lnTo>
                    <a:pt x="322" y="630"/>
                  </a:lnTo>
                  <a:lnTo>
                    <a:pt x="341" y="633"/>
                  </a:lnTo>
                  <a:lnTo>
                    <a:pt x="360" y="640"/>
                  </a:lnTo>
                  <a:lnTo>
                    <a:pt x="375" y="652"/>
                  </a:lnTo>
                  <a:lnTo>
                    <a:pt x="388" y="668"/>
                  </a:lnTo>
                  <a:lnTo>
                    <a:pt x="403" y="688"/>
                  </a:lnTo>
                  <a:lnTo>
                    <a:pt x="415" y="707"/>
                  </a:lnTo>
                  <a:lnTo>
                    <a:pt x="428" y="729"/>
                  </a:lnTo>
                  <a:lnTo>
                    <a:pt x="438" y="749"/>
                  </a:lnTo>
                  <a:lnTo>
                    <a:pt x="450" y="767"/>
                  </a:lnTo>
                  <a:lnTo>
                    <a:pt x="460" y="783"/>
                  </a:lnTo>
                  <a:lnTo>
                    <a:pt x="479" y="799"/>
                  </a:lnTo>
                  <a:lnTo>
                    <a:pt x="500" y="811"/>
                  </a:lnTo>
                  <a:lnTo>
                    <a:pt x="523" y="818"/>
                  </a:lnTo>
                  <a:lnTo>
                    <a:pt x="549" y="821"/>
                  </a:lnTo>
                  <a:lnTo>
                    <a:pt x="549" y="830"/>
                  </a:lnTo>
                  <a:lnTo>
                    <a:pt x="549" y="821"/>
                  </a:lnTo>
                  <a:lnTo>
                    <a:pt x="562" y="821"/>
                  </a:lnTo>
                  <a:lnTo>
                    <a:pt x="577" y="817"/>
                  </a:lnTo>
                  <a:lnTo>
                    <a:pt x="591" y="811"/>
                  </a:lnTo>
                  <a:lnTo>
                    <a:pt x="604" y="800"/>
                  </a:lnTo>
                  <a:lnTo>
                    <a:pt x="608" y="795"/>
                  </a:lnTo>
                  <a:lnTo>
                    <a:pt x="610" y="787"/>
                  </a:lnTo>
                  <a:lnTo>
                    <a:pt x="610" y="778"/>
                  </a:lnTo>
                  <a:lnTo>
                    <a:pt x="607" y="770"/>
                  </a:lnTo>
                  <a:lnTo>
                    <a:pt x="602" y="761"/>
                  </a:lnTo>
                  <a:lnTo>
                    <a:pt x="591" y="750"/>
                  </a:lnTo>
                  <a:lnTo>
                    <a:pt x="577" y="740"/>
                  </a:lnTo>
                  <a:lnTo>
                    <a:pt x="556" y="729"/>
                  </a:lnTo>
                  <a:lnTo>
                    <a:pt x="534" y="716"/>
                  </a:lnTo>
                  <a:lnTo>
                    <a:pt x="513" y="699"/>
                  </a:lnTo>
                  <a:lnTo>
                    <a:pt x="492" y="678"/>
                  </a:lnTo>
                  <a:lnTo>
                    <a:pt x="472" y="652"/>
                  </a:lnTo>
                  <a:lnTo>
                    <a:pt x="456" y="623"/>
                  </a:lnTo>
                  <a:lnTo>
                    <a:pt x="445" y="589"/>
                  </a:lnTo>
                  <a:lnTo>
                    <a:pt x="438" y="553"/>
                  </a:lnTo>
                  <a:lnTo>
                    <a:pt x="437" y="524"/>
                  </a:lnTo>
                  <a:lnTo>
                    <a:pt x="441" y="495"/>
                  </a:lnTo>
                  <a:lnTo>
                    <a:pt x="450" y="466"/>
                  </a:lnTo>
                  <a:lnTo>
                    <a:pt x="462" y="440"/>
                  </a:lnTo>
                  <a:lnTo>
                    <a:pt x="476" y="418"/>
                  </a:lnTo>
                  <a:lnTo>
                    <a:pt x="494" y="400"/>
                  </a:lnTo>
                  <a:lnTo>
                    <a:pt x="518" y="381"/>
                  </a:lnTo>
                  <a:lnTo>
                    <a:pt x="539" y="364"/>
                  </a:lnTo>
                  <a:lnTo>
                    <a:pt x="560" y="348"/>
                  </a:lnTo>
                  <a:lnTo>
                    <a:pt x="579" y="333"/>
                  </a:lnTo>
                  <a:lnTo>
                    <a:pt x="600" y="316"/>
                  </a:lnTo>
                  <a:lnTo>
                    <a:pt x="615" y="300"/>
                  </a:lnTo>
                  <a:lnTo>
                    <a:pt x="624" y="284"/>
                  </a:lnTo>
                  <a:lnTo>
                    <a:pt x="628" y="270"/>
                  </a:lnTo>
                  <a:lnTo>
                    <a:pt x="628" y="265"/>
                  </a:lnTo>
                  <a:lnTo>
                    <a:pt x="625" y="259"/>
                  </a:lnTo>
                  <a:lnTo>
                    <a:pt x="623" y="256"/>
                  </a:lnTo>
                  <a:lnTo>
                    <a:pt x="619" y="250"/>
                  </a:lnTo>
                  <a:lnTo>
                    <a:pt x="616" y="249"/>
                  </a:lnTo>
                  <a:lnTo>
                    <a:pt x="615" y="248"/>
                  </a:lnTo>
                  <a:lnTo>
                    <a:pt x="611" y="246"/>
                  </a:lnTo>
                  <a:lnTo>
                    <a:pt x="607" y="245"/>
                  </a:lnTo>
                  <a:lnTo>
                    <a:pt x="603" y="245"/>
                  </a:lnTo>
                  <a:lnTo>
                    <a:pt x="589" y="248"/>
                  </a:lnTo>
                  <a:lnTo>
                    <a:pt x="573" y="253"/>
                  </a:lnTo>
                  <a:lnTo>
                    <a:pt x="556" y="262"/>
                  </a:lnTo>
                  <a:lnTo>
                    <a:pt x="526" y="283"/>
                  </a:lnTo>
                  <a:lnTo>
                    <a:pt x="496" y="304"/>
                  </a:lnTo>
                  <a:lnTo>
                    <a:pt x="463" y="322"/>
                  </a:lnTo>
                  <a:lnTo>
                    <a:pt x="450" y="326"/>
                  </a:lnTo>
                  <a:lnTo>
                    <a:pt x="437" y="329"/>
                  </a:lnTo>
                  <a:lnTo>
                    <a:pt x="418" y="325"/>
                  </a:lnTo>
                  <a:lnTo>
                    <a:pt x="403" y="316"/>
                  </a:lnTo>
                  <a:lnTo>
                    <a:pt x="391" y="301"/>
                  </a:lnTo>
                  <a:lnTo>
                    <a:pt x="386" y="284"/>
                  </a:lnTo>
                  <a:lnTo>
                    <a:pt x="384" y="266"/>
                  </a:lnTo>
                  <a:lnTo>
                    <a:pt x="386" y="248"/>
                  </a:lnTo>
                  <a:lnTo>
                    <a:pt x="392" y="228"/>
                  </a:lnTo>
                  <a:lnTo>
                    <a:pt x="400" y="210"/>
                  </a:lnTo>
                  <a:lnTo>
                    <a:pt x="409" y="193"/>
                  </a:lnTo>
                  <a:lnTo>
                    <a:pt x="421" y="170"/>
                  </a:lnTo>
                  <a:lnTo>
                    <a:pt x="429" y="148"/>
                  </a:lnTo>
                  <a:lnTo>
                    <a:pt x="432" y="127"/>
                  </a:lnTo>
                  <a:lnTo>
                    <a:pt x="428" y="97"/>
                  </a:lnTo>
                  <a:lnTo>
                    <a:pt x="417" y="71"/>
                  </a:lnTo>
                  <a:lnTo>
                    <a:pt x="399" y="49"/>
                  </a:lnTo>
                  <a:lnTo>
                    <a:pt x="378" y="32"/>
                  </a:lnTo>
                  <a:lnTo>
                    <a:pt x="352" y="21"/>
                  </a:lnTo>
                  <a:lnTo>
                    <a:pt x="322" y="17"/>
                  </a:lnTo>
                  <a:close/>
                  <a:moveTo>
                    <a:pt x="322" y="0"/>
                  </a:moveTo>
                  <a:lnTo>
                    <a:pt x="350" y="4"/>
                  </a:lnTo>
                  <a:lnTo>
                    <a:pt x="378" y="13"/>
                  </a:lnTo>
                  <a:lnTo>
                    <a:pt x="401" y="28"/>
                  </a:lnTo>
                  <a:lnTo>
                    <a:pt x="420" y="47"/>
                  </a:lnTo>
                  <a:lnTo>
                    <a:pt x="435" y="71"/>
                  </a:lnTo>
                  <a:lnTo>
                    <a:pt x="445" y="98"/>
                  </a:lnTo>
                  <a:lnTo>
                    <a:pt x="449" y="127"/>
                  </a:lnTo>
                  <a:lnTo>
                    <a:pt x="445" y="152"/>
                  </a:lnTo>
                  <a:lnTo>
                    <a:pt x="437" y="177"/>
                  </a:lnTo>
                  <a:lnTo>
                    <a:pt x="424" y="202"/>
                  </a:lnTo>
                  <a:lnTo>
                    <a:pt x="413" y="220"/>
                  </a:lnTo>
                  <a:lnTo>
                    <a:pt x="405" y="240"/>
                  </a:lnTo>
                  <a:lnTo>
                    <a:pt x="401" y="259"/>
                  </a:lnTo>
                  <a:lnTo>
                    <a:pt x="401" y="278"/>
                  </a:lnTo>
                  <a:lnTo>
                    <a:pt x="405" y="293"/>
                  </a:lnTo>
                  <a:lnTo>
                    <a:pt x="413" y="304"/>
                  </a:lnTo>
                  <a:lnTo>
                    <a:pt x="424" y="309"/>
                  </a:lnTo>
                  <a:lnTo>
                    <a:pt x="437" y="312"/>
                  </a:lnTo>
                  <a:lnTo>
                    <a:pt x="443" y="312"/>
                  </a:lnTo>
                  <a:lnTo>
                    <a:pt x="450" y="309"/>
                  </a:lnTo>
                  <a:lnTo>
                    <a:pt x="456" y="307"/>
                  </a:lnTo>
                  <a:lnTo>
                    <a:pt x="488" y="290"/>
                  </a:lnTo>
                  <a:lnTo>
                    <a:pt x="515" y="270"/>
                  </a:lnTo>
                  <a:lnTo>
                    <a:pt x="547" y="248"/>
                  </a:lnTo>
                  <a:lnTo>
                    <a:pt x="566" y="237"/>
                  </a:lnTo>
                  <a:lnTo>
                    <a:pt x="586" y="231"/>
                  </a:lnTo>
                  <a:lnTo>
                    <a:pt x="603" y="229"/>
                  </a:lnTo>
                  <a:lnTo>
                    <a:pt x="617" y="231"/>
                  </a:lnTo>
                  <a:lnTo>
                    <a:pt x="629" y="238"/>
                  </a:lnTo>
                  <a:lnTo>
                    <a:pt x="641" y="253"/>
                  </a:lnTo>
                  <a:lnTo>
                    <a:pt x="645" y="270"/>
                  </a:lnTo>
                  <a:lnTo>
                    <a:pt x="640" y="290"/>
                  </a:lnTo>
                  <a:lnTo>
                    <a:pt x="629" y="308"/>
                  </a:lnTo>
                  <a:lnTo>
                    <a:pt x="611" y="328"/>
                  </a:lnTo>
                  <a:lnTo>
                    <a:pt x="590" y="346"/>
                  </a:lnTo>
                  <a:lnTo>
                    <a:pt x="570" y="362"/>
                  </a:lnTo>
                  <a:lnTo>
                    <a:pt x="549" y="377"/>
                  </a:lnTo>
                  <a:lnTo>
                    <a:pt x="528" y="394"/>
                  </a:lnTo>
                  <a:lnTo>
                    <a:pt x="505" y="413"/>
                  </a:lnTo>
                  <a:lnTo>
                    <a:pt x="485" y="432"/>
                  </a:lnTo>
                  <a:lnTo>
                    <a:pt x="471" y="458"/>
                  </a:lnTo>
                  <a:lnTo>
                    <a:pt x="460" y="487"/>
                  </a:lnTo>
                  <a:lnTo>
                    <a:pt x="454" y="520"/>
                  </a:lnTo>
                  <a:lnTo>
                    <a:pt x="454" y="551"/>
                  </a:lnTo>
                  <a:lnTo>
                    <a:pt x="462" y="589"/>
                  </a:lnTo>
                  <a:lnTo>
                    <a:pt x="476" y="623"/>
                  </a:lnTo>
                  <a:lnTo>
                    <a:pt x="494" y="653"/>
                  </a:lnTo>
                  <a:lnTo>
                    <a:pt x="515" y="680"/>
                  </a:lnTo>
                  <a:lnTo>
                    <a:pt x="539" y="701"/>
                  </a:lnTo>
                  <a:lnTo>
                    <a:pt x="564" y="714"/>
                  </a:lnTo>
                  <a:lnTo>
                    <a:pt x="587" y="727"/>
                  </a:lnTo>
                  <a:lnTo>
                    <a:pt x="607" y="741"/>
                  </a:lnTo>
                  <a:lnTo>
                    <a:pt x="619" y="757"/>
                  </a:lnTo>
                  <a:lnTo>
                    <a:pt x="625" y="774"/>
                  </a:lnTo>
                  <a:lnTo>
                    <a:pt x="627" y="790"/>
                  </a:lnTo>
                  <a:lnTo>
                    <a:pt x="623" y="801"/>
                  </a:lnTo>
                  <a:lnTo>
                    <a:pt x="617" y="811"/>
                  </a:lnTo>
                  <a:lnTo>
                    <a:pt x="600" y="825"/>
                  </a:lnTo>
                  <a:lnTo>
                    <a:pt x="583" y="833"/>
                  </a:lnTo>
                  <a:lnTo>
                    <a:pt x="565" y="837"/>
                  </a:lnTo>
                  <a:lnTo>
                    <a:pt x="549" y="838"/>
                  </a:lnTo>
                  <a:lnTo>
                    <a:pt x="521" y="835"/>
                  </a:lnTo>
                  <a:lnTo>
                    <a:pt x="493" y="826"/>
                  </a:lnTo>
                  <a:lnTo>
                    <a:pt x="468" y="812"/>
                  </a:lnTo>
                  <a:lnTo>
                    <a:pt x="449" y="794"/>
                  </a:lnTo>
                  <a:lnTo>
                    <a:pt x="437" y="778"/>
                  </a:lnTo>
                  <a:lnTo>
                    <a:pt x="425" y="758"/>
                  </a:lnTo>
                  <a:lnTo>
                    <a:pt x="413" y="737"/>
                  </a:lnTo>
                  <a:lnTo>
                    <a:pt x="400" y="715"/>
                  </a:lnTo>
                  <a:lnTo>
                    <a:pt x="386" y="693"/>
                  </a:lnTo>
                  <a:lnTo>
                    <a:pt x="373" y="674"/>
                  </a:lnTo>
                  <a:lnTo>
                    <a:pt x="357" y="659"/>
                  </a:lnTo>
                  <a:lnTo>
                    <a:pt x="340" y="650"/>
                  </a:lnTo>
                  <a:lnTo>
                    <a:pt x="322" y="646"/>
                  </a:lnTo>
                  <a:lnTo>
                    <a:pt x="303" y="650"/>
                  </a:lnTo>
                  <a:lnTo>
                    <a:pt x="286" y="659"/>
                  </a:lnTo>
                  <a:lnTo>
                    <a:pt x="272" y="674"/>
                  </a:lnTo>
                  <a:lnTo>
                    <a:pt x="257" y="693"/>
                  </a:lnTo>
                  <a:lnTo>
                    <a:pt x="244" y="715"/>
                  </a:lnTo>
                  <a:lnTo>
                    <a:pt x="231" y="737"/>
                  </a:lnTo>
                  <a:lnTo>
                    <a:pt x="219" y="758"/>
                  </a:lnTo>
                  <a:lnTo>
                    <a:pt x="208" y="778"/>
                  </a:lnTo>
                  <a:lnTo>
                    <a:pt x="196" y="794"/>
                  </a:lnTo>
                  <a:lnTo>
                    <a:pt x="175" y="812"/>
                  </a:lnTo>
                  <a:lnTo>
                    <a:pt x="151" y="826"/>
                  </a:lnTo>
                  <a:lnTo>
                    <a:pt x="124" y="835"/>
                  </a:lnTo>
                  <a:lnTo>
                    <a:pt x="95" y="838"/>
                  </a:lnTo>
                  <a:lnTo>
                    <a:pt x="82" y="837"/>
                  </a:lnTo>
                  <a:lnTo>
                    <a:pt x="64" y="833"/>
                  </a:lnTo>
                  <a:lnTo>
                    <a:pt x="45" y="825"/>
                  </a:lnTo>
                  <a:lnTo>
                    <a:pt x="27" y="811"/>
                  </a:lnTo>
                  <a:lnTo>
                    <a:pt x="17" y="796"/>
                  </a:lnTo>
                  <a:lnTo>
                    <a:pt x="14" y="780"/>
                  </a:lnTo>
                  <a:lnTo>
                    <a:pt x="19" y="766"/>
                  </a:lnTo>
                  <a:lnTo>
                    <a:pt x="32" y="752"/>
                  </a:lnTo>
                  <a:lnTo>
                    <a:pt x="49" y="737"/>
                  </a:lnTo>
                  <a:lnTo>
                    <a:pt x="72" y="722"/>
                  </a:lnTo>
                  <a:lnTo>
                    <a:pt x="91" y="707"/>
                  </a:lnTo>
                  <a:lnTo>
                    <a:pt x="111" y="693"/>
                  </a:lnTo>
                  <a:lnTo>
                    <a:pt x="130" y="676"/>
                  </a:lnTo>
                  <a:lnTo>
                    <a:pt x="150" y="656"/>
                  </a:lnTo>
                  <a:lnTo>
                    <a:pt x="166" y="635"/>
                  </a:lnTo>
                  <a:lnTo>
                    <a:pt x="179" y="610"/>
                  </a:lnTo>
                  <a:lnTo>
                    <a:pt x="187" y="583"/>
                  </a:lnTo>
                  <a:lnTo>
                    <a:pt x="189" y="553"/>
                  </a:lnTo>
                  <a:lnTo>
                    <a:pt x="187" y="516"/>
                  </a:lnTo>
                  <a:lnTo>
                    <a:pt x="180" y="483"/>
                  </a:lnTo>
                  <a:lnTo>
                    <a:pt x="170" y="454"/>
                  </a:lnTo>
                  <a:lnTo>
                    <a:pt x="155" y="431"/>
                  </a:lnTo>
                  <a:lnTo>
                    <a:pt x="138" y="413"/>
                  </a:lnTo>
                  <a:lnTo>
                    <a:pt x="116" y="394"/>
                  </a:lnTo>
                  <a:lnTo>
                    <a:pt x="95" y="377"/>
                  </a:lnTo>
                  <a:lnTo>
                    <a:pt x="74" y="362"/>
                  </a:lnTo>
                  <a:lnTo>
                    <a:pt x="55" y="346"/>
                  </a:lnTo>
                  <a:lnTo>
                    <a:pt x="34" y="328"/>
                  </a:lnTo>
                  <a:lnTo>
                    <a:pt x="15" y="308"/>
                  </a:lnTo>
                  <a:lnTo>
                    <a:pt x="3" y="290"/>
                  </a:lnTo>
                  <a:lnTo>
                    <a:pt x="0" y="270"/>
                  </a:lnTo>
                  <a:lnTo>
                    <a:pt x="3" y="253"/>
                  </a:lnTo>
                  <a:lnTo>
                    <a:pt x="14" y="238"/>
                  </a:lnTo>
                  <a:lnTo>
                    <a:pt x="26" y="231"/>
                  </a:lnTo>
                  <a:lnTo>
                    <a:pt x="41" y="229"/>
                  </a:lnTo>
                  <a:lnTo>
                    <a:pt x="58" y="231"/>
                  </a:lnTo>
                  <a:lnTo>
                    <a:pt x="77" y="237"/>
                  </a:lnTo>
                  <a:lnTo>
                    <a:pt x="96" y="248"/>
                  </a:lnTo>
                  <a:lnTo>
                    <a:pt x="128" y="270"/>
                  </a:lnTo>
                  <a:lnTo>
                    <a:pt x="157" y="290"/>
                  </a:lnTo>
                  <a:lnTo>
                    <a:pt x="188" y="307"/>
                  </a:lnTo>
                  <a:lnTo>
                    <a:pt x="195" y="309"/>
                  </a:lnTo>
                  <a:lnTo>
                    <a:pt x="201" y="312"/>
                  </a:lnTo>
                  <a:lnTo>
                    <a:pt x="208" y="312"/>
                  </a:lnTo>
                  <a:lnTo>
                    <a:pt x="219" y="309"/>
                  </a:lnTo>
                  <a:lnTo>
                    <a:pt x="230" y="304"/>
                  </a:lnTo>
                  <a:lnTo>
                    <a:pt x="238" y="293"/>
                  </a:lnTo>
                  <a:lnTo>
                    <a:pt x="243" y="278"/>
                  </a:lnTo>
                  <a:lnTo>
                    <a:pt x="243" y="259"/>
                  </a:lnTo>
                  <a:lnTo>
                    <a:pt x="238" y="240"/>
                  </a:lnTo>
                  <a:lnTo>
                    <a:pt x="231" y="220"/>
                  </a:lnTo>
                  <a:lnTo>
                    <a:pt x="221" y="202"/>
                  </a:lnTo>
                  <a:lnTo>
                    <a:pt x="208" y="177"/>
                  </a:lnTo>
                  <a:lnTo>
                    <a:pt x="199" y="152"/>
                  </a:lnTo>
                  <a:lnTo>
                    <a:pt x="196" y="127"/>
                  </a:lnTo>
                  <a:lnTo>
                    <a:pt x="199" y="98"/>
                  </a:lnTo>
                  <a:lnTo>
                    <a:pt x="209" y="71"/>
                  </a:lnTo>
                  <a:lnTo>
                    <a:pt x="223" y="47"/>
                  </a:lnTo>
                  <a:lnTo>
                    <a:pt x="243" y="28"/>
                  </a:lnTo>
                  <a:lnTo>
                    <a:pt x="267" y="13"/>
                  </a:lnTo>
                  <a:lnTo>
                    <a:pt x="293" y="4"/>
                  </a:lnTo>
                  <a:lnTo>
                    <a:pt x="32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5" name="Freeform 80"/>
            <p:cNvSpPr>
              <a:spLocks/>
            </p:cNvSpPr>
            <p:nvPr/>
          </p:nvSpPr>
          <p:spPr bwMode="auto">
            <a:xfrm>
              <a:off x="6783388" y="658813"/>
              <a:ext cx="46038" cy="46038"/>
            </a:xfrm>
            <a:custGeom>
              <a:avLst/>
              <a:gdLst>
                <a:gd name="T0" fmla="*/ 15 w 29"/>
                <a:gd name="T1" fmla="*/ 0 h 29"/>
                <a:gd name="T2" fmla="*/ 19 w 29"/>
                <a:gd name="T3" fmla="*/ 1 h 29"/>
                <a:gd name="T4" fmla="*/ 23 w 29"/>
                <a:gd name="T5" fmla="*/ 3 h 29"/>
                <a:gd name="T6" fmla="*/ 26 w 29"/>
                <a:gd name="T7" fmla="*/ 7 h 29"/>
                <a:gd name="T8" fmla="*/ 28 w 29"/>
                <a:gd name="T9" fmla="*/ 10 h 29"/>
                <a:gd name="T10" fmla="*/ 29 w 29"/>
                <a:gd name="T11" fmla="*/ 14 h 29"/>
                <a:gd name="T12" fmla="*/ 28 w 29"/>
                <a:gd name="T13" fmla="*/ 18 h 29"/>
                <a:gd name="T14" fmla="*/ 26 w 29"/>
                <a:gd name="T15" fmla="*/ 22 h 29"/>
                <a:gd name="T16" fmla="*/ 23 w 29"/>
                <a:gd name="T17" fmla="*/ 26 h 29"/>
                <a:gd name="T18" fmla="*/ 19 w 29"/>
                <a:gd name="T19" fmla="*/ 27 h 29"/>
                <a:gd name="T20" fmla="*/ 15 w 29"/>
                <a:gd name="T21" fmla="*/ 29 h 29"/>
                <a:gd name="T22" fmla="*/ 9 w 29"/>
                <a:gd name="T23" fmla="*/ 27 h 29"/>
                <a:gd name="T24" fmla="*/ 6 w 29"/>
                <a:gd name="T25" fmla="*/ 26 h 29"/>
                <a:gd name="T26" fmla="*/ 3 w 29"/>
                <a:gd name="T27" fmla="*/ 22 h 29"/>
                <a:gd name="T28" fmla="*/ 0 w 29"/>
                <a:gd name="T29" fmla="*/ 18 h 29"/>
                <a:gd name="T30" fmla="*/ 0 w 29"/>
                <a:gd name="T31" fmla="*/ 14 h 29"/>
                <a:gd name="T32" fmla="*/ 0 w 29"/>
                <a:gd name="T33" fmla="*/ 10 h 29"/>
                <a:gd name="T34" fmla="*/ 3 w 29"/>
                <a:gd name="T35" fmla="*/ 7 h 29"/>
                <a:gd name="T36" fmla="*/ 6 w 29"/>
                <a:gd name="T37" fmla="*/ 3 h 29"/>
                <a:gd name="T38" fmla="*/ 9 w 29"/>
                <a:gd name="T39" fmla="*/ 1 h 29"/>
                <a:gd name="T40" fmla="*/ 15 w 29"/>
                <a:gd name="T4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9">
                  <a:moveTo>
                    <a:pt x="15" y="0"/>
                  </a:moveTo>
                  <a:lnTo>
                    <a:pt x="19" y="1"/>
                  </a:lnTo>
                  <a:lnTo>
                    <a:pt x="23" y="3"/>
                  </a:lnTo>
                  <a:lnTo>
                    <a:pt x="26" y="7"/>
                  </a:lnTo>
                  <a:lnTo>
                    <a:pt x="28" y="10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6" y="22"/>
                  </a:lnTo>
                  <a:lnTo>
                    <a:pt x="23" y="26"/>
                  </a:lnTo>
                  <a:lnTo>
                    <a:pt x="19" y="27"/>
                  </a:lnTo>
                  <a:lnTo>
                    <a:pt x="15" y="29"/>
                  </a:lnTo>
                  <a:lnTo>
                    <a:pt x="9" y="27"/>
                  </a:lnTo>
                  <a:lnTo>
                    <a:pt x="6" y="26"/>
                  </a:lnTo>
                  <a:lnTo>
                    <a:pt x="3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3" y="7"/>
                  </a:lnTo>
                  <a:lnTo>
                    <a:pt x="6" y="3"/>
                  </a:lnTo>
                  <a:lnTo>
                    <a:pt x="9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6" name="Freeform 81"/>
            <p:cNvSpPr>
              <a:spLocks/>
            </p:cNvSpPr>
            <p:nvPr/>
          </p:nvSpPr>
          <p:spPr bwMode="auto">
            <a:xfrm>
              <a:off x="6916738" y="658813"/>
              <a:ext cx="47625" cy="46038"/>
            </a:xfrm>
            <a:custGeom>
              <a:avLst/>
              <a:gdLst>
                <a:gd name="T0" fmla="*/ 16 w 30"/>
                <a:gd name="T1" fmla="*/ 0 h 29"/>
                <a:gd name="T2" fmla="*/ 20 w 30"/>
                <a:gd name="T3" fmla="*/ 0 h 29"/>
                <a:gd name="T4" fmla="*/ 24 w 30"/>
                <a:gd name="T5" fmla="*/ 3 h 29"/>
                <a:gd name="T6" fmla="*/ 28 w 30"/>
                <a:gd name="T7" fmla="*/ 5 h 29"/>
                <a:gd name="T8" fmla="*/ 30 w 30"/>
                <a:gd name="T9" fmla="*/ 9 h 29"/>
                <a:gd name="T10" fmla="*/ 30 w 30"/>
                <a:gd name="T11" fmla="*/ 14 h 29"/>
                <a:gd name="T12" fmla="*/ 30 w 30"/>
                <a:gd name="T13" fmla="*/ 20 h 29"/>
                <a:gd name="T14" fmla="*/ 28 w 30"/>
                <a:gd name="T15" fmla="*/ 24 h 29"/>
                <a:gd name="T16" fmla="*/ 24 w 30"/>
                <a:gd name="T17" fmla="*/ 26 h 29"/>
                <a:gd name="T18" fmla="*/ 20 w 30"/>
                <a:gd name="T19" fmla="*/ 29 h 29"/>
                <a:gd name="T20" fmla="*/ 16 w 30"/>
                <a:gd name="T21" fmla="*/ 29 h 29"/>
                <a:gd name="T22" fmla="*/ 11 w 30"/>
                <a:gd name="T23" fmla="*/ 29 h 29"/>
                <a:gd name="T24" fmla="*/ 7 w 30"/>
                <a:gd name="T25" fmla="*/ 26 h 29"/>
                <a:gd name="T26" fmla="*/ 4 w 30"/>
                <a:gd name="T27" fmla="*/ 24 h 29"/>
                <a:gd name="T28" fmla="*/ 1 w 30"/>
                <a:gd name="T29" fmla="*/ 20 h 29"/>
                <a:gd name="T30" fmla="*/ 0 w 30"/>
                <a:gd name="T31" fmla="*/ 14 h 29"/>
                <a:gd name="T32" fmla="*/ 1 w 30"/>
                <a:gd name="T33" fmla="*/ 9 h 29"/>
                <a:gd name="T34" fmla="*/ 4 w 30"/>
                <a:gd name="T35" fmla="*/ 5 h 29"/>
                <a:gd name="T36" fmla="*/ 7 w 30"/>
                <a:gd name="T37" fmla="*/ 3 h 29"/>
                <a:gd name="T38" fmla="*/ 11 w 30"/>
                <a:gd name="T39" fmla="*/ 0 h 29"/>
                <a:gd name="T40" fmla="*/ 16 w 30"/>
                <a:gd name="T4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29">
                  <a:moveTo>
                    <a:pt x="16" y="0"/>
                  </a:moveTo>
                  <a:lnTo>
                    <a:pt x="20" y="0"/>
                  </a:lnTo>
                  <a:lnTo>
                    <a:pt x="24" y="3"/>
                  </a:lnTo>
                  <a:lnTo>
                    <a:pt x="28" y="5"/>
                  </a:lnTo>
                  <a:lnTo>
                    <a:pt x="30" y="9"/>
                  </a:lnTo>
                  <a:lnTo>
                    <a:pt x="30" y="14"/>
                  </a:lnTo>
                  <a:lnTo>
                    <a:pt x="30" y="20"/>
                  </a:lnTo>
                  <a:lnTo>
                    <a:pt x="28" y="24"/>
                  </a:lnTo>
                  <a:lnTo>
                    <a:pt x="24" y="26"/>
                  </a:lnTo>
                  <a:lnTo>
                    <a:pt x="20" y="29"/>
                  </a:lnTo>
                  <a:lnTo>
                    <a:pt x="16" y="29"/>
                  </a:lnTo>
                  <a:lnTo>
                    <a:pt x="11" y="29"/>
                  </a:lnTo>
                  <a:lnTo>
                    <a:pt x="7" y="26"/>
                  </a:lnTo>
                  <a:lnTo>
                    <a:pt x="4" y="24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1" y="9"/>
                  </a:lnTo>
                  <a:lnTo>
                    <a:pt x="4" y="5"/>
                  </a:lnTo>
                  <a:lnTo>
                    <a:pt x="7" y="3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7" name="Freeform 82"/>
            <p:cNvSpPr>
              <a:spLocks/>
            </p:cNvSpPr>
            <p:nvPr/>
          </p:nvSpPr>
          <p:spPr bwMode="auto">
            <a:xfrm>
              <a:off x="6753226" y="593725"/>
              <a:ext cx="87313" cy="46038"/>
            </a:xfrm>
            <a:custGeom>
              <a:avLst/>
              <a:gdLst>
                <a:gd name="T0" fmla="*/ 38 w 55"/>
                <a:gd name="T1" fmla="*/ 0 h 29"/>
                <a:gd name="T2" fmla="*/ 52 w 55"/>
                <a:gd name="T3" fmla="*/ 4 h 29"/>
                <a:gd name="T4" fmla="*/ 55 w 55"/>
                <a:gd name="T5" fmla="*/ 7 h 29"/>
                <a:gd name="T6" fmla="*/ 55 w 55"/>
                <a:gd name="T7" fmla="*/ 10 h 29"/>
                <a:gd name="T8" fmla="*/ 55 w 55"/>
                <a:gd name="T9" fmla="*/ 13 h 29"/>
                <a:gd name="T10" fmla="*/ 52 w 55"/>
                <a:gd name="T11" fmla="*/ 15 h 29"/>
                <a:gd name="T12" fmla="*/ 49 w 55"/>
                <a:gd name="T13" fmla="*/ 16 h 29"/>
                <a:gd name="T14" fmla="*/ 47 w 55"/>
                <a:gd name="T15" fmla="*/ 15 h 29"/>
                <a:gd name="T16" fmla="*/ 40 w 55"/>
                <a:gd name="T17" fmla="*/ 13 h 29"/>
                <a:gd name="T18" fmla="*/ 32 w 55"/>
                <a:gd name="T19" fmla="*/ 12 h 29"/>
                <a:gd name="T20" fmla="*/ 26 w 55"/>
                <a:gd name="T21" fmla="*/ 13 h 29"/>
                <a:gd name="T22" fmla="*/ 21 w 55"/>
                <a:gd name="T23" fmla="*/ 15 h 29"/>
                <a:gd name="T24" fmla="*/ 17 w 55"/>
                <a:gd name="T25" fmla="*/ 19 h 29"/>
                <a:gd name="T26" fmla="*/ 13 w 55"/>
                <a:gd name="T27" fmla="*/ 23 h 29"/>
                <a:gd name="T28" fmla="*/ 10 w 55"/>
                <a:gd name="T29" fmla="*/ 27 h 29"/>
                <a:gd name="T30" fmla="*/ 9 w 55"/>
                <a:gd name="T31" fmla="*/ 28 h 29"/>
                <a:gd name="T32" fmla="*/ 8 w 55"/>
                <a:gd name="T33" fmla="*/ 29 h 29"/>
                <a:gd name="T34" fmla="*/ 5 w 55"/>
                <a:gd name="T35" fmla="*/ 29 h 29"/>
                <a:gd name="T36" fmla="*/ 2 w 55"/>
                <a:gd name="T37" fmla="*/ 29 h 29"/>
                <a:gd name="T38" fmla="*/ 0 w 55"/>
                <a:gd name="T39" fmla="*/ 27 h 29"/>
                <a:gd name="T40" fmla="*/ 0 w 55"/>
                <a:gd name="T41" fmla="*/ 24 h 29"/>
                <a:gd name="T42" fmla="*/ 0 w 55"/>
                <a:gd name="T43" fmla="*/ 21 h 29"/>
                <a:gd name="T44" fmla="*/ 9 w 55"/>
                <a:gd name="T45" fmla="*/ 10 h 29"/>
                <a:gd name="T46" fmla="*/ 23 w 55"/>
                <a:gd name="T47" fmla="*/ 2 h 29"/>
                <a:gd name="T48" fmla="*/ 38 w 55"/>
                <a:gd name="T4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29">
                  <a:moveTo>
                    <a:pt x="38" y="0"/>
                  </a:moveTo>
                  <a:lnTo>
                    <a:pt x="52" y="4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5" y="13"/>
                  </a:lnTo>
                  <a:lnTo>
                    <a:pt x="52" y="15"/>
                  </a:lnTo>
                  <a:lnTo>
                    <a:pt x="49" y="16"/>
                  </a:lnTo>
                  <a:lnTo>
                    <a:pt x="47" y="15"/>
                  </a:lnTo>
                  <a:lnTo>
                    <a:pt x="40" y="13"/>
                  </a:lnTo>
                  <a:lnTo>
                    <a:pt x="32" y="12"/>
                  </a:lnTo>
                  <a:lnTo>
                    <a:pt x="26" y="13"/>
                  </a:lnTo>
                  <a:lnTo>
                    <a:pt x="21" y="15"/>
                  </a:lnTo>
                  <a:lnTo>
                    <a:pt x="17" y="19"/>
                  </a:lnTo>
                  <a:lnTo>
                    <a:pt x="13" y="23"/>
                  </a:lnTo>
                  <a:lnTo>
                    <a:pt x="10" y="27"/>
                  </a:lnTo>
                  <a:lnTo>
                    <a:pt x="9" y="28"/>
                  </a:lnTo>
                  <a:lnTo>
                    <a:pt x="8" y="29"/>
                  </a:lnTo>
                  <a:lnTo>
                    <a:pt x="5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9" y="10"/>
                  </a:lnTo>
                  <a:lnTo>
                    <a:pt x="23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8" name="Freeform 83"/>
            <p:cNvSpPr>
              <a:spLocks/>
            </p:cNvSpPr>
            <p:nvPr/>
          </p:nvSpPr>
          <p:spPr bwMode="auto">
            <a:xfrm>
              <a:off x="6907213" y="593725"/>
              <a:ext cx="88900" cy="46038"/>
            </a:xfrm>
            <a:custGeom>
              <a:avLst/>
              <a:gdLst>
                <a:gd name="T0" fmla="*/ 18 w 56"/>
                <a:gd name="T1" fmla="*/ 0 h 29"/>
                <a:gd name="T2" fmla="*/ 32 w 56"/>
                <a:gd name="T3" fmla="*/ 2 h 29"/>
                <a:gd name="T4" fmla="*/ 45 w 56"/>
                <a:gd name="T5" fmla="*/ 10 h 29"/>
                <a:gd name="T6" fmla="*/ 55 w 56"/>
                <a:gd name="T7" fmla="*/ 21 h 29"/>
                <a:gd name="T8" fmla="*/ 56 w 56"/>
                <a:gd name="T9" fmla="*/ 24 h 29"/>
                <a:gd name="T10" fmla="*/ 55 w 56"/>
                <a:gd name="T11" fmla="*/ 27 h 29"/>
                <a:gd name="T12" fmla="*/ 52 w 56"/>
                <a:gd name="T13" fmla="*/ 29 h 29"/>
                <a:gd name="T14" fmla="*/ 49 w 56"/>
                <a:gd name="T15" fmla="*/ 29 h 29"/>
                <a:gd name="T16" fmla="*/ 48 w 56"/>
                <a:gd name="T17" fmla="*/ 29 h 29"/>
                <a:gd name="T18" fmla="*/ 45 w 56"/>
                <a:gd name="T19" fmla="*/ 28 h 29"/>
                <a:gd name="T20" fmla="*/ 44 w 56"/>
                <a:gd name="T21" fmla="*/ 27 h 29"/>
                <a:gd name="T22" fmla="*/ 41 w 56"/>
                <a:gd name="T23" fmla="*/ 23 h 29"/>
                <a:gd name="T24" fmla="*/ 38 w 56"/>
                <a:gd name="T25" fmla="*/ 19 h 29"/>
                <a:gd name="T26" fmla="*/ 34 w 56"/>
                <a:gd name="T27" fmla="*/ 15 h 29"/>
                <a:gd name="T28" fmla="*/ 28 w 56"/>
                <a:gd name="T29" fmla="*/ 13 h 29"/>
                <a:gd name="T30" fmla="*/ 22 w 56"/>
                <a:gd name="T31" fmla="*/ 12 h 29"/>
                <a:gd name="T32" fmla="*/ 15 w 56"/>
                <a:gd name="T33" fmla="*/ 13 h 29"/>
                <a:gd name="T34" fmla="*/ 9 w 56"/>
                <a:gd name="T35" fmla="*/ 15 h 29"/>
                <a:gd name="T36" fmla="*/ 5 w 56"/>
                <a:gd name="T37" fmla="*/ 16 h 29"/>
                <a:gd name="T38" fmla="*/ 2 w 56"/>
                <a:gd name="T39" fmla="*/ 15 h 29"/>
                <a:gd name="T40" fmla="*/ 1 w 56"/>
                <a:gd name="T41" fmla="*/ 13 h 29"/>
                <a:gd name="T42" fmla="*/ 0 w 56"/>
                <a:gd name="T43" fmla="*/ 10 h 29"/>
                <a:gd name="T44" fmla="*/ 1 w 56"/>
                <a:gd name="T45" fmla="*/ 7 h 29"/>
                <a:gd name="T46" fmla="*/ 3 w 56"/>
                <a:gd name="T47" fmla="*/ 4 h 29"/>
                <a:gd name="T48" fmla="*/ 18 w 56"/>
                <a:gd name="T4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29">
                  <a:moveTo>
                    <a:pt x="18" y="0"/>
                  </a:moveTo>
                  <a:lnTo>
                    <a:pt x="32" y="2"/>
                  </a:lnTo>
                  <a:lnTo>
                    <a:pt x="45" y="10"/>
                  </a:lnTo>
                  <a:lnTo>
                    <a:pt x="55" y="21"/>
                  </a:lnTo>
                  <a:lnTo>
                    <a:pt x="56" y="24"/>
                  </a:lnTo>
                  <a:lnTo>
                    <a:pt x="55" y="27"/>
                  </a:lnTo>
                  <a:lnTo>
                    <a:pt x="52" y="29"/>
                  </a:lnTo>
                  <a:lnTo>
                    <a:pt x="49" y="29"/>
                  </a:lnTo>
                  <a:lnTo>
                    <a:pt x="48" y="29"/>
                  </a:lnTo>
                  <a:lnTo>
                    <a:pt x="45" y="28"/>
                  </a:lnTo>
                  <a:lnTo>
                    <a:pt x="44" y="27"/>
                  </a:lnTo>
                  <a:lnTo>
                    <a:pt x="41" y="23"/>
                  </a:lnTo>
                  <a:lnTo>
                    <a:pt x="38" y="19"/>
                  </a:lnTo>
                  <a:lnTo>
                    <a:pt x="34" y="15"/>
                  </a:lnTo>
                  <a:lnTo>
                    <a:pt x="28" y="13"/>
                  </a:lnTo>
                  <a:lnTo>
                    <a:pt x="22" y="12"/>
                  </a:lnTo>
                  <a:lnTo>
                    <a:pt x="15" y="13"/>
                  </a:lnTo>
                  <a:lnTo>
                    <a:pt x="9" y="15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99" name="Freeform 84"/>
            <p:cNvSpPr>
              <a:spLocks/>
            </p:cNvSpPr>
            <p:nvPr/>
          </p:nvSpPr>
          <p:spPr bwMode="auto">
            <a:xfrm>
              <a:off x="6804026" y="777875"/>
              <a:ext cx="138113" cy="57150"/>
            </a:xfrm>
            <a:custGeom>
              <a:avLst/>
              <a:gdLst>
                <a:gd name="T0" fmla="*/ 8 w 87"/>
                <a:gd name="T1" fmla="*/ 0 h 36"/>
                <a:gd name="T2" fmla="*/ 12 w 87"/>
                <a:gd name="T3" fmla="*/ 1 h 36"/>
                <a:gd name="T4" fmla="*/ 15 w 87"/>
                <a:gd name="T5" fmla="*/ 2 h 36"/>
                <a:gd name="T6" fmla="*/ 16 w 87"/>
                <a:gd name="T7" fmla="*/ 5 h 36"/>
                <a:gd name="T8" fmla="*/ 23 w 87"/>
                <a:gd name="T9" fmla="*/ 13 h 36"/>
                <a:gd name="T10" fmla="*/ 32 w 87"/>
                <a:gd name="T11" fmla="*/ 18 h 36"/>
                <a:gd name="T12" fmla="*/ 42 w 87"/>
                <a:gd name="T13" fmla="*/ 21 h 36"/>
                <a:gd name="T14" fmla="*/ 54 w 87"/>
                <a:gd name="T15" fmla="*/ 18 h 36"/>
                <a:gd name="T16" fmla="*/ 63 w 87"/>
                <a:gd name="T17" fmla="*/ 13 h 36"/>
                <a:gd name="T18" fmla="*/ 71 w 87"/>
                <a:gd name="T19" fmla="*/ 5 h 36"/>
                <a:gd name="T20" fmla="*/ 74 w 87"/>
                <a:gd name="T21" fmla="*/ 2 h 36"/>
                <a:gd name="T22" fmla="*/ 76 w 87"/>
                <a:gd name="T23" fmla="*/ 1 h 36"/>
                <a:gd name="T24" fmla="*/ 79 w 87"/>
                <a:gd name="T25" fmla="*/ 1 h 36"/>
                <a:gd name="T26" fmla="*/ 83 w 87"/>
                <a:gd name="T27" fmla="*/ 2 h 36"/>
                <a:gd name="T28" fmla="*/ 84 w 87"/>
                <a:gd name="T29" fmla="*/ 4 h 36"/>
                <a:gd name="T30" fmla="*/ 85 w 87"/>
                <a:gd name="T31" fmla="*/ 6 h 36"/>
                <a:gd name="T32" fmla="*/ 87 w 87"/>
                <a:gd name="T33" fmla="*/ 10 h 36"/>
                <a:gd name="T34" fmla="*/ 85 w 87"/>
                <a:gd name="T35" fmla="*/ 13 h 36"/>
                <a:gd name="T36" fmla="*/ 75 w 87"/>
                <a:gd name="T37" fmla="*/ 26 h 36"/>
                <a:gd name="T38" fmla="*/ 61 w 87"/>
                <a:gd name="T39" fmla="*/ 34 h 36"/>
                <a:gd name="T40" fmla="*/ 44 w 87"/>
                <a:gd name="T41" fmla="*/ 36 h 36"/>
                <a:gd name="T42" fmla="*/ 41 w 87"/>
                <a:gd name="T43" fmla="*/ 36 h 36"/>
                <a:gd name="T44" fmla="*/ 25 w 87"/>
                <a:gd name="T45" fmla="*/ 32 h 36"/>
                <a:gd name="T46" fmla="*/ 11 w 87"/>
                <a:gd name="T47" fmla="*/ 24 h 36"/>
                <a:gd name="T48" fmla="*/ 2 w 87"/>
                <a:gd name="T49" fmla="*/ 11 h 36"/>
                <a:gd name="T50" fmla="*/ 0 w 87"/>
                <a:gd name="T51" fmla="*/ 9 h 36"/>
                <a:gd name="T52" fmla="*/ 2 w 87"/>
                <a:gd name="T53" fmla="*/ 6 h 36"/>
                <a:gd name="T54" fmla="*/ 3 w 87"/>
                <a:gd name="T55" fmla="*/ 4 h 36"/>
                <a:gd name="T56" fmla="*/ 6 w 87"/>
                <a:gd name="T57" fmla="*/ 1 h 36"/>
                <a:gd name="T58" fmla="*/ 8 w 87"/>
                <a:gd name="T5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7" h="36">
                  <a:moveTo>
                    <a:pt x="8" y="0"/>
                  </a:moveTo>
                  <a:lnTo>
                    <a:pt x="12" y="1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23" y="13"/>
                  </a:lnTo>
                  <a:lnTo>
                    <a:pt x="32" y="18"/>
                  </a:lnTo>
                  <a:lnTo>
                    <a:pt x="42" y="21"/>
                  </a:lnTo>
                  <a:lnTo>
                    <a:pt x="54" y="18"/>
                  </a:lnTo>
                  <a:lnTo>
                    <a:pt x="63" y="13"/>
                  </a:lnTo>
                  <a:lnTo>
                    <a:pt x="71" y="5"/>
                  </a:lnTo>
                  <a:lnTo>
                    <a:pt x="74" y="2"/>
                  </a:lnTo>
                  <a:lnTo>
                    <a:pt x="76" y="1"/>
                  </a:lnTo>
                  <a:lnTo>
                    <a:pt x="79" y="1"/>
                  </a:lnTo>
                  <a:lnTo>
                    <a:pt x="83" y="2"/>
                  </a:lnTo>
                  <a:lnTo>
                    <a:pt x="84" y="4"/>
                  </a:lnTo>
                  <a:lnTo>
                    <a:pt x="85" y="6"/>
                  </a:lnTo>
                  <a:lnTo>
                    <a:pt x="87" y="10"/>
                  </a:lnTo>
                  <a:lnTo>
                    <a:pt x="85" y="13"/>
                  </a:lnTo>
                  <a:lnTo>
                    <a:pt x="75" y="26"/>
                  </a:lnTo>
                  <a:lnTo>
                    <a:pt x="61" y="34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25" y="32"/>
                  </a:lnTo>
                  <a:lnTo>
                    <a:pt x="11" y="2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2" y="6"/>
                  </a:lnTo>
                  <a:lnTo>
                    <a:pt x="3" y="4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0" name="Freeform 85"/>
            <p:cNvSpPr>
              <a:spLocks/>
            </p:cNvSpPr>
            <p:nvPr/>
          </p:nvSpPr>
          <p:spPr bwMode="auto">
            <a:xfrm>
              <a:off x="6702426" y="1223963"/>
              <a:ext cx="342900" cy="85725"/>
            </a:xfrm>
            <a:custGeom>
              <a:avLst/>
              <a:gdLst>
                <a:gd name="T0" fmla="*/ 9 w 216"/>
                <a:gd name="T1" fmla="*/ 0 h 54"/>
                <a:gd name="T2" fmla="*/ 13 w 216"/>
                <a:gd name="T3" fmla="*/ 0 h 54"/>
                <a:gd name="T4" fmla="*/ 17 w 216"/>
                <a:gd name="T5" fmla="*/ 3 h 54"/>
                <a:gd name="T6" fmla="*/ 37 w 216"/>
                <a:gd name="T7" fmla="*/ 14 h 54"/>
                <a:gd name="T8" fmla="*/ 60 w 216"/>
                <a:gd name="T9" fmla="*/ 25 h 54"/>
                <a:gd name="T10" fmla="*/ 87 w 216"/>
                <a:gd name="T11" fmla="*/ 30 h 54"/>
                <a:gd name="T12" fmla="*/ 114 w 216"/>
                <a:gd name="T13" fmla="*/ 31 h 54"/>
                <a:gd name="T14" fmla="*/ 143 w 216"/>
                <a:gd name="T15" fmla="*/ 28 h 54"/>
                <a:gd name="T16" fmla="*/ 172 w 216"/>
                <a:gd name="T17" fmla="*/ 17 h 54"/>
                <a:gd name="T18" fmla="*/ 199 w 216"/>
                <a:gd name="T19" fmla="*/ 1 h 54"/>
                <a:gd name="T20" fmla="*/ 203 w 216"/>
                <a:gd name="T21" fmla="*/ 0 h 54"/>
                <a:gd name="T22" fmla="*/ 207 w 216"/>
                <a:gd name="T23" fmla="*/ 0 h 54"/>
                <a:gd name="T24" fmla="*/ 211 w 216"/>
                <a:gd name="T25" fmla="*/ 1 h 54"/>
                <a:gd name="T26" fmla="*/ 215 w 216"/>
                <a:gd name="T27" fmla="*/ 4 h 54"/>
                <a:gd name="T28" fmla="*/ 216 w 216"/>
                <a:gd name="T29" fmla="*/ 8 h 54"/>
                <a:gd name="T30" fmla="*/ 216 w 216"/>
                <a:gd name="T31" fmla="*/ 13 h 54"/>
                <a:gd name="T32" fmla="*/ 215 w 216"/>
                <a:gd name="T33" fmla="*/ 16 h 54"/>
                <a:gd name="T34" fmla="*/ 212 w 216"/>
                <a:gd name="T35" fmla="*/ 20 h 54"/>
                <a:gd name="T36" fmla="*/ 186 w 216"/>
                <a:gd name="T37" fmla="*/ 35 h 54"/>
                <a:gd name="T38" fmla="*/ 160 w 216"/>
                <a:gd name="T39" fmla="*/ 46 h 54"/>
                <a:gd name="T40" fmla="*/ 134 w 216"/>
                <a:gd name="T41" fmla="*/ 51 h 54"/>
                <a:gd name="T42" fmla="*/ 108 w 216"/>
                <a:gd name="T43" fmla="*/ 54 h 54"/>
                <a:gd name="T44" fmla="*/ 77 w 216"/>
                <a:gd name="T45" fmla="*/ 51 h 54"/>
                <a:gd name="T46" fmla="*/ 50 w 216"/>
                <a:gd name="T47" fmla="*/ 43 h 54"/>
                <a:gd name="T48" fmla="*/ 25 w 216"/>
                <a:gd name="T49" fmla="*/ 33 h 54"/>
                <a:gd name="T50" fmla="*/ 4 w 216"/>
                <a:gd name="T51" fmla="*/ 20 h 54"/>
                <a:gd name="T52" fmla="*/ 0 w 216"/>
                <a:gd name="T53" fmla="*/ 16 h 54"/>
                <a:gd name="T54" fmla="*/ 0 w 216"/>
                <a:gd name="T55" fmla="*/ 12 h 54"/>
                <a:gd name="T56" fmla="*/ 0 w 216"/>
                <a:gd name="T57" fmla="*/ 8 h 54"/>
                <a:gd name="T58" fmla="*/ 2 w 216"/>
                <a:gd name="T59" fmla="*/ 4 h 54"/>
                <a:gd name="T60" fmla="*/ 5 w 216"/>
                <a:gd name="T61" fmla="*/ 1 h 54"/>
                <a:gd name="T62" fmla="*/ 9 w 216"/>
                <a:gd name="T6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6" h="54">
                  <a:moveTo>
                    <a:pt x="9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37" y="14"/>
                  </a:lnTo>
                  <a:lnTo>
                    <a:pt x="60" y="25"/>
                  </a:lnTo>
                  <a:lnTo>
                    <a:pt x="87" y="30"/>
                  </a:lnTo>
                  <a:lnTo>
                    <a:pt x="114" y="31"/>
                  </a:lnTo>
                  <a:lnTo>
                    <a:pt x="143" y="28"/>
                  </a:lnTo>
                  <a:lnTo>
                    <a:pt x="172" y="17"/>
                  </a:lnTo>
                  <a:lnTo>
                    <a:pt x="199" y="1"/>
                  </a:lnTo>
                  <a:lnTo>
                    <a:pt x="203" y="0"/>
                  </a:lnTo>
                  <a:lnTo>
                    <a:pt x="207" y="0"/>
                  </a:lnTo>
                  <a:lnTo>
                    <a:pt x="211" y="1"/>
                  </a:lnTo>
                  <a:lnTo>
                    <a:pt x="215" y="4"/>
                  </a:lnTo>
                  <a:lnTo>
                    <a:pt x="216" y="8"/>
                  </a:lnTo>
                  <a:lnTo>
                    <a:pt x="216" y="13"/>
                  </a:lnTo>
                  <a:lnTo>
                    <a:pt x="215" y="16"/>
                  </a:lnTo>
                  <a:lnTo>
                    <a:pt x="212" y="20"/>
                  </a:lnTo>
                  <a:lnTo>
                    <a:pt x="186" y="35"/>
                  </a:lnTo>
                  <a:lnTo>
                    <a:pt x="160" y="46"/>
                  </a:lnTo>
                  <a:lnTo>
                    <a:pt x="134" y="51"/>
                  </a:lnTo>
                  <a:lnTo>
                    <a:pt x="108" y="54"/>
                  </a:lnTo>
                  <a:lnTo>
                    <a:pt x="77" y="51"/>
                  </a:lnTo>
                  <a:lnTo>
                    <a:pt x="50" y="43"/>
                  </a:lnTo>
                  <a:lnTo>
                    <a:pt x="25" y="33"/>
                  </a:lnTo>
                  <a:lnTo>
                    <a:pt x="4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1" name="Freeform 86"/>
            <p:cNvSpPr>
              <a:spLocks/>
            </p:cNvSpPr>
            <p:nvPr/>
          </p:nvSpPr>
          <p:spPr bwMode="auto">
            <a:xfrm>
              <a:off x="6846888" y="1020763"/>
              <a:ext cx="50800" cy="50800"/>
            </a:xfrm>
            <a:custGeom>
              <a:avLst/>
              <a:gdLst>
                <a:gd name="T0" fmla="*/ 15 w 32"/>
                <a:gd name="T1" fmla="*/ 0 h 32"/>
                <a:gd name="T2" fmla="*/ 21 w 32"/>
                <a:gd name="T3" fmla="*/ 1 h 32"/>
                <a:gd name="T4" fmla="*/ 24 w 32"/>
                <a:gd name="T5" fmla="*/ 4 h 32"/>
                <a:gd name="T6" fmla="*/ 28 w 32"/>
                <a:gd name="T7" fmla="*/ 6 h 32"/>
                <a:gd name="T8" fmla="*/ 31 w 32"/>
                <a:gd name="T9" fmla="*/ 12 h 32"/>
                <a:gd name="T10" fmla="*/ 32 w 32"/>
                <a:gd name="T11" fmla="*/ 17 h 32"/>
                <a:gd name="T12" fmla="*/ 31 w 32"/>
                <a:gd name="T13" fmla="*/ 21 h 32"/>
                <a:gd name="T14" fmla="*/ 28 w 32"/>
                <a:gd name="T15" fmla="*/ 26 h 32"/>
                <a:gd name="T16" fmla="*/ 24 w 32"/>
                <a:gd name="T17" fmla="*/ 29 h 32"/>
                <a:gd name="T18" fmla="*/ 21 w 32"/>
                <a:gd name="T19" fmla="*/ 31 h 32"/>
                <a:gd name="T20" fmla="*/ 15 w 32"/>
                <a:gd name="T21" fmla="*/ 32 h 32"/>
                <a:gd name="T22" fmla="*/ 10 w 32"/>
                <a:gd name="T23" fmla="*/ 31 h 32"/>
                <a:gd name="T24" fmla="*/ 6 w 32"/>
                <a:gd name="T25" fmla="*/ 29 h 32"/>
                <a:gd name="T26" fmla="*/ 2 w 32"/>
                <a:gd name="T27" fmla="*/ 26 h 32"/>
                <a:gd name="T28" fmla="*/ 1 w 32"/>
                <a:gd name="T29" fmla="*/ 21 h 32"/>
                <a:gd name="T30" fmla="*/ 0 w 32"/>
                <a:gd name="T31" fmla="*/ 17 h 32"/>
                <a:gd name="T32" fmla="*/ 1 w 32"/>
                <a:gd name="T33" fmla="*/ 12 h 32"/>
                <a:gd name="T34" fmla="*/ 2 w 32"/>
                <a:gd name="T35" fmla="*/ 6 h 32"/>
                <a:gd name="T36" fmla="*/ 6 w 32"/>
                <a:gd name="T37" fmla="*/ 4 h 32"/>
                <a:gd name="T38" fmla="*/ 10 w 32"/>
                <a:gd name="T39" fmla="*/ 1 h 32"/>
                <a:gd name="T40" fmla="*/ 15 w 32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15" y="0"/>
                  </a:moveTo>
                  <a:lnTo>
                    <a:pt x="21" y="1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1" y="12"/>
                  </a:lnTo>
                  <a:lnTo>
                    <a:pt x="32" y="17"/>
                  </a:lnTo>
                  <a:lnTo>
                    <a:pt x="31" y="21"/>
                  </a:lnTo>
                  <a:lnTo>
                    <a:pt x="28" y="26"/>
                  </a:lnTo>
                  <a:lnTo>
                    <a:pt x="24" y="29"/>
                  </a:lnTo>
                  <a:lnTo>
                    <a:pt x="21" y="31"/>
                  </a:lnTo>
                  <a:lnTo>
                    <a:pt x="15" y="32"/>
                  </a:lnTo>
                  <a:lnTo>
                    <a:pt x="10" y="31"/>
                  </a:lnTo>
                  <a:lnTo>
                    <a:pt x="6" y="29"/>
                  </a:lnTo>
                  <a:lnTo>
                    <a:pt x="2" y="26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1" y="12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2" name="Freeform 87"/>
            <p:cNvSpPr>
              <a:spLocks/>
            </p:cNvSpPr>
            <p:nvPr/>
          </p:nvSpPr>
          <p:spPr bwMode="auto">
            <a:xfrm>
              <a:off x="6846888" y="1141413"/>
              <a:ext cx="50800" cy="50800"/>
            </a:xfrm>
            <a:custGeom>
              <a:avLst/>
              <a:gdLst>
                <a:gd name="T0" fmla="*/ 15 w 32"/>
                <a:gd name="T1" fmla="*/ 0 h 32"/>
                <a:gd name="T2" fmla="*/ 21 w 32"/>
                <a:gd name="T3" fmla="*/ 1 h 32"/>
                <a:gd name="T4" fmla="*/ 24 w 32"/>
                <a:gd name="T5" fmla="*/ 4 h 32"/>
                <a:gd name="T6" fmla="*/ 28 w 32"/>
                <a:gd name="T7" fmla="*/ 6 h 32"/>
                <a:gd name="T8" fmla="*/ 31 w 32"/>
                <a:gd name="T9" fmla="*/ 11 h 32"/>
                <a:gd name="T10" fmla="*/ 32 w 32"/>
                <a:gd name="T11" fmla="*/ 17 h 32"/>
                <a:gd name="T12" fmla="*/ 31 w 32"/>
                <a:gd name="T13" fmla="*/ 21 h 32"/>
                <a:gd name="T14" fmla="*/ 28 w 32"/>
                <a:gd name="T15" fmla="*/ 26 h 32"/>
                <a:gd name="T16" fmla="*/ 24 w 32"/>
                <a:gd name="T17" fmla="*/ 28 h 32"/>
                <a:gd name="T18" fmla="*/ 21 w 32"/>
                <a:gd name="T19" fmla="*/ 31 h 32"/>
                <a:gd name="T20" fmla="*/ 15 w 32"/>
                <a:gd name="T21" fmla="*/ 32 h 32"/>
                <a:gd name="T22" fmla="*/ 10 w 32"/>
                <a:gd name="T23" fmla="*/ 31 h 32"/>
                <a:gd name="T24" fmla="*/ 6 w 32"/>
                <a:gd name="T25" fmla="*/ 28 h 32"/>
                <a:gd name="T26" fmla="*/ 2 w 32"/>
                <a:gd name="T27" fmla="*/ 26 h 32"/>
                <a:gd name="T28" fmla="*/ 1 w 32"/>
                <a:gd name="T29" fmla="*/ 21 h 32"/>
                <a:gd name="T30" fmla="*/ 0 w 32"/>
                <a:gd name="T31" fmla="*/ 17 h 32"/>
                <a:gd name="T32" fmla="*/ 1 w 32"/>
                <a:gd name="T33" fmla="*/ 11 h 32"/>
                <a:gd name="T34" fmla="*/ 2 w 32"/>
                <a:gd name="T35" fmla="*/ 6 h 32"/>
                <a:gd name="T36" fmla="*/ 6 w 32"/>
                <a:gd name="T37" fmla="*/ 4 h 32"/>
                <a:gd name="T38" fmla="*/ 10 w 32"/>
                <a:gd name="T39" fmla="*/ 1 h 32"/>
                <a:gd name="T40" fmla="*/ 15 w 32"/>
                <a:gd name="T4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15" y="0"/>
                  </a:moveTo>
                  <a:lnTo>
                    <a:pt x="21" y="1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1" y="11"/>
                  </a:lnTo>
                  <a:lnTo>
                    <a:pt x="32" y="17"/>
                  </a:lnTo>
                  <a:lnTo>
                    <a:pt x="31" y="21"/>
                  </a:lnTo>
                  <a:lnTo>
                    <a:pt x="28" y="26"/>
                  </a:lnTo>
                  <a:lnTo>
                    <a:pt x="24" y="28"/>
                  </a:lnTo>
                  <a:lnTo>
                    <a:pt x="21" y="31"/>
                  </a:lnTo>
                  <a:lnTo>
                    <a:pt x="15" y="32"/>
                  </a:lnTo>
                  <a:lnTo>
                    <a:pt x="10" y="31"/>
                  </a:lnTo>
                  <a:lnTo>
                    <a:pt x="6" y="28"/>
                  </a:lnTo>
                  <a:lnTo>
                    <a:pt x="2" y="26"/>
                  </a:lnTo>
                  <a:lnTo>
                    <a:pt x="1" y="21"/>
                  </a:lnTo>
                  <a:lnTo>
                    <a:pt x="0" y="17"/>
                  </a:lnTo>
                  <a:lnTo>
                    <a:pt x="1" y="11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DEF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803" name="Groep 802"/>
          <p:cNvGrpSpPr/>
          <p:nvPr/>
        </p:nvGrpSpPr>
        <p:grpSpPr>
          <a:xfrm rot="2700000">
            <a:off x="9547412" y="2957230"/>
            <a:ext cx="1873971" cy="2028982"/>
            <a:chOff x="2061170" y="654641"/>
            <a:chExt cx="2743681" cy="2970633"/>
          </a:xfrm>
        </p:grpSpPr>
        <p:sp>
          <p:nvSpPr>
            <p:cNvPr id="804" name="Ovaal 803"/>
            <p:cNvSpPr/>
            <p:nvPr/>
          </p:nvSpPr>
          <p:spPr>
            <a:xfrm>
              <a:off x="2061170" y="881593"/>
              <a:ext cx="2743681" cy="2743681"/>
            </a:xfrm>
            <a:prstGeom prst="ellipse">
              <a:avLst/>
            </a:prstGeom>
            <a:solidFill>
              <a:srgbClr val="B82A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5" name="Ovaal 804"/>
            <p:cNvSpPr/>
            <p:nvPr/>
          </p:nvSpPr>
          <p:spPr>
            <a:xfrm>
              <a:off x="2365998" y="1292213"/>
              <a:ext cx="2164703" cy="2164703"/>
            </a:xfrm>
            <a:prstGeom prst="ellipse">
              <a:avLst/>
            </a:prstGeom>
            <a:solidFill>
              <a:srgbClr val="8F1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6" name="Ovaal 805"/>
            <p:cNvSpPr/>
            <p:nvPr/>
          </p:nvSpPr>
          <p:spPr>
            <a:xfrm>
              <a:off x="2365998" y="1171081"/>
              <a:ext cx="2164703" cy="2164703"/>
            </a:xfrm>
            <a:prstGeom prst="ellipse">
              <a:avLst/>
            </a:prstGeom>
            <a:solidFill>
              <a:srgbClr val="E9E1DE"/>
            </a:solidFill>
            <a:ln>
              <a:solidFill>
                <a:srgbClr val="BDAD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807" name="Groep 806"/>
            <p:cNvGrpSpPr/>
            <p:nvPr/>
          </p:nvGrpSpPr>
          <p:grpSpPr>
            <a:xfrm>
              <a:off x="2553849" y="1358934"/>
              <a:ext cx="1789001" cy="1788999"/>
              <a:chOff x="2526744" y="1331829"/>
              <a:chExt cx="1843210" cy="1843208"/>
            </a:xfrm>
          </p:grpSpPr>
          <p:sp>
            <p:nvSpPr>
              <p:cNvPr id="824" name="Ovaal 823"/>
              <p:cNvSpPr/>
              <p:nvPr/>
            </p:nvSpPr>
            <p:spPr>
              <a:xfrm>
                <a:off x="2526744" y="1331829"/>
                <a:ext cx="1843210" cy="1843208"/>
              </a:xfrm>
              <a:prstGeom prst="ellipse">
                <a:avLst/>
              </a:prstGeom>
              <a:solidFill>
                <a:srgbClr val="7558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5" name="Ovaal 824"/>
              <p:cNvSpPr/>
              <p:nvPr/>
            </p:nvSpPr>
            <p:spPr>
              <a:xfrm>
                <a:off x="2526744" y="1420225"/>
                <a:ext cx="1843210" cy="1754812"/>
              </a:xfrm>
              <a:prstGeom prst="ellipse">
                <a:avLst/>
              </a:pr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808" name="Rond hoek zelfde zijde rechthoek 807"/>
            <p:cNvSpPr/>
            <p:nvPr/>
          </p:nvSpPr>
          <p:spPr>
            <a:xfrm rot="720000">
              <a:off x="3527209" y="654641"/>
              <a:ext cx="450170" cy="597882"/>
            </a:xfrm>
            <a:prstGeom prst="round2SameRect">
              <a:avLst>
                <a:gd name="adj1" fmla="val 38002"/>
                <a:gd name="adj2" fmla="val 0"/>
              </a:avLst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809" name="Groep 808"/>
            <p:cNvGrpSpPr/>
            <p:nvPr/>
          </p:nvGrpSpPr>
          <p:grpSpPr>
            <a:xfrm>
              <a:off x="2771037" y="1656257"/>
              <a:ext cx="1341601" cy="1300401"/>
              <a:chOff x="1195754" y="-1378636"/>
              <a:chExt cx="1785671" cy="1730834"/>
            </a:xfrm>
            <a:solidFill>
              <a:srgbClr val="A98D7E"/>
            </a:solidFill>
          </p:grpSpPr>
          <p:sp>
            <p:nvSpPr>
              <p:cNvPr id="821" name="Maan 820"/>
              <p:cNvSpPr/>
              <p:nvPr/>
            </p:nvSpPr>
            <p:spPr>
              <a:xfrm>
                <a:off x="1195754" y="-1378634"/>
                <a:ext cx="865416" cy="1730832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2" name="Maan 821"/>
              <p:cNvSpPr/>
              <p:nvPr/>
            </p:nvSpPr>
            <p:spPr>
              <a:xfrm rot="10800000">
                <a:off x="2292107" y="-1378636"/>
                <a:ext cx="689318" cy="1378635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3" name="Maan 822"/>
              <p:cNvSpPr/>
              <p:nvPr/>
            </p:nvSpPr>
            <p:spPr>
              <a:xfrm rot="21580552">
                <a:off x="1581094" y="-956545"/>
                <a:ext cx="477379" cy="954757"/>
              </a:xfrm>
              <a:prstGeom prst="moon">
                <a:avLst>
                  <a:gd name="adj" fmla="val 936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810" name="Groep 809"/>
            <p:cNvGrpSpPr/>
            <p:nvPr/>
          </p:nvGrpSpPr>
          <p:grpSpPr>
            <a:xfrm>
              <a:off x="2889064" y="1806120"/>
              <a:ext cx="1027026" cy="1136833"/>
              <a:chOff x="2936165" y="1740351"/>
              <a:chExt cx="1027026" cy="1136833"/>
            </a:xfrm>
          </p:grpSpPr>
          <p:sp>
            <p:nvSpPr>
              <p:cNvPr id="811" name="Afgeronde rechthoek 810"/>
              <p:cNvSpPr/>
              <p:nvPr/>
            </p:nvSpPr>
            <p:spPr>
              <a:xfrm rot="20400000">
                <a:off x="3525604" y="174035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2" name="Afgeronde rechthoek 811"/>
              <p:cNvSpPr/>
              <p:nvPr/>
            </p:nvSpPr>
            <p:spPr>
              <a:xfrm rot="6000000">
                <a:off x="3257645" y="2235899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3" name="Afgeronde rechthoek 812"/>
              <p:cNvSpPr/>
              <p:nvPr/>
            </p:nvSpPr>
            <p:spPr>
              <a:xfrm rot="1500000">
                <a:off x="3688455" y="2145061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4" name="Afgeronde rechthoek 813"/>
              <p:cNvSpPr/>
              <p:nvPr/>
            </p:nvSpPr>
            <p:spPr>
              <a:xfrm rot="3300000">
                <a:off x="2905680" y="1802904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5" name="Vrije vorm 814"/>
              <p:cNvSpPr/>
              <p:nvPr/>
            </p:nvSpPr>
            <p:spPr>
              <a:xfrm>
                <a:off x="2937451" y="1847751"/>
                <a:ext cx="326910" cy="298483"/>
              </a:xfrm>
              <a:custGeom>
                <a:avLst/>
                <a:gdLst>
                  <a:gd name="connsiteX0" fmla="*/ 0 w 326910"/>
                  <a:gd name="connsiteY0" fmla="*/ 213202 h 298483"/>
                  <a:gd name="connsiteX1" fmla="*/ 326910 w 326910"/>
                  <a:gd name="connsiteY1" fmla="*/ 0 h 298483"/>
                  <a:gd name="connsiteX2" fmla="*/ 322172 w 326910"/>
                  <a:gd name="connsiteY2" fmla="*/ 113708 h 298483"/>
                  <a:gd name="connsiteX3" fmla="*/ 80543 w 326910"/>
                  <a:gd name="connsiteY3" fmla="*/ 298483 h 298483"/>
                  <a:gd name="connsiteX4" fmla="*/ 0 w 326910"/>
                  <a:gd name="connsiteY4" fmla="*/ 213202 h 29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6910" h="298483">
                    <a:moveTo>
                      <a:pt x="0" y="213202"/>
                    </a:moveTo>
                    <a:lnTo>
                      <a:pt x="326910" y="0"/>
                    </a:lnTo>
                    <a:lnTo>
                      <a:pt x="322172" y="113708"/>
                    </a:lnTo>
                    <a:lnTo>
                      <a:pt x="80543" y="298483"/>
                    </a:lnTo>
                    <a:lnTo>
                      <a:pt x="0" y="21320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6" name="Vrije vorm 815"/>
              <p:cNvSpPr/>
              <p:nvPr/>
            </p:nvSpPr>
            <p:spPr>
              <a:xfrm>
                <a:off x="3458611" y="1880916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7" name="Vrije vorm 816"/>
              <p:cNvSpPr/>
              <p:nvPr/>
            </p:nvSpPr>
            <p:spPr>
              <a:xfrm>
                <a:off x="3294196" y="2374658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8" name="Vrije vorm 817"/>
              <p:cNvSpPr/>
              <p:nvPr/>
            </p:nvSpPr>
            <p:spPr>
              <a:xfrm rot="1800000">
                <a:off x="3622067" y="2290693"/>
                <a:ext cx="341124" cy="161086"/>
              </a:xfrm>
              <a:custGeom>
                <a:avLst/>
                <a:gdLst>
                  <a:gd name="connsiteX0" fmla="*/ 0 w 341124"/>
                  <a:gd name="connsiteY0" fmla="*/ 104232 h 161086"/>
                  <a:gd name="connsiteX1" fmla="*/ 279532 w 341124"/>
                  <a:gd name="connsiteY1" fmla="*/ 0 h 161086"/>
                  <a:gd name="connsiteX2" fmla="*/ 341124 w 341124"/>
                  <a:gd name="connsiteY2" fmla="*/ 104232 h 161086"/>
                  <a:gd name="connsiteX3" fmla="*/ 137397 w 341124"/>
                  <a:gd name="connsiteY3" fmla="*/ 161086 h 161086"/>
                  <a:gd name="connsiteX4" fmla="*/ 0 w 341124"/>
                  <a:gd name="connsiteY4" fmla="*/ 104232 h 161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124" h="161086">
                    <a:moveTo>
                      <a:pt x="0" y="104232"/>
                    </a:moveTo>
                    <a:lnTo>
                      <a:pt x="279532" y="0"/>
                    </a:lnTo>
                    <a:lnTo>
                      <a:pt x="341124" y="104232"/>
                    </a:lnTo>
                    <a:lnTo>
                      <a:pt x="137397" y="161086"/>
                    </a:lnTo>
                    <a:lnTo>
                      <a:pt x="0" y="104232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9" name="Afgeronde rechthoek 818"/>
              <p:cNvSpPr/>
              <p:nvPr/>
            </p:nvSpPr>
            <p:spPr>
              <a:xfrm rot="20400000">
                <a:off x="3638174" y="2532893"/>
                <a:ext cx="270062" cy="209091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E9E1D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0" name="Vrije vorm 819"/>
              <p:cNvSpPr/>
              <p:nvPr/>
            </p:nvSpPr>
            <p:spPr>
              <a:xfrm>
                <a:off x="3571181" y="2673458"/>
                <a:ext cx="289008" cy="203726"/>
              </a:xfrm>
              <a:custGeom>
                <a:avLst/>
                <a:gdLst>
                  <a:gd name="connsiteX0" fmla="*/ 4738 w 289008"/>
                  <a:gd name="connsiteY0" fmla="*/ 0 h 203726"/>
                  <a:gd name="connsiteX1" fmla="*/ 289008 w 289008"/>
                  <a:gd name="connsiteY1" fmla="*/ 104232 h 203726"/>
                  <a:gd name="connsiteX2" fmla="*/ 99495 w 289008"/>
                  <a:gd name="connsiteY2" fmla="*/ 203726 h 203726"/>
                  <a:gd name="connsiteX3" fmla="*/ 0 w 289008"/>
                  <a:gd name="connsiteY3" fmla="*/ 75805 h 203726"/>
                  <a:gd name="connsiteX4" fmla="*/ 4738 w 289008"/>
                  <a:gd name="connsiteY4" fmla="*/ 0 h 203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008" h="203726">
                    <a:moveTo>
                      <a:pt x="4738" y="0"/>
                    </a:moveTo>
                    <a:lnTo>
                      <a:pt x="289008" y="104232"/>
                    </a:lnTo>
                    <a:lnTo>
                      <a:pt x="99495" y="203726"/>
                    </a:lnTo>
                    <a:lnTo>
                      <a:pt x="0" y="75805"/>
                    </a:lnTo>
                    <a:lnTo>
                      <a:pt x="4738" y="0"/>
                    </a:lnTo>
                    <a:close/>
                  </a:path>
                </a:pathLst>
              </a:custGeom>
              <a:solidFill>
                <a:srgbClr val="86645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853" name="Tekstvak 852"/>
          <p:cNvSpPr txBox="1"/>
          <p:nvPr/>
        </p:nvSpPr>
        <p:spPr>
          <a:xfrm rot="300000">
            <a:off x="4169618" y="1973520"/>
            <a:ext cx="5128483" cy="769441"/>
          </a:xfrm>
          <a:prstGeom prst="rect">
            <a:avLst/>
          </a:prstGeom>
          <a:noFill/>
          <a:scene3d>
            <a:camera prst="perspectiveBelow" fov="7200000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nl-NL" sz="4400" b="1" dirty="0">
                <a:solidFill>
                  <a:srgbClr val="8F11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WISH YOU</a:t>
            </a:r>
            <a:endParaRPr lang="nl-NL" sz="4400" b="1" dirty="0">
              <a:solidFill>
                <a:srgbClr val="F549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al 15"/>
          <p:cNvSpPr/>
          <p:nvPr/>
        </p:nvSpPr>
        <p:spPr>
          <a:xfrm flipH="1" flipV="1">
            <a:off x="10490644" y="5583964"/>
            <a:ext cx="133118" cy="133118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69" name="Ovaal 868"/>
          <p:cNvSpPr/>
          <p:nvPr/>
        </p:nvSpPr>
        <p:spPr>
          <a:xfrm flipH="1" flipV="1">
            <a:off x="10559153" y="5554336"/>
            <a:ext cx="101089" cy="101089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0" name="Ovaal 869"/>
          <p:cNvSpPr/>
          <p:nvPr/>
        </p:nvSpPr>
        <p:spPr>
          <a:xfrm flipH="1" flipV="1">
            <a:off x="10432645" y="5401917"/>
            <a:ext cx="101089" cy="101089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1" name="Ovaal 870"/>
          <p:cNvSpPr/>
          <p:nvPr/>
        </p:nvSpPr>
        <p:spPr>
          <a:xfrm flipH="1" flipV="1">
            <a:off x="10222620" y="5633343"/>
            <a:ext cx="65615" cy="65615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2" name="Ovaal 871"/>
          <p:cNvSpPr/>
          <p:nvPr/>
        </p:nvSpPr>
        <p:spPr>
          <a:xfrm flipH="1" flipV="1">
            <a:off x="10156059" y="6005142"/>
            <a:ext cx="65615" cy="65615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3" name="Ovaal 872"/>
          <p:cNvSpPr/>
          <p:nvPr/>
        </p:nvSpPr>
        <p:spPr>
          <a:xfrm flipH="1" flipV="1">
            <a:off x="10264029" y="5971487"/>
            <a:ext cx="95008" cy="95010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4" name="Ovaal 873"/>
          <p:cNvSpPr/>
          <p:nvPr/>
        </p:nvSpPr>
        <p:spPr>
          <a:xfrm flipH="1" flipV="1">
            <a:off x="12005098" y="5348138"/>
            <a:ext cx="49297" cy="49297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sp>
        <p:nvSpPr>
          <p:cNvPr id="875" name="Ovaal 874"/>
          <p:cNvSpPr/>
          <p:nvPr/>
        </p:nvSpPr>
        <p:spPr>
          <a:xfrm flipH="1" flipV="1">
            <a:off x="11892614" y="5369674"/>
            <a:ext cx="71381" cy="71383"/>
          </a:xfrm>
          <a:prstGeom prst="ellipse">
            <a:avLst/>
          </a:prstGeom>
          <a:solidFill>
            <a:srgbClr val="B15B3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198" name="Groep 197"/>
          <p:cNvGrpSpPr/>
          <p:nvPr/>
        </p:nvGrpSpPr>
        <p:grpSpPr>
          <a:xfrm rot="12240000">
            <a:off x="-1588672" y="-3575224"/>
            <a:ext cx="4558683" cy="5506113"/>
            <a:chOff x="8800221" y="-1931816"/>
            <a:chExt cx="4558683" cy="5506113"/>
          </a:xfrm>
        </p:grpSpPr>
        <p:sp>
          <p:nvSpPr>
            <p:cNvPr id="199" name="Vrije vorm 198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200" name="Groep 199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521" name="Groep 52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25" name="Rechthoek 52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6" name="Rechthoek 52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7" name="Rechthoek 52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8" name="Rechthoek 52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9" name="Rechthoek 52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0" name="Rechthoek 52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1" name="Rechthoek 53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2" name="Rechthoek 53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22" name="Groep 52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2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1" name="Groep 200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509" name="Groep 50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13" name="Rechthoek 51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4" name="Rechthoek 51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5" name="Rechthoek 51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6" name="Rechthoek 51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7" name="Rechthoek 51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8" name="Rechthoek 51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9" name="Rechthoek 51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0" name="Rechthoek 51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10" name="Groep 50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1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2" name="Groep 201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497" name="Groep 49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01" name="Rechthoek 50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2" name="Rechthoek 50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3" name="Rechthoek 50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4" name="Rechthoek 50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5" name="Rechthoek 50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6" name="Rechthoek 50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7" name="Rechthoek 50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8" name="Rechthoek 50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98" name="Groep 49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9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3" name="Groep 202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485" name="Groep 48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89" name="Rechthoek 48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0" name="Rechthoek 48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1" name="Rechthoek 49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2" name="Rechthoek 49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3" name="Rechthoek 49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4" name="Rechthoek 49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5" name="Rechthoek 49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6" name="Rechthoek 49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86" name="Groep 48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8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4" name="Groep 203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473" name="Groep 47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77" name="Rechthoek 47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8" name="Rechthoek 47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9" name="Rechthoek 47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0" name="Rechthoek 47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1" name="Rechthoek 48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2" name="Rechthoek 48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3" name="Rechthoek 48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4" name="Rechthoek 48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74" name="Groep 47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7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5" name="Groep 204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461" name="Groep 46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65" name="Rechthoek 46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6" name="Rechthoek 46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7" name="Rechthoek 46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8" name="Rechthoek 46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9" name="Rechthoek 46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0" name="Rechthoek 46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1" name="Rechthoek 47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2" name="Rechthoek 47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62" name="Groep 46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6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6" name="Groep 205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449" name="Groep 44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53" name="Rechthoek 45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4" name="Rechthoek 45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5" name="Rechthoek 45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6" name="Rechthoek 45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7" name="Rechthoek 45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8" name="Rechthoek 45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9" name="Rechthoek 45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0" name="Rechthoek 45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50" name="Groep 44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5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7" name="Groep 206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437" name="Groep 43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41" name="Rechthoek 44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2" name="Rechthoek 4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3" name="Rechthoek 4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4" name="Rechthoek 4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5" name="Rechthoek 4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6" name="Rechthoek 4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7" name="Rechthoek 4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8" name="Rechthoek 4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38" name="Groep 43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3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09" name="Groep 308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425" name="Groep 42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29" name="Rechthoek 42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0" name="Rechthoek 42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1" name="Rechthoek 43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2" name="Rechthoek 43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3" name="Rechthoek 43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4" name="Rechthoek 43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5" name="Rechthoek 43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6" name="Rechthoek 43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26" name="Groep 42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2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0" name="Groep 309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413" name="Groep 41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17" name="Rechthoek 41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8" name="Rechthoek 41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9" name="Rechthoek 41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0" name="Rechthoek 41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1" name="Rechthoek 42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2" name="Rechthoek 42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3" name="Rechthoek 42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24" name="Rechthoek 42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14" name="Groep 41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1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1" name="Groep 310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401" name="Groep 40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05" name="Rechthoek 40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6" name="Rechthoek 40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7" name="Rechthoek 40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8" name="Rechthoek 40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9" name="Rechthoek 40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0" name="Rechthoek 40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1" name="Rechthoek 41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12" name="Rechthoek 41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02" name="Groep 40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0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2" name="Groep 311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389" name="Groep 38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93" name="Rechthoek 39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4" name="Rechthoek 39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5" name="Rechthoek 39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6" name="Rechthoek 39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7" name="Rechthoek 39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8" name="Rechthoek 39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9" name="Rechthoek 39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0" name="Rechthoek 39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90" name="Groep 38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9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4" name="Groep 313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377" name="Groep 37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81" name="Rechthoek 38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2" name="Rechthoek 38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3" name="Rechthoek 38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4" name="Rechthoek 38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5" name="Rechthoek 38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6" name="Rechthoek 38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7" name="Rechthoek 38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8" name="Rechthoek 38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78" name="Groep 37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7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5" name="Groep 314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349" name="Groep 34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69" name="Rechthoek 36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0" name="Rechthoek 36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1" name="Rechthoek 37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2" name="Rechthoek 37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3" name="Rechthoek 37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4" name="Rechthoek 37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5" name="Rechthoek 37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6" name="Rechthoek 37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50" name="Groep 34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6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6" name="Groep 315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330" name="Groep 329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41" name="Rechthoek 34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2" name="Rechthoek 3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3" name="Rechthoek 3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4" name="Rechthoek 3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5" name="Rechthoek 3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6" name="Rechthoek 3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7" name="Rechthoek 3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8" name="Rechthoek 3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31" name="Groep 330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32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317" name="Groep 316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318" name="Groep 317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22" name="Rechthoek 321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3" name="Rechthoek 322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4" name="Rechthoek 323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5" name="Rechthoek 324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6" name="Rechthoek 325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7" name="Rechthoek 326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8" name="Rechthoek 327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9" name="Rechthoek 328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19" name="Groep 318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20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1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533" name="Groep 532"/>
          <p:cNvGrpSpPr/>
          <p:nvPr/>
        </p:nvGrpSpPr>
        <p:grpSpPr>
          <a:xfrm rot="5700000">
            <a:off x="2457874" y="6188654"/>
            <a:ext cx="5665619" cy="1347659"/>
            <a:chOff x="8379526" y="1254801"/>
            <a:chExt cx="9124535" cy="2170420"/>
          </a:xfrm>
        </p:grpSpPr>
        <p:sp>
          <p:nvSpPr>
            <p:cNvPr id="534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535" name="Groep 534"/>
            <p:cNvGrpSpPr/>
            <p:nvPr/>
          </p:nvGrpSpPr>
          <p:grpSpPr>
            <a:xfrm>
              <a:off x="8379526" y="1254801"/>
              <a:ext cx="9124535" cy="2170420"/>
              <a:chOff x="5630763" y="3256689"/>
              <a:chExt cx="1471885" cy="350112"/>
            </a:xfrm>
          </p:grpSpPr>
          <p:sp>
            <p:nvSpPr>
              <p:cNvPr id="536" name="Freeform 43"/>
              <p:cNvSpPr>
                <a:spLocks/>
              </p:cNvSpPr>
              <p:nvPr/>
            </p:nvSpPr>
            <p:spPr bwMode="auto">
              <a:xfrm rot="900000">
                <a:off x="5853381" y="3256689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37" name="Freeform 53"/>
              <p:cNvSpPr>
                <a:spLocks/>
              </p:cNvSpPr>
              <p:nvPr/>
            </p:nvSpPr>
            <p:spPr bwMode="auto">
              <a:xfrm>
                <a:off x="5704053" y="3546475"/>
                <a:ext cx="23716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38" name="Freeform 54"/>
              <p:cNvSpPr>
                <a:spLocks/>
              </p:cNvSpPr>
              <p:nvPr/>
            </p:nvSpPr>
            <p:spPr bwMode="auto">
              <a:xfrm>
                <a:off x="5659969" y="3479800"/>
                <a:ext cx="282838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39" name="Freeform 55"/>
              <p:cNvSpPr>
                <a:spLocks/>
              </p:cNvSpPr>
              <p:nvPr/>
            </p:nvSpPr>
            <p:spPr bwMode="auto">
              <a:xfrm>
                <a:off x="5630763" y="3411538"/>
                <a:ext cx="316806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0" name="Freeform 56"/>
              <p:cNvSpPr>
                <a:spLocks/>
              </p:cNvSpPr>
              <p:nvPr/>
            </p:nvSpPr>
            <p:spPr bwMode="auto">
              <a:xfrm>
                <a:off x="5673419" y="3341688"/>
                <a:ext cx="275739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1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2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8F1118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3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B82A3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4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5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46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547" name="Groep 546"/>
          <p:cNvGrpSpPr/>
          <p:nvPr/>
        </p:nvGrpSpPr>
        <p:grpSpPr>
          <a:xfrm rot="16440000" flipH="1">
            <a:off x="4455175" y="6386300"/>
            <a:ext cx="5665619" cy="1347659"/>
            <a:chOff x="8379526" y="1254801"/>
            <a:chExt cx="9124535" cy="2170420"/>
          </a:xfrm>
        </p:grpSpPr>
        <p:sp>
          <p:nvSpPr>
            <p:cNvPr id="548" name="Rectangle 45"/>
            <p:cNvSpPr>
              <a:spLocks noChangeArrowheads="1"/>
            </p:cNvSpPr>
            <p:nvPr/>
          </p:nvSpPr>
          <p:spPr bwMode="auto">
            <a:xfrm rot="5400000">
              <a:off x="10544473" y="1422433"/>
              <a:ext cx="157460" cy="2338281"/>
            </a:xfrm>
            <a:prstGeom prst="rect">
              <a:avLst/>
            </a:prstGeom>
            <a:solidFill>
              <a:srgbClr val="E3EBE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564" name="Groep 563"/>
            <p:cNvGrpSpPr/>
            <p:nvPr/>
          </p:nvGrpSpPr>
          <p:grpSpPr>
            <a:xfrm>
              <a:off x="8379526" y="1254801"/>
              <a:ext cx="9124535" cy="2170420"/>
              <a:chOff x="5630763" y="3256689"/>
              <a:chExt cx="1471885" cy="350112"/>
            </a:xfrm>
          </p:grpSpPr>
          <p:sp>
            <p:nvSpPr>
              <p:cNvPr id="565" name="Freeform 43"/>
              <p:cNvSpPr>
                <a:spLocks/>
              </p:cNvSpPr>
              <p:nvPr/>
            </p:nvSpPr>
            <p:spPr bwMode="auto">
              <a:xfrm rot="900000">
                <a:off x="5853381" y="3256689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66" name="Freeform 53"/>
              <p:cNvSpPr>
                <a:spLocks/>
              </p:cNvSpPr>
              <p:nvPr/>
            </p:nvSpPr>
            <p:spPr bwMode="auto">
              <a:xfrm>
                <a:off x="5704053" y="3546475"/>
                <a:ext cx="23716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67" name="Freeform 54"/>
              <p:cNvSpPr>
                <a:spLocks/>
              </p:cNvSpPr>
              <p:nvPr/>
            </p:nvSpPr>
            <p:spPr bwMode="auto">
              <a:xfrm>
                <a:off x="5659969" y="3479800"/>
                <a:ext cx="282838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68" name="Freeform 55"/>
              <p:cNvSpPr>
                <a:spLocks/>
              </p:cNvSpPr>
              <p:nvPr/>
            </p:nvSpPr>
            <p:spPr bwMode="auto">
              <a:xfrm>
                <a:off x="5630763" y="3411538"/>
                <a:ext cx="316806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69" name="Freeform 56"/>
              <p:cNvSpPr>
                <a:spLocks/>
              </p:cNvSpPr>
              <p:nvPr/>
            </p:nvSpPr>
            <p:spPr bwMode="auto">
              <a:xfrm>
                <a:off x="5673419" y="3341688"/>
                <a:ext cx="275739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0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1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8F1118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2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B82A3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3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4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75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3" name="Groep 2"/>
          <p:cNvGrpSpPr/>
          <p:nvPr/>
        </p:nvGrpSpPr>
        <p:grpSpPr>
          <a:xfrm rot="21360000">
            <a:off x="1090564" y="2581464"/>
            <a:ext cx="1996034" cy="2094934"/>
            <a:chOff x="4721710" y="2256631"/>
            <a:chExt cx="2745890" cy="2381770"/>
          </a:xfrm>
        </p:grpSpPr>
        <p:sp>
          <p:nvSpPr>
            <p:cNvPr id="611" name="Rectangle 190"/>
            <p:cNvSpPr>
              <a:spLocks noChangeArrowheads="1"/>
            </p:cNvSpPr>
            <p:nvPr/>
          </p:nvSpPr>
          <p:spPr bwMode="auto">
            <a:xfrm>
              <a:off x="4721710" y="2495276"/>
              <a:ext cx="2743202" cy="214312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76" name="Rectangle 190"/>
            <p:cNvSpPr>
              <a:spLocks noChangeArrowheads="1"/>
            </p:cNvSpPr>
            <p:nvPr/>
          </p:nvSpPr>
          <p:spPr bwMode="auto">
            <a:xfrm>
              <a:off x="4724400" y="2458244"/>
              <a:ext cx="2743200" cy="214312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77" name="Rectangle 191"/>
            <p:cNvSpPr>
              <a:spLocks noChangeArrowheads="1"/>
            </p:cNvSpPr>
            <p:nvPr/>
          </p:nvSpPr>
          <p:spPr bwMode="auto">
            <a:xfrm>
              <a:off x="4724400" y="2458244"/>
              <a:ext cx="2743200" cy="642938"/>
            </a:xfrm>
            <a:prstGeom prst="rect">
              <a:avLst/>
            </a:prstGeom>
            <a:solidFill>
              <a:srgbClr val="B82A3A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53" name="Rectangle 191"/>
            <p:cNvSpPr>
              <a:spLocks noChangeArrowheads="1"/>
            </p:cNvSpPr>
            <p:nvPr/>
          </p:nvSpPr>
          <p:spPr bwMode="auto">
            <a:xfrm>
              <a:off x="4732564" y="2452702"/>
              <a:ext cx="1373055" cy="642938"/>
            </a:xfrm>
            <a:prstGeom prst="rect">
              <a:avLst/>
            </a:prstGeom>
            <a:solidFill>
              <a:srgbClr val="8F1118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78" name="Freeform 192"/>
            <p:cNvSpPr>
              <a:spLocks/>
            </p:cNvSpPr>
            <p:nvPr/>
          </p:nvSpPr>
          <p:spPr bwMode="auto">
            <a:xfrm>
              <a:off x="6030913" y="2256631"/>
              <a:ext cx="130175" cy="401638"/>
            </a:xfrm>
            <a:custGeom>
              <a:avLst/>
              <a:gdLst>
                <a:gd name="T0" fmla="*/ 41 w 82"/>
                <a:gd name="T1" fmla="*/ 0 h 253"/>
                <a:gd name="T2" fmla="*/ 57 w 82"/>
                <a:gd name="T3" fmla="*/ 3 h 253"/>
                <a:gd name="T4" fmla="*/ 70 w 82"/>
                <a:gd name="T5" fmla="*/ 11 h 253"/>
                <a:gd name="T6" fmla="*/ 79 w 82"/>
                <a:gd name="T7" fmla="*/ 24 h 253"/>
                <a:gd name="T8" fmla="*/ 82 w 82"/>
                <a:gd name="T9" fmla="*/ 40 h 253"/>
                <a:gd name="T10" fmla="*/ 82 w 82"/>
                <a:gd name="T11" fmla="*/ 213 h 253"/>
                <a:gd name="T12" fmla="*/ 79 w 82"/>
                <a:gd name="T13" fmla="*/ 229 h 253"/>
                <a:gd name="T14" fmla="*/ 70 w 82"/>
                <a:gd name="T15" fmla="*/ 242 h 253"/>
                <a:gd name="T16" fmla="*/ 57 w 82"/>
                <a:gd name="T17" fmla="*/ 251 h 253"/>
                <a:gd name="T18" fmla="*/ 41 w 82"/>
                <a:gd name="T19" fmla="*/ 253 h 253"/>
                <a:gd name="T20" fmla="*/ 25 w 82"/>
                <a:gd name="T21" fmla="*/ 251 h 253"/>
                <a:gd name="T22" fmla="*/ 12 w 82"/>
                <a:gd name="T23" fmla="*/ 242 h 253"/>
                <a:gd name="T24" fmla="*/ 3 w 82"/>
                <a:gd name="T25" fmla="*/ 229 h 253"/>
                <a:gd name="T26" fmla="*/ 0 w 82"/>
                <a:gd name="T27" fmla="*/ 213 h 253"/>
                <a:gd name="T28" fmla="*/ 0 w 82"/>
                <a:gd name="T29" fmla="*/ 40 h 253"/>
                <a:gd name="T30" fmla="*/ 3 w 82"/>
                <a:gd name="T31" fmla="*/ 24 h 253"/>
                <a:gd name="T32" fmla="*/ 12 w 82"/>
                <a:gd name="T33" fmla="*/ 11 h 253"/>
                <a:gd name="T34" fmla="*/ 25 w 82"/>
                <a:gd name="T35" fmla="*/ 3 h 253"/>
                <a:gd name="T36" fmla="*/ 41 w 82"/>
                <a:gd name="T3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253">
                  <a:moveTo>
                    <a:pt x="41" y="0"/>
                  </a:moveTo>
                  <a:lnTo>
                    <a:pt x="57" y="3"/>
                  </a:lnTo>
                  <a:lnTo>
                    <a:pt x="70" y="11"/>
                  </a:lnTo>
                  <a:lnTo>
                    <a:pt x="79" y="24"/>
                  </a:lnTo>
                  <a:lnTo>
                    <a:pt x="82" y="40"/>
                  </a:lnTo>
                  <a:lnTo>
                    <a:pt x="82" y="213"/>
                  </a:lnTo>
                  <a:lnTo>
                    <a:pt x="79" y="229"/>
                  </a:lnTo>
                  <a:lnTo>
                    <a:pt x="70" y="242"/>
                  </a:lnTo>
                  <a:lnTo>
                    <a:pt x="57" y="251"/>
                  </a:lnTo>
                  <a:lnTo>
                    <a:pt x="41" y="253"/>
                  </a:lnTo>
                  <a:lnTo>
                    <a:pt x="25" y="251"/>
                  </a:lnTo>
                  <a:lnTo>
                    <a:pt x="12" y="242"/>
                  </a:lnTo>
                  <a:lnTo>
                    <a:pt x="3" y="229"/>
                  </a:lnTo>
                  <a:lnTo>
                    <a:pt x="0" y="213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1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79" name="Freeform 193"/>
            <p:cNvSpPr>
              <a:spLocks/>
            </p:cNvSpPr>
            <p:nvPr/>
          </p:nvSpPr>
          <p:spPr bwMode="auto">
            <a:xfrm>
              <a:off x="5576888" y="2256631"/>
              <a:ext cx="128588" cy="401638"/>
            </a:xfrm>
            <a:custGeom>
              <a:avLst/>
              <a:gdLst>
                <a:gd name="T0" fmla="*/ 40 w 81"/>
                <a:gd name="T1" fmla="*/ 0 h 253"/>
                <a:gd name="T2" fmla="*/ 56 w 81"/>
                <a:gd name="T3" fmla="*/ 3 h 253"/>
                <a:gd name="T4" fmla="*/ 69 w 81"/>
                <a:gd name="T5" fmla="*/ 11 h 253"/>
                <a:gd name="T6" fmla="*/ 78 w 81"/>
                <a:gd name="T7" fmla="*/ 24 h 253"/>
                <a:gd name="T8" fmla="*/ 81 w 81"/>
                <a:gd name="T9" fmla="*/ 40 h 253"/>
                <a:gd name="T10" fmla="*/ 81 w 81"/>
                <a:gd name="T11" fmla="*/ 213 h 253"/>
                <a:gd name="T12" fmla="*/ 78 w 81"/>
                <a:gd name="T13" fmla="*/ 229 h 253"/>
                <a:gd name="T14" fmla="*/ 69 w 81"/>
                <a:gd name="T15" fmla="*/ 242 h 253"/>
                <a:gd name="T16" fmla="*/ 56 w 81"/>
                <a:gd name="T17" fmla="*/ 251 h 253"/>
                <a:gd name="T18" fmla="*/ 40 w 81"/>
                <a:gd name="T19" fmla="*/ 253 h 253"/>
                <a:gd name="T20" fmla="*/ 25 w 81"/>
                <a:gd name="T21" fmla="*/ 251 h 253"/>
                <a:gd name="T22" fmla="*/ 12 w 81"/>
                <a:gd name="T23" fmla="*/ 242 h 253"/>
                <a:gd name="T24" fmla="*/ 4 w 81"/>
                <a:gd name="T25" fmla="*/ 229 h 253"/>
                <a:gd name="T26" fmla="*/ 0 w 81"/>
                <a:gd name="T27" fmla="*/ 213 h 253"/>
                <a:gd name="T28" fmla="*/ 0 w 81"/>
                <a:gd name="T29" fmla="*/ 40 h 253"/>
                <a:gd name="T30" fmla="*/ 4 w 81"/>
                <a:gd name="T31" fmla="*/ 24 h 253"/>
                <a:gd name="T32" fmla="*/ 12 w 81"/>
                <a:gd name="T33" fmla="*/ 11 h 253"/>
                <a:gd name="T34" fmla="*/ 25 w 81"/>
                <a:gd name="T35" fmla="*/ 3 h 253"/>
                <a:gd name="T36" fmla="*/ 40 w 81"/>
                <a:gd name="T3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53">
                  <a:moveTo>
                    <a:pt x="40" y="0"/>
                  </a:moveTo>
                  <a:lnTo>
                    <a:pt x="56" y="3"/>
                  </a:lnTo>
                  <a:lnTo>
                    <a:pt x="69" y="11"/>
                  </a:lnTo>
                  <a:lnTo>
                    <a:pt x="78" y="24"/>
                  </a:lnTo>
                  <a:lnTo>
                    <a:pt x="81" y="40"/>
                  </a:lnTo>
                  <a:lnTo>
                    <a:pt x="81" y="213"/>
                  </a:lnTo>
                  <a:lnTo>
                    <a:pt x="78" y="229"/>
                  </a:lnTo>
                  <a:lnTo>
                    <a:pt x="69" y="242"/>
                  </a:lnTo>
                  <a:lnTo>
                    <a:pt x="56" y="251"/>
                  </a:lnTo>
                  <a:lnTo>
                    <a:pt x="40" y="253"/>
                  </a:lnTo>
                  <a:lnTo>
                    <a:pt x="25" y="251"/>
                  </a:lnTo>
                  <a:lnTo>
                    <a:pt x="12" y="242"/>
                  </a:lnTo>
                  <a:lnTo>
                    <a:pt x="4" y="229"/>
                  </a:lnTo>
                  <a:lnTo>
                    <a:pt x="0" y="213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5" y="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0" name="Freeform 194"/>
            <p:cNvSpPr>
              <a:spLocks/>
            </p:cNvSpPr>
            <p:nvPr/>
          </p:nvSpPr>
          <p:spPr bwMode="auto">
            <a:xfrm>
              <a:off x="6938963" y="2256631"/>
              <a:ext cx="130175" cy="401638"/>
            </a:xfrm>
            <a:custGeom>
              <a:avLst/>
              <a:gdLst>
                <a:gd name="T0" fmla="*/ 41 w 82"/>
                <a:gd name="T1" fmla="*/ 0 h 253"/>
                <a:gd name="T2" fmla="*/ 57 w 82"/>
                <a:gd name="T3" fmla="*/ 3 h 253"/>
                <a:gd name="T4" fmla="*/ 70 w 82"/>
                <a:gd name="T5" fmla="*/ 11 h 253"/>
                <a:gd name="T6" fmla="*/ 79 w 82"/>
                <a:gd name="T7" fmla="*/ 24 h 253"/>
                <a:gd name="T8" fmla="*/ 82 w 82"/>
                <a:gd name="T9" fmla="*/ 40 h 253"/>
                <a:gd name="T10" fmla="*/ 82 w 82"/>
                <a:gd name="T11" fmla="*/ 213 h 253"/>
                <a:gd name="T12" fmla="*/ 79 w 82"/>
                <a:gd name="T13" fmla="*/ 229 h 253"/>
                <a:gd name="T14" fmla="*/ 70 w 82"/>
                <a:gd name="T15" fmla="*/ 242 h 253"/>
                <a:gd name="T16" fmla="*/ 57 w 82"/>
                <a:gd name="T17" fmla="*/ 251 h 253"/>
                <a:gd name="T18" fmla="*/ 41 w 82"/>
                <a:gd name="T19" fmla="*/ 253 h 253"/>
                <a:gd name="T20" fmla="*/ 25 w 82"/>
                <a:gd name="T21" fmla="*/ 251 h 253"/>
                <a:gd name="T22" fmla="*/ 12 w 82"/>
                <a:gd name="T23" fmla="*/ 242 h 253"/>
                <a:gd name="T24" fmla="*/ 4 w 82"/>
                <a:gd name="T25" fmla="*/ 229 h 253"/>
                <a:gd name="T26" fmla="*/ 0 w 82"/>
                <a:gd name="T27" fmla="*/ 213 h 253"/>
                <a:gd name="T28" fmla="*/ 0 w 82"/>
                <a:gd name="T29" fmla="*/ 40 h 253"/>
                <a:gd name="T30" fmla="*/ 4 w 82"/>
                <a:gd name="T31" fmla="*/ 24 h 253"/>
                <a:gd name="T32" fmla="*/ 12 w 82"/>
                <a:gd name="T33" fmla="*/ 11 h 253"/>
                <a:gd name="T34" fmla="*/ 25 w 82"/>
                <a:gd name="T35" fmla="*/ 3 h 253"/>
                <a:gd name="T36" fmla="*/ 41 w 82"/>
                <a:gd name="T3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253">
                  <a:moveTo>
                    <a:pt x="41" y="0"/>
                  </a:moveTo>
                  <a:lnTo>
                    <a:pt x="57" y="3"/>
                  </a:lnTo>
                  <a:lnTo>
                    <a:pt x="70" y="11"/>
                  </a:lnTo>
                  <a:lnTo>
                    <a:pt x="79" y="24"/>
                  </a:lnTo>
                  <a:lnTo>
                    <a:pt x="82" y="40"/>
                  </a:lnTo>
                  <a:lnTo>
                    <a:pt x="82" y="213"/>
                  </a:lnTo>
                  <a:lnTo>
                    <a:pt x="79" y="229"/>
                  </a:lnTo>
                  <a:lnTo>
                    <a:pt x="70" y="242"/>
                  </a:lnTo>
                  <a:lnTo>
                    <a:pt x="57" y="251"/>
                  </a:lnTo>
                  <a:lnTo>
                    <a:pt x="41" y="253"/>
                  </a:lnTo>
                  <a:lnTo>
                    <a:pt x="25" y="251"/>
                  </a:lnTo>
                  <a:lnTo>
                    <a:pt x="12" y="242"/>
                  </a:lnTo>
                  <a:lnTo>
                    <a:pt x="4" y="229"/>
                  </a:lnTo>
                  <a:lnTo>
                    <a:pt x="0" y="213"/>
                  </a:lnTo>
                  <a:lnTo>
                    <a:pt x="0" y="40"/>
                  </a:lnTo>
                  <a:lnTo>
                    <a:pt x="4" y="24"/>
                  </a:lnTo>
                  <a:lnTo>
                    <a:pt x="12" y="11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1" name="Freeform 195"/>
            <p:cNvSpPr>
              <a:spLocks/>
            </p:cNvSpPr>
            <p:nvPr/>
          </p:nvSpPr>
          <p:spPr bwMode="auto">
            <a:xfrm>
              <a:off x="6486525" y="2256631"/>
              <a:ext cx="128588" cy="401638"/>
            </a:xfrm>
            <a:custGeom>
              <a:avLst/>
              <a:gdLst>
                <a:gd name="T0" fmla="*/ 41 w 81"/>
                <a:gd name="T1" fmla="*/ 0 h 253"/>
                <a:gd name="T2" fmla="*/ 56 w 81"/>
                <a:gd name="T3" fmla="*/ 3 h 253"/>
                <a:gd name="T4" fmla="*/ 69 w 81"/>
                <a:gd name="T5" fmla="*/ 11 h 253"/>
                <a:gd name="T6" fmla="*/ 77 w 81"/>
                <a:gd name="T7" fmla="*/ 24 h 253"/>
                <a:gd name="T8" fmla="*/ 81 w 81"/>
                <a:gd name="T9" fmla="*/ 40 h 253"/>
                <a:gd name="T10" fmla="*/ 81 w 81"/>
                <a:gd name="T11" fmla="*/ 213 h 253"/>
                <a:gd name="T12" fmla="*/ 77 w 81"/>
                <a:gd name="T13" fmla="*/ 229 h 253"/>
                <a:gd name="T14" fmla="*/ 69 w 81"/>
                <a:gd name="T15" fmla="*/ 242 h 253"/>
                <a:gd name="T16" fmla="*/ 56 w 81"/>
                <a:gd name="T17" fmla="*/ 251 h 253"/>
                <a:gd name="T18" fmla="*/ 41 w 81"/>
                <a:gd name="T19" fmla="*/ 253 h 253"/>
                <a:gd name="T20" fmla="*/ 25 w 81"/>
                <a:gd name="T21" fmla="*/ 251 h 253"/>
                <a:gd name="T22" fmla="*/ 12 w 81"/>
                <a:gd name="T23" fmla="*/ 242 h 253"/>
                <a:gd name="T24" fmla="*/ 3 w 81"/>
                <a:gd name="T25" fmla="*/ 229 h 253"/>
                <a:gd name="T26" fmla="*/ 0 w 81"/>
                <a:gd name="T27" fmla="*/ 213 h 253"/>
                <a:gd name="T28" fmla="*/ 0 w 81"/>
                <a:gd name="T29" fmla="*/ 40 h 253"/>
                <a:gd name="T30" fmla="*/ 3 w 81"/>
                <a:gd name="T31" fmla="*/ 24 h 253"/>
                <a:gd name="T32" fmla="*/ 12 w 81"/>
                <a:gd name="T33" fmla="*/ 11 h 253"/>
                <a:gd name="T34" fmla="*/ 25 w 81"/>
                <a:gd name="T35" fmla="*/ 3 h 253"/>
                <a:gd name="T36" fmla="*/ 41 w 81"/>
                <a:gd name="T3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53">
                  <a:moveTo>
                    <a:pt x="41" y="0"/>
                  </a:moveTo>
                  <a:lnTo>
                    <a:pt x="56" y="3"/>
                  </a:lnTo>
                  <a:lnTo>
                    <a:pt x="69" y="11"/>
                  </a:lnTo>
                  <a:lnTo>
                    <a:pt x="77" y="24"/>
                  </a:lnTo>
                  <a:lnTo>
                    <a:pt x="81" y="40"/>
                  </a:lnTo>
                  <a:lnTo>
                    <a:pt x="81" y="213"/>
                  </a:lnTo>
                  <a:lnTo>
                    <a:pt x="77" y="229"/>
                  </a:lnTo>
                  <a:lnTo>
                    <a:pt x="69" y="242"/>
                  </a:lnTo>
                  <a:lnTo>
                    <a:pt x="56" y="251"/>
                  </a:lnTo>
                  <a:lnTo>
                    <a:pt x="41" y="253"/>
                  </a:lnTo>
                  <a:lnTo>
                    <a:pt x="25" y="251"/>
                  </a:lnTo>
                  <a:lnTo>
                    <a:pt x="12" y="242"/>
                  </a:lnTo>
                  <a:lnTo>
                    <a:pt x="3" y="229"/>
                  </a:lnTo>
                  <a:lnTo>
                    <a:pt x="0" y="213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1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2" name="Freeform 196"/>
            <p:cNvSpPr>
              <a:spLocks/>
            </p:cNvSpPr>
            <p:nvPr/>
          </p:nvSpPr>
          <p:spPr bwMode="auto">
            <a:xfrm>
              <a:off x="5122863" y="2256631"/>
              <a:ext cx="130175" cy="401638"/>
            </a:xfrm>
            <a:custGeom>
              <a:avLst/>
              <a:gdLst>
                <a:gd name="T0" fmla="*/ 41 w 82"/>
                <a:gd name="T1" fmla="*/ 0 h 253"/>
                <a:gd name="T2" fmla="*/ 57 w 82"/>
                <a:gd name="T3" fmla="*/ 3 h 253"/>
                <a:gd name="T4" fmla="*/ 70 w 82"/>
                <a:gd name="T5" fmla="*/ 11 h 253"/>
                <a:gd name="T6" fmla="*/ 78 w 82"/>
                <a:gd name="T7" fmla="*/ 24 h 253"/>
                <a:gd name="T8" fmla="*/ 82 w 82"/>
                <a:gd name="T9" fmla="*/ 40 h 253"/>
                <a:gd name="T10" fmla="*/ 82 w 82"/>
                <a:gd name="T11" fmla="*/ 213 h 253"/>
                <a:gd name="T12" fmla="*/ 78 w 82"/>
                <a:gd name="T13" fmla="*/ 229 h 253"/>
                <a:gd name="T14" fmla="*/ 70 w 82"/>
                <a:gd name="T15" fmla="*/ 242 h 253"/>
                <a:gd name="T16" fmla="*/ 57 w 82"/>
                <a:gd name="T17" fmla="*/ 251 h 253"/>
                <a:gd name="T18" fmla="*/ 41 w 82"/>
                <a:gd name="T19" fmla="*/ 253 h 253"/>
                <a:gd name="T20" fmla="*/ 25 w 82"/>
                <a:gd name="T21" fmla="*/ 251 h 253"/>
                <a:gd name="T22" fmla="*/ 12 w 82"/>
                <a:gd name="T23" fmla="*/ 242 h 253"/>
                <a:gd name="T24" fmla="*/ 3 w 82"/>
                <a:gd name="T25" fmla="*/ 229 h 253"/>
                <a:gd name="T26" fmla="*/ 0 w 82"/>
                <a:gd name="T27" fmla="*/ 213 h 253"/>
                <a:gd name="T28" fmla="*/ 0 w 82"/>
                <a:gd name="T29" fmla="*/ 40 h 253"/>
                <a:gd name="T30" fmla="*/ 3 w 82"/>
                <a:gd name="T31" fmla="*/ 24 h 253"/>
                <a:gd name="T32" fmla="*/ 12 w 82"/>
                <a:gd name="T33" fmla="*/ 11 h 253"/>
                <a:gd name="T34" fmla="*/ 25 w 82"/>
                <a:gd name="T35" fmla="*/ 3 h 253"/>
                <a:gd name="T36" fmla="*/ 41 w 82"/>
                <a:gd name="T37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253">
                  <a:moveTo>
                    <a:pt x="41" y="0"/>
                  </a:moveTo>
                  <a:lnTo>
                    <a:pt x="57" y="3"/>
                  </a:lnTo>
                  <a:lnTo>
                    <a:pt x="70" y="11"/>
                  </a:lnTo>
                  <a:lnTo>
                    <a:pt x="78" y="24"/>
                  </a:lnTo>
                  <a:lnTo>
                    <a:pt x="82" y="40"/>
                  </a:lnTo>
                  <a:lnTo>
                    <a:pt x="82" y="213"/>
                  </a:lnTo>
                  <a:lnTo>
                    <a:pt x="78" y="229"/>
                  </a:lnTo>
                  <a:lnTo>
                    <a:pt x="70" y="242"/>
                  </a:lnTo>
                  <a:lnTo>
                    <a:pt x="57" y="251"/>
                  </a:lnTo>
                  <a:lnTo>
                    <a:pt x="41" y="253"/>
                  </a:lnTo>
                  <a:lnTo>
                    <a:pt x="25" y="251"/>
                  </a:lnTo>
                  <a:lnTo>
                    <a:pt x="12" y="242"/>
                  </a:lnTo>
                  <a:lnTo>
                    <a:pt x="3" y="229"/>
                  </a:lnTo>
                  <a:lnTo>
                    <a:pt x="0" y="213"/>
                  </a:lnTo>
                  <a:lnTo>
                    <a:pt x="0" y="40"/>
                  </a:lnTo>
                  <a:lnTo>
                    <a:pt x="3" y="24"/>
                  </a:lnTo>
                  <a:lnTo>
                    <a:pt x="12" y="11"/>
                  </a:lnTo>
                  <a:lnTo>
                    <a:pt x="25" y="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3" name="Rectangle 197"/>
            <p:cNvSpPr>
              <a:spLocks noChangeArrowheads="1"/>
            </p:cNvSpPr>
            <p:nvPr/>
          </p:nvSpPr>
          <p:spPr bwMode="auto">
            <a:xfrm>
              <a:off x="5410200" y="3259524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4" name="Rectangle 198"/>
            <p:cNvSpPr>
              <a:spLocks noChangeArrowheads="1"/>
            </p:cNvSpPr>
            <p:nvPr/>
          </p:nvSpPr>
          <p:spPr bwMode="auto">
            <a:xfrm>
              <a:off x="5926138" y="3259525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5" name="Rectangle 199"/>
            <p:cNvSpPr>
              <a:spLocks noChangeArrowheads="1"/>
            </p:cNvSpPr>
            <p:nvPr/>
          </p:nvSpPr>
          <p:spPr bwMode="auto">
            <a:xfrm>
              <a:off x="6438900" y="3259524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6" name="Rectangle 200"/>
            <p:cNvSpPr>
              <a:spLocks noChangeArrowheads="1"/>
            </p:cNvSpPr>
            <p:nvPr/>
          </p:nvSpPr>
          <p:spPr bwMode="auto">
            <a:xfrm>
              <a:off x="6954838" y="3259524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7" name="Rectangle 201"/>
            <p:cNvSpPr>
              <a:spLocks noChangeArrowheads="1"/>
            </p:cNvSpPr>
            <p:nvPr/>
          </p:nvSpPr>
          <p:spPr bwMode="auto">
            <a:xfrm>
              <a:off x="4897438" y="3688150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8" name="Rectangle 202"/>
            <p:cNvSpPr>
              <a:spLocks noChangeArrowheads="1"/>
            </p:cNvSpPr>
            <p:nvPr/>
          </p:nvSpPr>
          <p:spPr bwMode="auto">
            <a:xfrm>
              <a:off x="5410199" y="3688150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9" name="Rectangle 203"/>
            <p:cNvSpPr>
              <a:spLocks noChangeArrowheads="1"/>
            </p:cNvSpPr>
            <p:nvPr/>
          </p:nvSpPr>
          <p:spPr bwMode="auto">
            <a:xfrm>
              <a:off x="5926138" y="3688149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0" name="Rectangle 204"/>
            <p:cNvSpPr>
              <a:spLocks noChangeArrowheads="1"/>
            </p:cNvSpPr>
            <p:nvPr/>
          </p:nvSpPr>
          <p:spPr bwMode="auto">
            <a:xfrm>
              <a:off x="6438900" y="3688149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1" name="Rectangle 206"/>
            <p:cNvSpPr>
              <a:spLocks noChangeArrowheads="1"/>
            </p:cNvSpPr>
            <p:nvPr/>
          </p:nvSpPr>
          <p:spPr bwMode="auto">
            <a:xfrm>
              <a:off x="6954838" y="3688150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2" name="Rectangle 207"/>
            <p:cNvSpPr>
              <a:spLocks noChangeArrowheads="1"/>
            </p:cNvSpPr>
            <p:nvPr/>
          </p:nvSpPr>
          <p:spPr bwMode="auto">
            <a:xfrm>
              <a:off x="4897439" y="4116774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3" name="Rectangle 208"/>
            <p:cNvSpPr>
              <a:spLocks noChangeArrowheads="1"/>
            </p:cNvSpPr>
            <p:nvPr/>
          </p:nvSpPr>
          <p:spPr bwMode="auto">
            <a:xfrm>
              <a:off x="5410200" y="4116774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4" name="Rectangle 209"/>
            <p:cNvSpPr>
              <a:spLocks noChangeArrowheads="1"/>
            </p:cNvSpPr>
            <p:nvPr/>
          </p:nvSpPr>
          <p:spPr bwMode="auto">
            <a:xfrm>
              <a:off x="5926139" y="4116775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5" name="Rectangle 210"/>
            <p:cNvSpPr>
              <a:spLocks noChangeArrowheads="1"/>
            </p:cNvSpPr>
            <p:nvPr/>
          </p:nvSpPr>
          <p:spPr bwMode="auto">
            <a:xfrm>
              <a:off x="6438900" y="4116775"/>
              <a:ext cx="342900" cy="283388"/>
            </a:xfrm>
            <a:prstGeom prst="rect">
              <a:avLst/>
            </a:prstGeom>
            <a:solidFill>
              <a:schemeClr val="bg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</p:grpSp>
      <p:grpSp>
        <p:nvGrpSpPr>
          <p:cNvPr id="596" name="Groep 595"/>
          <p:cNvGrpSpPr/>
          <p:nvPr/>
        </p:nvGrpSpPr>
        <p:grpSpPr>
          <a:xfrm rot="20700000">
            <a:off x="2496358" y="4234646"/>
            <a:ext cx="1102112" cy="1666256"/>
            <a:chOff x="5164171" y="5297575"/>
            <a:chExt cx="752757" cy="1138075"/>
          </a:xfrm>
        </p:grpSpPr>
        <p:sp>
          <p:nvSpPr>
            <p:cNvPr id="597" name="Freeform 301"/>
            <p:cNvSpPr>
              <a:spLocks/>
            </p:cNvSpPr>
            <p:nvPr/>
          </p:nvSpPr>
          <p:spPr bwMode="auto">
            <a:xfrm rot="1080000">
              <a:off x="5616012" y="5307788"/>
              <a:ext cx="163165" cy="416240"/>
            </a:xfrm>
            <a:custGeom>
              <a:avLst/>
              <a:gdLst>
                <a:gd name="T0" fmla="*/ 29 w 49"/>
                <a:gd name="T1" fmla="*/ 0 h 125"/>
                <a:gd name="T2" fmla="*/ 49 w 49"/>
                <a:gd name="T3" fmla="*/ 3 h 125"/>
                <a:gd name="T4" fmla="*/ 26 w 49"/>
                <a:gd name="T5" fmla="*/ 125 h 125"/>
                <a:gd name="T6" fmla="*/ 0 w 49"/>
                <a:gd name="T7" fmla="*/ 119 h 125"/>
                <a:gd name="T8" fmla="*/ 21 w 49"/>
                <a:gd name="T9" fmla="*/ 4 h 125"/>
                <a:gd name="T10" fmla="*/ 22 w 49"/>
                <a:gd name="T11" fmla="*/ 2 h 125"/>
                <a:gd name="T12" fmla="*/ 25 w 49"/>
                <a:gd name="T13" fmla="*/ 0 h 125"/>
                <a:gd name="T14" fmla="*/ 29 w 49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25">
                  <a:moveTo>
                    <a:pt x="29" y="0"/>
                  </a:moveTo>
                  <a:lnTo>
                    <a:pt x="49" y="3"/>
                  </a:lnTo>
                  <a:lnTo>
                    <a:pt x="26" y="125"/>
                  </a:lnTo>
                  <a:lnTo>
                    <a:pt x="0" y="119"/>
                  </a:lnTo>
                  <a:lnTo>
                    <a:pt x="21" y="4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74C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8" name="Freeform 302"/>
            <p:cNvSpPr>
              <a:spLocks/>
            </p:cNvSpPr>
            <p:nvPr/>
          </p:nvSpPr>
          <p:spPr bwMode="auto">
            <a:xfrm rot="1080000">
              <a:off x="5694397" y="5342851"/>
              <a:ext cx="156505" cy="422900"/>
            </a:xfrm>
            <a:custGeom>
              <a:avLst/>
              <a:gdLst>
                <a:gd name="T0" fmla="*/ 23 w 47"/>
                <a:gd name="T1" fmla="*/ 0 h 127"/>
                <a:gd name="T2" fmla="*/ 42 w 47"/>
                <a:gd name="T3" fmla="*/ 4 h 127"/>
                <a:gd name="T4" fmla="*/ 46 w 47"/>
                <a:gd name="T5" fmla="*/ 5 h 127"/>
                <a:gd name="T6" fmla="*/ 47 w 47"/>
                <a:gd name="T7" fmla="*/ 8 h 127"/>
                <a:gd name="T8" fmla="*/ 47 w 47"/>
                <a:gd name="T9" fmla="*/ 12 h 127"/>
                <a:gd name="T10" fmla="*/ 27 w 47"/>
                <a:gd name="T11" fmla="*/ 127 h 127"/>
                <a:gd name="T12" fmla="*/ 0 w 47"/>
                <a:gd name="T13" fmla="*/ 122 h 127"/>
                <a:gd name="T14" fmla="*/ 23 w 47"/>
                <a:gd name="T1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127">
                  <a:moveTo>
                    <a:pt x="23" y="0"/>
                  </a:moveTo>
                  <a:lnTo>
                    <a:pt x="42" y="4"/>
                  </a:lnTo>
                  <a:lnTo>
                    <a:pt x="46" y="5"/>
                  </a:lnTo>
                  <a:lnTo>
                    <a:pt x="47" y="8"/>
                  </a:lnTo>
                  <a:lnTo>
                    <a:pt x="47" y="12"/>
                  </a:lnTo>
                  <a:lnTo>
                    <a:pt x="27" y="127"/>
                  </a:lnTo>
                  <a:lnTo>
                    <a:pt x="0" y="122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C039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9" name="Freeform 303"/>
            <p:cNvSpPr>
              <a:spLocks/>
            </p:cNvSpPr>
            <p:nvPr/>
          </p:nvSpPr>
          <p:spPr bwMode="auto">
            <a:xfrm rot="1080000">
              <a:off x="5653740" y="5370311"/>
              <a:ext cx="33298" cy="59939"/>
            </a:xfrm>
            <a:custGeom>
              <a:avLst/>
              <a:gdLst>
                <a:gd name="T0" fmla="*/ 4 w 10"/>
                <a:gd name="T1" fmla="*/ 0 h 18"/>
                <a:gd name="T2" fmla="*/ 10 w 10"/>
                <a:gd name="T3" fmla="*/ 1 h 18"/>
                <a:gd name="T4" fmla="*/ 7 w 10"/>
                <a:gd name="T5" fmla="*/ 18 h 18"/>
                <a:gd name="T6" fmla="*/ 0 w 10"/>
                <a:gd name="T7" fmla="*/ 17 h 18"/>
                <a:gd name="T8" fmla="*/ 4 w 1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8">
                  <a:moveTo>
                    <a:pt x="4" y="0"/>
                  </a:moveTo>
                  <a:lnTo>
                    <a:pt x="10" y="1"/>
                  </a:lnTo>
                  <a:lnTo>
                    <a:pt x="7" y="18"/>
                  </a:lnTo>
                  <a:lnTo>
                    <a:pt x="0" y="1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0" name="Freeform 304"/>
            <p:cNvSpPr>
              <a:spLocks/>
            </p:cNvSpPr>
            <p:nvPr/>
          </p:nvSpPr>
          <p:spPr bwMode="auto">
            <a:xfrm rot="1080000">
              <a:off x="5561910" y="5297575"/>
              <a:ext cx="86578" cy="369621"/>
            </a:xfrm>
            <a:custGeom>
              <a:avLst/>
              <a:gdLst>
                <a:gd name="T0" fmla="*/ 19 w 26"/>
                <a:gd name="T1" fmla="*/ 0 h 111"/>
                <a:gd name="T2" fmla="*/ 26 w 26"/>
                <a:gd name="T3" fmla="*/ 1 h 111"/>
                <a:gd name="T4" fmla="*/ 5 w 26"/>
                <a:gd name="T5" fmla="*/ 111 h 111"/>
                <a:gd name="T6" fmla="*/ 0 w 26"/>
                <a:gd name="T7" fmla="*/ 111 h 111"/>
                <a:gd name="T8" fmla="*/ 19 w 26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11">
                  <a:moveTo>
                    <a:pt x="19" y="0"/>
                  </a:moveTo>
                  <a:lnTo>
                    <a:pt x="26" y="1"/>
                  </a:lnTo>
                  <a:lnTo>
                    <a:pt x="5" y="111"/>
                  </a:lnTo>
                  <a:lnTo>
                    <a:pt x="0" y="11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1" name="Freeform 305"/>
            <p:cNvSpPr>
              <a:spLocks/>
            </p:cNvSpPr>
            <p:nvPr/>
          </p:nvSpPr>
          <p:spPr bwMode="auto">
            <a:xfrm rot="1080000">
              <a:off x="5592569" y="5329659"/>
              <a:ext cx="176484" cy="389599"/>
            </a:xfrm>
            <a:custGeom>
              <a:avLst/>
              <a:gdLst>
                <a:gd name="T0" fmla="*/ 19 w 53"/>
                <a:gd name="T1" fmla="*/ 0 h 117"/>
                <a:gd name="T2" fmla="*/ 53 w 53"/>
                <a:gd name="T3" fmla="*/ 5 h 117"/>
                <a:gd name="T4" fmla="*/ 32 w 53"/>
                <a:gd name="T5" fmla="*/ 117 h 117"/>
                <a:gd name="T6" fmla="*/ 0 w 53"/>
                <a:gd name="T7" fmla="*/ 110 h 117"/>
                <a:gd name="T8" fmla="*/ 19 w 53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17">
                  <a:moveTo>
                    <a:pt x="19" y="0"/>
                  </a:moveTo>
                  <a:lnTo>
                    <a:pt x="53" y="5"/>
                  </a:lnTo>
                  <a:lnTo>
                    <a:pt x="32" y="117"/>
                  </a:lnTo>
                  <a:lnTo>
                    <a:pt x="0" y="1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2" name="Freeform 306"/>
            <p:cNvSpPr>
              <a:spLocks/>
            </p:cNvSpPr>
            <p:nvPr/>
          </p:nvSpPr>
          <p:spPr bwMode="auto">
            <a:xfrm rot="1080000">
              <a:off x="5688167" y="5378854"/>
              <a:ext cx="179813" cy="392930"/>
            </a:xfrm>
            <a:custGeom>
              <a:avLst/>
              <a:gdLst>
                <a:gd name="T0" fmla="*/ 21 w 54"/>
                <a:gd name="T1" fmla="*/ 0 h 118"/>
                <a:gd name="T2" fmla="*/ 54 w 54"/>
                <a:gd name="T3" fmla="*/ 7 h 118"/>
                <a:gd name="T4" fmla="*/ 33 w 54"/>
                <a:gd name="T5" fmla="*/ 118 h 118"/>
                <a:gd name="T6" fmla="*/ 0 w 54"/>
                <a:gd name="T7" fmla="*/ 112 h 118"/>
                <a:gd name="T8" fmla="*/ 21 w 54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18">
                  <a:moveTo>
                    <a:pt x="21" y="0"/>
                  </a:moveTo>
                  <a:lnTo>
                    <a:pt x="54" y="7"/>
                  </a:lnTo>
                  <a:lnTo>
                    <a:pt x="33" y="118"/>
                  </a:lnTo>
                  <a:lnTo>
                    <a:pt x="0" y="11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2C3E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3" name="Freeform 307"/>
            <p:cNvSpPr>
              <a:spLocks/>
            </p:cNvSpPr>
            <p:nvPr/>
          </p:nvSpPr>
          <p:spPr bwMode="auto">
            <a:xfrm rot="1080000">
              <a:off x="5837395" y="5857168"/>
              <a:ext cx="56608" cy="49948"/>
            </a:xfrm>
            <a:custGeom>
              <a:avLst/>
              <a:gdLst>
                <a:gd name="T0" fmla="*/ 8 w 17"/>
                <a:gd name="T1" fmla="*/ 0 h 15"/>
                <a:gd name="T2" fmla="*/ 17 w 17"/>
                <a:gd name="T3" fmla="*/ 0 h 15"/>
                <a:gd name="T4" fmla="*/ 6 w 17"/>
                <a:gd name="T5" fmla="*/ 15 h 15"/>
                <a:gd name="T6" fmla="*/ 0 w 17"/>
                <a:gd name="T7" fmla="*/ 11 h 15"/>
                <a:gd name="T8" fmla="*/ 8 w 1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8" y="0"/>
                  </a:moveTo>
                  <a:lnTo>
                    <a:pt x="17" y="0"/>
                  </a:lnTo>
                  <a:lnTo>
                    <a:pt x="6" y="15"/>
                  </a:lnTo>
                  <a:lnTo>
                    <a:pt x="0" y="1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E74C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4" name="Freeform 308"/>
            <p:cNvSpPr>
              <a:spLocks/>
            </p:cNvSpPr>
            <p:nvPr/>
          </p:nvSpPr>
          <p:spPr bwMode="auto">
            <a:xfrm rot="1080000">
              <a:off x="5853660" y="5863963"/>
              <a:ext cx="63268" cy="66599"/>
            </a:xfrm>
            <a:custGeom>
              <a:avLst/>
              <a:gdLst>
                <a:gd name="T0" fmla="*/ 11 w 19"/>
                <a:gd name="T1" fmla="*/ 0 h 20"/>
                <a:gd name="T2" fmla="*/ 19 w 19"/>
                <a:gd name="T3" fmla="*/ 0 h 20"/>
                <a:gd name="T4" fmla="*/ 5 w 19"/>
                <a:gd name="T5" fmla="*/ 20 h 20"/>
                <a:gd name="T6" fmla="*/ 0 w 19"/>
                <a:gd name="T7" fmla="*/ 15 h 20"/>
                <a:gd name="T8" fmla="*/ 11 w 1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1" y="0"/>
                  </a:moveTo>
                  <a:lnTo>
                    <a:pt x="19" y="0"/>
                  </a:lnTo>
                  <a:lnTo>
                    <a:pt x="5" y="20"/>
                  </a:lnTo>
                  <a:lnTo>
                    <a:pt x="0" y="1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039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5" name="Freeform 309"/>
            <p:cNvSpPr>
              <a:spLocks/>
            </p:cNvSpPr>
            <p:nvPr/>
          </p:nvSpPr>
          <p:spPr bwMode="auto">
            <a:xfrm rot="1080000">
              <a:off x="5164171" y="6250668"/>
              <a:ext cx="89906" cy="93237"/>
            </a:xfrm>
            <a:custGeom>
              <a:avLst/>
              <a:gdLst>
                <a:gd name="T0" fmla="*/ 12 w 27"/>
                <a:gd name="T1" fmla="*/ 0 h 28"/>
                <a:gd name="T2" fmla="*/ 27 w 27"/>
                <a:gd name="T3" fmla="*/ 12 h 28"/>
                <a:gd name="T4" fmla="*/ 16 w 27"/>
                <a:gd name="T5" fmla="*/ 28 h 28"/>
                <a:gd name="T6" fmla="*/ 0 w 27"/>
                <a:gd name="T7" fmla="*/ 14 h 28"/>
                <a:gd name="T8" fmla="*/ 12 w 27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12" y="0"/>
                  </a:moveTo>
                  <a:lnTo>
                    <a:pt x="27" y="12"/>
                  </a:lnTo>
                  <a:lnTo>
                    <a:pt x="16" y="28"/>
                  </a:lnTo>
                  <a:lnTo>
                    <a:pt x="0" y="1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6" name="Freeform 310"/>
            <p:cNvSpPr>
              <a:spLocks/>
            </p:cNvSpPr>
            <p:nvPr/>
          </p:nvSpPr>
          <p:spPr bwMode="auto">
            <a:xfrm rot="1080000">
              <a:off x="5202927" y="6305733"/>
              <a:ext cx="93237" cy="89909"/>
            </a:xfrm>
            <a:custGeom>
              <a:avLst/>
              <a:gdLst>
                <a:gd name="T0" fmla="*/ 11 w 28"/>
                <a:gd name="T1" fmla="*/ 0 h 27"/>
                <a:gd name="T2" fmla="*/ 28 w 28"/>
                <a:gd name="T3" fmla="*/ 13 h 27"/>
                <a:gd name="T4" fmla="*/ 17 w 28"/>
                <a:gd name="T5" fmla="*/ 27 h 27"/>
                <a:gd name="T6" fmla="*/ 0 w 28"/>
                <a:gd name="T7" fmla="*/ 16 h 27"/>
                <a:gd name="T8" fmla="*/ 11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11" y="0"/>
                  </a:moveTo>
                  <a:lnTo>
                    <a:pt x="28" y="13"/>
                  </a:lnTo>
                  <a:lnTo>
                    <a:pt x="17" y="27"/>
                  </a:lnTo>
                  <a:lnTo>
                    <a:pt x="0" y="1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2C3E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7" name="Freeform 311"/>
            <p:cNvSpPr>
              <a:spLocks/>
            </p:cNvSpPr>
            <p:nvPr/>
          </p:nvSpPr>
          <p:spPr bwMode="auto">
            <a:xfrm rot="1080000">
              <a:off x="5660841" y="5850569"/>
              <a:ext cx="179813" cy="156505"/>
            </a:xfrm>
            <a:custGeom>
              <a:avLst/>
              <a:gdLst>
                <a:gd name="T0" fmla="*/ 47 w 54"/>
                <a:gd name="T1" fmla="*/ 0 h 47"/>
                <a:gd name="T2" fmla="*/ 54 w 54"/>
                <a:gd name="T3" fmla="*/ 5 h 47"/>
                <a:gd name="T4" fmla="*/ 21 w 54"/>
                <a:gd name="T5" fmla="*/ 47 h 47"/>
                <a:gd name="T6" fmla="*/ 0 w 54"/>
                <a:gd name="T7" fmla="*/ 32 h 47"/>
                <a:gd name="T8" fmla="*/ 5 w 54"/>
                <a:gd name="T9" fmla="*/ 25 h 47"/>
                <a:gd name="T10" fmla="*/ 38 w 54"/>
                <a:gd name="T11" fmla="*/ 11 h 47"/>
                <a:gd name="T12" fmla="*/ 47 w 54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47">
                  <a:moveTo>
                    <a:pt x="47" y="0"/>
                  </a:moveTo>
                  <a:lnTo>
                    <a:pt x="54" y="5"/>
                  </a:lnTo>
                  <a:lnTo>
                    <a:pt x="21" y="47"/>
                  </a:lnTo>
                  <a:lnTo>
                    <a:pt x="0" y="32"/>
                  </a:lnTo>
                  <a:lnTo>
                    <a:pt x="5" y="25"/>
                  </a:lnTo>
                  <a:lnTo>
                    <a:pt x="38" y="1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8" name="Freeform 312"/>
            <p:cNvSpPr>
              <a:spLocks/>
            </p:cNvSpPr>
            <p:nvPr/>
          </p:nvSpPr>
          <p:spPr bwMode="auto">
            <a:xfrm rot="1080000">
              <a:off x="5717086" y="5880347"/>
              <a:ext cx="136526" cy="196465"/>
            </a:xfrm>
            <a:custGeom>
              <a:avLst/>
              <a:gdLst>
                <a:gd name="T0" fmla="*/ 33 w 41"/>
                <a:gd name="T1" fmla="*/ 0 h 59"/>
                <a:gd name="T2" fmla="*/ 41 w 41"/>
                <a:gd name="T3" fmla="*/ 6 h 59"/>
                <a:gd name="T4" fmla="*/ 32 w 41"/>
                <a:gd name="T5" fmla="*/ 17 h 59"/>
                <a:gd name="T6" fmla="*/ 26 w 41"/>
                <a:gd name="T7" fmla="*/ 53 h 59"/>
                <a:gd name="T8" fmla="*/ 21 w 41"/>
                <a:gd name="T9" fmla="*/ 59 h 59"/>
                <a:gd name="T10" fmla="*/ 0 w 41"/>
                <a:gd name="T11" fmla="*/ 42 h 59"/>
                <a:gd name="T12" fmla="*/ 33 w 41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9">
                  <a:moveTo>
                    <a:pt x="33" y="0"/>
                  </a:moveTo>
                  <a:lnTo>
                    <a:pt x="41" y="6"/>
                  </a:lnTo>
                  <a:lnTo>
                    <a:pt x="32" y="17"/>
                  </a:lnTo>
                  <a:lnTo>
                    <a:pt x="26" y="53"/>
                  </a:lnTo>
                  <a:lnTo>
                    <a:pt x="21" y="59"/>
                  </a:lnTo>
                  <a:lnTo>
                    <a:pt x="0" y="4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2C3E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09" name="Freeform 313"/>
            <p:cNvSpPr>
              <a:spLocks/>
            </p:cNvSpPr>
            <p:nvPr/>
          </p:nvSpPr>
          <p:spPr bwMode="auto">
            <a:xfrm rot="1080000">
              <a:off x="5249518" y="5874576"/>
              <a:ext cx="406245" cy="499487"/>
            </a:xfrm>
            <a:custGeom>
              <a:avLst/>
              <a:gdLst>
                <a:gd name="T0" fmla="*/ 101 w 122"/>
                <a:gd name="T1" fmla="*/ 0 h 150"/>
                <a:gd name="T2" fmla="*/ 122 w 122"/>
                <a:gd name="T3" fmla="*/ 15 h 150"/>
                <a:gd name="T4" fmla="*/ 19 w 122"/>
                <a:gd name="T5" fmla="*/ 150 h 150"/>
                <a:gd name="T6" fmla="*/ 2 w 122"/>
                <a:gd name="T7" fmla="*/ 137 h 150"/>
                <a:gd name="T8" fmla="*/ 0 w 122"/>
                <a:gd name="T9" fmla="*/ 136 h 150"/>
                <a:gd name="T10" fmla="*/ 0 w 122"/>
                <a:gd name="T11" fmla="*/ 133 h 150"/>
                <a:gd name="T12" fmla="*/ 0 w 122"/>
                <a:gd name="T13" fmla="*/ 130 h 150"/>
                <a:gd name="T14" fmla="*/ 2 w 122"/>
                <a:gd name="T15" fmla="*/ 128 h 150"/>
                <a:gd name="T16" fmla="*/ 101 w 122"/>
                <a:gd name="T1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50">
                  <a:moveTo>
                    <a:pt x="101" y="0"/>
                  </a:moveTo>
                  <a:lnTo>
                    <a:pt x="122" y="15"/>
                  </a:lnTo>
                  <a:lnTo>
                    <a:pt x="19" y="150"/>
                  </a:lnTo>
                  <a:lnTo>
                    <a:pt x="2" y="137"/>
                  </a:lnTo>
                  <a:lnTo>
                    <a:pt x="0" y="136"/>
                  </a:lnTo>
                  <a:lnTo>
                    <a:pt x="0" y="133"/>
                  </a:lnTo>
                  <a:lnTo>
                    <a:pt x="0" y="130"/>
                  </a:lnTo>
                  <a:lnTo>
                    <a:pt x="2" y="128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E74C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610" name="Freeform 314"/>
            <p:cNvSpPr>
              <a:spLocks/>
            </p:cNvSpPr>
            <p:nvPr/>
          </p:nvSpPr>
          <p:spPr bwMode="auto">
            <a:xfrm rot="1080000">
              <a:off x="5295120" y="5942823"/>
              <a:ext cx="412905" cy="492827"/>
            </a:xfrm>
            <a:custGeom>
              <a:avLst/>
              <a:gdLst>
                <a:gd name="T0" fmla="*/ 103 w 124"/>
                <a:gd name="T1" fmla="*/ 0 h 148"/>
                <a:gd name="T2" fmla="*/ 124 w 124"/>
                <a:gd name="T3" fmla="*/ 17 h 148"/>
                <a:gd name="T4" fmla="*/ 25 w 124"/>
                <a:gd name="T5" fmla="*/ 146 h 148"/>
                <a:gd name="T6" fmla="*/ 22 w 124"/>
                <a:gd name="T7" fmla="*/ 147 h 148"/>
                <a:gd name="T8" fmla="*/ 21 w 124"/>
                <a:gd name="T9" fmla="*/ 148 h 148"/>
                <a:gd name="T10" fmla="*/ 18 w 124"/>
                <a:gd name="T11" fmla="*/ 148 h 148"/>
                <a:gd name="T12" fmla="*/ 15 w 124"/>
                <a:gd name="T13" fmla="*/ 147 h 148"/>
                <a:gd name="T14" fmla="*/ 0 w 124"/>
                <a:gd name="T15" fmla="*/ 135 h 148"/>
                <a:gd name="T16" fmla="*/ 103 w 124"/>
                <a:gd name="T1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148">
                  <a:moveTo>
                    <a:pt x="103" y="0"/>
                  </a:moveTo>
                  <a:lnTo>
                    <a:pt x="124" y="17"/>
                  </a:lnTo>
                  <a:lnTo>
                    <a:pt x="25" y="146"/>
                  </a:lnTo>
                  <a:lnTo>
                    <a:pt x="22" y="147"/>
                  </a:lnTo>
                  <a:lnTo>
                    <a:pt x="21" y="148"/>
                  </a:lnTo>
                  <a:lnTo>
                    <a:pt x="18" y="148"/>
                  </a:lnTo>
                  <a:lnTo>
                    <a:pt x="15" y="147"/>
                  </a:lnTo>
                  <a:lnTo>
                    <a:pt x="0" y="135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C0392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-547550" y="3844474"/>
            <a:ext cx="2424797" cy="2803544"/>
            <a:chOff x="8138180" y="4222750"/>
            <a:chExt cx="564318" cy="652463"/>
          </a:xfrm>
        </p:grpSpPr>
        <p:sp>
          <p:nvSpPr>
            <p:cNvPr id="627" name="Freeform 1336"/>
            <p:cNvSpPr>
              <a:spLocks/>
            </p:cNvSpPr>
            <p:nvPr/>
          </p:nvSpPr>
          <p:spPr bwMode="auto">
            <a:xfrm>
              <a:off x="8138180" y="4222750"/>
              <a:ext cx="561975" cy="612775"/>
            </a:xfrm>
            <a:custGeom>
              <a:avLst/>
              <a:gdLst>
                <a:gd name="T0" fmla="*/ 214 w 354"/>
                <a:gd name="T1" fmla="*/ 0 h 386"/>
                <a:gd name="T2" fmla="*/ 216 w 354"/>
                <a:gd name="T3" fmla="*/ 0 h 386"/>
                <a:gd name="T4" fmla="*/ 218 w 354"/>
                <a:gd name="T5" fmla="*/ 1 h 386"/>
                <a:gd name="T6" fmla="*/ 220 w 354"/>
                <a:gd name="T7" fmla="*/ 3 h 386"/>
                <a:gd name="T8" fmla="*/ 353 w 354"/>
                <a:gd name="T9" fmla="*/ 276 h 386"/>
                <a:gd name="T10" fmla="*/ 354 w 354"/>
                <a:gd name="T11" fmla="*/ 278 h 386"/>
                <a:gd name="T12" fmla="*/ 354 w 354"/>
                <a:gd name="T13" fmla="*/ 280 h 386"/>
                <a:gd name="T14" fmla="*/ 352 w 354"/>
                <a:gd name="T15" fmla="*/ 282 h 386"/>
                <a:gd name="T16" fmla="*/ 350 w 354"/>
                <a:gd name="T17" fmla="*/ 283 h 386"/>
                <a:gd name="T18" fmla="*/ 143 w 354"/>
                <a:gd name="T19" fmla="*/ 385 h 386"/>
                <a:gd name="T20" fmla="*/ 141 w 354"/>
                <a:gd name="T21" fmla="*/ 386 h 386"/>
                <a:gd name="T22" fmla="*/ 139 w 354"/>
                <a:gd name="T23" fmla="*/ 386 h 386"/>
                <a:gd name="T24" fmla="*/ 137 w 354"/>
                <a:gd name="T25" fmla="*/ 384 h 386"/>
                <a:gd name="T26" fmla="*/ 134 w 354"/>
                <a:gd name="T27" fmla="*/ 383 h 386"/>
                <a:gd name="T28" fmla="*/ 1 w 354"/>
                <a:gd name="T29" fmla="*/ 109 h 386"/>
                <a:gd name="T30" fmla="*/ 0 w 354"/>
                <a:gd name="T31" fmla="*/ 107 h 386"/>
                <a:gd name="T32" fmla="*/ 1 w 354"/>
                <a:gd name="T33" fmla="*/ 104 h 386"/>
                <a:gd name="T34" fmla="*/ 2 w 354"/>
                <a:gd name="T35" fmla="*/ 102 h 386"/>
                <a:gd name="T36" fmla="*/ 5 w 354"/>
                <a:gd name="T37" fmla="*/ 101 h 386"/>
                <a:gd name="T38" fmla="*/ 211 w 354"/>
                <a:gd name="T39" fmla="*/ 0 h 386"/>
                <a:gd name="T40" fmla="*/ 214 w 354"/>
                <a:gd name="T41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4" h="386">
                  <a:moveTo>
                    <a:pt x="214" y="0"/>
                  </a:moveTo>
                  <a:lnTo>
                    <a:pt x="216" y="0"/>
                  </a:lnTo>
                  <a:lnTo>
                    <a:pt x="218" y="1"/>
                  </a:lnTo>
                  <a:lnTo>
                    <a:pt x="220" y="3"/>
                  </a:lnTo>
                  <a:lnTo>
                    <a:pt x="353" y="276"/>
                  </a:lnTo>
                  <a:lnTo>
                    <a:pt x="354" y="278"/>
                  </a:lnTo>
                  <a:lnTo>
                    <a:pt x="354" y="280"/>
                  </a:lnTo>
                  <a:lnTo>
                    <a:pt x="352" y="282"/>
                  </a:lnTo>
                  <a:lnTo>
                    <a:pt x="350" y="283"/>
                  </a:lnTo>
                  <a:lnTo>
                    <a:pt x="143" y="385"/>
                  </a:lnTo>
                  <a:lnTo>
                    <a:pt x="141" y="386"/>
                  </a:lnTo>
                  <a:lnTo>
                    <a:pt x="139" y="386"/>
                  </a:lnTo>
                  <a:lnTo>
                    <a:pt x="137" y="384"/>
                  </a:lnTo>
                  <a:lnTo>
                    <a:pt x="134" y="383"/>
                  </a:lnTo>
                  <a:lnTo>
                    <a:pt x="1" y="109"/>
                  </a:lnTo>
                  <a:lnTo>
                    <a:pt x="0" y="107"/>
                  </a:lnTo>
                  <a:lnTo>
                    <a:pt x="1" y="104"/>
                  </a:lnTo>
                  <a:lnTo>
                    <a:pt x="2" y="102"/>
                  </a:lnTo>
                  <a:lnTo>
                    <a:pt x="5" y="101"/>
                  </a:lnTo>
                  <a:lnTo>
                    <a:pt x="211" y="0"/>
                  </a:lnTo>
                  <a:lnTo>
                    <a:pt x="214" y="0"/>
                  </a:lnTo>
                  <a:close/>
                </a:path>
              </a:pathLst>
            </a:custGeom>
            <a:solidFill>
              <a:srgbClr val="4865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28" name="Freeform 1337"/>
            <p:cNvSpPr>
              <a:spLocks/>
            </p:cNvSpPr>
            <p:nvPr/>
          </p:nvSpPr>
          <p:spPr bwMode="auto">
            <a:xfrm>
              <a:off x="8413750" y="4786313"/>
              <a:ext cx="80963" cy="88900"/>
            </a:xfrm>
            <a:custGeom>
              <a:avLst/>
              <a:gdLst>
                <a:gd name="T0" fmla="*/ 31 w 51"/>
                <a:gd name="T1" fmla="*/ 0 h 56"/>
                <a:gd name="T2" fmla="*/ 51 w 51"/>
                <a:gd name="T3" fmla="*/ 41 h 56"/>
                <a:gd name="T4" fmla="*/ 31 w 51"/>
                <a:gd name="T5" fmla="*/ 38 h 56"/>
                <a:gd name="T6" fmla="*/ 20 w 51"/>
                <a:gd name="T7" fmla="*/ 56 h 56"/>
                <a:gd name="T8" fmla="*/ 0 w 51"/>
                <a:gd name="T9" fmla="*/ 16 h 56"/>
                <a:gd name="T10" fmla="*/ 31 w 51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6">
                  <a:moveTo>
                    <a:pt x="31" y="0"/>
                  </a:moveTo>
                  <a:lnTo>
                    <a:pt x="51" y="41"/>
                  </a:lnTo>
                  <a:lnTo>
                    <a:pt x="31" y="38"/>
                  </a:lnTo>
                  <a:lnTo>
                    <a:pt x="20" y="56"/>
                  </a:lnTo>
                  <a:lnTo>
                    <a:pt x="0" y="1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B82A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29" name="Freeform 1338"/>
            <p:cNvSpPr>
              <a:spLocks/>
            </p:cNvSpPr>
            <p:nvPr/>
          </p:nvSpPr>
          <p:spPr bwMode="auto">
            <a:xfrm rot="60000">
              <a:off x="8412816" y="4786313"/>
              <a:ext cx="55563" cy="36513"/>
            </a:xfrm>
            <a:custGeom>
              <a:avLst/>
              <a:gdLst>
                <a:gd name="T0" fmla="*/ 31 w 35"/>
                <a:gd name="T1" fmla="*/ 0 h 23"/>
                <a:gd name="T2" fmla="*/ 35 w 35"/>
                <a:gd name="T3" fmla="*/ 8 h 23"/>
                <a:gd name="T4" fmla="*/ 4 w 35"/>
                <a:gd name="T5" fmla="*/ 23 h 23"/>
                <a:gd name="T6" fmla="*/ 0 w 35"/>
                <a:gd name="T7" fmla="*/ 16 h 23"/>
                <a:gd name="T8" fmla="*/ 31 w 35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31" y="0"/>
                  </a:moveTo>
                  <a:lnTo>
                    <a:pt x="35" y="8"/>
                  </a:lnTo>
                  <a:lnTo>
                    <a:pt x="4" y="23"/>
                  </a:lnTo>
                  <a:lnTo>
                    <a:pt x="0" y="1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F11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0" name="Freeform 1339"/>
            <p:cNvSpPr>
              <a:spLocks/>
            </p:cNvSpPr>
            <p:nvPr/>
          </p:nvSpPr>
          <p:spPr bwMode="auto">
            <a:xfrm>
              <a:off x="8180388" y="4381500"/>
              <a:ext cx="219075" cy="420688"/>
            </a:xfrm>
            <a:custGeom>
              <a:avLst/>
              <a:gdLst>
                <a:gd name="T0" fmla="*/ 11 w 138"/>
                <a:gd name="T1" fmla="*/ 0 h 265"/>
                <a:gd name="T2" fmla="*/ 138 w 138"/>
                <a:gd name="T3" fmla="*/ 260 h 265"/>
                <a:gd name="T4" fmla="*/ 128 w 138"/>
                <a:gd name="T5" fmla="*/ 265 h 265"/>
                <a:gd name="T6" fmla="*/ 0 w 138"/>
                <a:gd name="T7" fmla="*/ 5 h 265"/>
                <a:gd name="T8" fmla="*/ 11 w 138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265">
                  <a:moveTo>
                    <a:pt x="11" y="0"/>
                  </a:moveTo>
                  <a:lnTo>
                    <a:pt x="138" y="260"/>
                  </a:lnTo>
                  <a:lnTo>
                    <a:pt x="128" y="265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25D4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1" name="Freeform 1340"/>
            <p:cNvSpPr>
              <a:spLocks/>
            </p:cNvSpPr>
            <p:nvPr/>
          </p:nvSpPr>
          <p:spPr bwMode="auto">
            <a:xfrm>
              <a:off x="8175625" y="4298950"/>
              <a:ext cx="417513" cy="314325"/>
            </a:xfrm>
            <a:custGeom>
              <a:avLst/>
              <a:gdLst>
                <a:gd name="T0" fmla="*/ 218 w 263"/>
                <a:gd name="T1" fmla="*/ 0 h 198"/>
                <a:gd name="T2" fmla="*/ 263 w 263"/>
                <a:gd name="T3" fmla="*/ 91 h 198"/>
                <a:gd name="T4" fmla="*/ 46 w 263"/>
                <a:gd name="T5" fmla="*/ 198 h 198"/>
                <a:gd name="T6" fmla="*/ 0 w 263"/>
                <a:gd name="T7" fmla="*/ 105 h 198"/>
                <a:gd name="T8" fmla="*/ 218 w 263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98">
                  <a:moveTo>
                    <a:pt x="218" y="0"/>
                  </a:moveTo>
                  <a:lnTo>
                    <a:pt x="263" y="91"/>
                  </a:lnTo>
                  <a:lnTo>
                    <a:pt x="46" y="198"/>
                  </a:lnTo>
                  <a:lnTo>
                    <a:pt x="0" y="105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2" name="Freeform 1341"/>
            <p:cNvSpPr>
              <a:spLocks/>
            </p:cNvSpPr>
            <p:nvPr/>
          </p:nvSpPr>
          <p:spPr bwMode="auto">
            <a:xfrm>
              <a:off x="8278813" y="4360863"/>
              <a:ext cx="234950" cy="122238"/>
            </a:xfrm>
            <a:custGeom>
              <a:avLst/>
              <a:gdLst>
                <a:gd name="T0" fmla="*/ 144 w 148"/>
                <a:gd name="T1" fmla="*/ 0 h 77"/>
                <a:gd name="T2" fmla="*/ 148 w 148"/>
                <a:gd name="T3" fmla="*/ 6 h 77"/>
                <a:gd name="T4" fmla="*/ 3 w 148"/>
                <a:gd name="T5" fmla="*/ 77 h 77"/>
                <a:gd name="T6" fmla="*/ 0 w 148"/>
                <a:gd name="T7" fmla="*/ 70 h 77"/>
                <a:gd name="T8" fmla="*/ 144 w 148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7">
                  <a:moveTo>
                    <a:pt x="144" y="0"/>
                  </a:moveTo>
                  <a:lnTo>
                    <a:pt x="148" y="6"/>
                  </a:lnTo>
                  <a:lnTo>
                    <a:pt x="3" y="77"/>
                  </a:lnTo>
                  <a:lnTo>
                    <a:pt x="0" y="7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DFE6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3" name="Freeform 1342"/>
            <p:cNvSpPr>
              <a:spLocks/>
            </p:cNvSpPr>
            <p:nvPr/>
          </p:nvSpPr>
          <p:spPr bwMode="auto">
            <a:xfrm>
              <a:off x="8291513" y="4387850"/>
              <a:ext cx="236538" cy="123825"/>
            </a:xfrm>
            <a:custGeom>
              <a:avLst/>
              <a:gdLst>
                <a:gd name="T0" fmla="*/ 144 w 149"/>
                <a:gd name="T1" fmla="*/ 0 h 78"/>
                <a:gd name="T2" fmla="*/ 149 w 149"/>
                <a:gd name="T3" fmla="*/ 8 h 78"/>
                <a:gd name="T4" fmla="*/ 5 w 149"/>
                <a:gd name="T5" fmla="*/ 78 h 78"/>
                <a:gd name="T6" fmla="*/ 0 w 149"/>
                <a:gd name="T7" fmla="*/ 71 h 78"/>
                <a:gd name="T8" fmla="*/ 144 w 149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78">
                  <a:moveTo>
                    <a:pt x="144" y="0"/>
                  </a:moveTo>
                  <a:lnTo>
                    <a:pt x="149" y="8"/>
                  </a:lnTo>
                  <a:lnTo>
                    <a:pt x="5" y="78"/>
                  </a:lnTo>
                  <a:lnTo>
                    <a:pt x="0" y="71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DFE6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4" name="Freeform 1343"/>
            <p:cNvSpPr>
              <a:spLocks/>
            </p:cNvSpPr>
            <p:nvPr/>
          </p:nvSpPr>
          <p:spPr bwMode="auto">
            <a:xfrm>
              <a:off x="8307388" y="4418013"/>
              <a:ext cx="233363" cy="122238"/>
            </a:xfrm>
            <a:custGeom>
              <a:avLst/>
              <a:gdLst>
                <a:gd name="T0" fmla="*/ 144 w 147"/>
                <a:gd name="T1" fmla="*/ 0 h 77"/>
                <a:gd name="T2" fmla="*/ 147 w 147"/>
                <a:gd name="T3" fmla="*/ 6 h 77"/>
                <a:gd name="T4" fmla="*/ 3 w 147"/>
                <a:gd name="T5" fmla="*/ 77 h 77"/>
                <a:gd name="T6" fmla="*/ 0 w 147"/>
                <a:gd name="T7" fmla="*/ 70 h 77"/>
                <a:gd name="T8" fmla="*/ 144 w 147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7">
                  <a:moveTo>
                    <a:pt x="144" y="0"/>
                  </a:moveTo>
                  <a:lnTo>
                    <a:pt x="147" y="6"/>
                  </a:lnTo>
                  <a:lnTo>
                    <a:pt x="3" y="77"/>
                  </a:lnTo>
                  <a:lnTo>
                    <a:pt x="0" y="7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DFE6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5" name="Freeform 1344"/>
            <p:cNvSpPr>
              <a:spLocks/>
            </p:cNvSpPr>
            <p:nvPr/>
          </p:nvSpPr>
          <p:spPr bwMode="auto">
            <a:xfrm>
              <a:off x="8580438" y="4548188"/>
              <a:ext cx="119063" cy="179388"/>
            </a:xfrm>
            <a:custGeom>
              <a:avLst/>
              <a:gdLst>
                <a:gd name="T0" fmla="*/ 40 w 75"/>
                <a:gd name="T1" fmla="*/ 0 h 113"/>
                <a:gd name="T2" fmla="*/ 75 w 75"/>
                <a:gd name="T3" fmla="*/ 70 h 113"/>
                <a:gd name="T4" fmla="*/ 75 w 75"/>
                <a:gd name="T5" fmla="*/ 72 h 113"/>
                <a:gd name="T6" fmla="*/ 75 w 75"/>
                <a:gd name="T7" fmla="*/ 75 h 113"/>
                <a:gd name="T8" fmla="*/ 74 w 75"/>
                <a:gd name="T9" fmla="*/ 77 h 113"/>
                <a:gd name="T10" fmla="*/ 70 w 75"/>
                <a:gd name="T11" fmla="*/ 79 h 113"/>
                <a:gd name="T12" fmla="*/ 0 w 75"/>
                <a:gd name="T13" fmla="*/ 113 h 113"/>
                <a:gd name="T14" fmla="*/ 40 w 75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113">
                  <a:moveTo>
                    <a:pt x="40" y="0"/>
                  </a:moveTo>
                  <a:lnTo>
                    <a:pt x="75" y="70"/>
                  </a:lnTo>
                  <a:lnTo>
                    <a:pt x="75" y="72"/>
                  </a:lnTo>
                  <a:lnTo>
                    <a:pt x="75" y="75"/>
                  </a:lnTo>
                  <a:lnTo>
                    <a:pt x="74" y="77"/>
                  </a:lnTo>
                  <a:lnTo>
                    <a:pt x="70" y="79"/>
                  </a:lnTo>
                  <a:lnTo>
                    <a:pt x="0" y="1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384F3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6" name="Freeform 1345"/>
            <p:cNvSpPr>
              <a:spLocks/>
            </p:cNvSpPr>
            <p:nvPr/>
          </p:nvSpPr>
          <p:spPr bwMode="auto">
            <a:xfrm>
              <a:off x="8606295" y="4571269"/>
              <a:ext cx="96203" cy="147511"/>
            </a:xfrm>
            <a:custGeom>
              <a:avLst/>
              <a:gdLst>
                <a:gd name="T0" fmla="*/ 31 w 60"/>
                <a:gd name="T1" fmla="*/ 0 h 92"/>
                <a:gd name="T2" fmla="*/ 59 w 60"/>
                <a:gd name="T3" fmla="*/ 56 h 92"/>
                <a:gd name="T4" fmla="*/ 60 w 60"/>
                <a:gd name="T5" fmla="*/ 58 h 92"/>
                <a:gd name="T6" fmla="*/ 60 w 60"/>
                <a:gd name="T7" fmla="*/ 60 h 92"/>
                <a:gd name="T8" fmla="*/ 58 w 60"/>
                <a:gd name="T9" fmla="*/ 62 h 92"/>
                <a:gd name="T10" fmla="*/ 56 w 60"/>
                <a:gd name="T11" fmla="*/ 63 h 92"/>
                <a:gd name="T12" fmla="*/ 0 w 60"/>
                <a:gd name="T13" fmla="*/ 92 h 92"/>
                <a:gd name="T14" fmla="*/ 31 w 60"/>
                <a:gd name="T1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92">
                  <a:moveTo>
                    <a:pt x="31" y="0"/>
                  </a:moveTo>
                  <a:lnTo>
                    <a:pt x="59" y="56"/>
                  </a:lnTo>
                  <a:lnTo>
                    <a:pt x="60" y="58"/>
                  </a:lnTo>
                  <a:lnTo>
                    <a:pt x="60" y="60"/>
                  </a:lnTo>
                  <a:lnTo>
                    <a:pt x="58" y="62"/>
                  </a:lnTo>
                  <a:lnTo>
                    <a:pt x="56" y="63"/>
                  </a:lnTo>
                  <a:lnTo>
                    <a:pt x="0" y="9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7" name="Freeform 1346"/>
            <p:cNvSpPr>
              <a:spLocks/>
            </p:cNvSpPr>
            <p:nvPr/>
          </p:nvSpPr>
          <p:spPr bwMode="auto">
            <a:xfrm>
              <a:off x="8210550" y="4441825"/>
              <a:ext cx="88900" cy="153988"/>
            </a:xfrm>
            <a:custGeom>
              <a:avLst/>
              <a:gdLst>
                <a:gd name="T0" fmla="*/ 11 w 56"/>
                <a:gd name="T1" fmla="*/ 0 h 97"/>
                <a:gd name="T2" fmla="*/ 56 w 56"/>
                <a:gd name="T3" fmla="*/ 93 h 97"/>
                <a:gd name="T4" fmla="*/ 46 w 56"/>
                <a:gd name="T5" fmla="*/ 97 h 97"/>
                <a:gd name="T6" fmla="*/ 0 w 56"/>
                <a:gd name="T7" fmla="*/ 6 h 97"/>
                <a:gd name="T8" fmla="*/ 11 w 56"/>
                <a:gd name="T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7">
                  <a:moveTo>
                    <a:pt x="11" y="0"/>
                  </a:moveTo>
                  <a:lnTo>
                    <a:pt x="56" y="93"/>
                  </a:lnTo>
                  <a:lnTo>
                    <a:pt x="46" y="97"/>
                  </a:lnTo>
                  <a:lnTo>
                    <a:pt x="0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FE6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8" name="Freeform 1347"/>
            <p:cNvSpPr>
              <a:spLocks/>
            </p:cNvSpPr>
            <p:nvPr/>
          </p:nvSpPr>
          <p:spPr bwMode="auto">
            <a:xfrm>
              <a:off x="8651875" y="4641850"/>
              <a:ext cx="22225" cy="23813"/>
            </a:xfrm>
            <a:prstGeom prst="ellipse">
              <a:avLst/>
            </a:prstGeom>
            <a:solidFill>
              <a:srgbClr val="DFE6E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grpSp>
        <p:nvGrpSpPr>
          <p:cNvPr id="549" name="Groep 548"/>
          <p:cNvGrpSpPr/>
          <p:nvPr/>
        </p:nvGrpSpPr>
        <p:grpSpPr>
          <a:xfrm rot="16200000">
            <a:off x="6000118" y="-1049206"/>
            <a:ext cx="1837776" cy="4265467"/>
            <a:chOff x="11973479" y="-274341"/>
            <a:chExt cx="1837776" cy="4265467"/>
          </a:xfrm>
        </p:grpSpPr>
        <p:sp>
          <p:nvSpPr>
            <p:cNvPr id="550" name="Rechthoek 549"/>
            <p:cNvSpPr/>
            <p:nvPr/>
          </p:nvSpPr>
          <p:spPr>
            <a:xfrm rot="5400000">
              <a:off x="11084045" y="1263916"/>
              <a:ext cx="4265467" cy="11889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>
                  <a:solidFill>
                    <a:schemeClr val="accent3"/>
                  </a:solidFill>
                </a:rPr>
                <a:t>You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can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leave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the</a:t>
              </a:r>
              <a:r>
                <a:rPr lang="nl-NL" sz="1400" dirty="0">
                  <a:solidFill>
                    <a:schemeClr val="accent3"/>
                  </a:solidFill>
                </a:rPr>
                <a:t> tekst in </a:t>
              </a:r>
              <a:r>
                <a:rPr lang="nl-NL" sz="1400" dirty="0" err="1">
                  <a:solidFill>
                    <a:schemeClr val="accent3"/>
                  </a:solidFill>
                </a:rPr>
                <a:t>here</a:t>
              </a:r>
              <a:r>
                <a:rPr lang="nl-NL" sz="1400" dirty="0">
                  <a:solidFill>
                    <a:schemeClr val="accent3"/>
                  </a:solidFill>
                </a:rPr>
                <a:t> as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is, </a:t>
              </a:r>
              <a:br>
                <a:rPr lang="nl-NL" sz="1400" dirty="0">
                  <a:solidFill>
                    <a:schemeClr val="accent3"/>
                  </a:solidFill>
                </a:rPr>
              </a:br>
              <a:r>
                <a:rPr lang="nl-NL" sz="1400" dirty="0">
                  <a:solidFill>
                    <a:schemeClr val="accent3"/>
                  </a:solidFill>
                </a:rPr>
                <a:t>or change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to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your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preference</a:t>
              </a:r>
              <a:r>
                <a:rPr lang="nl-NL" sz="1400" dirty="0">
                  <a:solidFill>
                    <a:schemeClr val="accent3"/>
                  </a:solidFill>
                </a:rPr>
                <a:t>.</a:t>
              </a:r>
            </a:p>
          </p:txBody>
        </p:sp>
        <p:sp>
          <p:nvSpPr>
            <p:cNvPr id="551" name="PIJL-RECHTS 550"/>
            <p:cNvSpPr/>
            <p:nvPr/>
          </p:nvSpPr>
          <p:spPr>
            <a:xfrm flipH="1">
              <a:off x="11973479" y="1314738"/>
              <a:ext cx="640529" cy="111070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>
                <a:solidFill>
                  <a:schemeClr val="accent3"/>
                </a:solidFill>
              </a:endParaRPr>
            </a:p>
          </p:txBody>
        </p:sp>
        <p:sp>
          <p:nvSpPr>
            <p:cNvPr id="552" name="Rechthoek 551"/>
            <p:cNvSpPr/>
            <p:nvPr/>
          </p:nvSpPr>
          <p:spPr>
            <a:xfrm>
              <a:off x="12244262" y="1601920"/>
              <a:ext cx="636686" cy="539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Ring 1"/>
          <p:cNvSpPr/>
          <p:nvPr/>
        </p:nvSpPr>
        <p:spPr>
          <a:xfrm>
            <a:off x="2672735" y="3726145"/>
            <a:ext cx="391501" cy="391501"/>
          </a:xfrm>
          <a:prstGeom prst="donut">
            <a:avLst>
              <a:gd name="adj" fmla="val 11645"/>
            </a:avLst>
          </a:prstGeom>
          <a:solidFill>
            <a:srgbClr val="F5495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555" name="5-puntige ster 554"/>
          <p:cNvSpPr/>
          <p:nvPr/>
        </p:nvSpPr>
        <p:spPr>
          <a:xfrm rot="21360000">
            <a:off x="2779160" y="3823818"/>
            <a:ext cx="170351" cy="170351"/>
          </a:xfrm>
          <a:prstGeom prst="star5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651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3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-2.96296E-6 L -4.16667E-6 -0.04838 L -4.16667E-6 0.0081 " pathEditMode="relative" rAng="0" ptsTypes="AAA">
                                      <p:cBhvr>
                                        <p:cTn id="20" dur="7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53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3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3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1.85185E-6 L 3.75E-6 -0.04838 L 3.75E-6 0.0081 " pathEditMode="relative" rAng="0" ptsTypes="AAA">
                                      <p:cBhvr>
                                        <p:cTn id="26" dur="6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1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54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54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Afbeelding 37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  <p:grpSp>
        <p:nvGrpSpPr>
          <p:cNvPr id="19" name="Groep 18"/>
          <p:cNvGrpSpPr/>
          <p:nvPr/>
        </p:nvGrpSpPr>
        <p:grpSpPr>
          <a:xfrm rot="20880000">
            <a:off x="6768977" y="1037741"/>
            <a:ext cx="568819" cy="946902"/>
            <a:chOff x="6676228" y="1638001"/>
            <a:chExt cx="492011" cy="819041"/>
          </a:xfrm>
        </p:grpSpPr>
        <p:sp>
          <p:nvSpPr>
            <p:cNvPr id="586" name="Freeform 124"/>
            <p:cNvSpPr>
              <a:spLocks/>
            </p:cNvSpPr>
            <p:nvPr/>
          </p:nvSpPr>
          <p:spPr bwMode="auto">
            <a:xfrm rot="20880000">
              <a:off x="6679597" y="1661737"/>
              <a:ext cx="488642" cy="79530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87" name="Freeform 125"/>
            <p:cNvSpPr>
              <a:spLocks/>
            </p:cNvSpPr>
            <p:nvPr/>
          </p:nvSpPr>
          <p:spPr bwMode="auto">
            <a:xfrm rot="20880000">
              <a:off x="6676228" y="1638001"/>
              <a:ext cx="486961" cy="801849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88" name="Freeform 126"/>
            <p:cNvSpPr>
              <a:spLocks/>
            </p:cNvSpPr>
            <p:nvPr/>
          </p:nvSpPr>
          <p:spPr bwMode="auto">
            <a:xfrm rot="21060000">
              <a:off x="6861033" y="1874638"/>
              <a:ext cx="81299" cy="106041"/>
            </a:xfrm>
            <a:prstGeom prst="roundRect">
              <a:avLst>
                <a:gd name="adj" fmla="val 50000"/>
              </a:avLst>
            </a:prstGeom>
            <a:solidFill>
              <a:srgbClr val="3333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89" name="Freeform 127"/>
            <p:cNvSpPr>
              <a:spLocks/>
            </p:cNvSpPr>
            <p:nvPr/>
          </p:nvSpPr>
          <p:spPr bwMode="auto">
            <a:xfrm rot="20880000">
              <a:off x="6866089" y="1873405"/>
              <a:ext cx="70693" cy="98971"/>
            </a:xfrm>
            <a:prstGeom prst="roundRect">
              <a:avLst>
                <a:gd name="adj" fmla="val 50000"/>
              </a:avLst>
            </a:pr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0" name="Freeform 128"/>
            <p:cNvSpPr>
              <a:spLocks/>
            </p:cNvSpPr>
            <p:nvPr/>
          </p:nvSpPr>
          <p:spPr bwMode="auto">
            <a:xfrm rot="20880000">
              <a:off x="6714285" y="1696206"/>
              <a:ext cx="181933" cy="733798"/>
            </a:xfrm>
            <a:prstGeom prst="moon">
              <a:avLst>
                <a:gd name="adj" fmla="val 9760"/>
              </a:avLst>
            </a:pr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591" name="Freeform 129"/>
            <p:cNvSpPr>
              <a:spLocks/>
            </p:cNvSpPr>
            <p:nvPr/>
          </p:nvSpPr>
          <p:spPr bwMode="auto">
            <a:xfrm rot="1080000">
              <a:off x="6799406" y="1664696"/>
              <a:ext cx="162595" cy="300449"/>
            </a:xfrm>
            <a:custGeom>
              <a:avLst/>
              <a:gdLst>
                <a:gd name="T0" fmla="*/ 2 w 46"/>
                <a:gd name="T1" fmla="*/ 0 h 85"/>
                <a:gd name="T2" fmla="*/ 46 w 46"/>
                <a:gd name="T3" fmla="*/ 85 h 85"/>
                <a:gd name="T4" fmla="*/ 45 w 46"/>
                <a:gd name="T5" fmla="*/ 85 h 85"/>
                <a:gd name="T6" fmla="*/ 0 w 46"/>
                <a:gd name="T7" fmla="*/ 0 h 85"/>
                <a:gd name="T8" fmla="*/ 2 w 46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5">
                  <a:moveTo>
                    <a:pt x="2" y="0"/>
                  </a:moveTo>
                  <a:lnTo>
                    <a:pt x="46" y="85"/>
                  </a:lnTo>
                  <a:lnTo>
                    <a:pt x="45" y="85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0808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</p:grpSp>
      <p:grpSp>
        <p:nvGrpSpPr>
          <p:cNvPr id="16" name="Groep 15"/>
          <p:cNvGrpSpPr/>
          <p:nvPr/>
        </p:nvGrpSpPr>
        <p:grpSpPr>
          <a:xfrm rot="180000">
            <a:off x="932194" y="-1792221"/>
            <a:ext cx="6281892" cy="3675905"/>
            <a:chOff x="669165" y="-2421352"/>
            <a:chExt cx="7019479" cy="4107510"/>
          </a:xfrm>
        </p:grpSpPr>
        <p:sp>
          <p:nvSpPr>
            <p:cNvPr id="687" name="Freeform 226"/>
            <p:cNvSpPr>
              <a:spLocks/>
            </p:cNvSpPr>
            <p:nvPr/>
          </p:nvSpPr>
          <p:spPr bwMode="auto">
            <a:xfrm rot="1080000">
              <a:off x="3731381" y="-261721"/>
              <a:ext cx="1459846" cy="1191218"/>
            </a:xfrm>
            <a:custGeom>
              <a:avLst/>
              <a:gdLst>
                <a:gd name="T0" fmla="*/ 313 w 413"/>
                <a:gd name="T1" fmla="*/ 0 h 337"/>
                <a:gd name="T2" fmla="*/ 327 w 413"/>
                <a:gd name="T3" fmla="*/ 1 h 337"/>
                <a:gd name="T4" fmla="*/ 340 w 413"/>
                <a:gd name="T5" fmla="*/ 8 h 337"/>
                <a:gd name="T6" fmla="*/ 349 w 413"/>
                <a:gd name="T7" fmla="*/ 20 h 337"/>
                <a:gd name="T8" fmla="*/ 409 w 413"/>
                <a:gd name="T9" fmla="*/ 138 h 337"/>
                <a:gd name="T10" fmla="*/ 413 w 413"/>
                <a:gd name="T11" fmla="*/ 151 h 337"/>
                <a:gd name="T12" fmla="*/ 412 w 413"/>
                <a:gd name="T13" fmla="*/ 165 h 337"/>
                <a:gd name="T14" fmla="*/ 405 w 413"/>
                <a:gd name="T15" fmla="*/ 178 h 337"/>
                <a:gd name="T16" fmla="*/ 394 w 413"/>
                <a:gd name="T17" fmla="*/ 187 h 337"/>
                <a:gd name="T18" fmla="*/ 115 w 413"/>
                <a:gd name="T19" fmla="*/ 333 h 337"/>
                <a:gd name="T20" fmla="*/ 100 w 413"/>
                <a:gd name="T21" fmla="*/ 337 h 337"/>
                <a:gd name="T22" fmla="*/ 86 w 413"/>
                <a:gd name="T23" fmla="*/ 335 h 337"/>
                <a:gd name="T24" fmla="*/ 74 w 413"/>
                <a:gd name="T25" fmla="*/ 329 h 337"/>
                <a:gd name="T26" fmla="*/ 65 w 413"/>
                <a:gd name="T27" fmla="*/ 317 h 337"/>
                <a:gd name="T28" fmla="*/ 4 w 413"/>
                <a:gd name="T29" fmla="*/ 199 h 337"/>
                <a:gd name="T30" fmla="*/ 0 w 413"/>
                <a:gd name="T31" fmla="*/ 185 h 337"/>
                <a:gd name="T32" fmla="*/ 1 w 413"/>
                <a:gd name="T33" fmla="*/ 170 h 337"/>
                <a:gd name="T34" fmla="*/ 9 w 413"/>
                <a:gd name="T35" fmla="*/ 159 h 337"/>
                <a:gd name="T36" fmla="*/ 19 w 413"/>
                <a:gd name="T37" fmla="*/ 149 h 337"/>
                <a:gd name="T38" fmla="*/ 298 w 413"/>
                <a:gd name="T39" fmla="*/ 4 h 337"/>
                <a:gd name="T40" fmla="*/ 313 w 413"/>
                <a:gd name="T41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3" h="337">
                  <a:moveTo>
                    <a:pt x="313" y="0"/>
                  </a:moveTo>
                  <a:lnTo>
                    <a:pt x="327" y="1"/>
                  </a:lnTo>
                  <a:lnTo>
                    <a:pt x="340" y="8"/>
                  </a:lnTo>
                  <a:lnTo>
                    <a:pt x="349" y="20"/>
                  </a:lnTo>
                  <a:lnTo>
                    <a:pt x="409" y="138"/>
                  </a:lnTo>
                  <a:lnTo>
                    <a:pt x="413" y="151"/>
                  </a:lnTo>
                  <a:lnTo>
                    <a:pt x="412" y="165"/>
                  </a:lnTo>
                  <a:lnTo>
                    <a:pt x="405" y="178"/>
                  </a:lnTo>
                  <a:lnTo>
                    <a:pt x="394" y="187"/>
                  </a:lnTo>
                  <a:lnTo>
                    <a:pt x="115" y="333"/>
                  </a:lnTo>
                  <a:lnTo>
                    <a:pt x="100" y="337"/>
                  </a:lnTo>
                  <a:lnTo>
                    <a:pt x="86" y="335"/>
                  </a:lnTo>
                  <a:lnTo>
                    <a:pt x="74" y="329"/>
                  </a:lnTo>
                  <a:lnTo>
                    <a:pt x="65" y="317"/>
                  </a:lnTo>
                  <a:lnTo>
                    <a:pt x="4" y="199"/>
                  </a:lnTo>
                  <a:lnTo>
                    <a:pt x="0" y="185"/>
                  </a:lnTo>
                  <a:lnTo>
                    <a:pt x="1" y="170"/>
                  </a:lnTo>
                  <a:lnTo>
                    <a:pt x="9" y="159"/>
                  </a:lnTo>
                  <a:lnTo>
                    <a:pt x="19" y="149"/>
                  </a:lnTo>
                  <a:lnTo>
                    <a:pt x="298" y="4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8" name="Freeform 227"/>
            <p:cNvSpPr>
              <a:spLocks/>
            </p:cNvSpPr>
            <p:nvPr/>
          </p:nvSpPr>
          <p:spPr bwMode="auto">
            <a:xfrm rot="1080000">
              <a:off x="3767491" y="-259955"/>
              <a:ext cx="1367945" cy="950852"/>
            </a:xfrm>
            <a:custGeom>
              <a:avLst/>
              <a:gdLst>
                <a:gd name="T0" fmla="*/ 328 w 387"/>
                <a:gd name="T1" fmla="*/ 0 h 269"/>
                <a:gd name="T2" fmla="*/ 335 w 387"/>
                <a:gd name="T3" fmla="*/ 2 h 269"/>
                <a:gd name="T4" fmla="*/ 340 w 387"/>
                <a:gd name="T5" fmla="*/ 6 h 269"/>
                <a:gd name="T6" fmla="*/ 345 w 387"/>
                <a:gd name="T7" fmla="*/ 12 h 269"/>
                <a:gd name="T8" fmla="*/ 349 w 387"/>
                <a:gd name="T9" fmla="*/ 17 h 269"/>
                <a:gd name="T10" fmla="*/ 387 w 387"/>
                <a:gd name="T11" fmla="*/ 90 h 269"/>
                <a:gd name="T12" fmla="*/ 42 w 387"/>
                <a:gd name="T13" fmla="*/ 269 h 269"/>
                <a:gd name="T14" fmla="*/ 4 w 387"/>
                <a:gd name="T15" fmla="*/ 196 h 269"/>
                <a:gd name="T16" fmla="*/ 1 w 387"/>
                <a:gd name="T17" fmla="*/ 190 h 269"/>
                <a:gd name="T18" fmla="*/ 0 w 387"/>
                <a:gd name="T19" fmla="*/ 183 h 269"/>
                <a:gd name="T20" fmla="*/ 1 w 387"/>
                <a:gd name="T21" fmla="*/ 176 h 269"/>
                <a:gd name="T22" fmla="*/ 2 w 387"/>
                <a:gd name="T23" fmla="*/ 170 h 269"/>
                <a:gd name="T24" fmla="*/ 328 w 387"/>
                <a:gd name="T2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7" h="269">
                  <a:moveTo>
                    <a:pt x="328" y="0"/>
                  </a:moveTo>
                  <a:lnTo>
                    <a:pt x="335" y="2"/>
                  </a:lnTo>
                  <a:lnTo>
                    <a:pt x="340" y="6"/>
                  </a:lnTo>
                  <a:lnTo>
                    <a:pt x="345" y="12"/>
                  </a:lnTo>
                  <a:lnTo>
                    <a:pt x="349" y="17"/>
                  </a:lnTo>
                  <a:lnTo>
                    <a:pt x="387" y="90"/>
                  </a:lnTo>
                  <a:lnTo>
                    <a:pt x="42" y="269"/>
                  </a:lnTo>
                  <a:lnTo>
                    <a:pt x="4" y="196"/>
                  </a:lnTo>
                  <a:lnTo>
                    <a:pt x="1" y="190"/>
                  </a:lnTo>
                  <a:lnTo>
                    <a:pt x="0" y="183"/>
                  </a:lnTo>
                  <a:lnTo>
                    <a:pt x="1" y="176"/>
                  </a:lnTo>
                  <a:lnTo>
                    <a:pt x="2" y="170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BCB8B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grpSp>
          <p:nvGrpSpPr>
            <p:cNvPr id="14" name="Groep 13"/>
            <p:cNvGrpSpPr/>
            <p:nvPr/>
          </p:nvGrpSpPr>
          <p:grpSpPr>
            <a:xfrm>
              <a:off x="669165" y="-2421352"/>
              <a:ext cx="7019479" cy="4107510"/>
              <a:chOff x="583817" y="-2129848"/>
              <a:chExt cx="6612666" cy="3869460"/>
            </a:xfrm>
          </p:grpSpPr>
          <p:sp>
            <p:nvSpPr>
              <p:cNvPr id="689" name="Freeform 228"/>
              <p:cNvSpPr>
                <a:spLocks/>
              </p:cNvSpPr>
              <p:nvPr/>
            </p:nvSpPr>
            <p:spPr bwMode="auto">
              <a:xfrm rot="1080000">
                <a:off x="643273" y="-2129848"/>
                <a:ext cx="6553210" cy="3553017"/>
              </a:xfrm>
              <a:custGeom>
                <a:avLst/>
                <a:gdLst>
                  <a:gd name="T0" fmla="*/ 1926 w 1968"/>
                  <a:gd name="T1" fmla="*/ 0 h 1067"/>
                  <a:gd name="T2" fmla="*/ 1937 w 1968"/>
                  <a:gd name="T3" fmla="*/ 2 h 1067"/>
                  <a:gd name="T4" fmla="*/ 1944 w 1968"/>
                  <a:gd name="T5" fmla="*/ 10 h 1067"/>
                  <a:gd name="T6" fmla="*/ 1944 w 1968"/>
                  <a:gd name="T7" fmla="*/ 10 h 1067"/>
                  <a:gd name="T8" fmla="*/ 1968 w 1968"/>
                  <a:gd name="T9" fmla="*/ 57 h 1067"/>
                  <a:gd name="T10" fmla="*/ 27 w 1968"/>
                  <a:gd name="T11" fmla="*/ 1067 h 1067"/>
                  <a:gd name="T12" fmla="*/ 3 w 1968"/>
                  <a:gd name="T13" fmla="*/ 1021 h 1067"/>
                  <a:gd name="T14" fmla="*/ 3 w 1968"/>
                  <a:gd name="T15" fmla="*/ 1021 h 1067"/>
                  <a:gd name="T16" fmla="*/ 0 w 1968"/>
                  <a:gd name="T17" fmla="*/ 1010 h 1067"/>
                  <a:gd name="T18" fmla="*/ 4 w 1968"/>
                  <a:gd name="T19" fmla="*/ 999 h 1067"/>
                  <a:gd name="T20" fmla="*/ 13 w 1968"/>
                  <a:gd name="T21" fmla="*/ 988 h 1067"/>
                  <a:gd name="T22" fmla="*/ 29 w 1968"/>
                  <a:gd name="T23" fmla="*/ 978 h 1067"/>
                  <a:gd name="T24" fmla="*/ 1895 w 1968"/>
                  <a:gd name="T25" fmla="*/ 8 h 1067"/>
                  <a:gd name="T26" fmla="*/ 1912 w 1968"/>
                  <a:gd name="T27" fmla="*/ 1 h 1067"/>
                  <a:gd name="T28" fmla="*/ 1926 w 1968"/>
                  <a:gd name="T29" fmla="*/ 0 h 1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68" h="1067">
                    <a:moveTo>
                      <a:pt x="1926" y="0"/>
                    </a:moveTo>
                    <a:lnTo>
                      <a:pt x="1937" y="2"/>
                    </a:lnTo>
                    <a:lnTo>
                      <a:pt x="1944" y="10"/>
                    </a:lnTo>
                    <a:lnTo>
                      <a:pt x="1944" y="10"/>
                    </a:lnTo>
                    <a:lnTo>
                      <a:pt x="1968" y="57"/>
                    </a:lnTo>
                    <a:lnTo>
                      <a:pt x="27" y="1067"/>
                    </a:lnTo>
                    <a:lnTo>
                      <a:pt x="3" y="1021"/>
                    </a:lnTo>
                    <a:lnTo>
                      <a:pt x="3" y="1021"/>
                    </a:lnTo>
                    <a:lnTo>
                      <a:pt x="0" y="1010"/>
                    </a:lnTo>
                    <a:lnTo>
                      <a:pt x="4" y="999"/>
                    </a:lnTo>
                    <a:lnTo>
                      <a:pt x="13" y="988"/>
                    </a:lnTo>
                    <a:lnTo>
                      <a:pt x="29" y="978"/>
                    </a:lnTo>
                    <a:lnTo>
                      <a:pt x="1895" y="8"/>
                    </a:lnTo>
                    <a:lnTo>
                      <a:pt x="1912" y="1"/>
                    </a:lnTo>
                    <a:lnTo>
                      <a:pt x="1926" y="0"/>
                    </a:lnTo>
                    <a:close/>
                  </a:path>
                </a:pathLst>
              </a:custGeom>
              <a:solidFill>
                <a:srgbClr val="BCB8B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690" name="Freeform 229"/>
              <p:cNvSpPr>
                <a:spLocks/>
              </p:cNvSpPr>
              <p:nvPr/>
            </p:nvSpPr>
            <p:spPr bwMode="auto">
              <a:xfrm rot="1080000">
                <a:off x="651612" y="-1969912"/>
                <a:ext cx="6483283" cy="3709524"/>
              </a:xfrm>
              <a:custGeom>
                <a:avLst/>
                <a:gdLst>
                  <a:gd name="T0" fmla="*/ 1926 w 1947"/>
                  <a:gd name="T1" fmla="*/ 0 h 1114"/>
                  <a:gd name="T2" fmla="*/ 1936 w 1947"/>
                  <a:gd name="T3" fmla="*/ 3 h 1114"/>
                  <a:gd name="T4" fmla="*/ 1944 w 1947"/>
                  <a:gd name="T5" fmla="*/ 10 h 1114"/>
                  <a:gd name="T6" fmla="*/ 1947 w 1947"/>
                  <a:gd name="T7" fmla="*/ 24 h 1114"/>
                  <a:gd name="T8" fmla="*/ 1944 w 1947"/>
                  <a:gd name="T9" fmla="*/ 39 h 1114"/>
                  <a:gd name="T10" fmla="*/ 1892 w 1947"/>
                  <a:gd name="T11" fmla="*/ 240 h 1114"/>
                  <a:gd name="T12" fmla="*/ 1884 w 1947"/>
                  <a:gd name="T13" fmla="*/ 259 h 1114"/>
                  <a:gd name="T14" fmla="*/ 1871 w 1947"/>
                  <a:gd name="T15" fmla="*/ 279 h 1114"/>
                  <a:gd name="T16" fmla="*/ 1854 w 1947"/>
                  <a:gd name="T17" fmla="*/ 296 h 1114"/>
                  <a:gd name="T18" fmla="*/ 1834 w 1947"/>
                  <a:gd name="T19" fmla="*/ 309 h 1114"/>
                  <a:gd name="T20" fmla="*/ 308 w 1947"/>
                  <a:gd name="T21" fmla="*/ 1102 h 1114"/>
                  <a:gd name="T22" fmla="*/ 292 w 1947"/>
                  <a:gd name="T23" fmla="*/ 1109 h 1114"/>
                  <a:gd name="T24" fmla="*/ 273 w 1947"/>
                  <a:gd name="T25" fmla="*/ 1113 h 1114"/>
                  <a:gd name="T26" fmla="*/ 254 w 1947"/>
                  <a:gd name="T27" fmla="*/ 1114 h 1114"/>
                  <a:gd name="T28" fmla="*/ 236 w 1947"/>
                  <a:gd name="T29" fmla="*/ 1113 h 1114"/>
                  <a:gd name="T30" fmla="*/ 219 w 1947"/>
                  <a:gd name="T31" fmla="*/ 1109 h 1114"/>
                  <a:gd name="T32" fmla="*/ 25 w 1947"/>
                  <a:gd name="T33" fmla="*/ 1037 h 1114"/>
                  <a:gd name="T34" fmla="*/ 11 w 1947"/>
                  <a:gd name="T35" fmla="*/ 1029 h 1114"/>
                  <a:gd name="T36" fmla="*/ 3 w 1947"/>
                  <a:gd name="T37" fmla="*/ 1020 h 1114"/>
                  <a:gd name="T38" fmla="*/ 0 w 1947"/>
                  <a:gd name="T39" fmla="*/ 1009 h 1114"/>
                  <a:gd name="T40" fmla="*/ 4 w 1947"/>
                  <a:gd name="T41" fmla="*/ 999 h 1114"/>
                  <a:gd name="T42" fmla="*/ 13 w 1947"/>
                  <a:gd name="T43" fmla="*/ 988 h 1114"/>
                  <a:gd name="T44" fmla="*/ 29 w 1947"/>
                  <a:gd name="T45" fmla="*/ 978 h 1114"/>
                  <a:gd name="T46" fmla="*/ 1895 w 1947"/>
                  <a:gd name="T47" fmla="*/ 8 h 1114"/>
                  <a:gd name="T48" fmla="*/ 1912 w 1947"/>
                  <a:gd name="T49" fmla="*/ 1 h 1114"/>
                  <a:gd name="T50" fmla="*/ 1926 w 1947"/>
                  <a:gd name="T51" fmla="*/ 0 h 1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7" h="1114">
                    <a:moveTo>
                      <a:pt x="1926" y="0"/>
                    </a:moveTo>
                    <a:lnTo>
                      <a:pt x="1936" y="3"/>
                    </a:lnTo>
                    <a:lnTo>
                      <a:pt x="1944" y="10"/>
                    </a:lnTo>
                    <a:lnTo>
                      <a:pt x="1947" y="24"/>
                    </a:lnTo>
                    <a:lnTo>
                      <a:pt x="1944" y="39"/>
                    </a:lnTo>
                    <a:lnTo>
                      <a:pt x="1892" y="240"/>
                    </a:lnTo>
                    <a:lnTo>
                      <a:pt x="1884" y="259"/>
                    </a:lnTo>
                    <a:lnTo>
                      <a:pt x="1871" y="279"/>
                    </a:lnTo>
                    <a:lnTo>
                      <a:pt x="1854" y="296"/>
                    </a:lnTo>
                    <a:lnTo>
                      <a:pt x="1834" y="309"/>
                    </a:lnTo>
                    <a:lnTo>
                      <a:pt x="308" y="1102"/>
                    </a:lnTo>
                    <a:lnTo>
                      <a:pt x="292" y="1109"/>
                    </a:lnTo>
                    <a:lnTo>
                      <a:pt x="273" y="1113"/>
                    </a:lnTo>
                    <a:lnTo>
                      <a:pt x="254" y="1114"/>
                    </a:lnTo>
                    <a:lnTo>
                      <a:pt x="236" y="1113"/>
                    </a:lnTo>
                    <a:lnTo>
                      <a:pt x="219" y="1109"/>
                    </a:lnTo>
                    <a:lnTo>
                      <a:pt x="25" y="1037"/>
                    </a:lnTo>
                    <a:lnTo>
                      <a:pt x="11" y="1029"/>
                    </a:lnTo>
                    <a:lnTo>
                      <a:pt x="3" y="1020"/>
                    </a:lnTo>
                    <a:lnTo>
                      <a:pt x="0" y="1009"/>
                    </a:lnTo>
                    <a:lnTo>
                      <a:pt x="4" y="999"/>
                    </a:lnTo>
                    <a:lnTo>
                      <a:pt x="13" y="988"/>
                    </a:lnTo>
                    <a:lnTo>
                      <a:pt x="29" y="978"/>
                    </a:lnTo>
                    <a:lnTo>
                      <a:pt x="1895" y="8"/>
                    </a:lnTo>
                    <a:lnTo>
                      <a:pt x="1912" y="1"/>
                    </a:lnTo>
                    <a:lnTo>
                      <a:pt x="1926" y="0"/>
                    </a:lnTo>
                    <a:close/>
                  </a:path>
                </a:pathLst>
              </a:custGeom>
              <a:solidFill>
                <a:srgbClr val="191A1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1" name="Freeform 230"/>
              <p:cNvSpPr>
                <a:spLocks/>
              </p:cNvSpPr>
              <p:nvPr/>
            </p:nvSpPr>
            <p:spPr bwMode="auto">
              <a:xfrm rot="1080000">
                <a:off x="583817" y="-1262933"/>
                <a:ext cx="4352159" cy="2633961"/>
              </a:xfrm>
              <a:custGeom>
                <a:avLst/>
                <a:gdLst>
                  <a:gd name="T0" fmla="*/ 1307 w 1307"/>
                  <a:gd name="T1" fmla="*/ 0 h 791"/>
                  <a:gd name="T2" fmla="*/ 482 w 1307"/>
                  <a:gd name="T3" fmla="*/ 682 h 791"/>
                  <a:gd name="T4" fmla="*/ 295 w 1307"/>
                  <a:gd name="T5" fmla="*/ 781 h 791"/>
                  <a:gd name="T6" fmla="*/ 274 w 1307"/>
                  <a:gd name="T7" fmla="*/ 787 h 791"/>
                  <a:gd name="T8" fmla="*/ 251 w 1307"/>
                  <a:gd name="T9" fmla="*/ 791 h 791"/>
                  <a:gd name="T10" fmla="*/ 229 w 1307"/>
                  <a:gd name="T11" fmla="*/ 791 h 791"/>
                  <a:gd name="T12" fmla="*/ 211 w 1307"/>
                  <a:gd name="T13" fmla="*/ 787 h 791"/>
                  <a:gd name="T14" fmla="*/ 21 w 1307"/>
                  <a:gd name="T15" fmla="*/ 717 h 791"/>
                  <a:gd name="T16" fmla="*/ 14 w 1307"/>
                  <a:gd name="T17" fmla="*/ 714 h 791"/>
                  <a:gd name="T18" fmla="*/ 9 w 1307"/>
                  <a:gd name="T19" fmla="*/ 710 h 791"/>
                  <a:gd name="T20" fmla="*/ 4 w 1307"/>
                  <a:gd name="T21" fmla="*/ 706 h 791"/>
                  <a:gd name="T22" fmla="*/ 1 w 1307"/>
                  <a:gd name="T23" fmla="*/ 703 h 791"/>
                  <a:gd name="T24" fmla="*/ 0 w 1307"/>
                  <a:gd name="T25" fmla="*/ 699 h 791"/>
                  <a:gd name="T26" fmla="*/ 0 w 1307"/>
                  <a:gd name="T27" fmla="*/ 696 h 791"/>
                  <a:gd name="T28" fmla="*/ 0 w 1307"/>
                  <a:gd name="T29" fmla="*/ 692 h 791"/>
                  <a:gd name="T30" fmla="*/ 1 w 1307"/>
                  <a:gd name="T31" fmla="*/ 688 h 791"/>
                  <a:gd name="T32" fmla="*/ 4 w 1307"/>
                  <a:gd name="T33" fmla="*/ 682 h 791"/>
                  <a:gd name="T34" fmla="*/ 13 w 1307"/>
                  <a:gd name="T35" fmla="*/ 675 h 791"/>
                  <a:gd name="T36" fmla="*/ 25 w 1307"/>
                  <a:gd name="T37" fmla="*/ 667 h 791"/>
                  <a:gd name="T38" fmla="*/ 1307 w 1307"/>
                  <a:gd name="T39" fmla="*/ 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07" h="791">
                    <a:moveTo>
                      <a:pt x="1307" y="0"/>
                    </a:moveTo>
                    <a:lnTo>
                      <a:pt x="482" y="682"/>
                    </a:lnTo>
                    <a:lnTo>
                      <a:pt x="295" y="781"/>
                    </a:lnTo>
                    <a:lnTo>
                      <a:pt x="274" y="787"/>
                    </a:lnTo>
                    <a:lnTo>
                      <a:pt x="251" y="791"/>
                    </a:lnTo>
                    <a:lnTo>
                      <a:pt x="229" y="791"/>
                    </a:lnTo>
                    <a:lnTo>
                      <a:pt x="211" y="787"/>
                    </a:lnTo>
                    <a:lnTo>
                      <a:pt x="21" y="717"/>
                    </a:lnTo>
                    <a:lnTo>
                      <a:pt x="14" y="714"/>
                    </a:lnTo>
                    <a:lnTo>
                      <a:pt x="9" y="710"/>
                    </a:lnTo>
                    <a:lnTo>
                      <a:pt x="4" y="706"/>
                    </a:lnTo>
                    <a:lnTo>
                      <a:pt x="1" y="703"/>
                    </a:lnTo>
                    <a:lnTo>
                      <a:pt x="0" y="699"/>
                    </a:lnTo>
                    <a:lnTo>
                      <a:pt x="0" y="696"/>
                    </a:lnTo>
                    <a:lnTo>
                      <a:pt x="0" y="692"/>
                    </a:lnTo>
                    <a:lnTo>
                      <a:pt x="1" y="688"/>
                    </a:lnTo>
                    <a:lnTo>
                      <a:pt x="4" y="682"/>
                    </a:lnTo>
                    <a:lnTo>
                      <a:pt x="13" y="675"/>
                    </a:lnTo>
                    <a:lnTo>
                      <a:pt x="25" y="667"/>
                    </a:lnTo>
                    <a:lnTo>
                      <a:pt x="1307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sp>
        <p:nvSpPr>
          <p:cNvPr id="987" name="Rond hoek zelfde zijde rechthoek 986"/>
          <p:cNvSpPr/>
          <p:nvPr/>
        </p:nvSpPr>
        <p:spPr>
          <a:xfrm rot="3600000" flipV="1">
            <a:off x="8277424" y="2093256"/>
            <a:ext cx="2737040" cy="1681925"/>
          </a:xfrm>
          <a:prstGeom prst="round2SameRect">
            <a:avLst>
              <a:gd name="adj1" fmla="val 13684"/>
              <a:gd name="adj2" fmla="val 0"/>
            </a:avLst>
          </a:prstGeom>
          <a:solidFill>
            <a:schemeClr val="bg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986" name="Groep 985"/>
          <p:cNvGrpSpPr/>
          <p:nvPr/>
        </p:nvGrpSpPr>
        <p:grpSpPr>
          <a:xfrm rot="2280000">
            <a:off x="7499959" y="1544666"/>
            <a:ext cx="2724375" cy="3581849"/>
            <a:chOff x="8459808" y="2070734"/>
            <a:chExt cx="2380064" cy="3442086"/>
          </a:xfrm>
        </p:grpSpPr>
        <p:sp>
          <p:nvSpPr>
            <p:cNvPr id="984" name="Rechthoek 983"/>
            <p:cNvSpPr/>
            <p:nvPr/>
          </p:nvSpPr>
          <p:spPr>
            <a:xfrm rot="1320000">
              <a:off x="8534371" y="2070734"/>
              <a:ext cx="2222867" cy="3442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5" name="Rechthoek 984"/>
            <p:cNvSpPr/>
            <p:nvPr/>
          </p:nvSpPr>
          <p:spPr>
            <a:xfrm rot="1320000">
              <a:off x="8696758" y="2217295"/>
              <a:ext cx="1903676" cy="3142340"/>
            </a:xfrm>
            <a:prstGeom prst="rect">
              <a:avLst/>
            </a:prstGeom>
            <a:solidFill>
              <a:srgbClr val="E9E1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0" name="5-puntige ster 549"/>
            <p:cNvSpPr/>
            <p:nvPr/>
          </p:nvSpPr>
          <p:spPr>
            <a:xfrm rot="17640000">
              <a:off x="9253190" y="2335583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1" name="5-puntige ster 550"/>
            <p:cNvSpPr/>
            <p:nvPr/>
          </p:nvSpPr>
          <p:spPr>
            <a:xfrm rot="17640000">
              <a:off x="9312923" y="2933397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3" name="5-puntige ster 552"/>
            <p:cNvSpPr/>
            <p:nvPr/>
          </p:nvSpPr>
          <p:spPr>
            <a:xfrm rot="17640000">
              <a:off x="8813349" y="3359004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4" name="5-puntige ster 553"/>
            <p:cNvSpPr/>
            <p:nvPr/>
          </p:nvSpPr>
          <p:spPr>
            <a:xfrm rot="17640000">
              <a:off x="8923886" y="4006254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5" name="5-puntige ster 554"/>
            <p:cNvSpPr/>
            <p:nvPr/>
          </p:nvSpPr>
          <p:spPr>
            <a:xfrm rot="17640000">
              <a:off x="8442002" y="4410665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6" name="5-puntige ster 555"/>
            <p:cNvSpPr/>
            <p:nvPr/>
          </p:nvSpPr>
          <p:spPr>
            <a:xfrm rot="17640000">
              <a:off x="9877856" y="2612494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7" name="5-puntige ster 556"/>
            <p:cNvSpPr/>
            <p:nvPr/>
          </p:nvSpPr>
          <p:spPr>
            <a:xfrm rot="17640000">
              <a:off x="9937589" y="3210310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8" name="5-puntige ster 557"/>
            <p:cNvSpPr/>
            <p:nvPr/>
          </p:nvSpPr>
          <p:spPr>
            <a:xfrm rot="17640000">
              <a:off x="9438016" y="3635917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59" name="5-puntige ster 558"/>
            <p:cNvSpPr/>
            <p:nvPr/>
          </p:nvSpPr>
          <p:spPr>
            <a:xfrm rot="17640000">
              <a:off x="9548552" y="4283167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60" name="5-puntige ster 559"/>
            <p:cNvSpPr/>
            <p:nvPr/>
          </p:nvSpPr>
          <p:spPr>
            <a:xfrm rot="17640000">
              <a:off x="9066667" y="4687578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61" name="5-puntige ster 560"/>
            <p:cNvSpPr/>
            <p:nvPr/>
          </p:nvSpPr>
          <p:spPr>
            <a:xfrm rot="17640000">
              <a:off x="10465946" y="2835756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62" name="5-puntige ster 561"/>
            <p:cNvSpPr/>
            <p:nvPr/>
          </p:nvSpPr>
          <p:spPr>
            <a:xfrm rot="17640000">
              <a:off x="10026107" y="3859178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63" name="5-puntige ster 562"/>
            <p:cNvSpPr/>
            <p:nvPr/>
          </p:nvSpPr>
          <p:spPr>
            <a:xfrm rot="17640000">
              <a:off x="9654757" y="4910840"/>
              <a:ext cx="391732" cy="356120"/>
            </a:xfrm>
            <a:prstGeom prst="star5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549" name="Rechthoek 548"/>
            <p:cNvSpPr/>
            <p:nvPr/>
          </p:nvSpPr>
          <p:spPr>
            <a:xfrm rot="17520000">
              <a:off x="8096688" y="3334146"/>
              <a:ext cx="3065886" cy="9102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3000" b="1" dirty="0">
                  <a:solidFill>
                    <a:srgbClr val="8F111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MERRY </a:t>
              </a:r>
              <a:br>
                <a:rPr lang="nl-NL" sz="3000" b="1" dirty="0">
                  <a:solidFill>
                    <a:srgbClr val="8F111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l-NL" sz="3000" b="1" dirty="0">
                  <a:solidFill>
                    <a:srgbClr val="8F111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CHRISTMAS!</a:t>
              </a:r>
            </a:p>
          </p:txBody>
        </p:sp>
      </p:grpSp>
      <p:grpSp>
        <p:nvGrpSpPr>
          <p:cNvPr id="981" name="Groep 980"/>
          <p:cNvGrpSpPr/>
          <p:nvPr/>
        </p:nvGrpSpPr>
        <p:grpSpPr>
          <a:xfrm rot="3600000">
            <a:off x="9125831" y="124484"/>
            <a:ext cx="4853538" cy="3298480"/>
            <a:chOff x="9261257" y="491161"/>
            <a:chExt cx="2739695" cy="1861906"/>
          </a:xfrm>
        </p:grpSpPr>
        <p:grpSp>
          <p:nvGrpSpPr>
            <p:cNvPr id="968" name="Groep 967"/>
            <p:cNvGrpSpPr/>
            <p:nvPr/>
          </p:nvGrpSpPr>
          <p:grpSpPr>
            <a:xfrm>
              <a:off x="9261257" y="491161"/>
              <a:ext cx="2739695" cy="1861906"/>
              <a:chOff x="9261257" y="491161"/>
              <a:chExt cx="2739695" cy="1861906"/>
            </a:xfrm>
          </p:grpSpPr>
          <p:grpSp>
            <p:nvGrpSpPr>
              <p:cNvPr id="964" name="Groep 963"/>
              <p:cNvGrpSpPr/>
              <p:nvPr/>
            </p:nvGrpSpPr>
            <p:grpSpPr>
              <a:xfrm>
                <a:off x="9261257" y="495051"/>
                <a:ext cx="2739695" cy="1858016"/>
                <a:chOff x="8681297" y="1686773"/>
                <a:chExt cx="2739695" cy="1858016"/>
              </a:xfrm>
            </p:grpSpPr>
            <p:grpSp>
              <p:nvGrpSpPr>
                <p:cNvPr id="961" name="Groep 960"/>
                <p:cNvGrpSpPr/>
                <p:nvPr/>
              </p:nvGrpSpPr>
              <p:grpSpPr>
                <a:xfrm>
                  <a:off x="8681297" y="1686773"/>
                  <a:ext cx="2739695" cy="1858016"/>
                  <a:chOff x="8681297" y="1687220"/>
                  <a:chExt cx="2739695" cy="2071891"/>
                </a:xfrm>
              </p:grpSpPr>
              <p:sp>
                <p:nvSpPr>
                  <p:cNvPr id="960" name="Rond hoek zelfde zijde rechthoek 959"/>
                  <p:cNvSpPr/>
                  <p:nvPr/>
                </p:nvSpPr>
                <p:spPr>
                  <a:xfrm>
                    <a:off x="8681297" y="1838807"/>
                    <a:ext cx="2735587" cy="1814742"/>
                  </a:xfrm>
                  <a:prstGeom prst="round2SameRect">
                    <a:avLst>
                      <a:gd name="adj1" fmla="val 33"/>
                      <a:gd name="adj2" fmla="val 4479"/>
                    </a:avLst>
                  </a:prstGeom>
                  <a:solidFill>
                    <a:srgbClr val="8D878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58" name="Rond hoek zelfde zijde rechthoek 957"/>
                  <p:cNvSpPr/>
                  <p:nvPr/>
                </p:nvSpPr>
                <p:spPr>
                  <a:xfrm>
                    <a:off x="8685405" y="1687220"/>
                    <a:ext cx="2735587" cy="1562023"/>
                  </a:xfrm>
                  <a:prstGeom prst="round2SameRect">
                    <a:avLst>
                      <a:gd name="adj1" fmla="val 3871"/>
                      <a:gd name="adj2" fmla="val 0"/>
                    </a:avLst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63" name="Rond hoek zelfde zijde rechthoek 962"/>
                  <p:cNvSpPr/>
                  <p:nvPr/>
                </p:nvSpPr>
                <p:spPr>
                  <a:xfrm>
                    <a:off x="10813945" y="3258354"/>
                    <a:ext cx="607047" cy="500757"/>
                  </a:xfrm>
                  <a:prstGeom prst="round2SameRect">
                    <a:avLst>
                      <a:gd name="adj1" fmla="val 33"/>
                      <a:gd name="adj2" fmla="val 25726"/>
                    </a:avLst>
                  </a:prstGeom>
                  <a:solidFill>
                    <a:srgbClr val="8D8787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62" name="Afgeschuind hoek zelfde zijde rechthoek 961"/>
                <p:cNvSpPr/>
                <p:nvPr/>
              </p:nvSpPr>
              <p:spPr>
                <a:xfrm rot="10800000">
                  <a:off x="9191535" y="2863038"/>
                  <a:ext cx="1787347" cy="429491"/>
                </a:xfrm>
                <a:prstGeom prst="snip2SameRect">
                  <a:avLst>
                    <a:gd name="adj1" fmla="val 50000"/>
                    <a:gd name="adj2" fmla="val 50000"/>
                  </a:avLst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966" name="Rechthoek 965"/>
              <p:cNvSpPr/>
              <p:nvPr/>
            </p:nvSpPr>
            <p:spPr>
              <a:xfrm>
                <a:off x="9502751" y="491161"/>
                <a:ext cx="2260815" cy="1210566"/>
              </a:xfrm>
              <a:prstGeom prst="rect">
                <a:avLst/>
              </a:prstGeom>
              <a:solidFill>
                <a:srgbClr val="BCB8B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>
                  <a:solidFill>
                    <a:schemeClr val="tx1"/>
                  </a:solidFill>
                </a:endParaRPr>
              </a:p>
            </p:txBody>
          </p:sp>
          <p:sp>
            <p:nvSpPr>
              <p:cNvPr id="967" name="Rechthoek 966"/>
              <p:cNvSpPr/>
              <p:nvPr/>
            </p:nvSpPr>
            <p:spPr>
              <a:xfrm>
                <a:off x="10655109" y="491161"/>
                <a:ext cx="1108455" cy="1210566"/>
              </a:xfrm>
              <a:prstGeom prst="rect">
                <a:avLst/>
              </a:prstGeom>
              <a:solidFill>
                <a:srgbClr val="B4B0B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sp>
          <p:nvSpPr>
            <p:cNvPr id="969" name="Ovaal 968"/>
            <p:cNvSpPr/>
            <p:nvPr/>
          </p:nvSpPr>
          <p:spPr>
            <a:xfrm>
              <a:off x="11590019" y="2002700"/>
              <a:ext cx="239914" cy="23991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977" name="Groep 976"/>
            <p:cNvGrpSpPr/>
            <p:nvPr/>
          </p:nvGrpSpPr>
          <p:grpSpPr>
            <a:xfrm>
              <a:off x="9999469" y="1844799"/>
              <a:ext cx="1336534" cy="148578"/>
              <a:chOff x="10029532" y="1845535"/>
              <a:chExt cx="1323301" cy="147107"/>
            </a:xfrm>
          </p:grpSpPr>
          <p:sp>
            <p:nvSpPr>
              <p:cNvPr id="970" name="Ovaal 969"/>
              <p:cNvSpPr/>
              <p:nvPr/>
            </p:nvSpPr>
            <p:spPr>
              <a:xfrm>
                <a:off x="10029532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1" name="Rechthoek 970"/>
              <p:cNvSpPr/>
              <p:nvPr/>
            </p:nvSpPr>
            <p:spPr>
              <a:xfrm>
                <a:off x="10501794" y="1845535"/>
                <a:ext cx="384674" cy="147107"/>
              </a:xfrm>
              <a:prstGeom prst="rect">
                <a:avLst/>
              </a:prstGeom>
              <a:solidFill>
                <a:srgbClr val="587A57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2" name="Ovaal 971"/>
              <p:cNvSpPr/>
              <p:nvPr/>
            </p:nvSpPr>
            <p:spPr>
              <a:xfrm>
                <a:off x="10171613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3" name="Ovaal 972"/>
              <p:cNvSpPr/>
              <p:nvPr/>
            </p:nvSpPr>
            <p:spPr>
              <a:xfrm>
                <a:off x="10317812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4" name="Ovaal 973"/>
              <p:cNvSpPr/>
              <p:nvPr/>
            </p:nvSpPr>
            <p:spPr>
              <a:xfrm>
                <a:off x="10967597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5" name="Ovaal 974"/>
              <p:cNvSpPr/>
              <p:nvPr/>
            </p:nvSpPr>
            <p:spPr>
              <a:xfrm>
                <a:off x="11109678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6" name="Ovaal 975"/>
              <p:cNvSpPr/>
              <p:nvPr/>
            </p:nvSpPr>
            <p:spPr>
              <a:xfrm>
                <a:off x="11255877" y="1869681"/>
                <a:ext cx="96956" cy="9695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26" name="Groep 25"/>
          <p:cNvGrpSpPr/>
          <p:nvPr/>
        </p:nvGrpSpPr>
        <p:grpSpPr>
          <a:xfrm rot="21480000">
            <a:off x="190084" y="2637372"/>
            <a:ext cx="2241155" cy="3306824"/>
            <a:chOff x="158000" y="2637372"/>
            <a:chExt cx="2241155" cy="3306824"/>
          </a:xfrm>
        </p:grpSpPr>
        <p:grpSp>
          <p:nvGrpSpPr>
            <p:cNvPr id="918" name="Groep 917"/>
            <p:cNvGrpSpPr/>
            <p:nvPr/>
          </p:nvGrpSpPr>
          <p:grpSpPr>
            <a:xfrm rot="1800000">
              <a:off x="158000" y="2787950"/>
              <a:ext cx="2101708" cy="1682496"/>
              <a:chOff x="6989912" y="963167"/>
              <a:chExt cx="2101708" cy="1682496"/>
            </a:xfrm>
          </p:grpSpPr>
          <p:sp>
            <p:nvSpPr>
              <p:cNvPr id="919" name="Rechthoek 918"/>
              <p:cNvSpPr/>
              <p:nvPr/>
            </p:nvSpPr>
            <p:spPr>
              <a:xfrm rot="900000">
                <a:off x="7200900" y="963167"/>
                <a:ext cx="1682496" cy="1682496"/>
              </a:xfrm>
              <a:prstGeom prst="rect">
                <a:avLst/>
              </a:prstGeom>
              <a:solidFill>
                <a:srgbClr val="8F10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0" name="Rechthoek 919"/>
              <p:cNvSpPr/>
              <p:nvPr/>
            </p:nvSpPr>
            <p:spPr>
              <a:xfrm rot="900000">
                <a:off x="7409124" y="987990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1" name="Rechthoek 920"/>
              <p:cNvSpPr/>
              <p:nvPr/>
            </p:nvSpPr>
            <p:spPr>
              <a:xfrm rot="900000">
                <a:off x="7092994" y="1777911"/>
                <a:ext cx="1682496" cy="856974"/>
              </a:xfrm>
              <a:prstGeom prst="rect">
                <a:avLst/>
              </a:prstGeom>
              <a:solidFill>
                <a:srgbClr val="9711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2" name="Rechthoek 921"/>
              <p:cNvSpPr/>
              <p:nvPr/>
            </p:nvSpPr>
            <p:spPr>
              <a:xfrm rot="900000">
                <a:off x="6989912" y="2548855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923" name="Groep 922"/>
            <p:cNvGrpSpPr/>
            <p:nvPr/>
          </p:nvGrpSpPr>
          <p:grpSpPr>
            <a:xfrm rot="360000">
              <a:off x="525184" y="3915214"/>
              <a:ext cx="1873971" cy="2028982"/>
              <a:chOff x="2061170" y="654641"/>
              <a:chExt cx="2743681" cy="2970633"/>
            </a:xfrm>
          </p:grpSpPr>
          <p:sp>
            <p:nvSpPr>
              <p:cNvPr id="924" name="Ovaal 923"/>
              <p:cNvSpPr/>
              <p:nvPr/>
            </p:nvSpPr>
            <p:spPr>
              <a:xfrm>
                <a:off x="2061170" y="881593"/>
                <a:ext cx="2743681" cy="2743681"/>
              </a:xfrm>
              <a:prstGeom prst="ellipse">
                <a:avLst/>
              </a:prstGeom>
              <a:solidFill>
                <a:srgbClr val="587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5" name="Ovaal 924"/>
              <p:cNvSpPr/>
              <p:nvPr/>
            </p:nvSpPr>
            <p:spPr>
              <a:xfrm>
                <a:off x="2365998" y="1292213"/>
                <a:ext cx="2164703" cy="2164703"/>
              </a:xfrm>
              <a:prstGeom prst="ellipse">
                <a:avLst/>
              </a:prstGeom>
              <a:solidFill>
                <a:srgbClr val="4865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6" name="Ovaal 925"/>
              <p:cNvSpPr/>
              <p:nvPr/>
            </p:nvSpPr>
            <p:spPr>
              <a:xfrm>
                <a:off x="2365998" y="1171081"/>
                <a:ext cx="2164703" cy="2164703"/>
              </a:xfrm>
              <a:prstGeom prst="ellipse">
                <a:avLst/>
              </a:prstGeom>
              <a:solidFill>
                <a:srgbClr val="E9E1DE"/>
              </a:solidFill>
              <a:ln>
                <a:solidFill>
                  <a:srgbClr val="BDAD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927" name="Groep 926"/>
              <p:cNvGrpSpPr/>
              <p:nvPr/>
            </p:nvGrpSpPr>
            <p:grpSpPr>
              <a:xfrm>
                <a:off x="2553849" y="1358934"/>
                <a:ext cx="1789001" cy="1788999"/>
                <a:chOff x="2526744" y="1331829"/>
                <a:chExt cx="1843210" cy="1843208"/>
              </a:xfrm>
            </p:grpSpPr>
            <p:sp>
              <p:nvSpPr>
                <p:cNvPr id="944" name="Ovaal 943"/>
                <p:cNvSpPr/>
                <p:nvPr/>
              </p:nvSpPr>
              <p:spPr>
                <a:xfrm>
                  <a:off x="2526744" y="1331829"/>
                  <a:ext cx="1843210" cy="1843208"/>
                </a:xfrm>
                <a:prstGeom prst="ellipse">
                  <a:avLst/>
                </a:prstGeom>
                <a:solidFill>
                  <a:srgbClr val="75584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5" name="Ovaal 944"/>
                <p:cNvSpPr/>
                <p:nvPr/>
              </p:nvSpPr>
              <p:spPr>
                <a:xfrm>
                  <a:off x="2526744" y="1420225"/>
                  <a:ext cx="1843210" cy="1754812"/>
                </a:xfrm>
                <a:prstGeom prst="ellipse">
                  <a:avLst/>
                </a:pr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928" name="Rond hoek zelfde zijde rechthoek 927"/>
              <p:cNvSpPr/>
              <p:nvPr/>
            </p:nvSpPr>
            <p:spPr>
              <a:xfrm rot="720000">
                <a:off x="3527209" y="654641"/>
                <a:ext cx="450170" cy="597882"/>
              </a:xfrm>
              <a:prstGeom prst="round2SameRect">
                <a:avLst>
                  <a:gd name="adj1" fmla="val 38002"/>
                  <a:gd name="adj2" fmla="val 0"/>
                </a:avLst>
              </a:prstGeom>
              <a:solidFill>
                <a:srgbClr val="E9E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929" name="Groep 928"/>
              <p:cNvGrpSpPr/>
              <p:nvPr/>
            </p:nvGrpSpPr>
            <p:grpSpPr>
              <a:xfrm>
                <a:off x="2771037" y="1656257"/>
                <a:ext cx="1341601" cy="1300401"/>
                <a:chOff x="1195754" y="-1378636"/>
                <a:chExt cx="1785671" cy="1730834"/>
              </a:xfrm>
              <a:solidFill>
                <a:srgbClr val="A98D7E"/>
              </a:solidFill>
            </p:grpSpPr>
            <p:sp>
              <p:nvSpPr>
                <p:cNvPr id="941" name="Maan 940"/>
                <p:cNvSpPr/>
                <p:nvPr/>
              </p:nvSpPr>
              <p:spPr>
                <a:xfrm>
                  <a:off x="1195754" y="-1378634"/>
                  <a:ext cx="865416" cy="1730832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2" name="Maan 941"/>
                <p:cNvSpPr/>
                <p:nvPr/>
              </p:nvSpPr>
              <p:spPr>
                <a:xfrm rot="10800000">
                  <a:off x="2292107" y="-1378636"/>
                  <a:ext cx="689318" cy="1378635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3" name="Maan 942"/>
                <p:cNvSpPr/>
                <p:nvPr/>
              </p:nvSpPr>
              <p:spPr>
                <a:xfrm rot="21580552">
                  <a:off x="1581094" y="-956545"/>
                  <a:ext cx="477379" cy="954757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30" name="Groep 929"/>
              <p:cNvGrpSpPr/>
              <p:nvPr/>
            </p:nvGrpSpPr>
            <p:grpSpPr>
              <a:xfrm>
                <a:off x="2889064" y="1806120"/>
                <a:ext cx="1027026" cy="1136833"/>
                <a:chOff x="2936165" y="1740351"/>
                <a:chExt cx="1027026" cy="1136833"/>
              </a:xfrm>
            </p:grpSpPr>
            <p:sp>
              <p:nvSpPr>
                <p:cNvPr id="931" name="Afgeronde rechthoek 930"/>
                <p:cNvSpPr/>
                <p:nvPr/>
              </p:nvSpPr>
              <p:spPr>
                <a:xfrm rot="20400000">
                  <a:off x="3525604" y="174035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2" name="Afgeronde rechthoek 931"/>
                <p:cNvSpPr/>
                <p:nvPr/>
              </p:nvSpPr>
              <p:spPr>
                <a:xfrm rot="6000000">
                  <a:off x="3257645" y="2235899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3" name="Afgeronde rechthoek 932"/>
                <p:cNvSpPr/>
                <p:nvPr/>
              </p:nvSpPr>
              <p:spPr>
                <a:xfrm rot="1500000">
                  <a:off x="3688455" y="214506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4" name="Afgeronde rechthoek 933"/>
                <p:cNvSpPr/>
                <p:nvPr/>
              </p:nvSpPr>
              <p:spPr>
                <a:xfrm rot="3300000">
                  <a:off x="2905680" y="1802904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5" name="Vrije vorm 934"/>
                <p:cNvSpPr/>
                <p:nvPr/>
              </p:nvSpPr>
              <p:spPr>
                <a:xfrm>
                  <a:off x="2937451" y="1847751"/>
                  <a:ext cx="326910" cy="298483"/>
                </a:xfrm>
                <a:custGeom>
                  <a:avLst/>
                  <a:gdLst>
                    <a:gd name="connsiteX0" fmla="*/ 0 w 326910"/>
                    <a:gd name="connsiteY0" fmla="*/ 213202 h 298483"/>
                    <a:gd name="connsiteX1" fmla="*/ 326910 w 326910"/>
                    <a:gd name="connsiteY1" fmla="*/ 0 h 298483"/>
                    <a:gd name="connsiteX2" fmla="*/ 322172 w 326910"/>
                    <a:gd name="connsiteY2" fmla="*/ 113708 h 298483"/>
                    <a:gd name="connsiteX3" fmla="*/ 80543 w 326910"/>
                    <a:gd name="connsiteY3" fmla="*/ 298483 h 298483"/>
                    <a:gd name="connsiteX4" fmla="*/ 0 w 326910"/>
                    <a:gd name="connsiteY4" fmla="*/ 213202 h 298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910" h="298483">
                      <a:moveTo>
                        <a:pt x="0" y="213202"/>
                      </a:moveTo>
                      <a:lnTo>
                        <a:pt x="326910" y="0"/>
                      </a:lnTo>
                      <a:lnTo>
                        <a:pt x="322172" y="113708"/>
                      </a:lnTo>
                      <a:lnTo>
                        <a:pt x="80543" y="298483"/>
                      </a:lnTo>
                      <a:lnTo>
                        <a:pt x="0" y="21320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6" name="Vrije vorm 935"/>
                <p:cNvSpPr/>
                <p:nvPr/>
              </p:nvSpPr>
              <p:spPr>
                <a:xfrm>
                  <a:off x="3458611" y="1880916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7" name="Vrije vorm 936"/>
                <p:cNvSpPr/>
                <p:nvPr/>
              </p:nvSpPr>
              <p:spPr>
                <a:xfrm>
                  <a:off x="3294196" y="2374658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8" name="Vrije vorm 937"/>
                <p:cNvSpPr/>
                <p:nvPr/>
              </p:nvSpPr>
              <p:spPr>
                <a:xfrm rot="1800000">
                  <a:off x="3622067" y="2290693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39" name="Afgeronde rechthoek 938"/>
                <p:cNvSpPr/>
                <p:nvPr/>
              </p:nvSpPr>
              <p:spPr>
                <a:xfrm rot="20400000">
                  <a:off x="3638174" y="2532893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0" name="Vrije vorm 939"/>
                <p:cNvSpPr/>
                <p:nvPr/>
              </p:nvSpPr>
              <p:spPr>
                <a:xfrm>
                  <a:off x="3571181" y="2673458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" name="Groep 5"/>
            <p:cNvGrpSpPr/>
            <p:nvPr/>
          </p:nvGrpSpPr>
          <p:grpSpPr>
            <a:xfrm>
              <a:off x="517025" y="2637372"/>
              <a:ext cx="1424014" cy="1294361"/>
              <a:chOff x="575795" y="3130016"/>
              <a:chExt cx="1424014" cy="1294361"/>
            </a:xfrm>
          </p:grpSpPr>
          <p:grpSp>
            <p:nvGrpSpPr>
              <p:cNvPr id="946" name="Groep 945"/>
              <p:cNvGrpSpPr/>
              <p:nvPr/>
            </p:nvGrpSpPr>
            <p:grpSpPr>
              <a:xfrm>
                <a:off x="575795" y="3327273"/>
                <a:ext cx="1098676" cy="1097104"/>
                <a:chOff x="4719638" y="3827463"/>
                <a:chExt cx="1109663" cy="1108075"/>
              </a:xfrm>
            </p:grpSpPr>
            <p:sp>
              <p:nvSpPr>
                <p:cNvPr id="947" name="Freeform 174"/>
                <p:cNvSpPr>
                  <a:spLocks/>
                </p:cNvSpPr>
                <p:nvPr/>
              </p:nvSpPr>
              <p:spPr bwMode="auto">
                <a:xfrm>
                  <a:off x="4719638" y="3827463"/>
                  <a:ext cx="1109663" cy="1108075"/>
                </a:xfrm>
                <a:custGeom>
                  <a:avLst/>
                  <a:gdLst>
                    <a:gd name="T0" fmla="*/ 387 w 699"/>
                    <a:gd name="T1" fmla="*/ 12 h 698"/>
                    <a:gd name="T2" fmla="*/ 419 w 699"/>
                    <a:gd name="T3" fmla="*/ 50 h 698"/>
                    <a:gd name="T4" fmla="*/ 448 w 699"/>
                    <a:gd name="T5" fmla="*/ 88 h 698"/>
                    <a:gd name="T6" fmla="*/ 477 w 699"/>
                    <a:gd name="T7" fmla="*/ 88 h 698"/>
                    <a:gd name="T8" fmla="*/ 498 w 699"/>
                    <a:gd name="T9" fmla="*/ 85 h 698"/>
                    <a:gd name="T10" fmla="*/ 538 w 699"/>
                    <a:gd name="T11" fmla="*/ 87 h 698"/>
                    <a:gd name="T12" fmla="*/ 584 w 699"/>
                    <a:gd name="T13" fmla="*/ 92 h 698"/>
                    <a:gd name="T14" fmla="*/ 612 w 699"/>
                    <a:gd name="T15" fmla="*/ 129 h 698"/>
                    <a:gd name="T16" fmla="*/ 605 w 699"/>
                    <a:gd name="T17" fmla="*/ 174 h 698"/>
                    <a:gd name="T18" fmla="*/ 612 w 699"/>
                    <a:gd name="T19" fmla="*/ 215 h 698"/>
                    <a:gd name="T20" fmla="*/ 592 w 699"/>
                    <a:gd name="T21" fmla="*/ 248 h 698"/>
                    <a:gd name="T22" fmla="*/ 629 w 699"/>
                    <a:gd name="T23" fmla="*/ 256 h 698"/>
                    <a:gd name="T24" fmla="*/ 654 w 699"/>
                    <a:gd name="T25" fmla="*/ 291 h 698"/>
                    <a:gd name="T26" fmla="*/ 696 w 699"/>
                    <a:gd name="T27" fmla="*/ 329 h 698"/>
                    <a:gd name="T28" fmla="*/ 686 w 699"/>
                    <a:gd name="T29" fmla="*/ 385 h 698"/>
                    <a:gd name="T30" fmla="*/ 648 w 699"/>
                    <a:gd name="T31" fmla="*/ 418 h 698"/>
                    <a:gd name="T32" fmla="*/ 613 w 699"/>
                    <a:gd name="T33" fmla="*/ 447 h 698"/>
                    <a:gd name="T34" fmla="*/ 599 w 699"/>
                    <a:gd name="T35" fmla="*/ 455 h 698"/>
                    <a:gd name="T36" fmla="*/ 614 w 699"/>
                    <a:gd name="T37" fmla="*/ 496 h 698"/>
                    <a:gd name="T38" fmla="*/ 612 w 699"/>
                    <a:gd name="T39" fmla="*/ 538 h 698"/>
                    <a:gd name="T40" fmla="*/ 606 w 699"/>
                    <a:gd name="T41" fmla="*/ 583 h 698"/>
                    <a:gd name="T42" fmla="*/ 571 w 699"/>
                    <a:gd name="T43" fmla="*/ 612 h 698"/>
                    <a:gd name="T44" fmla="*/ 524 w 699"/>
                    <a:gd name="T45" fmla="*/ 605 h 698"/>
                    <a:gd name="T46" fmla="*/ 495 w 699"/>
                    <a:gd name="T47" fmla="*/ 612 h 698"/>
                    <a:gd name="T48" fmla="*/ 451 w 699"/>
                    <a:gd name="T49" fmla="*/ 592 h 698"/>
                    <a:gd name="T50" fmla="*/ 432 w 699"/>
                    <a:gd name="T51" fmla="*/ 640 h 698"/>
                    <a:gd name="T52" fmla="*/ 400 w 699"/>
                    <a:gd name="T53" fmla="*/ 672 h 698"/>
                    <a:gd name="T54" fmla="*/ 350 w 699"/>
                    <a:gd name="T55" fmla="*/ 698 h 698"/>
                    <a:gd name="T56" fmla="*/ 300 w 699"/>
                    <a:gd name="T57" fmla="*/ 671 h 698"/>
                    <a:gd name="T58" fmla="*/ 269 w 699"/>
                    <a:gd name="T59" fmla="*/ 640 h 698"/>
                    <a:gd name="T60" fmla="*/ 250 w 699"/>
                    <a:gd name="T61" fmla="*/ 592 h 698"/>
                    <a:gd name="T62" fmla="*/ 205 w 699"/>
                    <a:gd name="T63" fmla="*/ 613 h 698"/>
                    <a:gd name="T64" fmla="*/ 176 w 699"/>
                    <a:gd name="T65" fmla="*/ 605 h 698"/>
                    <a:gd name="T66" fmla="*/ 130 w 699"/>
                    <a:gd name="T67" fmla="*/ 612 h 698"/>
                    <a:gd name="T68" fmla="*/ 93 w 699"/>
                    <a:gd name="T69" fmla="*/ 584 h 698"/>
                    <a:gd name="T70" fmla="*/ 88 w 699"/>
                    <a:gd name="T71" fmla="*/ 538 h 698"/>
                    <a:gd name="T72" fmla="*/ 87 w 699"/>
                    <a:gd name="T73" fmla="*/ 498 h 698"/>
                    <a:gd name="T74" fmla="*/ 102 w 699"/>
                    <a:gd name="T75" fmla="*/ 455 h 698"/>
                    <a:gd name="T76" fmla="*/ 87 w 699"/>
                    <a:gd name="T77" fmla="*/ 448 h 698"/>
                    <a:gd name="T78" fmla="*/ 50 w 699"/>
                    <a:gd name="T79" fmla="*/ 419 h 698"/>
                    <a:gd name="T80" fmla="*/ 13 w 699"/>
                    <a:gd name="T81" fmla="*/ 387 h 698"/>
                    <a:gd name="T82" fmla="*/ 4 w 699"/>
                    <a:gd name="T83" fmla="*/ 329 h 698"/>
                    <a:gd name="T84" fmla="*/ 46 w 699"/>
                    <a:gd name="T85" fmla="*/ 292 h 698"/>
                    <a:gd name="T86" fmla="*/ 71 w 699"/>
                    <a:gd name="T87" fmla="*/ 258 h 698"/>
                    <a:gd name="T88" fmla="*/ 106 w 699"/>
                    <a:gd name="T89" fmla="*/ 249 h 698"/>
                    <a:gd name="T90" fmla="*/ 87 w 699"/>
                    <a:gd name="T91" fmla="*/ 216 h 698"/>
                    <a:gd name="T92" fmla="*/ 93 w 699"/>
                    <a:gd name="T93" fmla="*/ 174 h 698"/>
                    <a:gd name="T94" fmla="*/ 87 w 699"/>
                    <a:gd name="T95" fmla="*/ 129 h 698"/>
                    <a:gd name="T96" fmla="*/ 116 w 699"/>
                    <a:gd name="T97" fmla="*/ 93 h 698"/>
                    <a:gd name="T98" fmla="*/ 160 w 699"/>
                    <a:gd name="T99" fmla="*/ 87 h 698"/>
                    <a:gd name="T100" fmla="*/ 201 w 699"/>
                    <a:gd name="T101" fmla="*/ 87 h 698"/>
                    <a:gd name="T102" fmla="*/ 220 w 699"/>
                    <a:gd name="T103" fmla="*/ 88 h 698"/>
                    <a:gd name="T104" fmla="*/ 249 w 699"/>
                    <a:gd name="T105" fmla="*/ 89 h 698"/>
                    <a:gd name="T106" fmla="*/ 279 w 699"/>
                    <a:gd name="T107" fmla="*/ 50 h 698"/>
                    <a:gd name="T108" fmla="*/ 313 w 699"/>
                    <a:gd name="T109" fmla="*/ 12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99" h="698">
                      <a:moveTo>
                        <a:pt x="350" y="0"/>
                      </a:moveTo>
                      <a:lnTo>
                        <a:pt x="370" y="3"/>
                      </a:lnTo>
                      <a:lnTo>
                        <a:pt x="387" y="12"/>
                      </a:lnTo>
                      <a:lnTo>
                        <a:pt x="400" y="27"/>
                      </a:lnTo>
                      <a:lnTo>
                        <a:pt x="408" y="45"/>
                      </a:lnTo>
                      <a:lnTo>
                        <a:pt x="419" y="50"/>
                      </a:lnTo>
                      <a:lnTo>
                        <a:pt x="431" y="58"/>
                      </a:lnTo>
                      <a:lnTo>
                        <a:pt x="442" y="72"/>
                      </a:lnTo>
                      <a:lnTo>
                        <a:pt x="448" y="88"/>
                      </a:lnTo>
                      <a:lnTo>
                        <a:pt x="449" y="105"/>
                      </a:lnTo>
                      <a:lnTo>
                        <a:pt x="462" y="95"/>
                      </a:lnTo>
                      <a:lnTo>
                        <a:pt x="477" y="88"/>
                      </a:lnTo>
                      <a:lnTo>
                        <a:pt x="495" y="85"/>
                      </a:lnTo>
                      <a:lnTo>
                        <a:pt x="497" y="85"/>
                      </a:lnTo>
                      <a:lnTo>
                        <a:pt x="498" y="85"/>
                      </a:lnTo>
                      <a:lnTo>
                        <a:pt x="511" y="87"/>
                      </a:lnTo>
                      <a:lnTo>
                        <a:pt x="524" y="93"/>
                      </a:lnTo>
                      <a:lnTo>
                        <a:pt x="538" y="87"/>
                      </a:lnTo>
                      <a:lnTo>
                        <a:pt x="554" y="84"/>
                      </a:lnTo>
                      <a:lnTo>
                        <a:pt x="570" y="87"/>
                      </a:lnTo>
                      <a:lnTo>
                        <a:pt x="584" y="92"/>
                      </a:lnTo>
                      <a:lnTo>
                        <a:pt x="596" y="102"/>
                      </a:lnTo>
                      <a:lnTo>
                        <a:pt x="606" y="114"/>
                      </a:lnTo>
                      <a:lnTo>
                        <a:pt x="612" y="129"/>
                      </a:lnTo>
                      <a:lnTo>
                        <a:pt x="614" y="144"/>
                      </a:lnTo>
                      <a:lnTo>
                        <a:pt x="612" y="160"/>
                      </a:lnTo>
                      <a:lnTo>
                        <a:pt x="605" y="174"/>
                      </a:lnTo>
                      <a:lnTo>
                        <a:pt x="610" y="186"/>
                      </a:lnTo>
                      <a:lnTo>
                        <a:pt x="613" y="201"/>
                      </a:lnTo>
                      <a:lnTo>
                        <a:pt x="612" y="215"/>
                      </a:lnTo>
                      <a:lnTo>
                        <a:pt x="606" y="229"/>
                      </a:lnTo>
                      <a:lnTo>
                        <a:pt x="597" y="243"/>
                      </a:lnTo>
                      <a:lnTo>
                        <a:pt x="592" y="248"/>
                      </a:lnTo>
                      <a:lnTo>
                        <a:pt x="597" y="248"/>
                      </a:lnTo>
                      <a:lnTo>
                        <a:pt x="613" y="249"/>
                      </a:lnTo>
                      <a:lnTo>
                        <a:pt x="629" y="256"/>
                      </a:lnTo>
                      <a:lnTo>
                        <a:pt x="641" y="266"/>
                      </a:lnTo>
                      <a:lnTo>
                        <a:pt x="650" y="278"/>
                      </a:lnTo>
                      <a:lnTo>
                        <a:pt x="654" y="291"/>
                      </a:lnTo>
                      <a:lnTo>
                        <a:pt x="672" y="299"/>
                      </a:lnTo>
                      <a:lnTo>
                        <a:pt x="686" y="312"/>
                      </a:lnTo>
                      <a:lnTo>
                        <a:pt x="696" y="329"/>
                      </a:lnTo>
                      <a:lnTo>
                        <a:pt x="699" y="349"/>
                      </a:lnTo>
                      <a:lnTo>
                        <a:pt x="696" y="368"/>
                      </a:lnTo>
                      <a:lnTo>
                        <a:pt x="686" y="385"/>
                      </a:lnTo>
                      <a:lnTo>
                        <a:pt x="672" y="398"/>
                      </a:lnTo>
                      <a:lnTo>
                        <a:pt x="654" y="406"/>
                      </a:lnTo>
                      <a:lnTo>
                        <a:pt x="648" y="418"/>
                      </a:lnTo>
                      <a:lnTo>
                        <a:pt x="641" y="430"/>
                      </a:lnTo>
                      <a:lnTo>
                        <a:pt x="629" y="440"/>
                      </a:lnTo>
                      <a:lnTo>
                        <a:pt x="613" y="447"/>
                      </a:lnTo>
                      <a:lnTo>
                        <a:pt x="597" y="449"/>
                      </a:lnTo>
                      <a:lnTo>
                        <a:pt x="593" y="449"/>
                      </a:lnTo>
                      <a:lnTo>
                        <a:pt x="599" y="455"/>
                      </a:lnTo>
                      <a:lnTo>
                        <a:pt x="608" y="466"/>
                      </a:lnTo>
                      <a:lnTo>
                        <a:pt x="613" y="481"/>
                      </a:lnTo>
                      <a:lnTo>
                        <a:pt x="614" y="496"/>
                      </a:lnTo>
                      <a:lnTo>
                        <a:pt x="612" y="511"/>
                      </a:lnTo>
                      <a:lnTo>
                        <a:pt x="606" y="524"/>
                      </a:lnTo>
                      <a:lnTo>
                        <a:pt x="612" y="538"/>
                      </a:lnTo>
                      <a:lnTo>
                        <a:pt x="614" y="554"/>
                      </a:lnTo>
                      <a:lnTo>
                        <a:pt x="612" y="570"/>
                      </a:lnTo>
                      <a:lnTo>
                        <a:pt x="606" y="583"/>
                      </a:lnTo>
                      <a:lnTo>
                        <a:pt x="597" y="596"/>
                      </a:lnTo>
                      <a:lnTo>
                        <a:pt x="584" y="605"/>
                      </a:lnTo>
                      <a:lnTo>
                        <a:pt x="571" y="612"/>
                      </a:lnTo>
                      <a:lnTo>
                        <a:pt x="555" y="613"/>
                      </a:lnTo>
                      <a:lnTo>
                        <a:pt x="540" y="610"/>
                      </a:lnTo>
                      <a:lnTo>
                        <a:pt x="524" y="605"/>
                      </a:lnTo>
                      <a:lnTo>
                        <a:pt x="512" y="609"/>
                      </a:lnTo>
                      <a:lnTo>
                        <a:pt x="499" y="612"/>
                      </a:lnTo>
                      <a:lnTo>
                        <a:pt x="495" y="612"/>
                      </a:lnTo>
                      <a:lnTo>
                        <a:pt x="478" y="609"/>
                      </a:lnTo>
                      <a:lnTo>
                        <a:pt x="464" y="603"/>
                      </a:lnTo>
                      <a:lnTo>
                        <a:pt x="451" y="592"/>
                      </a:lnTo>
                      <a:lnTo>
                        <a:pt x="449" y="609"/>
                      </a:lnTo>
                      <a:lnTo>
                        <a:pt x="444" y="626"/>
                      </a:lnTo>
                      <a:lnTo>
                        <a:pt x="432" y="640"/>
                      </a:lnTo>
                      <a:lnTo>
                        <a:pt x="421" y="648"/>
                      </a:lnTo>
                      <a:lnTo>
                        <a:pt x="408" y="654"/>
                      </a:lnTo>
                      <a:lnTo>
                        <a:pt x="400" y="672"/>
                      </a:lnTo>
                      <a:lnTo>
                        <a:pt x="387" y="685"/>
                      </a:lnTo>
                      <a:lnTo>
                        <a:pt x="370" y="695"/>
                      </a:lnTo>
                      <a:lnTo>
                        <a:pt x="350" y="698"/>
                      </a:lnTo>
                      <a:lnTo>
                        <a:pt x="330" y="694"/>
                      </a:lnTo>
                      <a:lnTo>
                        <a:pt x="313" y="685"/>
                      </a:lnTo>
                      <a:lnTo>
                        <a:pt x="300" y="671"/>
                      </a:lnTo>
                      <a:lnTo>
                        <a:pt x="292" y="654"/>
                      </a:lnTo>
                      <a:lnTo>
                        <a:pt x="281" y="648"/>
                      </a:lnTo>
                      <a:lnTo>
                        <a:pt x="269" y="640"/>
                      </a:lnTo>
                      <a:lnTo>
                        <a:pt x="258" y="626"/>
                      </a:lnTo>
                      <a:lnTo>
                        <a:pt x="252" y="609"/>
                      </a:lnTo>
                      <a:lnTo>
                        <a:pt x="250" y="592"/>
                      </a:lnTo>
                      <a:lnTo>
                        <a:pt x="237" y="604"/>
                      </a:lnTo>
                      <a:lnTo>
                        <a:pt x="223" y="610"/>
                      </a:lnTo>
                      <a:lnTo>
                        <a:pt x="205" y="613"/>
                      </a:lnTo>
                      <a:lnTo>
                        <a:pt x="202" y="613"/>
                      </a:lnTo>
                      <a:lnTo>
                        <a:pt x="189" y="610"/>
                      </a:lnTo>
                      <a:lnTo>
                        <a:pt x="176" y="605"/>
                      </a:lnTo>
                      <a:lnTo>
                        <a:pt x="161" y="612"/>
                      </a:lnTo>
                      <a:lnTo>
                        <a:pt x="144" y="613"/>
                      </a:lnTo>
                      <a:lnTo>
                        <a:pt x="130" y="612"/>
                      </a:lnTo>
                      <a:lnTo>
                        <a:pt x="116" y="605"/>
                      </a:lnTo>
                      <a:lnTo>
                        <a:pt x="102" y="596"/>
                      </a:lnTo>
                      <a:lnTo>
                        <a:pt x="93" y="584"/>
                      </a:lnTo>
                      <a:lnTo>
                        <a:pt x="88" y="570"/>
                      </a:lnTo>
                      <a:lnTo>
                        <a:pt x="85" y="554"/>
                      </a:lnTo>
                      <a:lnTo>
                        <a:pt x="88" y="538"/>
                      </a:lnTo>
                      <a:lnTo>
                        <a:pt x="95" y="524"/>
                      </a:lnTo>
                      <a:lnTo>
                        <a:pt x="89" y="511"/>
                      </a:lnTo>
                      <a:lnTo>
                        <a:pt x="87" y="498"/>
                      </a:lnTo>
                      <a:lnTo>
                        <a:pt x="88" y="482"/>
                      </a:lnTo>
                      <a:lnTo>
                        <a:pt x="93" y="468"/>
                      </a:lnTo>
                      <a:lnTo>
                        <a:pt x="102" y="455"/>
                      </a:lnTo>
                      <a:lnTo>
                        <a:pt x="108" y="451"/>
                      </a:lnTo>
                      <a:lnTo>
                        <a:pt x="102" y="451"/>
                      </a:lnTo>
                      <a:lnTo>
                        <a:pt x="87" y="448"/>
                      </a:lnTo>
                      <a:lnTo>
                        <a:pt x="71" y="442"/>
                      </a:lnTo>
                      <a:lnTo>
                        <a:pt x="59" y="431"/>
                      </a:lnTo>
                      <a:lnTo>
                        <a:pt x="50" y="419"/>
                      </a:lnTo>
                      <a:lnTo>
                        <a:pt x="45" y="406"/>
                      </a:lnTo>
                      <a:lnTo>
                        <a:pt x="28" y="398"/>
                      </a:lnTo>
                      <a:lnTo>
                        <a:pt x="13" y="387"/>
                      </a:lnTo>
                      <a:lnTo>
                        <a:pt x="4" y="370"/>
                      </a:lnTo>
                      <a:lnTo>
                        <a:pt x="0" y="350"/>
                      </a:lnTo>
                      <a:lnTo>
                        <a:pt x="4" y="329"/>
                      </a:lnTo>
                      <a:lnTo>
                        <a:pt x="13" y="312"/>
                      </a:lnTo>
                      <a:lnTo>
                        <a:pt x="28" y="300"/>
                      </a:lnTo>
                      <a:lnTo>
                        <a:pt x="46" y="292"/>
                      </a:lnTo>
                      <a:lnTo>
                        <a:pt x="51" y="279"/>
                      </a:lnTo>
                      <a:lnTo>
                        <a:pt x="59" y="269"/>
                      </a:lnTo>
                      <a:lnTo>
                        <a:pt x="71" y="258"/>
                      </a:lnTo>
                      <a:lnTo>
                        <a:pt x="87" y="252"/>
                      </a:lnTo>
                      <a:lnTo>
                        <a:pt x="102" y="249"/>
                      </a:lnTo>
                      <a:lnTo>
                        <a:pt x="106" y="249"/>
                      </a:lnTo>
                      <a:lnTo>
                        <a:pt x="101" y="244"/>
                      </a:lnTo>
                      <a:lnTo>
                        <a:pt x="92" y="231"/>
                      </a:lnTo>
                      <a:lnTo>
                        <a:pt x="87" y="216"/>
                      </a:lnTo>
                      <a:lnTo>
                        <a:pt x="85" y="202"/>
                      </a:lnTo>
                      <a:lnTo>
                        <a:pt x="88" y="188"/>
                      </a:lnTo>
                      <a:lnTo>
                        <a:pt x="93" y="174"/>
                      </a:lnTo>
                      <a:lnTo>
                        <a:pt x="88" y="160"/>
                      </a:lnTo>
                      <a:lnTo>
                        <a:pt x="85" y="144"/>
                      </a:lnTo>
                      <a:lnTo>
                        <a:pt x="87" y="129"/>
                      </a:lnTo>
                      <a:lnTo>
                        <a:pt x="93" y="114"/>
                      </a:lnTo>
                      <a:lnTo>
                        <a:pt x="102" y="102"/>
                      </a:lnTo>
                      <a:lnTo>
                        <a:pt x="116" y="93"/>
                      </a:lnTo>
                      <a:lnTo>
                        <a:pt x="129" y="87"/>
                      </a:lnTo>
                      <a:lnTo>
                        <a:pt x="144" y="85"/>
                      </a:lnTo>
                      <a:lnTo>
                        <a:pt x="160" y="87"/>
                      </a:lnTo>
                      <a:lnTo>
                        <a:pt x="176" y="93"/>
                      </a:lnTo>
                      <a:lnTo>
                        <a:pt x="188" y="88"/>
                      </a:lnTo>
                      <a:lnTo>
                        <a:pt x="201" y="87"/>
                      </a:lnTo>
                      <a:lnTo>
                        <a:pt x="202" y="87"/>
                      </a:lnTo>
                      <a:lnTo>
                        <a:pt x="203" y="87"/>
                      </a:lnTo>
                      <a:lnTo>
                        <a:pt x="220" y="88"/>
                      </a:lnTo>
                      <a:lnTo>
                        <a:pt x="236" y="96"/>
                      </a:lnTo>
                      <a:lnTo>
                        <a:pt x="248" y="106"/>
                      </a:lnTo>
                      <a:lnTo>
                        <a:pt x="249" y="89"/>
                      </a:lnTo>
                      <a:lnTo>
                        <a:pt x="256" y="72"/>
                      </a:lnTo>
                      <a:lnTo>
                        <a:pt x="267" y="58"/>
                      </a:lnTo>
                      <a:lnTo>
                        <a:pt x="279" y="50"/>
                      </a:lnTo>
                      <a:lnTo>
                        <a:pt x="292" y="45"/>
                      </a:lnTo>
                      <a:lnTo>
                        <a:pt x="300" y="27"/>
                      </a:lnTo>
                      <a:lnTo>
                        <a:pt x="313" y="12"/>
                      </a:lnTo>
                      <a:lnTo>
                        <a:pt x="330" y="3"/>
                      </a:lnTo>
                      <a:lnTo>
                        <a:pt x="350" y="0"/>
                      </a:lnTo>
                      <a:close/>
                    </a:path>
                  </a:pathLst>
                </a:cu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48" name="Freeform 175"/>
                <p:cNvSpPr>
                  <a:spLocks/>
                </p:cNvSpPr>
                <p:nvPr/>
              </p:nvSpPr>
              <p:spPr bwMode="auto">
                <a:xfrm>
                  <a:off x="4803776" y="3908425"/>
                  <a:ext cx="942975" cy="946150"/>
                </a:xfrm>
                <a:custGeom>
                  <a:avLst/>
                  <a:gdLst>
                    <a:gd name="T0" fmla="*/ 335 w 594"/>
                    <a:gd name="T1" fmla="*/ 44 h 596"/>
                    <a:gd name="T2" fmla="*/ 305 w 594"/>
                    <a:gd name="T3" fmla="*/ 99 h 596"/>
                    <a:gd name="T4" fmla="*/ 360 w 594"/>
                    <a:gd name="T5" fmla="*/ 112 h 596"/>
                    <a:gd name="T6" fmla="*/ 381 w 594"/>
                    <a:gd name="T7" fmla="*/ 122 h 596"/>
                    <a:gd name="T8" fmla="*/ 394 w 594"/>
                    <a:gd name="T9" fmla="*/ 189 h 596"/>
                    <a:gd name="T10" fmla="*/ 445 w 594"/>
                    <a:gd name="T11" fmla="*/ 87 h 596"/>
                    <a:gd name="T12" fmla="*/ 505 w 594"/>
                    <a:gd name="T13" fmla="*/ 85 h 596"/>
                    <a:gd name="T14" fmla="*/ 504 w 594"/>
                    <a:gd name="T15" fmla="*/ 144 h 596"/>
                    <a:gd name="T16" fmla="*/ 444 w 594"/>
                    <a:gd name="T17" fmla="*/ 163 h 596"/>
                    <a:gd name="T18" fmla="*/ 475 w 594"/>
                    <a:gd name="T19" fmla="*/ 209 h 596"/>
                    <a:gd name="T20" fmla="*/ 478 w 594"/>
                    <a:gd name="T21" fmla="*/ 235 h 596"/>
                    <a:gd name="T22" fmla="*/ 488 w 594"/>
                    <a:gd name="T23" fmla="*/ 247 h 596"/>
                    <a:gd name="T24" fmla="*/ 550 w 594"/>
                    <a:gd name="T25" fmla="*/ 250 h 596"/>
                    <a:gd name="T26" fmla="*/ 593 w 594"/>
                    <a:gd name="T27" fmla="*/ 292 h 596"/>
                    <a:gd name="T28" fmla="*/ 550 w 594"/>
                    <a:gd name="T29" fmla="*/ 333 h 596"/>
                    <a:gd name="T30" fmla="*/ 539 w 594"/>
                    <a:gd name="T31" fmla="*/ 345 h 596"/>
                    <a:gd name="T32" fmla="*/ 485 w 594"/>
                    <a:gd name="T33" fmla="*/ 360 h 596"/>
                    <a:gd name="T34" fmla="*/ 470 w 594"/>
                    <a:gd name="T35" fmla="*/ 381 h 596"/>
                    <a:gd name="T36" fmla="*/ 470 w 594"/>
                    <a:gd name="T37" fmla="*/ 397 h 596"/>
                    <a:gd name="T38" fmla="*/ 509 w 594"/>
                    <a:gd name="T39" fmla="*/ 440 h 596"/>
                    <a:gd name="T40" fmla="*/ 508 w 594"/>
                    <a:gd name="T41" fmla="*/ 498 h 596"/>
                    <a:gd name="T42" fmla="*/ 497 w 594"/>
                    <a:gd name="T43" fmla="*/ 508 h 596"/>
                    <a:gd name="T44" fmla="*/ 440 w 594"/>
                    <a:gd name="T45" fmla="*/ 508 h 596"/>
                    <a:gd name="T46" fmla="*/ 395 w 594"/>
                    <a:gd name="T47" fmla="*/ 474 h 596"/>
                    <a:gd name="T48" fmla="*/ 379 w 594"/>
                    <a:gd name="T49" fmla="*/ 392 h 596"/>
                    <a:gd name="T50" fmla="*/ 360 w 594"/>
                    <a:gd name="T51" fmla="*/ 490 h 596"/>
                    <a:gd name="T52" fmla="*/ 345 w 594"/>
                    <a:gd name="T53" fmla="*/ 540 h 596"/>
                    <a:gd name="T54" fmla="*/ 334 w 594"/>
                    <a:gd name="T55" fmla="*/ 550 h 596"/>
                    <a:gd name="T56" fmla="*/ 292 w 594"/>
                    <a:gd name="T57" fmla="*/ 593 h 596"/>
                    <a:gd name="T58" fmla="*/ 251 w 594"/>
                    <a:gd name="T59" fmla="*/ 552 h 596"/>
                    <a:gd name="T60" fmla="*/ 245 w 594"/>
                    <a:gd name="T61" fmla="*/ 491 h 596"/>
                    <a:gd name="T62" fmla="*/ 289 w 594"/>
                    <a:gd name="T63" fmla="*/ 423 h 596"/>
                    <a:gd name="T64" fmla="*/ 205 w 594"/>
                    <a:gd name="T65" fmla="*/ 478 h 596"/>
                    <a:gd name="T66" fmla="*/ 162 w 594"/>
                    <a:gd name="T67" fmla="*/ 444 h 596"/>
                    <a:gd name="T68" fmla="*/ 146 w 594"/>
                    <a:gd name="T69" fmla="*/ 508 h 596"/>
                    <a:gd name="T70" fmla="*/ 86 w 594"/>
                    <a:gd name="T71" fmla="*/ 508 h 596"/>
                    <a:gd name="T72" fmla="*/ 90 w 594"/>
                    <a:gd name="T73" fmla="*/ 451 h 596"/>
                    <a:gd name="T74" fmla="*/ 150 w 594"/>
                    <a:gd name="T75" fmla="*/ 434 h 596"/>
                    <a:gd name="T76" fmla="*/ 119 w 594"/>
                    <a:gd name="T77" fmla="*/ 388 h 596"/>
                    <a:gd name="T78" fmla="*/ 116 w 594"/>
                    <a:gd name="T79" fmla="*/ 360 h 596"/>
                    <a:gd name="T80" fmla="*/ 106 w 594"/>
                    <a:gd name="T81" fmla="*/ 350 h 596"/>
                    <a:gd name="T82" fmla="*/ 44 w 594"/>
                    <a:gd name="T83" fmla="*/ 346 h 596"/>
                    <a:gd name="T84" fmla="*/ 1 w 594"/>
                    <a:gd name="T85" fmla="*/ 304 h 596"/>
                    <a:gd name="T86" fmla="*/ 44 w 594"/>
                    <a:gd name="T87" fmla="*/ 264 h 596"/>
                    <a:gd name="T88" fmla="*/ 55 w 594"/>
                    <a:gd name="T89" fmla="*/ 252 h 596"/>
                    <a:gd name="T90" fmla="*/ 107 w 594"/>
                    <a:gd name="T91" fmla="*/ 235 h 596"/>
                    <a:gd name="T92" fmla="*/ 124 w 594"/>
                    <a:gd name="T93" fmla="*/ 215 h 596"/>
                    <a:gd name="T94" fmla="*/ 125 w 594"/>
                    <a:gd name="T95" fmla="*/ 199 h 596"/>
                    <a:gd name="T96" fmla="*/ 85 w 594"/>
                    <a:gd name="T97" fmla="*/ 156 h 596"/>
                    <a:gd name="T98" fmla="*/ 85 w 594"/>
                    <a:gd name="T99" fmla="*/ 96 h 596"/>
                    <a:gd name="T100" fmla="*/ 145 w 594"/>
                    <a:gd name="T101" fmla="*/ 135 h 596"/>
                    <a:gd name="T102" fmla="*/ 158 w 594"/>
                    <a:gd name="T103" fmla="*/ 91 h 596"/>
                    <a:gd name="T104" fmla="*/ 204 w 594"/>
                    <a:gd name="T105" fmla="*/ 120 h 596"/>
                    <a:gd name="T106" fmla="*/ 289 w 594"/>
                    <a:gd name="T107" fmla="*/ 175 h 596"/>
                    <a:gd name="T108" fmla="*/ 243 w 594"/>
                    <a:gd name="T109" fmla="*/ 105 h 596"/>
                    <a:gd name="T110" fmla="*/ 247 w 594"/>
                    <a:gd name="T111" fmla="*/ 48 h 596"/>
                    <a:gd name="T112" fmla="*/ 289 w 594"/>
                    <a:gd name="T113" fmla="*/ 6 h 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4" h="596">
                      <a:moveTo>
                        <a:pt x="297" y="0"/>
                      </a:moveTo>
                      <a:lnTo>
                        <a:pt x="300" y="0"/>
                      </a:lnTo>
                      <a:lnTo>
                        <a:pt x="302" y="3"/>
                      </a:lnTo>
                      <a:lnTo>
                        <a:pt x="303" y="6"/>
                      </a:lnTo>
                      <a:lnTo>
                        <a:pt x="305" y="8"/>
                      </a:lnTo>
                      <a:lnTo>
                        <a:pt x="305" y="76"/>
                      </a:lnTo>
                      <a:lnTo>
                        <a:pt x="332" y="46"/>
                      </a:lnTo>
                      <a:lnTo>
                        <a:pt x="335" y="44"/>
                      </a:lnTo>
                      <a:lnTo>
                        <a:pt x="337" y="44"/>
                      </a:lnTo>
                      <a:lnTo>
                        <a:pt x="340" y="44"/>
                      </a:lnTo>
                      <a:lnTo>
                        <a:pt x="343" y="45"/>
                      </a:lnTo>
                      <a:lnTo>
                        <a:pt x="344" y="48"/>
                      </a:lnTo>
                      <a:lnTo>
                        <a:pt x="345" y="50"/>
                      </a:lnTo>
                      <a:lnTo>
                        <a:pt x="345" y="53"/>
                      </a:lnTo>
                      <a:lnTo>
                        <a:pt x="343" y="55"/>
                      </a:lnTo>
                      <a:lnTo>
                        <a:pt x="305" y="99"/>
                      </a:lnTo>
                      <a:lnTo>
                        <a:pt x="305" y="151"/>
                      </a:lnTo>
                      <a:lnTo>
                        <a:pt x="347" y="106"/>
                      </a:lnTo>
                      <a:lnTo>
                        <a:pt x="349" y="105"/>
                      </a:lnTo>
                      <a:lnTo>
                        <a:pt x="352" y="104"/>
                      </a:lnTo>
                      <a:lnTo>
                        <a:pt x="356" y="105"/>
                      </a:lnTo>
                      <a:lnTo>
                        <a:pt x="358" y="106"/>
                      </a:lnTo>
                      <a:lnTo>
                        <a:pt x="360" y="109"/>
                      </a:lnTo>
                      <a:lnTo>
                        <a:pt x="360" y="112"/>
                      </a:lnTo>
                      <a:lnTo>
                        <a:pt x="360" y="114"/>
                      </a:lnTo>
                      <a:lnTo>
                        <a:pt x="358" y="117"/>
                      </a:lnTo>
                      <a:lnTo>
                        <a:pt x="305" y="173"/>
                      </a:lnTo>
                      <a:lnTo>
                        <a:pt x="305" y="279"/>
                      </a:lnTo>
                      <a:lnTo>
                        <a:pt x="378" y="206"/>
                      </a:lnTo>
                      <a:lnTo>
                        <a:pt x="378" y="205"/>
                      </a:lnTo>
                      <a:lnTo>
                        <a:pt x="381" y="126"/>
                      </a:lnTo>
                      <a:lnTo>
                        <a:pt x="381" y="122"/>
                      </a:lnTo>
                      <a:lnTo>
                        <a:pt x="383" y="121"/>
                      </a:lnTo>
                      <a:lnTo>
                        <a:pt x="385" y="118"/>
                      </a:lnTo>
                      <a:lnTo>
                        <a:pt x="389" y="118"/>
                      </a:lnTo>
                      <a:lnTo>
                        <a:pt x="391" y="118"/>
                      </a:lnTo>
                      <a:lnTo>
                        <a:pt x="394" y="121"/>
                      </a:lnTo>
                      <a:lnTo>
                        <a:pt x="395" y="123"/>
                      </a:lnTo>
                      <a:lnTo>
                        <a:pt x="395" y="126"/>
                      </a:lnTo>
                      <a:lnTo>
                        <a:pt x="394" y="189"/>
                      </a:lnTo>
                      <a:lnTo>
                        <a:pt x="432" y="152"/>
                      </a:lnTo>
                      <a:lnTo>
                        <a:pt x="432" y="152"/>
                      </a:lnTo>
                      <a:lnTo>
                        <a:pt x="434" y="93"/>
                      </a:lnTo>
                      <a:lnTo>
                        <a:pt x="434" y="89"/>
                      </a:lnTo>
                      <a:lnTo>
                        <a:pt x="437" y="87"/>
                      </a:lnTo>
                      <a:lnTo>
                        <a:pt x="438" y="85"/>
                      </a:lnTo>
                      <a:lnTo>
                        <a:pt x="442" y="85"/>
                      </a:lnTo>
                      <a:lnTo>
                        <a:pt x="445" y="87"/>
                      </a:lnTo>
                      <a:lnTo>
                        <a:pt x="447" y="88"/>
                      </a:lnTo>
                      <a:lnTo>
                        <a:pt x="449" y="91"/>
                      </a:lnTo>
                      <a:lnTo>
                        <a:pt x="449" y="93"/>
                      </a:lnTo>
                      <a:lnTo>
                        <a:pt x="447" y="137"/>
                      </a:lnTo>
                      <a:lnTo>
                        <a:pt x="496" y="87"/>
                      </a:lnTo>
                      <a:lnTo>
                        <a:pt x="499" y="85"/>
                      </a:lnTo>
                      <a:lnTo>
                        <a:pt x="501" y="85"/>
                      </a:lnTo>
                      <a:lnTo>
                        <a:pt x="505" y="85"/>
                      </a:lnTo>
                      <a:lnTo>
                        <a:pt x="508" y="87"/>
                      </a:lnTo>
                      <a:lnTo>
                        <a:pt x="509" y="89"/>
                      </a:lnTo>
                      <a:lnTo>
                        <a:pt x="509" y="93"/>
                      </a:lnTo>
                      <a:lnTo>
                        <a:pt x="509" y="96"/>
                      </a:lnTo>
                      <a:lnTo>
                        <a:pt x="508" y="99"/>
                      </a:lnTo>
                      <a:lnTo>
                        <a:pt x="459" y="146"/>
                      </a:lnTo>
                      <a:lnTo>
                        <a:pt x="500" y="144"/>
                      </a:lnTo>
                      <a:lnTo>
                        <a:pt x="504" y="144"/>
                      </a:lnTo>
                      <a:lnTo>
                        <a:pt x="506" y="146"/>
                      </a:lnTo>
                      <a:lnTo>
                        <a:pt x="508" y="148"/>
                      </a:lnTo>
                      <a:lnTo>
                        <a:pt x="508" y="152"/>
                      </a:lnTo>
                      <a:lnTo>
                        <a:pt x="508" y="155"/>
                      </a:lnTo>
                      <a:lnTo>
                        <a:pt x="506" y="157"/>
                      </a:lnTo>
                      <a:lnTo>
                        <a:pt x="504" y="159"/>
                      </a:lnTo>
                      <a:lnTo>
                        <a:pt x="501" y="160"/>
                      </a:lnTo>
                      <a:lnTo>
                        <a:pt x="444" y="163"/>
                      </a:lnTo>
                      <a:lnTo>
                        <a:pt x="406" y="199"/>
                      </a:lnTo>
                      <a:lnTo>
                        <a:pt x="467" y="198"/>
                      </a:lnTo>
                      <a:lnTo>
                        <a:pt x="468" y="198"/>
                      </a:lnTo>
                      <a:lnTo>
                        <a:pt x="471" y="198"/>
                      </a:lnTo>
                      <a:lnTo>
                        <a:pt x="474" y="201"/>
                      </a:lnTo>
                      <a:lnTo>
                        <a:pt x="475" y="202"/>
                      </a:lnTo>
                      <a:lnTo>
                        <a:pt x="475" y="206"/>
                      </a:lnTo>
                      <a:lnTo>
                        <a:pt x="475" y="209"/>
                      </a:lnTo>
                      <a:lnTo>
                        <a:pt x="474" y="211"/>
                      </a:lnTo>
                      <a:lnTo>
                        <a:pt x="471" y="212"/>
                      </a:lnTo>
                      <a:lnTo>
                        <a:pt x="468" y="214"/>
                      </a:lnTo>
                      <a:lnTo>
                        <a:pt x="390" y="215"/>
                      </a:lnTo>
                      <a:lnTo>
                        <a:pt x="315" y="290"/>
                      </a:lnTo>
                      <a:lnTo>
                        <a:pt x="420" y="290"/>
                      </a:lnTo>
                      <a:lnTo>
                        <a:pt x="421" y="290"/>
                      </a:lnTo>
                      <a:lnTo>
                        <a:pt x="478" y="235"/>
                      </a:lnTo>
                      <a:lnTo>
                        <a:pt x="480" y="233"/>
                      </a:lnTo>
                      <a:lnTo>
                        <a:pt x="483" y="233"/>
                      </a:lnTo>
                      <a:lnTo>
                        <a:pt x="487" y="233"/>
                      </a:lnTo>
                      <a:lnTo>
                        <a:pt x="488" y="235"/>
                      </a:lnTo>
                      <a:lnTo>
                        <a:pt x="491" y="237"/>
                      </a:lnTo>
                      <a:lnTo>
                        <a:pt x="491" y="241"/>
                      </a:lnTo>
                      <a:lnTo>
                        <a:pt x="491" y="244"/>
                      </a:lnTo>
                      <a:lnTo>
                        <a:pt x="488" y="247"/>
                      </a:lnTo>
                      <a:lnTo>
                        <a:pt x="442" y="290"/>
                      </a:lnTo>
                      <a:lnTo>
                        <a:pt x="495" y="290"/>
                      </a:lnTo>
                      <a:lnTo>
                        <a:pt x="495" y="290"/>
                      </a:lnTo>
                      <a:lnTo>
                        <a:pt x="539" y="250"/>
                      </a:lnTo>
                      <a:lnTo>
                        <a:pt x="542" y="248"/>
                      </a:lnTo>
                      <a:lnTo>
                        <a:pt x="544" y="248"/>
                      </a:lnTo>
                      <a:lnTo>
                        <a:pt x="547" y="249"/>
                      </a:lnTo>
                      <a:lnTo>
                        <a:pt x="550" y="250"/>
                      </a:lnTo>
                      <a:lnTo>
                        <a:pt x="551" y="253"/>
                      </a:lnTo>
                      <a:lnTo>
                        <a:pt x="552" y="256"/>
                      </a:lnTo>
                      <a:lnTo>
                        <a:pt x="551" y="258"/>
                      </a:lnTo>
                      <a:lnTo>
                        <a:pt x="550" y="261"/>
                      </a:lnTo>
                      <a:lnTo>
                        <a:pt x="518" y="290"/>
                      </a:lnTo>
                      <a:lnTo>
                        <a:pt x="586" y="290"/>
                      </a:lnTo>
                      <a:lnTo>
                        <a:pt x="590" y="291"/>
                      </a:lnTo>
                      <a:lnTo>
                        <a:pt x="593" y="292"/>
                      </a:lnTo>
                      <a:lnTo>
                        <a:pt x="594" y="295"/>
                      </a:lnTo>
                      <a:lnTo>
                        <a:pt x="594" y="298"/>
                      </a:lnTo>
                      <a:lnTo>
                        <a:pt x="594" y="300"/>
                      </a:lnTo>
                      <a:lnTo>
                        <a:pt x="593" y="303"/>
                      </a:lnTo>
                      <a:lnTo>
                        <a:pt x="590" y="305"/>
                      </a:lnTo>
                      <a:lnTo>
                        <a:pt x="586" y="305"/>
                      </a:lnTo>
                      <a:lnTo>
                        <a:pt x="519" y="305"/>
                      </a:lnTo>
                      <a:lnTo>
                        <a:pt x="550" y="333"/>
                      </a:lnTo>
                      <a:lnTo>
                        <a:pt x="551" y="336"/>
                      </a:lnTo>
                      <a:lnTo>
                        <a:pt x="552" y="338"/>
                      </a:lnTo>
                      <a:lnTo>
                        <a:pt x="551" y="341"/>
                      </a:lnTo>
                      <a:lnTo>
                        <a:pt x="550" y="343"/>
                      </a:lnTo>
                      <a:lnTo>
                        <a:pt x="547" y="346"/>
                      </a:lnTo>
                      <a:lnTo>
                        <a:pt x="544" y="346"/>
                      </a:lnTo>
                      <a:lnTo>
                        <a:pt x="542" y="346"/>
                      </a:lnTo>
                      <a:lnTo>
                        <a:pt x="539" y="345"/>
                      </a:lnTo>
                      <a:lnTo>
                        <a:pt x="496" y="305"/>
                      </a:lnTo>
                      <a:lnTo>
                        <a:pt x="444" y="305"/>
                      </a:lnTo>
                      <a:lnTo>
                        <a:pt x="488" y="349"/>
                      </a:lnTo>
                      <a:lnTo>
                        <a:pt x="491" y="350"/>
                      </a:lnTo>
                      <a:lnTo>
                        <a:pt x="491" y="354"/>
                      </a:lnTo>
                      <a:lnTo>
                        <a:pt x="491" y="356"/>
                      </a:lnTo>
                      <a:lnTo>
                        <a:pt x="488" y="359"/>
                      </a:lnTo>
                      <a:lnTo>
                        <a:pt x="485" y="360"/>
                      </a:lnTo>
                      <a:lnTo>
                        <a:pt x="483" y="362"/>
                      </a:lnTo>
                      <a:lnTo>
                        <a:pt x="480" y="360"/>
                      </a:lnTo>
                      <a:lnTo>
                        <a:pt x="478" y="359"/>
                      </a:lnTo>
                      <a:lnTo>
                        <a:pt x="421" y="305"/>
                      </a:lnTo>
                      <a:lnTo>
                        <a:pt x="315" y="305"/>
                      </a:lnTo>
                      <a:lnTo>
                        <a:pt x="390" y="379"/>
                      </a:lnTo>
                      <a:lnTo>
                        <a:pt x="390" y="380"/>
                      </a:lnTo>
                      <a:lnTo>
                        <a:pt x="470" y="381"/>
                      </a:lnTo>
                      <a:lnTo>
                        <a:pt x="472" y="383"/>
                      </a:lnTo>
                      <a:lnTo>
                        <a:pt x="475" y="384"/>
                      </a:lnTo>
                      <a:lnTo>
                        <a:pt x="476" y="387"/>
                      </a:lnTo>
                      <a:lnTo>
                        <a:pt x="476" y="389"/>
                      </a:lnTo>
                      <a:lnTo>
                        <a:pt x="476" y="392"/>
                      </a:lnTo>
                      <a:lnTo>
                        <a:pt x="475" y="394"/>
                      </a:lnTo>
                      <a:lnTo>
                        <a:pt x="472" y="396"/>
                      </a:lnTo>
                      <a:lnTo>
                        <a:pt x="470" y="397"/>
                      </a:lnTo>
                      <a:lnTo>
                        <a:pt x="468" y="397"/>
                      </a:lnTo>
                      <a:lnTo>
                        <a:pt x="406" y="396"/>
                      </a:lnTo>
                      <a:lnTo>
                        <a:pt x="442" y="432"/>
                      </a:lnTo>
                      <a:lnTo>
                        <a:pt x="442" y="432"/>
                      </a:lnTo>
                      <a:lnTo>
                        <a:pt x="502" y="435"/>
                      </a:lnTo>
                      <a:lnTo>
                        <a:pt x="505" y="436"/>
                      </a:lnTo>
                      <a:lnTo>
                        <a:pt x="508" y="438"/>
                      </a:lnTo>
                      <a:lnTo>
                        <a:pt x="509" y="440"/>
                      </a:lnTo>
                      <a:lnTo>
                        <a:pt x="509" y="443"/>
                      </a:lnTo>
                      <a:lnTo>
                        <a:pt x="509" y="445"/>
                      </a:lnTo>
                      <a:lnTo>
                        <a:pt x="508" y="448"/>
                      </a:lnTo>
                      <a:lnTo>
                        <a:pt x="505" y="449"/>
                      </a:lnTo>
                      <a:lnTo>
                        <a:pt x="501" y="451"/>
                      </a:lnTo>
                      <a:lnTo>
                        <a:pt x="501" y="451"/>
                      </a:lnTo>
                      <a:lnTo>
                        <a:pt x="459" y="448"/>
                      </a:lnTo>
                      <a:lnTo>
                        <a:pt x="508" y="498"/>
                      </a:lnTo>
                      <a:lnTo>
                        <a:pt x="509" y="500"/>
                      </a:lnTo>
                      <a:lnTo>
                        <a:pt x="510" y="503"/>
                      </a:lnTo>
                      <a:lnTo>
                        <a:pt x="509" y="506"/>
                      </a:lnTo>
                      <a:lnTo>
                        <a:pt x="508" y="508"/>
                      </a:lnTo>
                      <a:lnTo>
                        <a:pt x="505" y="510"/>
                      </a:lnTo>
                      <a:lnTo>
                        <a:pt x="502" y="511"/>
                      </a:lnTo>
                      <a:lnTo>
                        <a:pt x="500" y="510"/>
                      </a:lnTo>
                      <a:lnTo>
                        <a:pt x="497" y="508"/>
                      </a:lnTo>
                      <a:lnTo>
                        <a:pt x="449" y="460"/>
                      </a:lnTo>
                      <a:lnTo>
                        <a:pt x="450" y="502"/>
                      </a:lnTo>
                      <a:lnTo>
                        <a:pt x="450" y="504"/>
                      </a:lnTo>
                      <a:lnTo>
                        <a:pt x="449" y="507"/>
                      </a:lnTo>
                      <a:lnTo>
                        <a:pt x="446" y="508"/>
                      </a:lnTo>
                      <a:lnTo>
                        <a:pt x="444" y="510"/>
                      </a:lnTo>
                      <a:lnTo>
                        <a:pt x="442" y="510"/>
                      </a:lnTo>
                      <a:lnTo>
                        <a:pt x="440" y="508"/>
                      </a:lnTo>
                      <a:lnTo>
                        <a:pt x="437" y="507"/>
                      </a:lnTo>
                      <a:lnTo>
                        <a:pt x="436" y="504"/>
                      </a:lnTo>
                      <a:lnTo>
                        <a:pt x="436" y="502"/>
                      </a:lnTo>
                      <a:lnTo>
                        <a:pt x="432" y="444"/>
                      </a:lnTo>
                      <a:lnTo>
                        <a:pt x="395" y="408"/>
                      </a:lnTo>
                      <a:lnTo>
                        <a:pt x="396" y="469"/>
                      </a:lnTo>
                      <a:lnTo>
                        <a:pt x="396" y="472"/>
                      </a:lnTo>
                      <a:lnTo>
                        <a:pt x="395" y="474"/>
                      </a:lnTo>
                      <a:lnTo>
                        <a:pt x="392" y="476"/>
                      </a:lnTo>
                      <a:lnTo>
                        <a:pt x="390" y="477"/>
                      </a:lnTo>
                      <a:lnTo>
                        <a:pt x="389" y="477"/>
                      </a:lnTo>
                      <a:lnTo>
                        <a:pt x="386" y="476"/>
                      </a:lnTo>
                      <a:lnTo>
                        <a:pt x="383" y="474"/>
                      </a:lnTo>
                      <a:lnTo>
                        <a:pt x="382" y="472"/>
                      </a:lnTo>
                      <a:lnTo>
                        <a:pt x="382" y="469"/>
                      </a:lnTo>
                      <a:lnTo>
                        <a:pt x="379" y="392"/>
                      </a:lnTo>
                      <a:lnTo>
                        <a:pt x="305" y="316"/>
                      </a:lnTo>
                      <a:lnTo>
                        <a:pt x="305" y="421"/>
                      </a:lnTo>
                      <a:lnTo>
                        <a:pt x="305" y="422"/>
                      </a:lnTo>
                      <a:lnTo>
                        <a:pt x="360" y="480"/>
                      </a:lnTo>
                      <a:lnTo>
                        <a:pt x="361" y="482"/>
                      </a:lnTo>
                      <a:lnTo>
                        <a:pt x="362" y="485"/>
                      </a:lnTo>
                      <a:lnTo>
                        <a:pt x="361" y="487"/>
                      </a:lnTo>
                      <a:lnTo>
                        <a:pt x="360" y="490"/>
                      </a:lnTo>
                      <a:lnTo>
                        <a:pt x="357" y="491"/>
                      </a:lnTo>
                      <a:lnTo>
                        <a:pt x="355" y="491"/>
                      </a:lnTo>
                      <a:lnTo>
                        <a:pt x="351" y="491"/>
                      </a:lnTo>
                      <a:lnTo>
                        <a:pt x="348" y="490"/>
                      </a:lnTo>
                      <a:lnTo>
                        <a:pt x="305" y="444"/>
                      </a:lnTo>
                      <a:lnTo>
                        <a:pt x="305" y="497"/>
                      </a:lnTo>
                      <a:lnTo>
                        <a:pt x="305" y="497"/>
                      </a:lnTo>
                      <a:lnTo>
                        <a:pt x="345" y="540"/>
                      </a:lnTo>
                      <a:lnTo>
                        <a:pt x="347" y="542"/>
                      </a:lnTo>
                      <a:lnTo>
                        <a:pt x="347" y="546"/>
                      </a:lnTo>
                      <a:lnTo>
                        <a:pt x="347" y="549"/>
                      </a:lnTo>
                      <a:lnTo>
                        <a:pt x="344" y="552"/>
                      </a:lnTo>
                      <a:lnTo>
                        <a:pt x="343" y="553"/>
                      </a:lnTo>
                      <a:lnTo>
                        <a:pt x="339" y="553"/>
                      </a:lnTo>
                      <a:lnTo>
                        <a:pt x="336" y="553"/>
                      </a:lnTo>
                      <a:lnTo>
                        <a:pt x="334" y="550"/>
                      </a:lnTo>
                      <a:lnTo>
                        <a:pt x="305" y="519"/>
                      </a:lnTo>
                      <a:lnTo>
                        <a:pt x="305" y="588"/>
                      </a:lnTo>
                      <a:lnTo>
                        <a:pt x="305" y="591"/>
                      </a:lnTo>
                      <a:lnTo>
                        <a:pt x="302" y="593"/>
                      </a:lnTo>
                      <a:lnTo>
                        <a:pt x="300" y="595"/>
                      </a:lnTo>
                      <a:lnTo>
                        <a:pt x="297" y="596"/>
                      </a:lnTo>
                      <a:lnTo>
                        <a:pt x="294" y="595"/>
                      </a:lnTo>
                      <a:lnTo>
                        <a:pt x="292" y="593"/>
                      </a:lnTo>
                      <a:lnTo>
                        <a:pt x="290" y="591"/>
                      </a:lnTo>
                      <a:lnTo>
                        <a:pt x="289" y="588"/>
                      </a:lnTo>
                      <a:lnTo>
                        <a:pt x="289" y="520"/>
                      </a:lnTo>
                      <a:lnTo>
                        <a:pt x="262" y="550"/>
                      </a:lnTo>
                      <a:lnTo>
                        <a:pt x="259" y="553"/>
                      </a:lnTo>
                      <a:lnTo>
                        <a:pt x="256" y="553"/>
                      </a:lnTo>
                      <a:lnTo>
                        <a:pt x="254" y="553"/>
                      </a:lnTo>
                      <a:lnTo>
                        <a:pt x="251" y="552"/>
                      </a:lnTo>
                      <a:lnTo>
                        <a:pt x="248" y="549"/>
                      </a:lnTo>
                      <a:lnTo>
                        <a:pt x="248" y="546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89" y="497"/>
                      </a:lnTo>
                      <a:lnTo>
                        <a:pt x="289" y="445"/>
                      </a:lnTo>
                      <a:lnTo>
                        <a:pt x="247" y="490"/>
                      </a:lnTo>
                      <a:lnTo>
                        <a:pt x="245" y="491"/>
                      </a:lnTo>
                      <a:lnTo>
                        <a:pt x="241" y="491"/>
                      </a:lnTo>
                      <a:lnTo>
                        <a:pt x="238" y="491"/>
                      </a:lnTo>
                      <a:lnTo>
                        <a:pt x="235" y="490"/>
                      </a:lnTo>
                      <a:lnTo>
                        <a:pt x="234" y="487"/>
                      </a:lnTo>
                      <a:lnTo>
                        <a:pt x="234" y="485"/>
                      </a:lnTo>
                      <a:lnTo>
                        <a:pt x="234" y="482"/>
                      </a:lnTo>
                      <a:lnTo>
                        <a:pt x="235" y="480"/>
                      </a:lnTo>
                      <a:lnTo>
                        <a:pt x="289" y="423"/>
                      </a:lnTo>
                      <a:lnTo>
                        <a:pt x="289" y="317"/>
                      </a:lnTo>
                      <a:lnTo>
                        <a:pt x="216" y="391"/>
                      </a:lnTo>
                      <a:lnTo>
                        <a:pt x="216" y="392"/>
                      </a:lnTo>
                      <a:lnTo>
                        <a:pt x="213" y="470"/>
                      </a:lnTo>
                      <a:lnTo>
                        <a:pt x="213" y="473"/>
                      </a:lnTo>
                      <a:lnTo>
                        <a:pt x="211" y="476"/>
                      </a:lnTo>
                      <a:lnTo>
                        <a:pt x="209" y="477"/>
                      </a:lnTo>
                      <a:lnTo>
                        <a:pt x="205" y="478"/>
                      </a:lnTo>
                      <a:lnTo>
                        <a:pt x="205" y="478"/>
                      </a:lnTo>
                      <a:lnTo>
                        <a:pt x="203" y="477"/>
                      </a:lnTo>
                      <a:lnTo>
                        <a:pt x="200" y="476"/>
                      </a:lnTo>
                      <a:lnTo>
                        <a:pt x="199" y="473"/>
                      </a:lnTo>
                      <a:lnTo>
                        <a:pt x="197" y="470"/>
                      </a:lnTo>
                      <a:lnTo>
                        <a:pt x="200" y="406"/>
                      </a:lnTo>
                      <a:lnTo>
                        <a:pt x="162" y="444"/>
                      </a:lnTo>
                      <a:lnTo>
                        <a:pt x="162" y="444"/>
                      </a:lnTo>
                      <a:lnTo>
                        <a:pt x="159" y="503"/>
                      </a:lnTo>
                      <a:lnTo>
                        <a:pt x="159" y="506"/>
                      </a:lnTo>
                      <a:lnTo>
                        <a:pt x="157" y="508"/>
                      </a:lnTo>
                      <a:lnTo>
                        <a:pt x="156" y="510"/>
                      </a:lnTo>
                      <a:lnTo>
                        <a:pt x="152" y="511"/>
                      </a:lnTo>
                      <a:lnTo>
                        <a:pt x="152" y="511"/>
                      </a:lnTo>
                      <a:lnTo>
                        <a:pt x="149" y="510"/>
                      </a:lnTo>
                      <a:lnTo>
                        <a:pt x="146" y="508"/>
                      </a:lnTo>
                      <a:lnTo>
                        <a:pt x="145" y="506"/>
                      </a:lnTo>
                      <a:lnTo>
                        <a:pt x="144" y="503"/>
                      </a:lnTo>
                      <a:lnTo>
                        <a:pt x="146" y="460"/>
                      </a:lnTo>
                      <a:lnTo>
                        <a:pt x="98" y="508"/>
                      </a:lnTo>
                      <a:lnTo>
                        <a:pt x="95" y="511"/>
                      </a:lnTo>
                      <a:lnTo>
                        <a:pt x="91" y="511"/>
                      </a:lnTo>
                      <a:lnTo>
                        <a:pt x="89" y="511"/>
                      </a:lnTo>
                      <a:lnTo>
                        <a:pt x="86" y="508"/>
                      </a:lnTo>
                      <a:lnTo>
                        <a:pt x="85" y="506"/>
                      </a:lnTo>
                      <a:lnTo>
                        <a:pt x="85" y="503"/>
                      </a:lnTo>
                      <a:lnTo>
                        <a:pt x="85" y="500"/>
                      </a:lnTo>
                      <a:lnTo>
                        <a:pt x="86" y="498"/>
                      </a:lnTo>
                      <a:lnTo>
                        <a:pt x="135" y="449"/>
                      </a:lnTo>
                      <a:lnTo>
                        <a:pt x="94" y="452"/>
                      </a:lnTo>
                      <a:lnTo>
                        <a:pt x="93" y="452"/>
                      </a:lnTo>
                      <a:lnTo>
                        <a:pt x="90" y="451"/>
                      </a:lnTo>
                      <a:lnTo>
                        <a:pt x="87" y="449"/>
                      </a:lnTo>
                      <a:lnTo>
                        <a:pt x="86" y="447"/>
                      </a:lnTo>
                      <a:lnTo>
                        <a:pt x="85" y="444"/>
                      </a:lnTo>
                      <a:lnTo>
                        <a:pt x="86" y="442"/>
                      </a:lnTo>
                      <a:lnTo>
                        <a:pt x="87" y="439"/>
                      </a:lnTo>
                      <a:lnTo>
                        <a:pt x="90" y="438"/>
                      </a:lnTo>
                      <a:lnTo>
                        <a:pt x="93" y="436"/>
                      </a:lnTo>
                      <a:lnTo>
                        <a:pt x="150" y="434"/>
                      </a:lnTo>
                      <a:lnTo>
                        <a:pt x="188" y="397"/>
                      </a:lnTo>
                      <a:lnTo>
                        <a:pt x="125" y="398"/>
                      </a:lnTo>
                      <a:lnTo>
                        <a:pt x="125" y="398"/>
                      </a:lnTo>
                      <a:lnTo>
                        <a:pt x="123" y="397"/>
                      </a:lnTo>
                      <a:lnTo>
                        <a:pt x="120" y="396"/>
                      </a:lnTo>
                      <a:lnTo>
                        <a:pt x="119" y="393"/>
                      </a:lnTo>
                      <a:lnTo>
                        <a:pt x="118" y="391"/>
                      </a:lnTo>
                      <a:lnTo>
                        <a:pt x="119" y="388"/>
                      </a:lnTo>
                      <a:lnTo>
                        <a:pt x="120" y="385"/>
                      </a:lnTo>
                      <a:lnTo>
                        <a:pt x="123" y="384"/>
                      </a:lnTo>
                      <a:lnTo>
                        <a:pt x="125" y="383"/>
                      </a:lnTo>
                      <a:lnTo>
                        <a:pt x="204" y="381"/>
                      </a:lnTo>
                      <a:lnTo>
                        <a:pt x="279" y="305"/>
                      </a:lnTo>
                      <a:lnTo>
                        <a:pt x="174" y="305"/>
                      </a:lnTo>
                      <a:lnTo>
                        <a:pt x="173" y="307"/>
                      </a:lnTo>
                      <a:lnTo>
                        <a:pt x="116" y="360"/>
                      </a:lnTo>
                      <a:lnTo>
                        <a:pt x="114" y="363"/>
                      </a:lnTo>
                      <a:lnTo>
                        <a:pt x="111" y="363"/>
                      </a:lnTo>
                      <a:lnTo>
                        <a:pt x="107" y="363"/>
                      </a:lnTo>
                      <a:lnTo>
                        <a:pt x="104" y="360"/>
                      </a:lnTo>
                      <a:lnTo>
                        <a:pt x="103" y="358"/>
                      </a:lnTo>
                      <a:lnTo>
                        <a:pt x="103" y="355"/>
                      </a:lnTo>
                      <a:lnTo>
                        <a:pt x="103" y="353"/>
                      </a:lnTo>
                      <a:lnTo>
                        <a:pt x="106" y="350"/>
                      </a:lnTo>
                      <a:lnTo>
                        <a:pt x="152" y="305"/>
                      </a:lnTo>
                      <a:lnTo>
                        <a:pt x="99" y="305"/>
                      </a:lnTo>
                      <a:lnTo>
                        <a:pt x="99" y="307"/>
                      </a:lnTo>
                      <a:lnTo>
                        <a:pt x="55" y="346"/>
                      </a:lnTo>
                      <a:lnTo>
                        <a:pt x="52" y="347"/>
                      </a:lnTo>
                      <a:lnTo>
                        <a:pt x="49" y="349"/>
                      </a:lnTo>
                      <a:lnTo>
                        <a:pt x="47" y="347"/>
                      </a:lnTo>
                      <a:lnTo>
                        <a:pt x="44" y="346"/>
                      </a:lnTo>
                      <a:lnTo>
                        <a:pt x="43" y="343"/>
                      </a:lnTo>
                      <a:lnTo>
                        <a:pt x="42" y="341"/>
                      </a:lnTo>
                      <a:lnTo>
                        <a:pt x="43" y="337"/>
                      </a:lnTo>
                      <a:lnTo>
                        <a:pt x="44" y="334"/>
                      </a:lnTo>
                      <a:lnTo>
                        <a:pt x="76" y="305"/>
                      </a:lnTo>
                      <a:lnTo>
                        <a:pt x="6" y="305"/>
                      </a:lnTo>
                      <a:lnTo>
                        <a:pt x="4" y="305"/>
                      </a:lnTo>
                      <a:lnTo>
                        <a:pt x="1" y="304"/>
                      </a:lnTo>
                      <a:lnTo>
                        <a:pt x="0" y="301"/>
                      </a:lnTo>
                      <a:lnTo>
                        <a:pt x="0" y="299"/>
                      </a:lnTo>
                      <a:lnTo>
                        <a:pt x="0" y="295"/>
                      </a:lnTo>
                      <a:lnTo>
                        <a:pt x="1" y="292"/>
                      </a:lnTo>
                      <a:lnTo>
                        <a:pt x="4" y="291"/>
                      </a:lnTo>
                      <a:lnTo>
                        <a:pt x="6" y="291"/>
                      </a:lnTo>
                      <a:lnTo>
                        <a:pt x="74" y="291"/>
                      </a:lnTo>
                      <a:lnTo>
                        <a:pt x="44" y="264"/>
                      </a:lnTo>
                      <a:lnTo>
                        <a:pt x="43" y="261"/>
                      </a:lnTo>
                      <a:lnTo>
                        <a:pt x="42" y="257"/>
                      </a:lnTo>
                      <a:lnTo>
                        <a:pt x="43" y="254"/>
                      </a:lnTo>
                      <a:lnTo>
                        <a:pt x="44" y="252"/>
                      </a:lnTo>
                      <a:lnTo>
                        <a:pt x="47" y="250"/>
                      </a:lnTo>
                      <a:lnTo>
                        <a:pt x="49" y="249"/>
                      </a:lnTo>
                      <a:lnTo>
                        <a:pt x="52" y="250"/>
                      </a:lnTo>
                      <a:lnTo>
                        <a:pt x="55" y="252"/>
                      </a:lnTo>
                      <a:lnTo>
                        <a:pt x="98" y="291"/>
                      </a:lnTo>
                      <a:lnTo>
                        <a:pt x="150" y="291"/>
                      </a:lnTo>
                      <a:lnTo>
                        <a:pt x="106" y="248"/>
                      </a:lnTo>
                      <a:lnTo>
                        <a:pt x="103" y="245"/>
                      </a:lnTo>
                      <a:lnTo>
                        <a:pt x="103" y="243"/>
                      </a:lnTo>
                      <a:lnTo>
                        <a:pt x="103" y="240"/>
                      </a:lnTo>
                      <a:lnTo>
                        <a:pt x="104" y="237"/>
                      </a:lnTo>
                      <a:lnTo>
                        <a:pt x="107" y="235"/>
                      </a:lnTo>
                      <a:lnTo>
                        <a:pt x="111" y="235"/>
                      </a:lnTo>
                      <a:lnTo>
                        <a:pt x="114" y="235"/>
                      </a:lnTo>
                      <a:lnTo>
                        <a:pt x="116" y="237"/>
                      </a:lnTo>
                      <a:lnTo>
                        <a:pt x="173" y="291"/>
                      </a:lnTo>
                      <a:lnTo>
                        <a:pt x="279" y="291"/>
                      </a:lnTo>
                      <a:lnTo>
                        <a:pt x="204" y="216"/>
                      </a:lnTo>
                      <a:lnTo>
                        <a:pt x="203" y="216"/>
                      </a:lnTo>
                      <a:lnTo>
                        <a:pt x="124" y="215"/>
                      </a:lnTo>
                      <a:lnTo>
                        <a:pt x="121" y="214"/>
                      </a:lnTo>
                      <a:lnTo>
                        <a:pt x="119" y="212"/>
                      </a:lnTo>
                      <a:lnTo>
                        <a:pt x="118" y="210"/>
                      </a:lnTo>
                      <a:lnTo>
                        <a:pt x="118" y="207"/>
                      </a:lnTo>
                      <a:lnTo>
                        <a:pt x="118" y="203"/>
                      </a:lnTo>
                      <a:lnTo>
                        <a:pt x="119" y="201"/>
                      </a:lnTo>
                      <a:lnTo>
                        <a:pt x="121" y="199"/>
                      </a:lnTo>
                      <a:lnTo>
                        <a:pt x="125" y="199"/>
                      </a:lnTo>
                      <a:lnTo>
                        <a:pt x="188" y="201"/>
                      </a:lnTo>
                      <a:lnTo>
                        <a:pt x="152" y="164"/>
                      </a:lnTo>
                      <a:lnTo>
                        <a:pt x="152" y="164"/>
                      </a:lnTo>
                      <a:lnTo>
                        <a:pt x="150" y="164"/>
                      </a:lnTo>
                      <a:lnTo>
                        <a:pt x="91" y="161"/>
                      </a:lnTo>
                      <a:lnTo>
                        <a:pt x="89" y="160"/>
                      </a:lnTo>
                      <a:lnTo>
                        <a:pt x="86" y="159"/>
                      </a:lnTo>
                      <a:lnTo>
                        <a:pt x="85" y="156"/>
                      </a:lnTo>
                      <a:lnTo>
                        <a:pt x="85" y="152"/>
                      </a:lnTo>
                      <a:lnTo>
                        <a:pt x="85" y="150"/>
                      </a:lnTo>
                      <a:lnTo>
                        <a:pt x="86" y="147"/>
                      </a:lnTo>
                      <a:lnTo>
                        <a:pt x="89" y="146"/>
                      </a:lnTo>
                      <a:lnTo>
                        <a:pt x="93" y="146"/>
                      </a:lnTo>
                      <a:lnTo>
                        <a:pt x="135" y="147"/>
                      </a:lnTo>
                      <a:lnTo>
                        <a:pt x="86" y="99"/>
                      </a:lnTo>
                      <a:lnTo>
                        <a:pt x="85" y="96"/>
                      </a:lnTo>
                      <a:lnTo>
                        <a:pt x="84" y="93"/>
                      </a:lnTo>
                      <a:lnTo>
                        <a:pt x="85" y="91"/>
                      </a:lnTo>
                      <a:lnTo>
                        <a:pt x="86" y="88"/>
                      </a:lnTo>
                      <a:lnTo>
                        <a:pt x="89" y="85"/>
                      </a:lnTo>
                      <a:lnTo>
                        <a:pt x="91" y="85"/>
                      </a:lnTo>
                      <a:lnTo>
                        <a:pt x="94" y="85"/>
                      </a:lnTo>
                      <a:lnTo>
                        <a:pt x="97" y="88"/>
                      </a:lnTo>
                      <a:lnTo>
                        <a:pt x="145" y="135"/>
                      </a:lnTo>
                      <a:lnTo>
                        <a:pt x="144" y="95"/>
                      </a:lnTo>
                      <a:lnTo>
                        <a:pt x="144" y="92"/>
                      </a:lnTo>
                      <a:lnTo>
                        <a:pt x="145" y="89"/>
                      </a:lnTo>
                      <a:lnTo>
                        <a:pt x="148" y="87"/>
                      </a:lnTo>
                      <a:lnTo>
                        <a:pt x="150" y="87"/>
                      </a:lnTo>
                      <a:lnTo>
                        <a:pt x="153" y="87"/>
                      </a:lnTo>
                      <a:lnTo>
                        <a:pt x="156" y="88"/>
                      </a:lnTo>
                      <a:lnTo>
                        <a:pt x="158" y="91"/>
                      </a:lnTo>
                      <a:lnTo>
                        <a:pt x="158" y="93"/>
                      </a:lnTo>
                      <a:lnTo>
                        <a:pt x="161" y="152"/>
                      </a:lnTo>
                      <a:lnTo>
                        <a:pt x="199" y="189"/>
                      </a:lnTo>
                      <a:lnTo>
                        <a:pt x="197" y="127"/>
                      </a:lnTo>
                      <a:lnTo>
                        <a:pt x="197" y="125"/>
                      </a:lnTo>
                      <a:lnTo>
                        <a:pt x="199" y="122"/>
                      </a:lnTo>
                      <a:lnTo>
                        <a:pt x="201" y="120"/>
                      </a:lnTo>
                      <a:lnTo>
                        <a:pt x="204" y="120"/>
                      </a:lnTo>
                      <a:lnTo>
                        <a:pt x="208" y="120"/>
                      </a:lnTo>
                      <a:lnTo>
                        <a:pt x="209" y="122"/>
                      </a:lnTo>
                      <a:lnTo>
                        <a:pt x="212" y="123"/>
                      </a:lnTo>
                      <a:lnTo>
                        <a:pt x="212" y="127"/>
                      </a:lnTo>
                      <a:lnTo>
                        <a:pt x="214" y="205"/>
                      </a:lnTo>
                      <a:lnTo>
                        <a:pt x="289" y="279"/>
                      </a:lnTo>
                      <a:lnTo>
                        <a:pt x="289" y="175"/>
                      </a:lnTo>
                      <a:lnTo>
                        <a:pt x="289" y="175"/>
                      </a:lnTo>
                      <a:lnTo>
                        <a:pt x="234" y="117"/>
                      </a:lnTo>
                      <a:lnTo>
                        <a:pt x="233" y="114"/>
                      </a:lnTo>
                      <a:lnTo>
                        <a:pt x="231" y="112"/>
                      </a:lnTo>
                      <a:lnTo>
                        <a:pt x="233" y="109"/>
                      </a:lnTo>
                      <a:lnTo>
                        <a:pt x="234" y="106"/>
                      </a:lnTo>
                      <a:lnTo>
                        <a:pt x="237" y="105"/>
                      </a:lnTo>
                      <a:lnTo>
                        <a:pt x="239" y="104"/>
                      </a:lnTo>
                      <a:lnTo>
                        <a:pt x="243" y="105"/>
                      </a:lnTo>
                      <a:lnTo>
                        <a:pt x="245" y="106"/>
                      </a:lnTo>
                      <a:lnTo>
                        <a:pt x="289" y="152"/>
                      </a:lnTo>
                      <a:lnTo>
                        <a:pt x="289" y="100"/>
                      </a:lnTo>
                      <a:lnTo>
                        <a:pt x="289" y="100"/>
                      </a:lnTo>
                      <a:lnTo>
                        <a:pt x="248" y="55"/>
                      </a:lnTo>
                      <a:lnTo>
                        <a:pt x="247" y="53"/>
                      </a:lnTo>
                      <a:lnTo>
                        <a:pt x="247" y="50"/>
                      </a:lnTo>
                      <a:lnTo>
                        <a:pt x="247" y="48"/>
                      </a:lnTo>
                      <a:lnTo>
                        <a:pt x="250" y="45"/>
                      </a:lnTo>
                      <a:lnTo>
                        <a:pt x="252" y="44"/>
                      </a:lnTo>
                      <a:lnTo>
                        <a:pt x="255" y="44"/>
                      </a:lnTo>
                      <a:lnTo>
                        <a:pt x="258" y="44"/>
                      </a:lnTo>
                      <a:lnTo>
                        <a:pt x="260" y="46"/>
                      </a:lnTo>
                      <a:lnTo>
                        <a:pt x="289" y="78"/>
                      </a:lnTo>
                      <a:lnTo>
                        <a:pt x="289" y="8"/>
                      </a:lnTo>
                      <a:lnTo>
                        <a:pt x="289" y="6"/>
                      </a:lnTo>
                      <a:lnTo>
                        <a:pt x="292" y="3"/>
                      </a:lnTo>
                      <a:lnTo>
                        <a:pt x="293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49" name="Freeform 176"/>
                <p:cNvSpPr>
                  <a:spLocks/>
                </p:cNvSpPr>
                <p:nvPr/>
              </p:nvSpPr>
              <p:spPr bwMode="auto">
                <a:xfrm>
                  <a:off x="5181601" y="4186238"/>
                  <a:ext cx="42863" cy="42863"/>
                </a:xfrm>
                <a:custGeom>
                  <a:avLst/>
                  <a:gdLst>
                    <a:gd name="T0" fmla="*/ 14 w 27"/>
                    <a:gd name="T1" fmla="*/ 0 h 27"/>
                    <a:gd name="T2" fmla="*/ 18 w 27"/>
                    <a:gd name="T3" fmla="*/ 0 h 27"/>
                    <a:gd name="T4" fmla="*/ 22 w 27"/>
                    <a:gd name="T5" fmla="*/ 2 h 27"/>
                    <a:gd name="T6" fmla="*/ 25 w 27"/>
                    <a:gd name="T7" fmla="*/ 5 h 27"/>
                    <a:gd name="T8" fmla="*/ 27 w 27"/>
                    <a:gd name="T9" fmla="*/ 9 h 27"/>
                    <a:gd name="T10" fmla="*/ 27 w 27"/>
                    <a:gd name="T11" fmla="*/ 13 h 27"/>
                    <a:gd name="T12" fmla="*/ 27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4 h 27"/>
                    <a:gd name="T18" fmla="*/ 18 w 27"/>
                    <a:gd name="T19" fmla="*/ 26 h 27"/>
                    <a:gd name="T20" fmla="*/ 14 w 27"/>
                    <a:gd name="T21" fmla="*/ 27 h 27"/>
                    <a:gd name="T22" fmla="*/ 9 w 27"/>
                    <a:gd name="T23" fmla="*/ 26 h 27"/>
                    <a:gd name="T24" fmla="*/ 7 w 27"/>
                    <a:gd name="T25" fmla="*/ 24 h 27"/>
                    <a:gd name="T26" fmla="*/ 3 w 27"/>
                    <a:gd name="T27" fmla="*/ 22 h 27"/>
                    <a:gd name="T28" fmla="*/ 1 w 27"/>
                    <a:gd name="T29" fmla="*/ 18 h 27"/>
                    <a:gd name="T30" fmla="*/ 0 w 27"/>
                    <a:gd name="T31" fmla="*/ 13 h 27"/>
                    <a:gd name="T32" fmla="*/ 1 w 27"/>
                    <a:gd name="T33" fmla="*/ 9 h 27"/>
                    <a:gd name="T34" fmla="*/ 3 w 27"/>
                    <a:gd name="T35" fmla="*/ 5 h 27"/>
                    <a:gd name="T36" fmla="*/ 7 w 27"/>
                    <a:gd name="T37" fmla="*/ 2 h 27"/>
                    <a:gd name="T38" fmla="*/ 9 w 27"/>
                    <a:gd name="T39" fmla="*/ 0 h 27"/>
                    <a:gd name="T40" fmla="*/ 14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4" y="0"/>
                      </a:moveTo>
                      <a:lnTo>
                        <a:pt x="18" y="0"/>
                      </a:lnTo>
                      <a:lnTo>
                        <a:pt x="22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2" y="24"/>
                      </a:lnTo>
                      <a:lnTo>
                        <a:pt x="18" y="26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7" y="24"/>
                      </a:lnTo>
                      <a:lnTo>
                        <a:pt x="3" y="22"/>
                      </a:lnTo>
                      <a:lnTo>
                        <a:pt x="1" y="18"/>
                      </a:lnTo>
                      <a:lnTo>
                        <a:pt x="0" y="13"/>
                      </a:lnTo>
                      <a:lnTo>
                        <a:pt x="1" y="9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9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0" name="Freeform 177"/>
                <p:cNvSpPr>
                  <a:spLocks/>
                </p:cNvSpPr>
                <p:nvPr/>
              </p:nvSpPr>
              <p:spPr bwMode="auto">
                <a:xfrm>
                  <a:off x="5322888" y="4194175"/>
                  <a:ext cx="44450" cy="42863"/>
                </a:xfrm>
                <a:custGeom>
                  <a:avLst/>
                  <a:gdLst>
                    <a:gd name="T0" fmla="*/ 13 w 28"/>
                    <a:gd name="T1" fmla="*/ 0 h 27"/>
                    <a:gd name="T2" fmla="*/ 18 w 28"/>
                    <a:gd name="T3" fmla="*/ 0 h 27"/>
                    <a:gd name="T4" fmla="*/ 21 w 28"/>
                    <a:gd name="T5" fmla="*/ 2 h 27"/>
                    <a:gd name="T6" fmla="*/ 25 w 28"/>
                    <a:gd name="T7" fmla="*/ 5 h 27"/>
                    <a:gd name="T8" fmla="*/ 26 w 28"/>
                    <a:gd name="T9" fmla="*/ 9 h 27"/>
                    <a:gd name="T10" fmla="*/ 28 w 28"/>
                    <a:gd name="T11" fmla="*/ 13 h 27"/>
                    <a:gd name="T12" fmla="*/ 26 w 28"/>
                    <a:gd name="T13" fmla="*/ 18 h 27"/>
                    <a:gd name="T14" fmla="*/ 25 w 28"/>
                    <a:gd name="T15" fmla="*/ 21 h 27"/>
                    <a:gd name="T16" fmla="*/ 21 w 28"/>
                    <a:gd name="T17" fmla="*/ 25 h 27"/>
                    <a:gd name="T18" fmla="*/ 18 w 28"/>
                    <a:gd name="T19" fmla="*/ 26 h 27"/>
                    <a:gd name="T20" fmla="*/ 13 w 28"/>
                    <a:gd name="T21" fmla="*/ 27 h 27"/>
                    <a:gd name="T22" fmla="*/ 9 w 28"/>
                    <a:gd name="T23" fmla="*/ 26 h 27"/>
                    <a:gd name="T24" fmla="*/ 5 w 28"/>
                    <a:gd name="T25" fmla="*/ 25 h 27"/>
                    <a:gd name="T26" fmla="*/ 3 w 28"/>
                    <a:gd name="T27" fmla="*/ 21 h 27"/>
                    <a:gd name="T28" fmla="*/ 0 w 28"/>
                    <a:gd name="T29" fmla="*/ 18 h 27"/>
                    <a:gd name="T30" fmla="*/ 0 w 28"/>
                    <a:gd name="T31" fmla="*/ 13 h 27"/>
                    <a:gd name="T32" fmla="*/ 0 w 28"/>
                    <a:gd name="T33" fmla="*/ 9 h 27"/>
                    <a:gd name="T34" fmla="*/ 3 w 28"/>
                    <a:gd name="T35" fmla="*/ 5 h 27"/>
                    <a:gd name="T36" fmla="*/ 5 w 28"/>
                    <a:gd name="T37" fmla="*/ 2 h 27"/>
                    <a:gd name="T38" fmla="*/ 9 w 28"/>
                    <a:gd name="T39" fmla="*/ 0 h 27"/>
                    <a:gd name="T40" fmla="*/ 13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1" y="2"/>
                      </a:lnTo>
                      <a:lnTo>
                        <a:pt x="25" y="5"/>
                      </a:lnTo>
                      <a:lnTo>
                        <a:pt x="26" y="9"/>
                      </a:lnTo>
                      <a:lnTo>
                        <a:pt x="28" y="13"/>
                      </a:lnTo>
                      <a:lnTo>
                        <a:pt x="26" y="18"/>
                      </a:lnTo>
                      <a:lnTo>
                        <a:pt x="25" y="21"/>
                      </a:lnTo>
                      <a:lnTo>
                        <a:pt x="21" y="25"/>
                      </a:lnTo>
                      <a:lnTo>
                        <a:pt x="18" y="26"/>
                      </a:lnTo>
                      <a:lnTo>
                        <a:pt x="13" y="27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3" y="21"/>
                      </a:lnTo>
                      <a:lnTo>
                        <a:pt x="0" y="18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3" y="5"/>
                      </a:lnTo>
                      <a:lnTo>
                        <a:pt x="5" y="2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1" name="Freeform 178"/>
                <p:cNvSpPr>
                  <a:spLocks/>
                </p:cNvSpPr>
                <p:nvPr/>
              </p:nvSpPr>
              <p:spPr bwMode="auto">
                <a:xfrm>
                  <a:off x="5426076" y="42894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3 h 27"/>
                    <a:gd name="T6" fmla="*/ 25 w 28"/>
                    <a:gd name="T7" fmla="*/ 7 h 27"/>
                    <a:gd name="T8" fmla="*/ 28 w 28"/>
                    <a:gd name="T9" fmla="*/ 9 h 27"/>
                    <a:gd name="T10" fmla="*/ 28 w 28"/>
                    <a:gd name="T11" fmla="*/ 14 h 27"/>
                    <a:gd name="T12" fmla="*/ 28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5 h 27"/>
                    <a:gd name="T18" fmla="*/ 19 w 28"/>
                    <a:gd name="T19" fmla="*/ 27 h 27"/>
                    <a:gd name="T20" fmla="*/ 15 w 28"/>
                    <a:gd name="T21" fmla="*/ 27 h 27"/>
                    <a:gd name="T22" fmla="*/ 10 w 28"/>
                    <a:gd name="T23" fmla="*/ 27 h 27"/>
                    <a:gd name="T24" fmla="*/ 6 w 28"/>
                    <a:gd name="T25" fmla="*/ 25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4 h 27"/>
                    <a:gd name="T32" fmla="*/ 2 w 28"/>
                    <a:gd name="T33" fmla="*/ 9 h 27"/>
                    <a:gd name="T34" fmla="*/ 3 w 28"/>
                    <a:gd name="T35" fmla="*/ 7 h 27"/>
                    <a:gd name="T36" fmla="*/ 6 w 28"/>
                    <a:gd name="T37" fmla="*/ 3 h 27"/>
                    <a:gd name="T38" fmla="*/ 10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9"/>
                      </a:lnTo>
                      <a:lnTo>
                        <a:pt x="28" y="14"/>
                      </a:lnTo>
                      <a:lnTo>
                        <a:pt x="28" y="18"/>
                      </a:lnTo>
                      <a:lnTo>
                        <a:pt x="25" y="22"/>
                      </a:lnTo>
                      <a:lnTo>
                        <a:pt x="23" y="25"/>
                      </a:lnTo>
                      <a:lnTo>
                        <a:pt x="19" y="27"/>
                      </a:lnTo>
                      <a:lnTo>
                        <a:pt x="15" y="27"/>
                      </a:lnTo>
                      <a:lnTo>
                        <a:pt x="10" y="27"/>
                      </a:lnTo>
                      <a:lnTo>
                        <a:pt x="6" y="25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6" y="3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2" name="Freeform 179"/>
                <p:cNvSpPr>
                  <a:spLocks/>
                </p:cNvSpPr>
                <p:nvPr/>
              </p:nvSpPr>
              <p:spPr bwMode="auto">
                <a:xfrm>
                  <a:off x="5438776" y="44418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2 h 27"/>
                    <a:gd name="T6" fmla="*/ 25 w 28"/>
                    <a:gd name="T7" fmla="*/ 5 h 27"/>
                    <a:gd name="T8" fmla="*/ 27 w 28"/>
                    <a:gd name="T9" fmla="*/ 9 h 27"/>
                    <a:gd name="T10" fmla="*/ 28 w 28"/>
                    <a:gd name="T11" fmla="*/ 13 h 27"/>
                    <a:gd name="T12" fmla="*/ 27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4 h 27"/>
                    <a:gd name="T18" fmla="*/ 19 w 28"/>
                    <a:gd name="T19" fmla="*/ 26 h 27"/>
                    <a:gd name="T20" fmla="*/ 15 w 28"/>
                    <a:gd name="T21" fmla="*/ 27 h 27"/>
                    <a:gd name="T22" fmla="*/ 9 w 28"/>
                    <a:gd name="T23" fmla="*/ 26 h 27"/>
                    <a:gd name="T24" fmla="*/ 6 w 28"/>
                    <a:gd name="T25" fmla="*/ 24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3 h 27"/>
                    <a:gd name="T32" fmla="*/ 2 w 28"/>
                    <a:gd name="T33" fmla="*/ 9 h 27"/>
                    <a:gd name="T34" fmla="*/ 3 w 28"/>
                    <a:gd name="T35" fmla="*/ 5 h 27"/>
                    <a:gd name="T36" fmla="*/ 6 w 28"/>
                    <a:gd name="T37" fmla="*/ 2 h 27"/>
                    <a:gd name="T38" fmla="*/ 9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8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3" y="24"/>
                      </a:lnTo>
                      <a:lnTo>
                        <a:pt x="19" y="26"/>
                      </a:lnTo>
                      <a:lnTo>
                        <a:pt x="15" y="27"/>
                      </a:lnTo>
                      <a:lnTo>
                        <a:pt x="9" y="26"/>
                      </a:lnTo>
                      <a:lnTo>
                        <a:pt x="6" y="24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3" y="5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3" name="Freeform 180"/>
                <p:cNvSpPr>
                  <a:spLocks/>
                </p:cNvSpPr>
                <p:nvPr/>
              </p:nvSpPr>
              <p:spPr bwMode="auto">
                <a:xfrm>
                  <a:off x="5327651" y="4533900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7 w 27"/>
                    <a:gd name="T3" fmla="*/ 2 h 28"/>
                    <a:gd name="T4" fmla="*/ 21 w 27"/>
                    <a:gd name="T5" fmla="*/ 3 h 28"/>
                    <a:gd name="T6" fmla="*/ 25 w 27"/>
                    <a:gd name="T7" fmla="*/ 6 h 28"/>
                    <a:gd name="T8" fmla="*/ 26 w 27"/>
                    <a:gd name="T9" fmla="*/ 10 h 28"/>
                    <a:gd name="T10" fmla="*/ 27 w 27"/>
                    <a:gd name="T11" fmla="*/ 15 h 28"/>
                    <a:gd name="T12" fmla="*/ 26 w 27"/>
                    <a:gd name="T13" fmla="*/ 19 h 28"/>
                    <a:gd name="T14" fmla="*/ 25 w 27"/>
                    <a:gd name="T15" fmla="*/ 23 h 28"/>
                    <a:gd name="T16" fmla="*/ 21 w 27"/>
                    <a:gd name="T17" fmla="*/ 25 h 28"/>
                    <a:gd name="T18" fmla="*/ 17 w 27"/>
                    <a:gd name="T19" fmla="*/ 28 h 28"/>
                    <a:gd name="T20" fmla="*/ 13 w 27"/>
                    <a:gd name="T21" fmla="*/ 28 h 28"/>
                    <a:gd name="T22" fmla="*/ 9 w 27"/>
                    <a:gd name="T23" fmla="*/ 28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5 h 28"/>
                    <a:gd name="T32" fmla="*/ 0 w 27"/>
                    <a:gd name="T33" fmla="*/ 10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2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7" y="2"/>
                      </a:lnTo>
                      <a:lnTo>
                        <a:pt x="21" y="3"/>
                      </a:lnTo>
                      <a:lnTo>
                        <a:pt x="25" y="6"/>
                      </a:lnTo>
                      <a:lnTo>
                        <a:pt x="26" y="10"/>
                      </a:lnTo>
                      <a:lnTo>
                        <a:pt x="27" y="15"/>
                      </a:lnTo>
                      <a:lnTo>
                        <a:pt x="26" y="19"/>
                      </a:lnTo>
                      <a:lnTo>
                        <a:pt x="25" y="23"/>
                      </a:lnTo>
                      <a:lnTo>
                        <a:pt x="21" y="25"/>
                      </a:lnTo>
                      <a:lnTo>
                        <a:pt x="17" y="28"/>
                      </a:lnTo>
                      <a:lnTo>
                        <a:pt x="13" y="28"/>
                      </a:lnTo>
                      <a:lnTo>
                        <a:pt x="9" y="28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4" name="Freeform 181"/>
                <p:cNvSpPr>
                  <a:spLocks/>
                </p:cNvSpPr>
                <p:nvPr/>
              </p:nvSpPr>
              <p:spPr bwMode="auto">
                <a:xfrm>
                  <a:off x="5176838" y="4540250"/>
                  <a:ext cx="44450" cy="44450"/>
                </a:xfrm>
                <a:custGeom>
                  <a:avLst/>
                  <a:gdLst>
                    <a:gd name="T0" fmla="*/ 15 w 28"/>
                    <a:gd name="T1" fmla="*/ 0 h 28"/>
                    <a:gd name="T2" fmla="*/ 19 w 28"/>
                    <a:gd name="T3" fmla="*/ 2 h 28"/>
                    <a:gd name="T4" fmla="*/ 23 w 28"/>
                    <a:gd name="T5" fmla="*/ 3 h 28"/>
                    <a:gd name="T6" fmla="*/ 25 w 28"/>
                    <a:gd name="T7" fmla="*/ 7 h 28"/>
                    <a:gd name="T8" fmla="*/ 28 w 28"/>
                    <a:gd name="T9" fmla="*/ 11 h 28"/>
                    <a:gd name="T10" fmla="*/ 28 w 28"/>
                    <a:gd name="T11" fmla="*/ 15 h 28"/>
                    <a:gd name="T12" fmla="*/ 28 w 28"/>
                    <a:gd name="T13" fmla="*/ 19 h 28"/>
                    <a:gd name="T14" fmla="*/ 25 w 28"/>
                    <a:gd name="T15" fmla="*/ 23 h 28"/>
                    <a:gd name="T16" fmla="*/ 23 w 28"/>
                    <a:gd name="T17" fmla="*/ 25 h 28"/>
                    <a:gd name="T18" fmla="*/ 19 w 28"/>
                    <a:gd name="T19" fmla="*/ 28 h 28"/>
                    <a:gd name="T20" fmla="*/ 15 w 28"/>
                    <a:gd name="T21" fmla="*/ 28 h 28"/>
                    <a:gd name="T22" fmla="*/ 10 w 28"/>
                    <a:gd name="T23" fmla="*/ 28 h 28"/>
                    <a:gd name="T24" fmla="*/ 7 w 28"/>
                    <a:gd name="T25" fmla="*/ 25 h 28"/>
                    <a:gd name="T26" fmla="*/ 3 w 28"/>
                    <a:gd name="T27" fmla="*/ 23 h 28"/>
                    <a:gd name="T28" fmla="*/ 2 w 28"/>
                    <a:gd name="T29" fmla="*/ 19 h 28"/>
                    <a:gd name="T30" fmla="*/ 0 w 28"/>
                    <a:gd name="T31" fmla="*/ 15 h 28"/>
                    <a:gd name="T32" fmla="*/ 2 w 28"/>
                    <a:gd name="T33" fmla="*/ 11 h 28"/>
                    <a:gd name="T34" fmla="*/ 3 w 28"/>
                    <a:gd name="T35" fmla="*/ 7 h 28"/>
                    <a:gd name="T36" fmla="*/ 7 w 28"/>
                    <a:gd name="T37" fmla="*/ 3 h 28"/>
                    <a:gd name="T38" fmla="*/ 10 w 28"/>
                    <a:gd name="T39" fmla="*/ 2 h 28"/>
                    <a:gd name="T40" fmla="*/ 15 w 28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8">
                      <a:moveTo>
                        <a:pt x="15" y="0"/>
                      </a:moveTo>
                      <a:lnTo>
                        <a:pt x="19" y="2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11"/>
                      </a:lnTo>
                      <a:lnTo>
                        <a:pt x="28" y="15"/>
                      </a:lnTo>
                      <a:lnTo>
                        <a:pt x="28" y="19"/>
                      </a:lnTo>
                      <a:lnTo>
                        <a:pt x="25" y="23"/>
                      </a:lnTo>
                      <a:lnTo>
                        <a:pt x="23" y="25"/>
                      </a:lnTo>
                      <a:lnTo>
                        <a:pt x="19" y="28"/>
                      </a:lnTo>
                      <a:lnTo>
                        <a:pt x="15" y="28"/>
                      </a:lnTo>
                      <a:lnTo>
                        <a:pt x="10" y="28"/>
                      </a:lnTo>
                      <a:lnTo>
                        <a:pt x="7" y="25"/>
                      </a:lnTo>
                      <a:lnTo>
                        <a:pt x="3" y="23"/>
                      </a:lnTo>
                      <a:lnTo>
                        <a:pt x="2" y="19"/>
                      </a:lnTo>
                      <a:lnTo>
                        <a:pt x="0" y="15"/>
                      </a:lnTo>
                      <a:lnTo>
                        <a:pt x="2" y="11"/>
                      </a:lnTo>
                      <a:lnTo>
                        <a:pt x="3" y="7"/>
                      </a:lnTo>
                      <a:lnTo>
                        <a:pt x="7" y="3"/>
                      </a:lnTo>
                      <a:lnTo>
                        <a:pt x="10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5" name="Freeform 182"/>
                <p:cNvSpPr>
                  <a:spLocks/>
                </p:cNvSpPr>
                <p:nvPr/>
              </p:nvSpPr>
              <p:spPr bwMode="auto">
                <a:xfrm>
                  <a:off x="5073651" y="4430713"/>
                  <a:ext cx="42863" cy="42863"/>
                </a:xfrm>
                <a:custGeom>
                  <a:avLst/>
                  <a:gdLst>
                    <a:gd name="T0" fmla="*/ 13 w 27"/>
                    <a:gd name="T1" fmla="*/ 0 h 27"/>
                    <a:gd name="T2" fmla="*/ 18 w 27"/>
                    <a:gd name="T3" fmla="*/ 1 h 27"/>
                    <a:gd name="T4" fmla="*/ 22 w 27"/>
                    <a:gd name="T5" fmla="*/ 3 h 27"/>
                    <a:gd name="T6" fmla="*/ 25 w 27"/>
                    <a:gd name="T7" fmla="*/ 7 h 27"/>
                    <a:gd name="T8" fmla="*/ 26 w 27"/>
                    <a:gd name="T9" fmla="*/ 10 h 27"/>
                    <a:gd name="T10" fmla="*/ 27 w 27"/>
                    <a:gd name="T11" fmla="*/ 14 h 27"/>
                    <a:gd name="T12" fmla="*/ 26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5 h 27"/>
                    <a:gd name="T18" fmla="*/ 18 w 27"/>
                    <a:gd name="T19" fmla="*/ 27 h 27"/>
                    <a:gd name="T20" fmla="*/ 13 w 27"/>
                    <a:gd name="T21" fmla="*/ 27 h 27"/>
                    <a:gd name="T22" fmla="*/ 9 w 27"/>
                    <a:gd name="T23" fmla="*/ 27 h 27"/>
                    <a:gd name="T24" fmla="*/ 5 w 27"/>
                    <a:gd name="T25" fmla="*/ 25 h 27"/>
                    <a:gd name="T26" fmla="*/ 3 w 27"/>
                    <a:gd name="T27" fmla="*/ 22 h 27"/>
                    <a:gd name="T28" fmla="*/ 0 w 27"/>
                    <a:gd name="T29" fmla="*/ 18 h 27"/>
                    <a:gd name="T30" fmla="*/ 0 w 27"/>
                    <a:gd name="T31" fmla="*/ 14 h 27"/>
                    <a:gd name="T32" fmla="*/ 0 w 27"/>
                    <a:gd name="T33" fmla="*/ 10 h 27"/>
                    <a:gd name="T34" fmla="*/ 3 w 27"/>
                    <a:gd name="T35" fmla="*/ 7 h 27"/>
                    <a:gd name="T36" fmla="*/ 5 w 27"/>
                    <a:gd name="T37" fmla="*/ 3 h 27"/>
                    <a:gd name="T38" fmla="*/ 9 w 27"/>
                    <a:gd name="T39" fmla="*/ 1 h 27"/>
                    <a:gd name="T40" fmla="*/ 13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3" y="0"/>
                      </a:moveTo>
                      <a:lnTo>
                        <a:pt x="18" y="1"/>
                      </a:lnTo>
                      <a:lnTo>
                        <a:pt x="22" y="3"/>
                      </a:lnTo>
                      <a:lnTo>
                        <a:pt x="25" y="7"/>
                      </a:lnTo>
                      <a:lnTo>
                        <a:pt x="26" y="10"/>
                      </a:lnTo>
                      <a:lnTo>
                        <a:pt x="27" y="14"/>
                      </a:lnTo>
                      <a:lnTo>
                        <a:pt x="26" y="18"/>
                      </a:lnTo>
                      <a:lnTo>
                        <a:pt x="25" y="22"/>
                      </a:lnTo>
                      <a:lnTo>
                        <a:pt x="22" y="25"/>
                      </a:lnTo>
                      <a:lnTo>
                        <a:pt x="18" y="27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5" y="25"/>
                      </a:lnTo>
                      <a:lnTo>
                        <a:pt x="3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5" y="3"/>
                      </a:lnTo>
                      <a:lnTo>
                        <a:pt x="9" y="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956" name="Freeform 183"/>
                <p:cNvSpPr>
                  <a:spLocks/>
                </p:cNvSpPr>
                <p:nvPr/>
              </p:nvSpPr>
              <p:spPr bwMode="auto">
                <a:xfrm>
                  <a:off x="5078413" y="4291013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8 w 27"/>
                    <a:gd name="T3" fmla="*/ 0 h 28"/>
                    <a:gd name="T4" fmla="*/ 20 w 27"/>
                    <a:gd name="T5" fmla="*/ 3 h 28"/>
                    <a:gd name="T6" fmla="*/ 24 w 27"/>
                    <a:gd name="T7" fmla="*/ 6 h 28"/>
                    <a:gd name="T8" fmla="*/ 26 w 27"/>
                    <a:gd name="T9" fmla="*/ 9 h 28"/>
                    <a:gd name="T10" fmla="*/ 27 w 27"/>
                    <a:gd name="T11" fmla="*/ 13 h 28"/>
                    <a:gd name="T12" fmla="*/ 26 w 27"/>
                    <a:gd name="T13" fmla="*/ 19 h 28"/>
                    <a:gd name="T14" fmla="*/ 24 w 27"/>
                    <a:gd name="T15" fmla="*/ 23 h 28"/>
                    <a:gd name="T16" fmla="*/ 20 w 27"/>
                    <a:gd name="T17" fmla="*/ 25 h 28"/>
                    <a:gd name="T18" fmla="*/ 18 w 27"/>
                    <a:gd name="T19" fmla="*/ 26 h 28"/>
                    <a:gd name="T20" fmla="*/ 13 w 27"/>
                    <a:gd name="T21" fmla="*/ 28 h 28"/>
                    <a:gd name="T22" fmla="*/ 9 w 27"/>
                    <a:gd name="T23" fmla="*/ 26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3 h 28"/>
                    <a:gd name="T32" fmla="*/ 0 w 27"/>
                    <a:gd name="T33" fmla="*/ 9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0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9"/>
                      </a:lnTo>
                      <a:lnTo>
                        <a:pt x="27" y="13"/>
                      </a:lnTo>
                      <a:lnTo>
                        <a:pt x="26" y="19"/>
                      </a:lnTo>
                      <a:lnTo>
                        <a:pt x="24" y="23"/>
                      </a:lnTo>
                      <a:lnTo>
                        <a:pt x="20" y="25"/>
                      </a:lnTo>
                      <a:lnTo>
                        <a:pt x="18" y="26"/>
                      </a:lnTo>
                      <a:lnTo>
                        <a:pt x="13" y="28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4" name="Groep 3"/>
              <p:cNvGrpSpPr/>
              <p:nvPr/>
            </p:nvGrpSpPr>
            <p:grpSpPr>
              <a:xfrm>
                <a:off x="636786" y="3130016"/>
                <a:ext cx="1363023" cy="798534"/>
                <a:chOff x="9020728" y="5272223"/>
                <a:chExt cx="1363023" cy="798534"/>
              </a:xfrm>
            </p:grpSpPr>
            <p:sp>
              <p:nvSpPr>
                <p:cNvPr id="259" name="Ovaal 258"/>
                <p:cNvSpPr/>
                <p:nvPr/>
              </p:nvSpPr>
              <p:spPr>
                <a:xfrm flipH="1" flipV="1">
                  <a:off x="9020728" y="5272223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260" name="Ovaal 259"/>
                <p:cNvSpPr/>
                <p:nvPr/>
              </p:nvSpPr>
              <p:spPr>
                <a:xfrm flipH="1" flipV="1">
                  <a:off x="10222620" y="5633343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261" name="Ovaal 260"/>
                <p:cNvSpPr/>
                <p:nvPr/>
              </p:nvSpPr>
              <p:spPr>
                <a:xfrm flipH="1" flipV="1">
                  <a:off x="10180773" y="6005142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262" name="Ovaal 261"/>
                <p:cNvSpPr/>
                <p:nvPr/>
              </p:nvSpPr>
              <p:spPr>
                <a:xfrm flipH="1" flipV="1">
                  <a:off x="10288743" y="5971487"/>
                  <a:ext cx="95008" cy="95010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5" name="Groep 4"/>
              <p:cNvGrpSpPr/>
              <p:nvPr/>
            </p:nvGrpSpPr>
            <p:grpSpPr>
              <a:xfrm rot="19800000">
                <a:off x="834767" y="3164179"/>
                <a:ext cx="169598" cy="162746"/>
                <a:chOff x="717757" y="3108490"/>
                <a:chExt cx="169598" cy="162746"/>
              </a:xfrm>
            </p:grpSpPr>
            <p:sp>
              <p:nvSpPr>
                <p:cNvPr id="264" name="Ovaal 263"/>
                <p:cNvSpPr/>
                <p:nvPr/>
              </p:nvSpPr>
              <p:spPr>
                <a:xfrm flipH="1" flipV="1">
                  <a:off x="717757" y="3138118"/>
                  <a:ext cx="133118" cy="133118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265" name="Ovaal 264"/>
                <p:cNvSpPr/>
                <p:nvPr/>
              </p:nvSpPr>
              <p:spPr>
                <a:xfrm flipH="1" flipV="1">
                  <a:off x="786266" y="3108490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</p:grpSp>
      <p:grpSp>
        <p:nvGrpSpPr>
          <p:cNvPr id="24" name="Groep 23"/>
          <p:cNvGrpSpPr/>
          <p:nvPr/>
        </p:nvGrpSpPr>
        <p:grpSpPr>
          <a:xfrm>
            <a:off x="3357649" y="3452613"/>
            <a:ext cx="4255108" cy="2805459"/>
            <a:chOff x="3563798" y="3900795"/>
            <a:chExt cx="4255108" cy="2805459"/>
          </a:xfrm>
        </p:grpSpPr>
        <p:sp>
          <p:nvSpPr>
            <p:cNvPr id="541" name="Freeform 78"/>
            <p:cNvSpPr>
              <a:spLocks/>
            </p:cNvSpPr>
            <p:nvPr/>
          </p:nvSpPr>
          <p:spPr bwMode="auto">
            <a:xfrm rot="1980000">
              <a:off x="3947447" y="3900795"/>
              <a:ext cx="3332865" cy="2805459"/>
            </a:xfrm>
            <a:custGeom>
              <a:avLst/>
              <a:gdLst>
                <a:gd name="T0" fmla="*/ 609 w 752"/>
                <a:gd name="T1" fmla="*/ 0 h 633"/>
                <a:gd name="T2" fmla="*/ 752 w 752"/>
                <a:gd name="T3" fmla="*/ 431 h 633"/>
                <a:gd name="T4" fmla="*/ 142 w 752"/>
                <a:gd name="T5" fmla="*/ 633 h 633"/>
                <a:gd name="T6" fmla="*/ 0 w 752"/>
                <a:gd name="T7" fmla="*/ 202 h 633"/>
                <a:gd name="T8" fmla="*/ 609 w 752"/>
                <a:gd name="T9" fmla="*/ 0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2" h="633">
                  <a:moveTo>
                    <a:pt x="609" y="0"/>
                  </a:moveTo>
                  <a:lnTo>
                    <a:pt x="752" y="431"/>
                  </a:lnTo>
                  <a:lnTo>
                    <a:pt x="142" y="633"/>
                  </a:lnTo>
                  <a:lnTo>
                    <a:pt x="0" y="202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2" name="Freeform 277"/>
            <p:cNvSpPr>
              <a:spLocks/>
            </p:cNvSpPr>
            <p:nvPr/>
          </p:nvSpPr>
          <p:spPr bwMode="auto">
            <a:xfrm rot="8280000">
              <a:off x="6779577" y="6467987"/>
              <a:ext cx="97506" cy="101937"/>
            </a:xfrm>
            <a:custGeom>
              <a:avLst/>
              <a:gdLst>
                <a:gd name="T0" fmla="*/ 18 w 22"/>
                <a:gd name="T1" fmla="*/ 0 h 23"/>
                <a:gd name="T2" fmla="*/ 22 w 22"/>
                <a:gd name="T3" fmla="*/ 19 h 23"/>
                <a:gd name="T4" fmla="*/ 3 w 22"/>
                <a:gd name="T5" fmla="*/ 23 h 23"/>
                <a:gd name="T6" fmla="*/ 0 w 22"/>
                <a:gd name="T7" fmla="*/ 2 h 23"/>
                <a:gd name="T8" fmla="*/ 18 w 22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18" y="0"/>
                  </a:moveTo>
                  <a:lnTo>
                    <a:pt x="22" y="19"/>
                  </a:lnTo>
                  <a:lnTo>
                    <a:pt x="3" y="23"/>
                  </a:lnTo>
                  <a:lnTo>
                    <a:pt x="0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3" name="Freeform 278"/>
            <p:cNvSpPr>
              <a:spLocks/>
            </p:cNvSpPr>
            <p:nvPr/>
          </p:nvSpPr>
          <p:spPr bwMode="auto">
            <a:xfrm rot="8280000">
              <a:off x="6711864" y="6410438"/>
              <a:ext cx="97506" cy="106371"/>
            </a:xfrm>
            <a:custGeom>
              <a:avLst/>
              <a:gdLst>
                <a:gd name="T0" fmla="*/ 19 w 22"/>
                <a:gd name="T1" fmla="*/ 0 h 24"/>
                <a:gd name="T2" fmla="*/ 22 w 22"/>
                <a:gd name="T3" fmla="*/ 21 h 24"/>
                <a:gd name="T4" fmla="*/ 4 w 22"/>
                <a:gd name="T5" fmla="*/ 24 h 24"/>
                <a:gd name="T6" fmla="*/ 0 w 22"/>
                <a:gd name="T7" fmla="*/ 4 h 24"/>
                <a:gd name="T8" fmla="*/ 19 w 22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19" y="0"/>
                  </a:moveTo>
                  <a:lnTo>
                    <a:pt x="22" y="21"/>
                  </a:lnTo>
                  <a:lnTo>
                    <a:pt x="4" y="24"/>
                  </a:lnTo>
                  <a:lnTo>
                    <a:pt x="0" y="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2C3E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4" name="Freeform 279"/>
            <p:cNvSpPr>
              <a:spLocks/>
            </p:cNvSpPr>
            <p:nvPr/>
          </p:nvSpPr>
          <p:spPr bwMode="auto">
            <a:xfrm rot="8280000">
              <a:off x="6622245" y="5883190"/>
              <a:ext cx="1196661" cy="314679"/>
            </a:xfrm>
            <a:custGeom>
              <a:avLst/>
              <a:gdLst>
                <a:gd name="T0" fmla="*/ 259 w 270"/>
                <a:gd name="T1" fmla="*/ 0 h 71"/>
                <a:gd name="T2" fmla="*/ 263 w 270"/>
                <a:gd name="T3" fmla="*/ 0 h 71"/>
                <a:gd name="T4" fmla="*/ 266 w 270"/>
                <a:gd name="T5" fmla="*/ 3 h 71"/>
                <a:gd name="T6" fmla="*/ 267 w 270"/>
                <a:gd name="T7" fmla="*/ 5 h 71"/>
                <a:gd name="T8" fmla="*/ 270 w 270"/>
                <a:gd name="T9" fmla="*/ 25 h 71"/>
                <a:gd name="T10" fmla="*/ 4 w 270"/>
                <a:gd name="T11" fmla="*/ 71 h 71"/>
                <a:gd name="T12" fmla="*/ 0 w 270"/>
                <a:gd name="T13" fmla="*/ 51 h 71"/>
                <a:gd name="T14" fmla="*/ 0 w 270"/>
                <a:gd name="T15" fmla="*/ 48 h 71"/>
                <a:gd name="T16" fmla="*/ 3 w 270"/>
                <a:gd name="T17" fmla="*/ 46 h 71"/>
                <a:gd name="T18" fmla="*/ 6 w 270"/>
                <a:gd name="T19" fmla="*/ 44 h 71"/>
                <a:gd name="T20" fmla="*/ 259 w 270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0" h="71">
                  <a:moveTo>
                    <a:pt x="259" y="0"/>
                  </a:moveTo>
                  <a:lnTo>
                    <a:pt x="263" y="0"/>
                  </a:lnTo>
                  <a:lnTo>
                    <a:pt x="266" y="3"/>
                  </a:lnTo>
                  <a:lnTo>
                    <a:pt x="267" y="5"/>
                  </a:lnTo>
                  <a:lnTo>
                    <a:pt x="270" y="25"/>
                  </a:lnTo>
                  <a:lnTo>
                    <a:pt x="4" y="71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3" y="46"/>
                  </a:lnTo>
                  <a:lnTo>
                    <a:pt x="6" y="44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F1C40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5" name="Freeform 280"/>
            <p:cNvSpPr>
              <a:spLocks/>
            </p:cNvSpPr>
            <p:nvPr/>
          </p:nvSpPr>
          <p:spPr bwMode="auto">
            <a:xfrm rot="8280000">
              <a:off x="6533448" y="5808847"/>
              <a:ext cx="1196661" cy="319113"/>
            </a:xfrm>
            <a:custGeom>
              <a:avLst/>
              <a:gdLst>
                <a:gd name="T0" fmla="*/ 266 w 270"/>
                <a:gd name="T1" fmla="*/ 0 h 72"/>
                <a:gd name="T2" fmla="*/ 270 w 270"/>
                <a:gd name="T3" fmla="*/ 19 h 72"/>
                <a:gd name="T4" fmla="*/ 270 w 270"/>
                <a:gd name="T5" fmla="*/ 23 h 72"/>
                <a:gd name="T6" fmla="*/ 269 w 270"/>
                <a:gd name="T7" fmla="*/ 26 h 72"/>
                <a:gd name="T8" fmla="*/ 265 w 270"/>
                <a:gd name="T9" fmla="*/ 27 h 72"/>
                <a:gd name="T10" fmla="*/ 11 w 270"/>
                <a:gd name="T11" fmla="*/ 72 h 72"/>
                <a:gd name="T12" fmla="*/ 7 w 270"/>
                <a:gd name="T13" fmla="*/ 70 h 72"/>
                <a:gd name="T14" fmla="*/ 4 w 270"/>
                <a:gd name="T15" fmla="*/ 69 h 72"/>
                <a:gd name="T16" fmla="*/ 3 w 270"/>
                <a:gd name="T17" fmla="*/ 67 h 72"/>
                <a:gd name="T18" fmla="*/ 0 w 270"/>
                <a:gd name="T19" fmla="*/ 46 h 72"/>
                <a:gd name="T20" fmla="*/ 266 w 270"/>
                <a:gd name="T2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0" h="72">
                  <a:moveTo>
                    <a:pt x="266" y="0"/>
                  </a:moveTo>
                  <a:lnTo>
                    <a:pt x="270" y="19"/>
                  </a:lnTo>
                  <a:lnTo>
                    <a:pt x="270" y="23"/>
                  </a:lnTo>
                  <a:lnTo>
                    <a:pt x="269" y="26"/>
                  </a:lnTo>
                  <a:lnTo>
                    <a:pt x="265" y="27"/>
                  </a:lnTo>
                  <a:lnTo>
                    <a:pt x="11" y="72"/>
                  </a:lnTo>
                  <a:lnTo>
                    <a:pt x="7" y="70"/>
                  </a:lnTo>
                  <a:lnTo>
                    <a:pt x="4" y="69"/>
                  </a:lnTo>
                  <a:lnTo>
                    <a:pt x="3" y="67"/>
                  </a:lnTo>
                  <a:lnTo>
                    <a:pt x="0" y="46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39C1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6" name="Freeform 281"/>
            <p:cNvSpPr>
              <a:spLocks/>
            </p:cNvSpPr>
            <p:nvPr/>
          </p:nvSpPr>
          <p:spPr bwMode="auto">
            <a:xfrm rot="8280000">
              <a:off x="7266770" y="5829406"/>
              <a:ext cx="491959" cy="110804"/>
            </a:xfrm>
            <a:custGeom>
              <a:avLst/>
              <a:gdLst>
                <a:gd name="T0" fmla="*/ 111 w 111"/>
                <a:gd name="T1" fmla="*/ 0 h 25"/>
                <a:gd name="T2" fmla="*/ 111 w 111"/>
                <a:gd name="T3" fmla="*/ 7 h 25"/>
                <a:gd name="T4" fmla="*/ 1 w 111"/>
                <a:gd name="T5" fmla="*/ 25 h 25"/>
                <a:gd name="T6" fmla="*/ 0 w 111"/>
                <a:gd name="T7" fmla="*/ 20 h 25"/>
                <a:gd name="T8" fmla="*/ 111 w 111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5">
                  <a:moveTo>
                    <a:pt x="111" y="0"/>
                  </a:moveTo>
                  <a:lnTo>
                    <a:pt x="111" y="7"/>
                  </a:lnTo>
                  <a:lnTo>
                    <a:pt x="1" y="25"/>
                  </a:lnTo>
                  <a:lnTo>
                    <a:pt x="0" y="2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7" name="Freeform 282"/>
            <p:cNvSpPr>
              <a:spLocks/>
            </p:cNvSpPr>
            <p:nvPr/>
          </p:nvSpPr>
          <p:spPr bwMode="auto">
            <a:xfrm rot="8280000">
              <a:off x="7534439" y="5737850"/>
              <a:ext cx="79776" cy="39890"/>
            </a:xfrm>
            <a:custGeom>
              <a:avLst/>
              <a:gdLst>
                <a:gd name="T0" fmla="*/ 17 w 18"/>
                <a:gd name="T1" fmla="*/ 0 h 9"/>
                <a:gd name="T2" fmla="*/ 18 w 18"/>
                <a:gd name="T3" fmla="*/ 5 h 9"/>
                <a:gd name="T4" fmla="*/ 0 w 18"/>
                <a:gd name="T5" fmla="*/ 9 h 9"/>
                <a:gd name="T6" fmla="*/ 0 w 18"/>
                <a:gd name="T7" fmla="*/ 2 h 9"/>
                <a:gd name="T8" fmla="*/ 17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7" y="0"/>
                  </a:moveTo>
                  <a:lnTo>
                    <a:pt x="18" y="5"/>
                  </a:lnTo>
                  <a:lnTo>
                    <a:pt x="0" y="9"/>
                  </a:lnTo>
                  <a:lnTo>
                    <a:pt x="0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8" name="Freeform 283"/>
            <p:cNvSpPr>
              <a:spLocks/>
            </p:cNvSpPr>
            <p:nvPr/>
          </p:nvSpPr>
          <p:spPr bwMode="auto">
            <a:xfrm rot="8280000">
              <a:off x="7160814" y="5698928"/>
              <a:ext cx="522984" cy="230469"/>
            </a:xfrm>
            <a:custGeom>
              <a:avLst/>
              <a:gdLst>
                <a:gd name="T0" fmla="*/ 111 w 118"/>
                <a:gd name="T1" fmla="*/ 0 h 52"/>
                <a:gd name="T2" fmla="*/ 118 w 118"/>
                <a:gd name="T3" fmla="*/ 33 h 52"/>
                <a:gd name="T4" fmla="*/ 7 w 118"/>
                <a:gd name="T5" fmla="*/ 52 h 52"/>
                <a:gd name="T6" fmla="*/ 0 w 118"/>
                <a:gd name="T7" fmla="*/ 20 h 52"/>
                <a:gd name="T8" fmla="*/ 111 w 11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2">
                  <a:moveTo>
                    <a:pt x="111" y="0"/>
                  </a:moveTo>
                  <a:lnTo>
                    <a:pt x="118" y="33"/>
                  </a:lnTo>
                  <a:lnTo>
                    <a:pt x="7" y="52"/>
                  </a:lnTo>
                  <a:lnTo>
                    <a:pt x="0" y="2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4495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729" name="Freeform 284"/>
            <p:cNvSpPr>
              <a:spLocks/>
            </p:cNvSpPr>
            <p:nvPr/>
          </p:nvSpPr>
          <p:spPr bwMode="auto">
            <a:xfrm rot="8280000">
              <a:off x="7047616" y="5608030"/>
              <a:ext cx="514120" cy="230469"/>
            </a:xfrm>
            <a:custGeom>
              <a:avLst/>
              <a:gdLst>
                <a:gd name="T0" fmla="*/ 111 w 116"/>
                <a:gd name="T1" fmla="*/ 0 h 52"/>
                <a:gd name="T2" fmla="*/ 116 w 116"/>
                <a:gd name="T3" fmla="*/ 34 h 52"/>
                <a:gd name="T4" fmla="*/ 5 w 116"/>
                <a:gd name="T5" fmla="*/ 52 h 52"/>
                <a:gd name="T6" fmla="*/ 0 w 116"/>
                <a:gd name="T7" fmla="*/ 19 h 52"/>
                <a:gd name="T8" fmla="*/ 111 w 11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52">
                  <a:moveTo>
                    <a:pt x="111" y="0"/>
                  </a:moveTo>
                  <a:lnTo>
                    <a:pt x="116" y="34"/>
                  </a:lnTo>
                  <a:lnTo>
                    <a:pt x="5" y="52"/>
                  </a:lnTo>
                  <a:lnTo>
                    <a:pt x="0" y="19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2C3E5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11" name="Groep 10"/>
            <p:cNvGrpSpPr/>
            <p:nvPr/>
          </p:nvGrpSpPr>
          <p:grpSpPr>
            <a:xfrm rot="1648340">
              <a:off x="4671545" y="4806260"/>
              <a:ext cx="1109011" cy="1086674"/>
              <a:chOff x="-1609072" y="-1251223"/>
              <a:chExt cx="3351355" cy="3283851"/>
            </a:xfrm>
          </p:grpSpPr>
          <p:grpSp>
            <p:nvGrpSpPr>
              <p:cNvPr id="10" name="Groep 9"/>
              <p:cNvGrpSpPr/>
              <p:nvPr/>
            </p:nvGrpSpPr>
            <p:grpSpPr>
              <a:xfrm>
                <a:off x="-555678" y="-1251223"/>
                <a:ext cx="1242875" cy="1207671"/>
                <a:chOff x="-761374" y="-1251223"/>
                <a:chExt cx="1654266" cy="1207671"/>
              </a:xfrm>
            </p:grpSpPr>
            <p:sp>
              <p:nvSpPr>
                <p:cNvPr id="8" name="Parallellogram 7"/>
                <p:cNvSpPr/>
                <p:nvPr/>
              </p:nvSpPr>
              <p:spPr>
                <a:xfrm>
                  <a:off x="-761374" y="-1251223"/>
                  <a:ext cx="990720" cy="1207671"/>
                </a:xfrm>
                <a:prstGeom prst="parallelogram">
                  <a:avLst>
                    <a:gd name="adj" fmla="val 53423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0" name="Parallellogram 269"/>
                <p:cNvSpPr/>
                <p:nvPr/>
              </p:nvSpPr>
              <p:spPr>
                <a:xfrm flipH="1">
                  <a:off x="-97828" y="-1251223"/>
                  <a:ext cx="990720" cy="1207671"/>
                </a:xfrm>
                <a:prstGeom prst="parallelogram">
                  <a:avLst>
                    <a:gd name="adj" fmla="val 55043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5" name="Groep 274"/>
              <p:cNvGrpSpPr/>
              <p:nvPr/>
            </p:nvGrpSpPr>
            <p:grpSpPr>
              <a:xfrm rot="17220000">
                <a:off x="-1583814" y="-466733"/>
                <a:ext cx="1242870" cy="1293385"/>
                <a:chOff x="-761371" y="-1251223"/>
                <a:chExt cx="1654261" cy="1293385"/>
              </a:xfrm>
            </p:grpSpPr>
            <p:sp>
              <p:nvSpPr>
                <p:cNvPr id="276" name="Parallellogram 275"/>
                <p:cNvSpPr/>
                <p:nvPr/>
              </p:nvSpPr>
              <p:spPr>
                <a:xfrm>
                  <a:off x="-761371" y="-1251220"/>
                  <a:ext cx="990720" cy="1293382"/>
                </a:xfrm>
                <a:prstGeom prst="parallelogram">
                  <a:avLst>
                    <a:gd name="adj" fmla="val 53338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7" name="Parallellogram 276"/>
                <p:cNvSpPr/>
                <p:nvPr/>
              </p:nvSpPr>
              <p:spPr>
                <a:xfrm flipH="1">
                  <a:off x="-97832" y="-1251223"/>
                  <a:ext cx="990722" cy="1293383"/>
                </a:xfrm>
                <a:prstGeom prst="parallelogram">
                  <a:avLst>
                    <a:gd name="adj" fmla="val 61001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8" name="Groep 277"/>
              <p:cNvGrpSpPr/>
              <p:nvPr/>
            </p:nvGrpSpPr>
            <p:grpSpPr>
              <a:xfrm rot="4440000" flipH="1">
                <a:off x="469650" y="-485502"/>
                <a:ext cx="1242876" cy="1302390"/>
                <a:chOff x="-761377" y="-1251227"/>
                <a:chExt cx="1654267" cy="1302390"/>
              </a:xfrm>
            </p:grpSpPr>
            <p:sp>
              <p:nvSpPr>
                <p:cNvPr id="290" name="Parallellogram 289"/>
                <p:cNvSpPr/>
                <p:nvPr/>
              </p:nvSpPr>
              <p:spPr>
                <a:xfrm>
                  <a:off x="-761377" y="-1251221"/>
                  <a:ext cx="990724" cy="1302384"/>
                </a:xfrm>
                <a:prstGeom prst="parallelogram">
                  <a:avLst>
                    <a:gd name="adj" fmla="val 58530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1" name="Parallellogram 290"/>
                <p:cNvSpPr/>
                <p:nvPr/>
              </p:nvSpPr>
              <p:spPr>
                <a:xfrm flipH="1">
                  <a:off x="-97831" y="-1251227"/>
                  <a:ext cx="990721" cy="1302384"/>
                </a:xfrm>
                <a:prstGeom prst="parallelogram">
                  <a:avLst>
                    <a:gd name="adj" fmla="val 62758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2" name="Groep 291"/>
              <p:cNvGrpSpPr/>
              <p:nvPr/>
            </p:nvGrpSpPr>
            <p:grpSpPr>
              <a:xfrm rot="8340000" flipH="1">
                <a:off x="100091" y="721333"/>
                <a:ext cx="1242877" cy="1266812"/>
                <a:chOff x="-761376" y="-1251222"/>
                <a:chExt cx="1654268" cy="1266812"/>
              </a:xfrm>
            </p:grpSpPr>
            <p:sp>
              <p:nvSpPr>
                <p:cNvPr id="293" name="Parallellogram 292"/>
                <p:cNvSpPr/>
                <p:nvPr/>
              </p:nvSpPr>
              <p:spPr>
                <a:xfrm>
                  <a:off x="-761376" y="-1251222"/>
                  <a:ext cx="990719" cy="1266811"/>
                </a:xfrm>
                <a:prstGeom prst="parallelogram">
                  <a:avLst>
                    <a:gd name="adj" fmla="val 61492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Parallellogram 293"/>
                <p:cNvSpPr/>
                <p:nvPr/>
              </p:nvSpPr>
              <p:spPr>
                <a:xfrm flipH="1">
                  <a:off x="-97830" y="-1251222"/>
                  <a:ext cx="990722" cy="1266812"/>
                </a:xfrm>
                <a:prstGeom prst="parallelogram">
                  <a:avLst>
                    <a:gd name="adj" fmla="val 59629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5" name="Groep 294"/>
              <p:cNvGrpSpPr/>
              <p:nvPr/>
            </p:nvGrpSpPr>
            <p:grpSpPr>
              <a:xfrm rot="13080000">
                <a:off x="-1184731" y="712287"/>
                <a:ext cx="1242876" cy="1320341"/>
                <a:chOff x="-761367" y="-1251226"/>
                <a:chExt cx="1654266" cy="1320341"/>
              </a:xfrm>
            </p:grpSpPr>
            <p:sp>
              <p:nvSpPr>
                <p:cNvPr id="296" name="Parallellogram 295"/>
                <p:cNvSpPr/>
                <p:nvPr/>
              </p:nvSpPr>
              <p:spPr>
                <a:xfrm>
                  <a:off x="-761367" y="-1251221"/>
                  <a:ext cx="990719" cy="1320336"/>
                </a:xfrm>
                <a:prstGeom prst="parallelogram">
                  <a:avLst>
                    <a:gd name="adj" fmla="val 57635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7" name="Parallellogram 296"/>
                <p:cNvSpPr/>
                <p:nvPr/>
              </p:nvSpPr>
              <p:spPr>
                <a:xfrm flipH="1">
                  <a:off x="-97819" y="-1251226"/>
                  <a:ext cx="990718" cy="1320340"/>
                </a:xfrm>
                <a:prstGeom prst="parallelogram">
                  <a:avLst>
                    <a:gd name="adj" fmla="val 57914"/>
                  </a:avLst>
                </a:prstGeom>
                <a:solidFill>
                  <a:srgbClr val="E74C3C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98" name="Groep 297"/>
            <p:cNvGrpSpPr/>
            <p:nvPr/>
          </p:nvGrpSpPr>
          <p:grpSpPr>
            <a:xfrm rot="21050965">
              <a:off x="5830976" y="4729954"/>
              <a:ext cx="910496" cy="892157"/>
              <a:chOff x="-1609072" y="-1251223"/>
              <a:chExt cx="3351355" cy="3283851"/>
            </a:xfrm>
          </p:grpSpPr>
          <p:grpSp>
            <p:nvGrpSpPr>
              <p:cNvPr id="299" name="Groep 298"/>
              <p:cNvGrpSpPr/>
              <p:nvPr/>
            </p:nvGrpSpPr>
            <p:grpSpPr>
              <a:xfrm>
                <a:off x="-555678" y="-1251223"/>
                <a:ext cx="1242875" cy="1207671"/>
                <a:chOff x="-761374" y="-1251223"/>
                <a:chExt cx="1654266" cy="1207671"/>
              </a:xfrm>
            </p:grpSpPr>
            <p:sp>
              <p:nvSpPr>
                <p:cNvPr id="312" name="Parallellogram 311"/>
                <p:cNvSpPr/>
                <p:nvPr/>
              </p:nvSpPr>
              <p:spPr>
                <a:xfrm>
                  <a:off x="-761374" y="-1251223"/>
                  <a:ext cx="990720" cy="1207671"/>
                </a:xfrm>
                <a:prstGeom prst="parallelogram">
                  <a:avLst>
                    <a:gd name="adj" fmla="val 53423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13" name="Parallellogram 312"/>
                <p:cNvSpPr/>
                <p:nvPr/>
              </p:nvSpPr>
              <p:spPr>
                <a:xfrm flipH="1">
                  <a:off x="-97828" y="-1251223"/>
                  <a:ext cx="990720" cy="1207671"/>
                </a:xfrm>
                <a:prstGeom prst="parallelogram">
                  <a:avLst>
                    <a:gd name="adj" fmla="val 55043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300" name="Groep 299"/>
              <p:cNvGrpSpPr/>
              <p:nvPr/>
            </p:nvGrpSpPr>
            <p:grpSpPr>
              <a:xfrm rot="17220000">
                <a:off x="-1583814" y="-466733"/>
                <a:ext cx="1242870" cy="1293385"/>
                <a:chOff x="-761371" y="-1251223"/>
                <a:chExt cx="1654261" cy="1293385"/>
              </a:xfrm>
            </p:grpSpPr>
            <p:sp>
              <p:nvSpPr>
                <p:cNvPr id="310" name="Parallellogram 309"/>
                <p:cNvSpPr/>
                <p:nvPr/>
              </p:nvSpPr>
              <p:spPr>
                <a:xfrm>
                  <a:off x="-761371" y="-1251220"/>
                  <a:ext cx="990720" cy="1293382"/>
                </a:xfrm>
                <a:prstGeom prst="parallelogram">
                  <a:avLst>
                    <a:gd name="adj" fmla="val 53338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11" name="Parallellogram 310"/>
                <p:cNvSpPr/>
                <p:nvPr/>
              </p:nvSpPr>
              <p:spPr>
                <a:xfrm flipH="1">
                  <a:off x="-97832" y="-1251223"/>
                  <a:ext cx="990722" cy="1293383"/>
                </a:xfrm>
                <a:prstGeom prst="parallelogram">
                  <a:avLst>
                    <a:gd name="adj" fmla="val 61001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301" name="Groep 300"/>
              <p:cNvGrpSpPr/>
              <p:nvPr/>
            </p:nvGrpSpPr>
            <p:grpSpPr>
              <a:xfrm rot="4440000" flipH="1">
                <a:off x="469650" y="-485502"/>
                <a:ext cx="1242876" cy="1302390"/>
                <a:chOff x="-761377" y="-1251227"/>
                <a:chExt cx="1654267" cy="1302390"/>
              </a:xfrm>
            </p:grpSpPr>
            <p:sp>
              <p:nvSpPr>
                <p:cNvPr id="308" name="Parallellogram 307"/>
                <p:cNvSpPr/>
                <p:nvPr/>
              </p:nvSpPr>
              <p:spPr>
                <a:xfrm>
                  <a:off x="-761377" y="-1251221"/>
                  <a:ext cx="990724" cy="1302384"/>
                </a:xfrm>
                <a:prstGeom prst="parallelogram">
                  <a:avLst>
                    <a:gd name="adj" fmla="val 58530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09" name="Parallellogram 308"/>
                <p:cNvSpPr/>
                <p:nvPr/>
              </p:nvSpPr>
              <p:spPr>
                <a:xfrm flipH="1">
                  <a:off x="-97831" y="-1251227"/>
                  <a:ext cx="990721" cy="1302384"/>
                </a:xfrm>
                <a:prstGeom prst="parallelogram">
                  <a:avLst>
                    <a:gd name="adj" fmla="val 62758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302" name="Groep 301"/>
              <p:cNvGrpSpPr/>
              <p:nvPr/>
            </p:nvGrpSpPr>
            <p:grpSpPr>
              <a:xfrm rot="8340000" flipH="1">
                <a:off x="100091" y="721333"/>
                <a:ext cx="1242877" cy="1266812"/>
                <a:chOff x="-761376" y="-1251222"/>
                <a:chExt cx="1654268" cy="1266812"/>
              </a:xfrm>
            </p:grpSpPr>
            <p:sp>
              <p:nvSpPr>
                <p:cNvPr id="306" name="Parallellogram 305"/>
                <p:cNvSpPr/>
                <p:nvPr/>
              </p:nvSpPr>
              <p:spPr>
                <a:xfrm>
                  <a:off x="-761376" y="-1251222"/>
                  <a:ext cx="990719" cy="1266811"/>
                </a:xfrm>
                <a:prstGeom prst="parallelogram">
                  <a:avLst>
                    <a:gd name="adj" fmla="val 61492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07" name="Parallellogram 306"/>
                <p:cNvSpPr/>
                <p:nvPr/>
              </p:nvSpPr>
              <p:spPr>
                <a:xfrm flipH="1">
                  <a:off x="-97830" y="-1251222"/>
                  <a:ext cx="990722" cy="1266812"/>
                </a:xfrm>
                <a:prstGeom prst="parallelogram">
                  <a:avLst>
                    <a:gd name="adj" fmla="val 59629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303" name="Groep 302"/>
              <p:cNvGrpSpPr/>
              <p:nvPr/>
            </p:nvGrpSpPr>
            <p:grpSpPr>
              <a:xfrm rot="13080000">
                <a:off x="-1184731" y="712287"/>
                <a:ext cx="1242876" cy="1320341"/>
                <a:chOff x="-761367" y="-1251226"/>
                <a:chExt cx="1654266" cy="1320341"/>
              </a:xfrm>
            </p:grpSpPr>
            <p:sp>
              <p:nvSpPr>
                <p:cNvPr id="304" name="Parallellogram 303"/>
                <p:cNvSpPr/>
                <p:nvPr/>
              </p:nvSpPr>
              <p:spPr>
                <a:xfrm>
                  <a:off x="-761367" y="-1251221"/>
                  <a:ext cx="990719" cy="1320336"/>
                </a:xfrm>
                <a:prstGeom prst="parallelogram">
                  <a:avLst>
                    <a:gd name="adj" fmla="val 57635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05" name="Parallellogram 304"/>
                <p:cNvSpPr/>
                <p:nvPr/>
              </p:nvSpPr>
              <p:spPr>
                <a:xfrm flipH="1">
                  <a:off x="-97819" y="-1251226"/>
                  <a:ext cx="990718" cy="1320340"/>
                </a:xfrm>
                <a:prstGeom prst="parallelogram">
                  <a:avLst>
                    <a:gd name="adj" fmla="val 57914"/>
                  </a:avLst>
                </a:prstGeom>
                <a:solidFill>
                  <a:srgbClr val="F39C12">
                    <a:alpha val="69804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  <p:grpSp>
          <p:nvGrpSpPr>
            <p:cNvPr id="314" name="Groep 313"/>
            <p:cNvGrpSpPr/>
            <p:nvPr/>
          </p:nvGrpSpPr>
          <p:grpSpPr>
            <a:xfrm rot="900000">
              <a:off x="3563798" y="4770673"/>
              <a:ext cx="1001919" cy="1514778"/>
              <a:chOff x="5164171" y="5297575"/>
              <a:chExt cx="752757" cy="1138075"/>
            </a:xfrm>
          </p:grpSpPr>
          <p:sp>
            <p:nvSpPr>
              <p:cNvPr id="315" name="Freeform 301"/>
              <p:cNvSpPr>
                <a:spLocks/>
              </p:cNvSpPr>
              <p:nvPr/>
            </p:nvSpPr>
            <p:spPr bwMode="auto">
              <a:xfrm rot="1080000">
                <a:off x="5616012" y="5307788"/>
                <a:ext cx="163165" cy="416240"/>
              </a:xfrm>
              <a:custGeom>
                <a:avLst/>
                <a:gdLst>
                  <a:gd name="T0" fmla="*/ 29 w 49"/>
                  <a:gd name="T1" fmla="*/ 0 h 125"/>
                  <a:gd name="T2" fmla="*/ 49 w 49"/>
                  <a:gd name="T3" fmla="*/ 3 h 125"/>
                  <a:gd name="T4" fmla="*/ 26 w 49"/>
                  <a:gd name="T5" fmla="*/ 125 h 125"/>
                  <a:gd name="T6" fmla="*/ 0 w 49"/>
                  <a:gd name="T7" fmla="*/ 119 h 125"/>
                  <a:gd name="T8" fmla="*/ 21 w 49"/>
                  <a:gd name="T9" fmla="*/ 4 h 125"/>
                  <a:gd name="T10" fmla="*/ 22 w 49"/>
                  <a:gd name="T11" fmla="*/ 2 h 125"/>
                  <a:gd name="T12" fmla="*/ 25 w 49"/>
                  <a:gd name="T13" fmla="*/ 0 h 125"/>
                  <a:gd name="T14" fmla="*/ 29 w 49"/>
                  <a:gd name="T15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125">
                    <a:moveTo>
                      <a:pt x="29" y="0"/>
                    </a:moveTo>
                    <a:lnTo>
                      <a:pt x="49" y="3"/>
                    </a:lnTo>
                    <a:lnTo>
                      <a:pt x="26" y="125"/>
                    </a:lnTo>
                    <a:lnTo>
                      <a:pt x="0" y="119"/>
                    </a:lnTo>
                    <a:lnTo>
                      <a:pt x="21" y="4"/>
                    </a:lnTo>
                    <a:lnTo>
                      <a:pt x="22" y="2"/>
                    </a:lnTo>
                    <a:lnTo>
                      <a:pt x="25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E74C3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16" name="Freeform 302"/>
              <p:cNvSpPr>
                <a:spLocks/>
              </p:cNvSpPr>
              <p:nvPr/>
            </p:nvSpPr>
            <p:spPr bwMode="auto">
              <a:xfrm rot="1080000">
                <a:off x="5694397" y="5342851"/>
                <a:ext cx="156505" cy="422900"/>
              </a:xfrm>
              <a:custGeom>
                <a:avLst/>
                <a:gdLst>
                  <a:gd name="T0" fmla="*/ 23 w 47"/>
                  <a:gd name="T1" fmla="*/ 0 h 127"/>
                  <a:gd name="T2" fmla="*/ 42 w 47"/>
                  <a:gd name="T3" fmla="*/ 4 h 127"/>
                  <a:gd name="T4" fmla="*/ 46 w 47"/>
                  <a:gd name="T5" fmla="*/ 5 h 127"/>
                  <a:gd name="T6" fmla="*/ 47 w 47"/>
                  <a:gd name="T7" fmla="*/ 8 h 127"/>
                  <a:gd name="T8" fmla="*/ 47 w 47"/>
                  <a:gd name="T9" fmla="*/ 12 h 127"/>
                  <a:gd name="T10" fmla="*/ 27 w 47"/>
                  <a:gd name="T11" fmla="*/ 127 h 127"/>
                  <a:gd name="T12" fmla="*/ 0 w 47"/>
                  <a:gd name="T13" fmla="*/ 122 h 127"/>
                  <a:gd name="T14" fmla="*/ 23 w 47"/>
                  <a:gd name="T1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127">
                    <a:moveTo>
                      <a:pt x="23" y="0"/>
                    </a:moveTo>
                    <a:lnTo>
                      <a:pt x="42" y="4"/>
                    </a:lnTo>
                    <a:lnTo>
                      <a:pt x="46" y="5"/>
                    </a:lnTo>
                    <a:lnTo>
                      <a:pt x="47" y="8"/>
                    </a:lnTo>
                    <a:lnTo>
                      <a:pt x="47" y="12"/>
                    </a:lnTo>
                    <a:lnTo>
                      <a:pt x="27" y="127"/>
                    </a:lnTo>
                    <a:lnTo>
                      <a:pt x="0" y="12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039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17" name="Freeform 303"/>
              <p:cNvSpPr>
                <a:spLocks/>
              </p:cNvSpPr>
              <p:nvPr/>
            </p:nvSpPr>
            <p:spPr bwMode="auto">
              <a:xfrm rot="1080000">
                <a:off x="5653740" y="5370311"/>
                <a:ext cx="33298" cy="59939"/>
              </a:xfrm>
              <a:custGeom>
                <a:avLst/>
                <a:gdLst>
                  <a:gd name="T0" fmla="*/ 4 w 10"/>
                  <a:gd name="T1" fmla="*/ 0 h 18"/>
                  <a:gd name="T2" fmla="*/ 10 w 10"/>
                  <a:gd name="T3" fmla="*/ 1 h 18"/>
                  <a:gd name="T4" fmla="*/ 7 w 10"/>
                  <a:gd name="T5" fmla="*/ 18 h 18"/>
                  <a:gd name="T6" fmla="*/ 0 w 10"/>
                  <a:gd name="T7" fmla="*/ 17 h 18"/>
                  <a:gd name="T8" fmla="*/ 4 w 1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8">
                    <a:moveTo>
                      <a:pt x="4" y="0"/>
                    </a:moveTo>
                    <a:lnTo>
                      <a:pt x="10" y="1"/>
                    </a:lnTo>
                    <a:lnTo>
                      <a:pt x="7" y="18"/>
                    </a:lnTo>
                    <a:lnTo>
                      <a:pt x="0" y="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34495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18" name="Freeform 304"/>
              <p:cNvSpPr>
                <a:spLocks/>
              </p:cNvSpPr>
              <p:nvPr/>
            </p:nvSpPr>
            <p:spPr bwMode="auto">
              <a:xfrm rot="1080000">
                <a:off x="5561910" y="5297575"/>
                <a:ext cx="86578" cy="369621"/>
              </a:xfrm>
              <a:custGeom>
                <a:avLst/>
                <a:gdLst>
                  <a:gd name="T0" fmla="*/ 19 w 26"/>
                  <a:gd name="T1" fmla="*/ 0 h 111"/>
                  <a:gd name="T2" fmla="*/ 26 w 26"/>
                  <a:gd name="T3" fmla="*/ 1 h 111"/>
                  <a:gd name="T4" fmla="*/ 5 w 26"/>
                  <a:gd name="T5" fmla="*/ 111 h 111"/>
                  <a:gd name="T6" fmla="*/ 0 w 26"/>
                  <a:gd name="T7" fmla="*/ 111 h 111"/>
                  <a:gd name="T8" fmla="*/ 19 w 26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1">
                    <a:moveTo>
                      <a:pt x="19" y="0"/>
                    </a:moveTo>
                    <a:lnTo>
                      <a:pt x="26" y="1"/>
                    </a:lnTo>
                    <a:lnTo>
                      <a:pt x="5" y="111"/>
                    </a:lnTo>
                    <a:lnTo>
                      <a:pt x="0" y="11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4495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19" name="Freeform 305"/>
              <p:cNvSpPr>
                <a:spLocks/>
              </p:cNvSpPr>
              <p:nvPr/>
            </p:nvSpPr>
            <p:spPr bwMode="auto">
              <a:xfrm rot="1080000">
                <a:off x="5592569" y="5329659"/>
                <a:ext cx="176484" cy="389599"/>
              </a:xfrm>
              <a:custGeom>
                <a:avLst/>
                <a:gdLst>
                  <a:gd name="T0" fmla="*/ 19 w 53"/>
                  <a:gd name="T1" fmla="*/ 0 h 117"/>
                  <a:gd name="T2" fmla="*/ 53 w 53"/>
                  <a:gd name="T3" fmla="*/ 5 h 117"/>
                  <a:gd name="T4" fmla="*/ 32 w 53"/>
                  <a:gd name="T5" fmla="*/ 117 h 117"/>
                  <a:gd name="T6" fmla="*/ 0 w 53"/>
                  <a:gd name="T7" fmla="*/ 110 h 117"/>
                  <a:gd name="T8" fmla="*/ 19 w 53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117">
                    <a:moveTo>
                      <a:pt x="19" y="0"/>
                    </a:moveTo>
                    <a:lnTo>
                      <a:pt x="53" y="5"/>
                    </a:lnTo>
                    <a:lnTo>
                      <a:pt x="32" y="117"/>
                    </a:lnTo>
                    <a:lnTo>
                      <a:pt x="0" y="1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34495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0" name="Freeform 306"/>
              <p:cNvSpPr>
                <a:spLocks/>
              </p:cNvSpPr>
              <p:nvPr/>
            </p:nvSpPr>
            <p:spPr bwMode="auto">
              <a:xfrm rot="1080000">
                <a:off x="5688167" y="5378854"/>
                <a:ext cx="179813" cy="392930"/>
              </a:xfrm>
              <a:custGeom>
                <a:avLst/>
                <a:gdLst>
                  <a:gd name="T0" fmla="*/ 21 w 54"/>
                  <a:gd name="T1" fmla="*/ 0 h 118"/>
                  <a:gd name="T2" fmla="*/ 54 w 54"/>
                  <a:gd name="T3" fmla="*/ 7 h 118"/>
                  <a:gd name="T4" fmla="*/ 33 w 54"/>
                  <a:gd name="T5" fmla="*/ 118 h 118"/>
                  <a:gd name="T6" fmla="*/ 0 w 54"/>
                  <a:gd name="T7" fmla="*/ 112 h 118"/>
                  <a:gd name="T8" fmla="*/ 21 w 54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18">
                    <a:moveTo>
                      <a:pt x="21" y="0"/>
                    </a:moveTo>
                    <a:lnTo>
                      <a:pt x="54" y="7"/>
                    </a:lnTo>
                    <a:lnTo>
                      <a:pt x="33" y="118"/>
                    </a:lnTo>
                    <a:lnTo>
                      <a:pt x="0" y="11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2C3E5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1" name="Freeform 307"/>
              <p:cNvSpPr>
                <a:spLocks/>
              </p:cNvSpPr>
              <p:nvPr/>
            </p:nvSpPr>
            <p:spPr bwMode="auto">
              <a:xfrm rot="1080000">
                <a:off x="5837395" y="5857168"/>
                <a:ext cx="56608" cy="49948"/>
              </a:xfrm>
              <a:custGeom>
                <a:avLst/>
                <a:gdLst>
                  <a:gd name="T0" fmla="*/ 8 w 17"/>
                  <a:gd name="T1" fmla="*/ 0 h 15"/>
                  <a:gd name="T2" fmla="*/ 17 w 17"/>
                  <a:gd name="T3" fmla="*/ 0 h 15"/>
                  <a:gd name="T4" fmla="*/ 6 w 17"/>
                  <a:gd name="T5" fmla="*/ 15 h 15"/>
                  <a:gd name="T6" fmla="*/ 0 w 17"/>
                  <a:gd name="T7" fmla="*/ 11 h 15"/>
                  <a:gd name="T8" fmla="*/ 8 w 1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5">
                    <a:moveTo>
                      <a:pt x="8" y="0"/>
                    </a:moveTo>
                    <a:lnTo>
                      <a:pt x="17" y="0"/>
                    </a:lnTo>
                    <a:lnTo>
                      <a:pt x="6" y="15"/>
                    </a:lnTo>
                    <a:lnTo>
                      <a:pt x="0" y="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74C3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2" name="Freeform 308"/>
              <p:cNvSpPr>
                <a:spLocks/>
              </p:cNvSpPr>
              <p:nvPr/>
            </p:nvSpPr>
            <p:spPr bwMode="auto">
              <a:xfrm rot="1080000">
                <a:off x="5853660" y="5863963"/>
                <a:ext cx="63268" cy="66599"/>
              </a:xfrm>
              <a:custGeom>
                <a:avLst/>
                <a:gdLst>
                  <a:gd name="T0" fmla="*/ 11 w 19"/>
                  <a:gd name="T1" fmla="*/ 0 h 20"/>
                  <a:gd name="T2" fmla="*/ 19 w 19"/>
                  <a:gd name="T3" fmla="*/ 0 h 20"/>
                  <a:gd name="T4" fmla="*/ 5 w 19"/>
                  <a:gd name="T5" fmla="*/ 20 h 20"/>
                  <a:gd name="T6" fmla="*/ 0 w 19"/>
                  <a:gd name="T7" fmla="*/ 15 h 20"/>
                  <a:gd name="T8" fmla="*/ 11 w 1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0">
                    <a:moveTo>
                      <a:pt x="11" y="0"/>
                    </a:moveTo>
                    <a:lnTo>
                      <a:pt x="19" y="0"/>
                    </a:lnTo>
                    <a:lnTo>
                      <a:pt x="5" y="20"/>
                    </a:lnTo>
                    <a:lnTo>
                      <a:pt x="0" y="15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C039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3" name="Freeform 309"/>
              <p:cNvSpPr>
                <a:spLocks/>
              </p:cNvSpPr>
              <p:nvPr/>
            </p:nvSpPr>
            <p:spPr bwMode="auto">
              <a:xfrm rot="1080000">
                <a:off x="5164171" y="6250668"/>
                <a:ext cx="89906" cy="93237"/>
              </a:xfrm>
              <a:custGeom>
                <a:avLst/>
                <a:gdLst>
                  <a:gd name="T0" fmla="*/ 12 w 27"/>
                  <a:gd name="T1" fmla="*/ 0 h 28"/>
                  <a:gd name="T2" fmla="*/ 27 w 27"/>
                  <a:gd name="T3" fmla="*/ 12 h 28"/>
                  <a:gd name="T4" fmla="*/ 16 w 27"/>
                  <a:gd name="T5" fmla="*/ 28 h 28"/>
                  <a:gd name="T6" fmla="*/ 0 w 27"/>
                  <a:gd name="T7" fmla="*/ 14 h 28"/>
                  <a:gd name="T8" fmla="*/ 12 w 27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12" y="0"/>
                    </a:moveTo>
                    <a:lnTo>
                      <a:pt x="27" y="12"/>
                    </a:lnTo>
                    <a:lnTo>
                      <a:pt x="16" y="28"/>
                    </a:lnTo>
                    <a:lnTo>
                      <a:pt x="0" y="1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34495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4" name="Freeform 310"/>
              <p:cNvSpPr>
                <a:spLocks/>
              </p:cNvSpPr>
              <p:nvPr/>
            </p:nvSpPr>
            <p:spPr bwMode="auto">
              <a:xfrm rot="1080000">
                <a:off x="5202927" y="6305733"/>
                <a:ext cx="93237" cy="89909"/>
              </a:xfrm>
              <a:custGeom>
                <a:avLst/>
                <a:gdLst>
                  <a:gd name="T0" fmla="*/ 11 w 28"/>
                  <a:gd name="T1" fmla="*/ 0 h 27"/>
                  <a:gd name="T2" fmla="*/ 28 w 28"/>
                  <a:gd name="T3" fmla="*/ 13 h 27"/>
                  <a:gd name="T4" fmla="*/ 17 w 28"/>
                  <a:gd name="T5" fmla="*/ 27 h 27"/>
                  <a:gd name="T6" fmla="*/ 0 w 28"/>
                  <a:gd name="T7" fmla="*/ 16 h 27"/>
                  <a:gd name="T8" fmla="*/ 11 w 2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11" y="0"/>
                    </a:moveTo>
                    <a:lnTo>
                      <a:pt x="28" y="13"/>
                    </a:lnTo>
                    <a:lnTo>
                      <a:pt x="17" y="27"/>
                    </a:lnTo>
                    <a:lnTo>
                      <a:pt x="0" y="1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2C3E5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5" name="Freeform 311"/>
              <p:cNvSpPr>
                <a:spLocks/>
              </p:cNvSpPr>
              <p:nvPr/>
            </p:nvSpPr>
            <p:spPr bwMode="auto">
              <a:xfrm rot="1080000">
                <a:off x="5660841" y="5850569"/>
                <a:ext cx="179813" cy="156505"/>
              </a:xfrm>
              <a:custGeom>
                <a:avLst/>
                <a:gdLst>
                  <a:gd name="T0" fmla="*/ 47 w 54"/>
                  <a:gd name="T1" fmla="*/ 0 h 47"/>
                  <a:gd name="T2" fmla="*/ 54 w 54"/>
                  <a:gd name="T3" fmla="*/ 5 h 47"/>
                  <a:gd name="T4" fmla="*/ 21 w 54"/>
                  <a:gd name="T5" fmla="*/ 47 h 47"/>
                  <a:gd name="T6" fmla="*/ 0 w 54"/>
                  <a:gd name="T7" fmla="*/ 32 h 47"/>
                  <a:gd name="T8" fmla="*/ 5 w 54"/>
                  <a:gd name="T9" fmla="*/ 25 h 47"/>
                  <a:gd name="T10" fmla="*/ 38 w 54"/>
                  <a:gd name="T11" fmla="*/ 11 h 47"/>
                  <a:gd name="T12" fmla="*/ 47 w 54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7">
                    <a:moveTo>
                      <a:pt x="47" y="0"/>
                    </a:moveTo>
                    <a:lnTo>
                      <a:pt x="54" y="5"/>
                    </a:lnTo>
                    <a:lnTo>
                      <a:pt x="21" y="47"/>
                    </a:lnTo>
                    <a:lnTo>
                      <a:pt x="0" y="32"/>
                    </a:lnTo>
                    <a:lnTo>
                      <a:pt x="5" y="25"/>
                    </a:lnTo>
                    <a:lnTo>
                      <a:pt x="38" y="11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34495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6" name="Freeform 312"/>
              <p:cNvSpPr>
                <a:spLocks/>
              </p:cNvSpPr>
              <p:nvPr/>
            </p:nvSpPr>
            <p:spPr bwMode="auto">
              <a:xfrm rot="1080000">
                <a:off x="5717086" y="5880347"/>
                <a:ext cx="136526" cy="196465"/>
              </a:xfrm>
              <a:custGeom>
                <a:avLst/>
                <a:gdLst>
                  <a:gd name="T0" fmla="*/ 33 w 41"/>
                  <a:gd name="T1" fmla="*/ 0 h 59"/>
                  <a:gd name="T2" fmla="*/ 41 w 41"/>
                  <a:gd name="T3" fmla="*/ 6 h 59"/>
                  <a:gd name="T4" fmla="*/ 32 w 41"/>
                  <a:gd name="T5" fmla="*/ 17 h 59"/>
                  <a:gd name="T6" fmla="*/ 26 w 41"/>
                  <a:gd name="T7" fmla="*/ 53 h 59"/>
                  <a:gd name="T8" fmla="*/ 21 w 41"/>
                  <a:gd name="T9" fmla="*/ 59 h 59"/>
                  <a:gd name="T10" fmla="*/ 0 w 41"/>
                  <a:gd name="T11" fmla="*/ 42 h 59"/>
                  <a:gd name="T12" fmla="*/ 33 w 41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59">
                    <a:moveTo>
                      <a:pt x="33" y="0"/>
                    </a:moveTo>
                    <a:lnTo>
                      <a:pt x="41" y="6"/>
                    </a:lnTo>
                    <a:lnTo>
                      <a:pt x="32" y="17"/>
                    </a:lnTo>
                    <a:lnTo>
                      <a:pt x="26" y="53"/>
                    </a:lnTo>
                    <a:lnTo>
                      <a:pt x="21" y="59"/>
                    </a:lnTo>
                    <a:lnTo>
                      <a:pt x="0" y="4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2C3E5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7" name="Freeform 313"/>
              <p:cNvSpPr>
                <a:spLocks/>
              </p:cNvSpPr>
              <p:nvPr/>
            </p:nvSpPr>
            <p:spPr bwMode="auto">
              <a:xfrm rot="1080000">
                <a:off x="5249518" y="5874576"/>
                <a:ext cx="406245" cy="499487"/>
              </a:xfrm>
              <a:custGeom>
                <a:avLst/>
                <a:gdLst>
                  <a:gd name="T0" fmla="*/ 101 w 122"/>
                  <a:gd name="T1" fmla="*/ 0 h 150"/>
                  <a:gd name="T2" fmla="*/ 122 w 122"/>
                  <a:gd name="T3" fmla="*/ 15 h 150"/>
                  <a:gd name="T4" fmla="*/ 19 w 122"/>
                  <a:gd name="T5" fmla="*/ 150 h 150"/>
                  <a:gd name="T6" fmla="*/ 2 w 122"/>
                  <a:gd name="T7" fmla="*/ 137 h 150"/>
                  <a:gd name="T8" fmla="*/ 0 w 122"/>
                  <a:gd name="T9" fmla="*/ 136 h 150"/>
                  <a:gd name="T10" fmla="*/ 0 w 122"/>
                  <a:gd name="T11" fmla="*/ 133 h 150"/>
                  <a:gd name="T12" fmla="*/ 0 w 122"/>
                  <a:gd name="T13" fmla="*/ 130 h 150"/>
                  <a:gd name="T14" fmla="*/ 2 w 122"/>
                  <a:gd name="T15" fmla="*/ 128 h 150"/>
                  <a:gd name="T16" fmla="*/ 101 w 122"/>
                  <a:gd name="T17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2" h="150">
                    <a:moveTo>
                      <a:pt x="101" y="0"/>
                    </a:moveTo>
                    <a:lnTo>
                      <a:pt x="122" y="15"/>
                    </a:lnTo>
                    <a:lnTo>
                      <a:pt x="19" y="150"/>
                    </a:lnTo>
                    <a:lnTo>
                      <a:pt x="2" y="137"/>
                    </a:lnTo>
                    <a:lnTo>
                      <a:pt x="0" y="136"/>
                    </a:lnTo>
                    <a:lnTo>
                      <a:pt x="0" y="133"/>
                    </a:lnTo>
                    <a:lnTo>
                      <a:pt x="0" y="130"/>
                    </a:lnTo>
                    <a:lnTo>
                      <a:pt x="2" y="128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E74C3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28" name="Freeform 314"/>
              <p:cNvSpPr>
                <a:spLocks/>
              </p:cNvSpPr>
              <p:nvPr/>
            </p:nvSpPr>
            <p:spPr bwMode="auto">
              <a:xfrm rot="1080000">
                <a:off x="5295120" y="5942823"/>
                <a:ext cx="412905" cy="492827"/>
              </a:xfrm>
              <a:custGeom>
                <a:avLst/>
                <a:gdLst>
                  <a:gd name="T0" fmla="*/ 103 w 124"/>
                  <a:gd name="T1" fmla="*/ 0 h 148"/>
                  <a:gd name="T2" fmla="*/ 124 w 124"/>
                  <a:gd name="T3" fmla="*/ 17 h 148"/>
                  <a:gd name="T4" fmla="*/ 25 w 124"/>
                  <a:gd name="T5" fmla="*/ 146 h 148"/>
                  <a:gd name="T6" fmla="*/ 22 w 124"/>
                  <a:gd name="T7" fmla="*/ 147 h 148"/>
                  <a:gd name="T8" fmla="*/ 21 w 124"/>
                  <a:gd name="T9" fmla="*/ 148 h 148"/>
                  <a:gd name="T10" fmla="*/ 18 w 124"/>
                  <a:gd name="T11" fmla="*/ 148 h 148"/>
                  <a:gd name="T12" fmla="*/ 15 w 124"/>
                  <a:gd name="T13" fmla="*/ 147 h 148"/>
                  <a:gd name="T14" fmla="*/ 0 w 124"/>
                  <a:gd name="T15" fmla="*/ 135 h 148"/>
                  <a:gd name="T16" fmla="*/ 103 w 124"/>
                  <a:gd name="T1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148">
                    <a:moveTo>
                      <a:pt x="103" y="0"/>
                    </a:moveTo>
                    <a:lnTo>
                      <a:pt x="124" y="17"/>
                    </a:lnTo>
                    <a:lnTo>
                      <a:pt x="25" y="146"/>
                    </a:lnTo>
                    <a:lnTo>
                      <a:pt x="22" y="147"/>
                    </a:lnTo>
                    <a:lnTo>
                      <a:pt x="21" y="148"/>
                    </a:lnTo>
                    <a:lnTo>
                      <a:pt x="18" y="148"/>
                    </a:lnTo>
                    <a:lnTo>
                      <a:pt x="15" y="147"/>
                    </a:lnTo>
                    <a:lnTo>
                      <a:pt x="0" y="135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C0392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25" name="Groep 24"/>
          <p:cNvGrpSpPr/>
          <p:nvPr/>
        </p:nvGrpSpPr>
        <p:grpSpPr>
          <a:xfrm rot="180000">
            <a:off x="1892844" y="527213"/>
            <a:ext cx="4492613" cy="3153225"/>
            <a:chOff x="1925751" y="603728"/>
            <a:chExt cx="4492613" cy="3153225"/>
          </a:xfrm>
        </p:grpSpPr>
        <p:grpSp>
          <p:nvGrpSpPr>
            <p:cNvPr id="18" name="Groep 17"/>
            <p:cNvGrpSpPr/>
            <p:nvPr/>
          </p:nvGrpSpPr>
          <p:grpSpPr>
            <a:xfrm rot="540000">
              <a:off x="1925751" y="603728"/>
              <a:ext cx="4492613" cy="3153225"/>
              <a:chOff x="1386370" y="1146747"/>
              <a:chExt cx="3924830" cy="2754715"/>
            </a:xfrm>
          </p:grpSpPr>
          <p:sp>
            <p:nvSpPr>
              <p:cNvPr id="594" name="Freeform 132"/>
              <p:cNvSpPr>
                <a:spLocks/>
              </p:cNvSpPr>
              <p:nvPr/>
            </p:nvSpPr>
            <p:spPr bwMode="auto">
              <a:xfrm rot="1080000">
                <a:off x="1386370" y="1233223"/>
                <a:ext cx="3735534" cy="2668239"/>
              </a:xfrm>
              <a:custGeom>
                <a:avLst/>
                <a:gdLst>
                  <a:gd name="T0" fmla="*/ 887 w 1036"/>
                  <a:gd name="T1" fmla="*/ 0 h 740"/>
                  <a:gd name="T2" fmla="*/ 896 w 1036"/>
                  <a:gd name="T3" fmla="*/ 3 h 740"/>
                  <a:gd name="T4" fmla="*/ 904 w 1036"/>
                  <a:gd name="T5" fmla="*/ 11 h 740"/>
                  <a:gd name="T6" fmla="*/ 1034 w 1036"/>
                  <a:gd name="T7" fmla="*/ 261 h 740"/>
                  <a:gd name="T8" fmla="*/ 1036 w 1036"/>
                  <a:gd name="T9" fmla="*/ 271 h 740"/>
                  <a:gd name="T10" fmla="*/ 1032 w 1036"/>
                  <a:gd name="T11" fmla="*/ 281 h 740"/>
                  <a:gd name="T12" fmla="*/ 1025 w 1036"/>
                  <a:gd name="T13" fmla="*/ 288 h 740"/>
                  <a:gd name="T14" fmla="*/ 159 w 1036"/>
                  <a:gd name="T15" fmla="*/ 739 h 740"/>
                  <a:gd name="T16" fmla="*/ 149 w 1036"/>
                  <a:gd name="T17" fmla="*/ 740 h 740"/>
                  <a:gd name="T18" fmla="*/ 140 w 1036"/>
                  <a:gd name="T19" fmla="*/ 737 h 740"/>
                  <a:gd name="T20" fmla="*/ 132 w 1036"/>
                  <a:gd name="T21" fmla="*/ 730 h 740"/>
                  <a:gd name="T22" fmla="*/ 2 w 1036"/>
                  <a:gd name="T23" fmla="*/ 480 h 740"/>
                  <a:gd name="T24" fmla="*/ 0 w 1036"/>
                  <a:gd name="T25" fmla="*/ 469 h 740"/>
                  <a:gd name="T26" fmla="*/ 3 w 1036"/>
                  <a:gd name="T27" fmla="*/ 460 h 740"/>
                  <a:gd name="T28" fmla="*/ 11 w 1036"/>
                  <a:gd name="T29" fmla="*/ 452 h 740"/>
                  <a:gd name="T30" fmla="*/ 877 w 1036"/>
                  <a:gd name="T31" fmla="*/ 2 h 740"/>
                  <a:gd name="T32" fmla="*/ 887 w 1036"/>
                  <a:gd name="T33" fmla="*/ 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6" h="740">
                    <a:moveTo>
                      <a:pt x="887" y="0"/>
                    </a:moveTo>
                    <a:lnTo>
                      <a:pt x="896" y="3"/>
                    </a:lnTo>
                    <a:lnTo>
                      <a:pt x="904" y="11"/>
                    </a:lnTo>
                    <a:lnTo>
                      <a:pt x="1034" y="261"/>
                    </a:lnTo>
                    <a:lnTo>
                      <a:pt x="1036" y="271"/>
                    </a:lnTo>
                    <a:lnTo>
                      <a:pt x="1032" y="281"/>
                    </a:lnTo>
                    <a:lnTo>
                      <a:pt x="1025" y="288"/>
                    </a:lnTo>
                    <a:lnTo>
                      <a:pt x="159" y="739"/>
                    </a:lnTo>
                    <a:lnTo>
                      <a:pt x="149" y="740"/>
                    </a:lnTo>
                    <a:lnTo>
                      <a:pt x="140" y="737"/>
                    </a:lnTo>
                    <a:lnTo>
                      <a:pt x="132" y="730"/>
                    </a:lnTo>
                    <a:lnTo>
                      <a:pt x="2" y="480"/>
                    </a:lnTo>
                    <a:lnTo>
                      <a:pt x="0" y="469"/>
                    </a:lnTo>
                    <a:lnTo>
                      <a:pt x="3" y="460"/>
                    </a:lnTo>
                    <a:lnTo>
                      <a:pt x="11" y="452"/>
                    </a:lnTo>
                    <a:lnTo>
                      <a:pt x="877" y="2"/>
                    </a:lnTo>
                    <a:lnTo>
                      <a:pt x="887" y="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595" name="Freeform 133"/>
              <p:cNvSpPr>
                <a:spLocks/>
              </p:cNvSpPr>
              <p:nvPr/>
            </p:nvSpPr>
            <p:spPr bwMode="auto">
              <a:xfrm rot="1080000">
                <a:off x="1388997" y="1146747"/>
                <a:ext cx="3230732" cy="2668239"/>
              </a:xfrm>
              <a:custGeom>
                <a:avLst/>
                <a:gdLst>
                  <a:gd name="T0" fmla="*/ 886 w 896"/>
                  <a:gd name="T1" fmla="*/ 0 h 740"/>
                  <a:gd name="T2" fmla="*/ 891 w 896"/>
                  <a:gd name="T3" fmla="*/ 0 h 740"/>
                  <a:gd name="T4" fmla="*/ 896 w 896"/>
                  <a:gd name="T5" fmla="*/ 3 h 740"/>
                  <a:gd name="T6" fmla="*/ 890 w 896"/>
                  <a:gd name="T7" fmla="*/ 3 h 740"/>
                  <a:gd name="T8" fmla="*/ 884 w 896"/>
                  <a:gd name="T9" fmla="*/ 4 h 740"/>
                  <a:gd name="T10" fmla="*/ 18 w 896"/>
                  <a:gd name="T11" fmla="*/ 455 h 740"/>
                  <a:gd name="T12" fmla="*/ 10 w 896"/>
                  <a:gd name="T13" fmla="*/ 463 h 740"/>
                  <a:gd name="T14" fmla="*/ 7 w 896"/>
                  <a:gd name="T15" fmla="*/ 472 h 740"/>
                  <a:gd name="T16" fmla="*/ 10 w 896"/>
                  <a:gd name="T17" fmla="*/ 482 h 740"/>
                  <a:gd name="T18" fmla="*/ 140 w 896"/>
                  <a:gd name="T19" fmla="*/ 732 h 740"/>
                  <a:gd name="T20" fmla="*/ 142 w 896"/>
                  <a:gd name="T21" fmla="*/ 735 h 740"/>
                  <a:gd name="T22" fmla="*/ 145 w 896"/>
                  <a:gd name="T23" fmla="*/ 739 h 740"/>
                  <a:gd name="T24" fmla="*/ 147 w 896"/>
                  <a:gd name="T25" fmla="*/ 740 h 740"/>
                  <a:gd name="T26" fmla="*/ 142 w 896"/>
                  <a:gd name="T27" fmla="*/ 740 h 740"/>
                  <a:gd name="T28" fmla="*/ 138 w 896"/>
                  <a:gd name="T29" fmla="*/ 737 h 740"/>
                  <a:gd name="T30" fmla="*/ 134 w 896"/>
                  <a:gd name="T31" fmla="*/ 734 h 740"/>
                  <a:gd name="T32" fmla="*/ 132 w 896"/>
                  <a:gd name="T33" fmla="*/ 730 h 740"/>
                  <a:gd name="T34" fmla="*/ 2 w 896"/>
                  <a:gd name="T35" fmla="*/ 480 h 740"/>
                  <a:gd name="T36" fmla="*/ 0 w 896"/>
                  <a:gd name="T37" fmla="*/ 469 h 740"/>
                  <a:gd name="T38" fmla="*/ 3 w 896"/>
                  <a:gd name="T39" fmla="*/ 460 h 740"/>
                  <a:gd name="T40" fmla="*/ 11 w 896"/>
                  <a:gd name="T41" fmla="*/ 452 h 740"/>
                  <a:gd name="T42" fmla="*/ 877 w 896"/>
                  <a:gd name="T43" fmla="*/ 2 h 740"/>
                  <a:gd name="T44" fmla="*/ 882 w 896"/>
                  <a:gd name="T45" fmla="*/ 0 h 740"/>
                  <a:gd name="T46" fmla="*/ 886 w 896"/>
                  <a:gd name="T47" fmla="*/ 0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6" h="740">
                    <a:moveTo>
                      <a:pt x="886" y="0"/>
                    </a:moveTo>
                    <a:lnTo>
                      <a:pt x="891" y="0"/>
                    </a:lnTo>
                    <a:lnTo>
                      <a:pt x="896" y="3"/>
                    </a:lnTo>
                    <a:lnTo>
                      <a:pt x="890" y="3"/>
                    </a:lnTo>
                    <a:lnTo>
                      <a:pt x="884" y="4"/>
                    </a:lnTo>
                    <a:lnTo>
                      <a:pt x="18" y="455"/>
                    </a:lnTo>
                    <a:lnTo>
                      <a:pt x="10" y="463"/>
                    </a:lnTo>
                    <a:lnTo>
                      <a:pt x="7" y="472"/>
                    </a:lnTo>
                    <a:lnTo>
                      <a:pt x="10" y="482"/>
                    </a:lnTo>
                    <a:lnTo>
                      <a:pt x="140" y="732"/>
                    </a:lnTo>
                    <a:lnTo>
                      <a:pt x="142" y="735"/>
                    </a:lnTo>
                    <a:lnTo>
                      <a:pt x="145" y="739"/>
                    </a:lnTo>
                    <a:lnTo>
                      <a:pt x="147" y="740"/>
                    </a:lnTo>
                    <a:lnTo>
                      <a:pt x="142" y="740"/>
                    </a:lnTo>
                    <a:lnTo>
                      <a:pt x="138" y="737"/>
                    </a:lnTo>
                    <a:lnTo>
                      <a:pt x="134" y="734"/>
                    </a:lnTo>
                    <a:lnTo>
                      <a:pt x="132" y="730"/>
                    </a:lnTo>
                    <a:lnTo>
                      <a:pt x="2" y="480"/>
                    </a:lnTo>
                    <a:lnTo>
                      <a:pt x="0" y="469"/>
                    </a:lnTo>
                    <a:lnTo>
                      <a:pt x="3" y="460"/>
                    </a:lnTo>
                    <a:lnTo>
                      <a:pt x="11" y="452"/>
                    </a:lnTo>
                    <a:lnTo>
                      <a:pt x="877" y="2"/>
                    </a:lnTo>
                    <a:lnTo>
                      <a:pt x="882" y="0"/>
                    </a:lnTo>
                    <a:lnTo>
                      <a:pt x="886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596" name="Freeform 134"/>
              <p:cNvSpPr>
                <a:spLocks/>
              </p:cNvSpPr>
              <p:nvPr/>
            </p:nvSpPr>
            <p:spPr bwMode="auto">
              <a:xfrm rot="1080000">
                <a:off x="4650214" y="1746078"/>
                <a:ext cx="660986" cy="1071009"/>
              </a:xfrm>
              <a:custGeom>
                <a:avLst/>
                <a:gdLst>
                  <a:gd name="T0" fmla="*/ 38 w 187"/>
                  <a:gd name="T1" fmla="*/ 0 h 303"/>
                  <a:gd name="T2" fmla="*/ 47 w 187"/>
                  <a:gd name="T3" fmla="*/ 3 h 303"/>
                  <a:gd name="T4" fmla="*/ 55 w 187"/>
                  <a:gd name="T5" fmla="*/ 11 h 303"/>
                  <a:gd name="T6" fmla="*/ 185 w 187"/>
                  <a:gd name="T7" fmla="*/ 261 h 303"/>
                  <a:gd name="T8" fmla="*/ 187 w 187"/>
                  <a:gd name="T9" fmla="*/ 271 h 303"/>
                  <a:gd name="T10" fmla="*/ 183 w 187"/>
                  <a:gd name="T11" fmla="*/ 281 h 303"/>
                  <a:gd name="T12" fmla="*/ 176 w 187"/>
                  <a:gd name="T13" fmla="*/ 288 h 303"/>
                  <a:gd name="T14" fmla="*/ 149 w 187"/>
                  <a:gd name="T15" fmla="*/ 303 h 303"/>
                  <a:gd name="T16" fmla="*/ 157 w 187"/>
                  <a:gd name="T17" fmla="*/ 295 h 303"/>
                  <a:gd name="T18" fmla="*/ 160 w 187"/>
                  <a:gd name="T19" fmla="*/ 285 h 303"/>
                  <a:gd name="T20" fmla="*/ 157 w 187"/>
                  <a:gd name="T21" fmla="*/ 274 h 303"/>
                  <a:gd name="T22" fmla="*/ 28 w 187"/>
                  <a:gd name="T23" fmla="*/ 25 h 303"/>
                  <a:gd name="T24" fmla="*/ 21 w 187"/>
                  <a:gd name="T25" fmla="*/ 17 h 303"/>
                  <a:gd name="T26" fmla="*/ 11 w 187"/>
                  <a:gd name="T27" fmla="*/ 14 h 303"/>
                  <a:gd name="T28" fmla="*/ 0 w 187"/>
                  <a:gd name="T29" fmla="*/ 16 h 303"/>
                  <a:gd name="T30" fmla="*/ 28 w 187"/>
                  <a:gd name="T31" fmla="*/ 2 h 303"/>
                  <a:gd name="T32" fmla="*/ 38 w 187"/>
                  <a:gd name="T33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7" h="303">
                    <a:moveTo>
                      <a:pt x="38" y="0"/>
                    </a:moveTo>
                    <a:lnTo>
                      <a:pt x="47" y="3"/>
                    </a:lnTo>
                    <a:lnTo>
                      <a:pt x="55" y="11"/>
                    </a:lnTo>
                    <a:lnTo>
                      <a:pt x="185" y="261"/>
                    </a:lnTo>
                    <a:lnTo>
                      <a:pt x="187" y="271"/>
                    </a:lnTo>
                    <a:lnTo>
                      <a:pt x="183" y="281"/>
                    </a:lnTo>
                    <a:lnTo>
                      <a:pt x="176" y="288"/>
                    </a:lnTo>
                    <a:lnTo>
                      <a:pt x="149" y="303"/>
                    </a:lnTo>
                    <a:lnTo>
                      <a:pt x="157" y="295"/>
                    </a:lnTo>
                    <a:lnTo>
                      <a:pt x="160" y="285"/>
                    </a:lnTo>
                    <a:lnTo>
                      <a:pt x="157" y="274"/>
                    </a:lnTo>
                    <a:lnTo>
                      <a:pt x="28" y="25"/>
                    </a:lnTo>
                    <a:lnTo>
                      <a:pt x="21" y="17"/>
                    </a:lnTo>
                    <a:lnTo>
                      <a:pt x="11" y="14"/>
                    </a:lnTo>
                    <a:lnTo>
                      <a:pt x="0" y="16"/>
                    </a:lnTo>
                    <a:lnTo>
                      <a:pt x="28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grpSp>
          <p:nvGrpSpPr>
            <p:cNvPr id="15" name="Groep 14"/>
            <p:cNvGrpSpPr/>
            <p:nvPr/>
          </p:nvGrpSpPr>
          <p:grpSpPr>
            <a:xfrm>
              <a:off x="2179307" y="1641650"/>
              <a:ext cx="3760097" cy="1162282"/>
              <a:chOff x="2179307" y="1641650"/>
              <a:chExt cx="3760097" cy="1162282"/>
            </a:xfrm>
          </p:grpSpPr>
          <p:grpSp>
            <p:nvGrpSpPr>
              <p:cNvPr id="13" name="Groep 12"/>
              <p:cNvGrpSpPr/>
              <p:nvPr/>
            </p:nvGrpSpPr>
            <p:grpSpPr>
              <a:xfrm>
                <a:off x="2185477" y="1661659"/>
                <a:ext cx="3753927" cy="1142273"/>
                <a:chOff x="2179307" y="1710298"/>
                <a:chExt cx="3753927" cy="1142273"/>
              </a:xfrm>
              <a:solidFill>
                <a:schemeClr val="bg2">
                  <a:lumMod val="25000"/>
                </a:schemeClr>
              </a:solidFill>
            </p:grpSpPr>
            <p:sp>
              <p:nvSpPr>
                <p:cNvPr id="374" name="Freeform 180"/>
                <p:cNvSpPr>
                  <a:spLocks/>
                </p:cNvSpPr>
                <p:nvPr/>
              </p:nvSpPr>
              <p:spPr bwMode="auto">
                <a:xfrm rot="21540000">
                  <a:off x="2472842" y="2026990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75" name="Freeform 181"/>
                <p:cNvSpPr>
                  <a:spLocks/>
                </p:cNvSpPr>
                <p:nvPr/>
              </p:nvSpPr>
              <p:spPr bwMode="auto">
                <a:xfrm rot="21540000">
                  <a:off x="2615904" y="1735832"/>
                  <a:ext cx="240148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76" name="Freeform 182"/>
                <p:cNvSpPr>
                  <a:spLocks/>
                </p:cNvSpPr>
                <p:nvPr/>
              </p:nvSpPr>
              <p:spPr bwMode="auto">
                <a:xfrm rot="21540000">
                  <a:off x="2473969" y="2317410"/>
                  <a:ext cx="240148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77" name="Freeform 183"/>
                <p:cNvSpPr>
                  <a:spLocks/>
                </p:cNvSpPr>
                <p:nvPr/>
              </p:nvSpPr>
              <p:spPr bwMode="auto">
                <a:xfrm rot="21540000">
                  <a:off x="2473537" y="2606344"/>
                  <a:ext cx="249267" cy="246227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78" name="Freeform 184"/>
                <p:cNvSpPr>
                  <a:spLocks/>
                </p:cNvSpPr>
                <p:nvPr/>
              </p:nvSpPr>
              <p:spPr bwMode="auto">
                <a:xfrm rot="21540000">
                  <a:off x="2764181" y="2025581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79" name="Freeform 185"/>
                <p:cNvSpPr>
                  <a:spLocks/>
                </p:cNvSpPr>
                <p:nvPr/>
              </p:nvSpPr>
              <p:spPr bwMode="auto">
                <a:xfrm rot="21540000">
                  <a:off x="2909361" y="1731738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0" name="Freeform 186"/>
                <p:cNvSpPr>
                  <a:spLocks/>
                </p:cNvSpPr>
                <p:nvPr/>
              </p:nvSpPr>
              <p:spPr bwMode="auto">
                <a:xfrm rot="21540000">
                  <a:off x="2767426" y="2313316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1" name="Freeform 187"/>
                <p:cNvSpPr>
                  <a:spLocks/>
                </p:cNvSpPr>
                <p:nvPr/>
              </p:nvSpPr>
              <p:spPr bwMode="auto">
                <a:xfrm rot="21540000">
                  <a:off x="2765794" y="2604655"/>
                  <a:ext cx="249267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2" name="Freeform 188"/>
                <p:cNvSpPr>
                  <a:spLocks/>
                </p:cNvSpPr>
                <p:nvPr/>
              </p:nvSpPr>
              <p:spPr bwMode="auto">
                <a:xfrm rot="21540000">
                  <a:off x="2180585" y="2028679"/>
                  <a:ext cx="243186" cy="246227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3" name="Freeform 189"/>
                <p:cNvSpPr>
                  <a:spLocks/>
                </p:cNvSpPr>
                <p:nvPr/>
              </p:nvSpPr>
              <p:spPr bwMode="auto">
                <a:xfrm rot="21540000">
                  <a:off x="2321243" y="1736319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4" name="Freeform 190"/>
                <p:cNvSpPr>
                  <a:spLocks/>
                </p:cNvSpPr>
                <p:nvPr/>
              </p:nvSpPr>
              <p:spPr bwMode="auto">
                <a:xfrm rot="21540000">
                  <a:off x="2179307" y="2317896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5" name="Freeform 191"/>
                <p:cNvSpPr>
                  <a:spLocks/>
                </p:cNvSpPr>
                <p:nvPr/>
              </p:nvSpPr>
              <p:spPr bwMode="auto">
                <a:xfrm rot="21540000">
                  <a:off x="3057356" y="2020568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6" name="Freeform 192"/>
                <p:cNvSpPr>
                  <a:spLocks/>
                </p:cNvSpPr>
                <p:nvPr/>
              </p:nvSpPr>
              <p:spPr bwMode="auto">
                <a:xfrm rot="21540000">
                  <a:off x="3199780" y="1733653"/>
                  <a:ext cx="243186" cy="240148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7" name="Freeform 193"/>
                <p:cNvSpPr>
                  <a:spLocks/>
                </p:cNvSpPr>
                <p:nvPr/>
              </p:nvSpPr>
              <p:spPr bwMode="auto">
                <a:xfrm rot="21540000">
                  <a:off x="3057845" y="2315231"/>
                  <a:ext cx="243186" cy="240148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8" name="Freeform 194"/>
                <p:cNvSpPr>
                  <a:spLocks/>
                </p:cNvSpPr>
                <p:nvPr/>
              </p:nvSpPr>
              <p:spPr bwMode="auto">
                <a:xfrm rot="21540000">
                  <a:off x="3060453" y="2601126"/>
                  <a:ext cx="246227" cy="249267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89" name="Freeform 195"/>
                <p:cNvSpPr>
                  <a:spLocks/>
                </p:cNvSpPr>
                <p:nvPr/>
              </p:nvSpPr>
              <p:spPr bwMode="auto">
                <a:xfrm rot="21540000">
                  <a:off x="3346857" y="2022766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0" name="Freeform 196"/>
                <p:cNvSpPr>
                  <a:spLocks/>
                </p:cNvSpPr>
                <p:nvPr/>
              </p:nvSpPr>
              <p:spPr bwMode="auto">
                <a:xfrm rot="21540000">
                  <a:off x="3492957" y="1728640"/>
                  <a:ext cx="243186" cy="240148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1" name="Freeform 197"/>
                <p:cNvSpPr>
                  <a:spLocks/>
                </p:cNvSpPr>
                <p:nvPr/>
              </p:nvSpPr>
              <p:spPr bwMode="auto">
                <a:xfrm rot="21540000">
                  <a:off x="3349184" y="2310785"/>
                  <a:ext cx="243186" cy="246227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2" name="Freeform 198"/>
                <p:cNvSpPr>
                  <a:spLocks/>
                </p:cNvSpPr>
                <p:nvPr/>
              </p:nvSpPr>
              <p:spPr bwMode="auto">
                <a:xfrm rot="21540000">
                  <a:off x="3356724" y="2593448"/>
                  <a:ext cx="1408994" cy="25080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3" name="Freeform 199"/>
                <p:cNvSpPr>
                  <a:spLocks/>
                </p:cNvSpPr>
                <p:nvPr/>
              </p:nvSpPr>
              <p:spPr bwMode="auto">
                <a:xfrm rot="21540000">
                  <a:off x="3640951" y="2017470"/>
                  <a:ext cx="243186" cy="240148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4" name="Freeform 200"/>
                <p:cNvSpPr>
                  <a:spLocks/>
                </p:cNvSpPr>
                <p:nvPr/>
              </p:nvSpPr>
              <p:spPr bwMode="auto">
                <a:xfrm rot="21540000">
                  <a:off x="3783378" y="1727515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5" name="Freeform 201"/>
                <p:cNvSpPr>
                  <a:spLocks/>
                </p:cNvSpPr>
                <p:nvPr/>
              </p:nvSpPr>
              <p:spPr bwMode="auto">
                <a:xfrm rot="21540000">
                  <a:off x="3641441" y="2309092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6" name="Freeform 202"/>
                <p:cNvSpPr>
                  <a:spLocks/>
                </p:cNvSpPr>
                <p:nvPr/>
              </p:nvSpPr>
              <p:spPr bwMode="auto">
                <a:xfrm rot="21540000">
                  <a:off x="3934694" y="2017266"/>
                  <a:ext cx="240148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7" name="Freeform 203"/>
                <p:cNvSpPr>
                  <a:spLocks/>
                </p:cNvSpPr>
                <p:nvPr/>
              </p:nvSpPr>
              <p:spPr bwMode="auto">
                <a:xfrm rot="21540000">
                  <a:off x="4076553" y="1722502"/>
                  <a:ext cx="243186" cy="243186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8" name="Freeform 204"/>
                <p:cNvSpPr>
                  <a:spLocks/>
                </p:cNvSpPr>
                <p:nvPr/>
              </p:nvSpPr>
              <p:spPr bwMode="auto">
                <a:xfrm rot="21540000">
                  <a:off x="3933698" y="2304364"/>
                  <a:ext cx="243186" cy="246227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399" name="Freeform 206"/>
                <p:cNvSpPr>
                  <a:spLocks/>
                </p:cNvSpPr>
                <p:nvPr/>
              </p:nvSpPr>
              <p:spPr bwMode="auto">
                <a:xfrm rot="21540000">
                  <a:off x="4228248" y="2013389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0" name="Freeform 207"/>
                <p:cNvSpPr>
                  <a:spLocks/>
                </p:cNvSpPr>
                <p:nvPr/>
              </p:nvSpPr>
              <p:spPr bwMode="auto">
                <a:xfrm rot="21540000">
                  <a:off x="4367990" y="1721304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1" name="Freeform 208"/>
                <p:cNvSpPr>
                  <a:spLocks/>
                </p:cNvSpPr>
                <p:nvPr/>
              </p:nvSpPr>
              <p:spPr bwMode="auto">
                <a:xfrm rot="21540000">
                  <a:off x="4226048" y="2302895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2" name="Freeform 209"/>
                <p:cNvSpPr>
                  <a:spLocks/>
                </p:cNvSpPr>
                <p:nvPr/>
              </p:nvSpPr>
              <p:spPr bwMode="auto">
                <a:xfrm rot="21540000">
                  <a:off x="4519590" y="2011979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3" name="Freeform 210"/>
                <p:cNvSpPr>
                  <a:spLocks/>
                </p:cNvSpPr>
                <p:nvPr/>
              </p:nvSpPr>
              <p:spPr bwMode="auto">
                <a:xfrm rot="21540000">
                  <a:off x="4664493" y="1717210"/>
                  <a:ext cx="240153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4" name="Freeform 211"/>
                <p:cNvSpPr>
                  <a:spLocks/>
                </p:cNvSpPr>
                <p:nvPr/>
              </p:nvSpPr>
              <p:spPr bwMode="auto">
                <a:xfrm rot="21540000">
                  <a:off x="4521633" y="2299085"/>
                  <a:ext cx="240153" cy="246234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5" name="Freeform 212"/>
                <p:cNvSpPr>
                  <a:spLocks/>
                </p:cNvSpPr>
                <p:nvPr/>
              </p:nvSpPr>
              <p:spPr bwMode="auto">
                <a:xfrm rot="21540000">
                  <a:off x="4812771" y="2006967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6" name="Freeform 213"/>
                <p:cNvSpPr>
                  <a:spLocks/>
                </p:cNvSpPr>
                <p:nvPr/>
              </p:nvSpPr>
              <p:spPr bwMode="auto">
                <a:xfrm rot="21540000">
                  <a:off x="4956118" y="1716719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7" name="Freeform 214"/>
                <p:cNvSpPr>
                  <a:spLocks/>
                </p:cNvSpPr>
                <p:nvPr/>
              </p:nvSpPr>
              <p:spPr bwMode="auto">
                <a:xfrm rot="21540000">
                  <a:off x="4814176" y="2298312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8" name="Freeform 215"/>
                <p:cNvSpPr>
                  <a:spLocks/>
                </p:cNvSpPr>
                <p:nvPr/>
              </p:nvSpPr>
              <p:spPr bwMode="auto">
                <a:xfrm rot="21540000">
                  <a:off x="4815867" y="2590576"/>
                  <a:ext cx="24623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09" name="Freeform 216"/>
                <p:cNvSpPr>
                  <a:spLocks/>
                </p:cNvSpPr>
                <p:nvPr/>
              </p:nvSpPr>
              <p:spPr bwMode="auto">
                <a:xfrm rot="21540000">
                  <a:off x="5104116" y="2005558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0" name="Freeform 217"/>
                <p:cNvSpPr>
                  <a:spLocks/>
                </p:cNvSpPr>
                <p:nvPr/>
              </p:nvSpPr>
              <p:spPr bwMode="auto">
                <a:xfrm rot="21540000">
                  <a:off x="5248379" y="1711988"/>
                  <a:ext cx="243191" cy="246234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1" name="Freeform 218"/>
                <p:cNvSpPr>
                  <a:spLocks/>
                </p:cNvSpPr>
                <p:nvPr/>
              </p:nvSpPr>
              <p:spPr bwMode="auto">
                <a:xfrm rot="21540000">
                  <a:off x="5106439" y="2293581"/>
                  <a:ext cx="243191" cy="246234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2" name="Freeform 219"/>
                <p:cNvSpPr>
                  <a:spLocks/>
                </p:cNvSpPr>
                <p:nvPr/>
              </p:nvSpPr>
              <p:spPr bwMode="auto">
                <a:xfrm rot="21540000">
                  <a:off x="5109046" y="2585561"/>
                  <a:ext cx="24623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3" name="Freeform 220"/>
                <p:cNvSpPr>
                  <a:spLocks/>
                </p:cNvSpPr>
                <p:nvPr/>
              </p:nvSpPr>
              <p:spPr bwMode="auto">
                <a:xfrm rot="21540000">
                  <a:off x="5395458" y="2001109"/>
                  <a:ext cx="243191" cy="249272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4" name="Freeform 221"/>
                <p:cNvSpPr>
                  <a:spLocks/>
                </p:cNvSpPr>
                <p:nvPr/>
              </p:nvSpPr>
              <p:spPr bwMode="auto">
                <a:xfrm rot="21540000">
                  <a:off x="5540643" y="1710298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5" name="Freeform 222"/>
                <p:cNvSpPr>
                  <a:spLocks/>
                </p:cNvSpPr>
                <p:nvPr/>
              </p:nvSpPr>
              <p:spPr bwMode="auto">
                <a:xfrm rot="21540000">
                  <a:off x="5398702" y="2291891"/>
                  <a:ext cx="243191" cy="243195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6" name="Freeform 223"/>
                <p:cNvSpPr>
                  <a:spLocks/>
                </p:cNvSpPr>
                <p:nvPr/>
              </p:nvSpPr>
              <p:spPr bwMode="auto">
                <a:xfrm rot="21540000">
                  <a:off x="5399472" y="2587476"/>
                  <a:ext cx="246231" cy="240154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7" name="Freeform 224"/>
                <p:cNvSpPr>
                  <a:spLocks/>
                </p:cNvSpPr>
                <p:nvPr/>
              </p:nvSpPr>
              <p:spPr bwMode="auto">
                <a:xfrm rot="21540000">
                  <a:off x="5687721" y="2002459"/>
                  <a:ext cx="243191" cy="240154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18" name="Freeform 225"/>
                <p:cNvSpPr>
                  <a:spLocks/>
                </p:cNvSpPr>
                <p:nvPr/>
              </p:nvSpPr>
              <p:spPr bwMode="auto">
                <a:xfrm rot="21540000">
                  <a:off x="5690043" y="2287442"/>
                  <a:ext cx="243191" cy="249272"/>
                </a:xfrm>
                <a:prstGeom prst="roundRect">
                  <a:avLst/>
                </a:pr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sp>
            <p:nvSpPr>
              <p:cNvPr id="329" name="Freeform 180"/>
              <p:cNvSpPr>
                <a:spLocks/>
              </p:cNvSpPr>
              <p:nvPr/>
            </p:nvSpPr>
            <p:spPr bwMode="auto">
              <a:xfrm rot="21540000">
                <a:off x="2472842" y="1958342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0" name="Freeform 181"/>
              <p:cNvSpPr>
                <a:spLocks/>
              </p:cNvSpPr>
              <p:nvPr/>
            </p:nvSpPr>
            <p:spPr bwMode="auto">
              <a:xfrm rot="21540000">
                <a:off x="2615904" y="1667184"/>
                <a:ext cx="240148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1" name="Freeform 182"/>
              <p:cNvSpPr>
                <a:spLocks/>
              </p:cNvSpPr>
              <p:nvPr/>
            </p:nvSpPr>
            <p:spPr bwMode="auto">
              <a:xfrm rot="21540000">
                <a:off x="2473969" y="2248762"/>
                <a:ext cx="240148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2" name="Freeform 183"/>
              <p:cNvSpPr>
                <a:spLocks/>
              </p:cNvSpPr>
              <p:nvPr/>
            </p:nvSpPr>
            <p:spPr bwMode="auto">
              <a:xfrm rot="21540000">
                <a:off x="2473537" y="2537696"/>
                <a:ext cx="249267" cy="246227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3" name="Freeform 184"/>
              <p:cNvSpPr>
                <a:spLocks/>
              </p:cNvSpPr>
              <p:nvPr/>
            </p:nvSpPr>
            <p:spPr bwMode="auto">
              <a:xfrm rot="21540000">
                <a:off x="2764181" y="1956933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4" name="Freeform 185"/>
              <p:cNvSpPr>
                <a:spLocks/>
              </p:cNvSpPr>
              <p:nvPr/>
            </p:nvSpPr>
            <p:spPr bwMode="auto">
              <a:xfrm rot="21540000">
                <a:off x="2909361" y="1663090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5" name="Freeform 186"/>
              <p:cNvSpPr>
                <a:spLocks/>
              </p:cNvSpPr>
              <p:nvPr/>
            </p:nvSpPr>
            <p:spPr bwMode="auto">
              <a:xfrm rot="21540000">
                <a:off x="2767426" y="2244668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6" name="Freeform 187"/>
              <p:cNvSpPr>
                <a:spLocks/>
              </p:cNvSpPr>
              <p:nvPr/>
            </p:nvSpPr>
            <p:spPr bwMode="auto">
              <a:xfrm rot="21540000">
                <a:off x="2765794" y="2536007"/>
                <a:ext cx="249267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7" name="Freeform 188"/>
              <p:cNvSpPr>
                <a:spLocks/>
              </p:cNvSpPr>
              <p:nvPr/>
            </p:nvSpPr>
            <p:spPr bwMode="auto">
              <a:xfrm rot="21540000">
                <a:off x="2180585" y="1960031"/>
                <a:ext cx="243186" cy="246227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8" name="Freeform 189"/>
              <p:cNvSpPr>
                <a:spLocks/>
              </p:cNvSpPr>
              <p:nvPr/>
            </p:nvSpPr>
            <p:spPr bwMode="auto">
              <a:xfrm rot="21540000">
                <a:off x="2321243" y="1667671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39" name="Freeform 190"/>
              <p:cNvSpPr>
                <a:spLocks/>
              </p:cNvSpPr>
              <p:nvPr/>
            </p:nvSpPr>
            <p:spPr bwMode="auto">
              <a:xfrm rot="21540000">
                <a:off x="2179307" y="2249248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0" name="Freeform 191"/>
              <p:cNvSpPr>
                <a:spLocks/>
              </p:cNvSpPr>
              <p:nvPr/>
            </p:nvSpPr>
            <p:spPr bwMode="auto">
              <a:xfrm rot="21540000">
                <a:off x="3057356" y="1951920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1" name="Freeform 192"/>
              <p:cNvSpPr>
                <a:spLocks/>
              </p:cNvSpPr>
              <p:nvPr/>
            </p:nvSpPr>
            <p:spPr bwMode="auto">
              <a:xfrm rot="21540000">
                <a:off x="3199780" y="1665005"/>
                <a:ext cx="243186" cy="240148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2" name="Freeform 193"/>
              <p:cNvSpPr>
                <a:spLocks/>
              </p:cNvSpPr>
              <p:nvPr/>
            </p:nvSpPr>
            <p:spPr bwMode="auto">
              <a:xfrm rot="21540000">
                <a:off x="3057845" y="2246583"/>
                <a:ext cx="243186" cy="240148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3" name="Freeform 194"/>
              <p:cNvSpPr>
                <a:spLocks/>
              </p:cNvSpPr>
              <p:nvPr/>
            </p:nvSpPr>
            <p:spPr bwMode="auto">
              <a:xfrm rot="21540000">
                <a:off x="3060453" y="2532478"/>
                <a:ext cx="246227" cy="249267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4" name="Freeform 195"/>
              <p:cNvSpPr>
                <a:spLocks/>
              </p:cNvSpPr>
              <p:nvPr/>
            </p:nvSpPr>
            <p:spPr bwMode="auto">
              <a:xfrm rot="21540000">
                <a:off x="3346857" y="1954118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5" name="Freeform 196"/>
              <p:cNvSpPr>
                <a:spLocks/>
              </p:cNvSpPr>
              <p:nvPr/>
            </p:nvSpPr>
            <p:spPr bwMode="auto">
              <a:xfrm rot="21540000">
                <a:off x="3492957" y="1659992"/>
                <a:ext cx="243186" cy="240148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6" name="Freeform 197"/>
              <p:cNvSpPr>
                <a:spLocks/>
              </p:cNvSpPr>
              <p:nvPr/>
            </p:nvSpPr>
            <p:spPr bwMode="auto">
              <a:xfrm rot="21540000">
                <a:off x="3349184" y="2242137"/>
                <a:ext cx="243186" cy="246227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7" name="Freeform 198"/>
              <p:cNvSpPr>
                <a:spLocks/>
              </p:cNvSpPr>
              <p:nvPr/>
            </p:nvSpPr>
            <p:spPr bwMode="auto">
              <a:xfrm rot="21540000">
                <a:off x="3356724" y="2524800"/>
                <a:ext cx="1408994" cy="25080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8" name="Freeform 199"/>
              <p:cNvSpPr>
                <a:spLocks/>
              </p:cNvSpPr>
              <p:nvPr/>
            </p:nvSpPr>
            <p:spPr bwMode="auto">
              <a:xfrm rot="21540000">
                <a:off x="3640951" y="1948822"/>
                <a:ext cx="243186" cy="240148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49" name="Freeform 200"/>
              <p:cNvSpPr>
                <a:spLocks/>
              </p:cNvSpPr>
              <p:nvPr/>
            </p:nvSpPr>
            <p:spPr bwMode="auto">
              <a:xfrm rot="21540000">
                <a:off x="3783378" y="1658867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0" name="Freeform 201"/>
              <p:cNvSpPr>
                <a:spLocks/>
              </p:cNvSpPr>
              <p:nvPr/>
            </p:nvSpPr>
            <p:spPr bwMode="auto">
              <a:xfrm rot="21540000">
                <a:off x="3641441" y="2240444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1" name="Freeform 202"/>
              <p:cNvSpPr>
                <a:spLocks/>
              </p:cNvSpPr>
              <p:nvPr/>
            </p:nvSpPr>
            <p:spPr bwMode="auto">
              <a:xfrm rot="21540000">
                <a:off x="3934694" y="1948618"/>
                <a:ext cx="240148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2" name="Freeform 203"/>
              <p:cNvSpPr>
                <a:spLocks/>
              </p:cNvSpPr>
              <p:nvPr/>
            </p:nvSpPr>
            <p:spPr bwMode="auto">
              <a:xfrm rot="21540000">
                <a:off x="4076553" y="1653854"/>
                <a:ext cx="243186" cy="243186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3" name="Freeform 204"/>
              <p:cNvSpPr>
                <a:spLocks/>
              </p:cNvSpPr>
              <p:nvPr/>
            </p:nvSpPr>
            <p:spPr bwMode="auto">
              <a:xfrm rot="21540000">
                <a:off x="3933698" y="2235716"/>
                <a:ext cx="243186" cy="246227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4" name="Freeform 206"/>
              <p:cNvSpPr>
                <a:spLocks/>
              </p:cNvSpPr>
              <p:nvPr/>
            </p:nvSpPr>
            <p:spPr bwMode="auto">
              <a:xfrm rot="21540000">
                <a:off x="4228248" y="1944741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5" name="Freeform 207"/>
              <p:cNvSpPr>
                <a:spLocks/>
              </p:cNvSpPr>
              <p:nvPr/>
            </p:nvSpPr>
            <p:spPr bwMode="auto">
              <a:xfrm rot="21540000">
                <a:off x="4367990" y="1652656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6" name="Freeform 208"/>
              <p:cNvSpPr>
                <a:spLocks/>
              </p:cNvSpPr>
              <p:nvPr/>
            </p:nvSpPr>
            <p:spPr bwMode="auto">
              <a:xfrm rot="21540000">
                <a:off x="4226048" y="2234247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7" name="Freeform 209"/>
              <p:cNvSpPr>
                <a:spLocks/>
              </p:cNvSpPr>
              <p:nvPr/>
            </p:nvSpPr>
            <p:spPr bwMode="auto">
              <a:xfrm rot="21540000">
                <a:off x="4519590" y="1943331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8" name="Freeform 210"/>
              <p:cNvSpPr>
                <a:spLocks/>
              </p:cNvSpPr>
              <p:nvPr/>
            </p:nvSpPr>
            <p:spPr bwMode="auto">
              <a:xfrm rot="21540000">
                <a:off x="4664493" y="1648562"/>
                <a:ext cx="240153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59" name="Freeform 211"/>
              <p:cNvSpPr>
                <a:spLocks/>
              </p:cNvSpPr>
              <p:nvPr/>
            </p:nvSpPr>
            <p:spPr bwMode="auto">
              <a:xfrm rot="21540000">
                <a:off x="4521633" y="2230437"/>
                <a:ext cx="240153" cy="246234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0" name="Freeform 212"/>
              <p:cNvSpPr>
                <a:spLocks/>
              </p:cNvSpPr>
              <p:nvPr/>
            </p:nvSpPr>
            <p:spPr bwMode="auto">
              <a:xfrm rot="21540000">
                <a:off x="4812771" y="1938319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1" name="Freeform 213"/>
              <p:cNvSpPr>
                <a:spLocks/>
              </p:cNvSpPr>
              <p:nvPr/>
            </p:nvSpPr>
            <p:spPr bwMode="auto">
              <a:xfrm rot="21540000">
                <a:off x="4956118" y="1648071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2" name="Freeform 214"/>
              <p:cNvSpPr>
                <a:spLocks/>
              </p:cNvSpPr>
              <p:nvPr/>
            </p:nvSpPr>
            <p:spPr bwMode="auto">
              <a:xfrm rot="21540000">
                <a:off x="4814176" y="2229664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3" name="Freeform 215"/>
              <p:cNvSpPr>
                <a:spLocks/>
              </p:cNvSpPr>
              <p:nvPr/>
            </p:nvSpPr>
            <p:spPr bwMode="auto">
              <a:xfrm rot="21540000">
                <a:off x="4815867" y="2521928"/>
                <a:ext cx="24623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4" name="Freeform 216"/>
              <p:cNvSpPr>
                <a:spLocks/>
              </p:cNvSpPr>
              <p:nvPr/>
            </p:nvSpPr>
            <p:spPr bwMode="auto">
              <a:xfrm rot="21540000">
                <a:off x="5104116" y="1936910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5" name="Freeform 217"/>
              <p:cNvSpPr>
                <a:spLocks/>
              </p:cNvSpPr>
              <p:nvPr/>
            </p:nvSpPr>
            <p:spPr bwMode="auto">
              <a:xfrm rot="21540000">
                <a:off x="5248379" y="1643340"/>
                <a:ext cx="243191" cy="246234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6" name="Freeform 218"/>
              <p:cNvSpPr>
                <a:spLocks/>
              </p:cNvSpPr>
              <p:nvPr/>
            </p:nvSpPr>
            <p:spPr bwMode="auto">
              <a:xfrm rot="21540000">
                <a:off x="5106439" y="2224933"/>
                <a:ext cx="243191" cy="246234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7" name="Freeform 219"/>
              <p:cNvSpPr>
                <a:spLocks/>
              </p:cNvSpPr>
              <p:nvPr/>
            </p:nvSpPr>
            <p:spPr bwMode="auto">
              <a:xfrm rot="21540000">
                <a:off x="5109046" y="2516913"/>
                <a:ext cx="24623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8" name="Freeform 220"/>
              <p:cNvSpPr>
                <a:spLocks/>
              </p:cNvSpPr>
              <p:nvPr/>
            </p:nvSpPr>
            <p:spPr bwMode="auto">
              <a:xfrm rot="21540000">
                <a:off x="5395458" y="1932461"/>
                <a:ext cx="243191" cy="249272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69" name="Freeform 221"/>
              <p:cNvSpPr>
                <a:spLocks/>
              </p:cNvSpPr>
              <p:nvPr/>
            </p:nvSpPr>
            <p:spPr bwMode="auto">
              <a:xfrm rot="21540000">
                <a:off x="5540643" y="1641650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0" name="Freeform 222"/>
              <p:cNvSpPr>
                <a:spLocks/>
              </p:cNvSpPr>
              <p:nvPr/>
            </p:nvSpPr>
            <p:spPr bwMode="auto">
              <a:xfrm rot="21540000">
                <a:off x="5398702" y="2223243"/>
                <a:ext cx="243191" cy="243195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1" name="Freeform 223"/>
              <p:cNvSpPr>
                <a:spLocks/>
              </p:cNvSpPr>
              <p:nvPr/>
            </p:nvSpPr>
            <p:spPr bwMode="auto">
              <a:xfrm rot="21540000">
                <a:off x="5399472" y="2518828"/>
                <a:ext cx="246231" cy="240154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2" name="Freeform 224"/>
              <p:cNvSpPr>
                <a:spLocks/>
              </p:cNvSpPr>
              <p:nvPr/>
            </p:nvSpPr>
            <p:spPr bwMode="auto">
              <a:xfrm rot="21540000">
                <a:off x="5687721" y="1933811"/>
                <a:ext cx="243191" cy="240154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373" name="Freeform 225"/>
              <p:cNvSpPr>
                <a:spLocks/>
              </p:cNvSpPr>
              <p:nvPr/>
            </p:nvSpPr>
            <p:spPr bwMode="auto">
              <a:xfrm rot="21540000">
                <a:off x="5690043" y="2218794"/>
                <a:ext cx="243191" cy="249272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7" name="Groep 6"/>
          <p:cNvGrpSpPr/>
          <p:nvPr/>
        </p:nvGrpSpPr>
        <p:grpSpPr>
          <a:xfrm>
            <a:off x="8800221" y="5005426"/>
            <a:ext cx="3756452" cy="3583403"/>
            <a:chOff x="8800221" y="5005426"/>
            <a:chExt cx="3756452" cy="3583403"/>
          </a:xfrm>
        </p:grpSpPr>
        <p:sp>
          <p:nvSpPr>
            <p:cNvPr id="3" name="Vrije vorm 2"/>
            <p:cNvSpPr/>
            <p:nvPr/>
          </p:nvSpPr>
          <p:spPr>
            <a:xfrm>
              <a:off x="9143875" y="5388429"/>
              <a:ext cx="3412798" cy="3200400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798" h="3200400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890283" y="1594757"/>
                    <a:pt x="2612697" y="1899557"/>
                    <a:pt x="1551341" y="320040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431" name="Groep 430"/>
            <p:cNvGrpSpPr/>
            <p:nvPr/>
          </p:nvGrpSpPr>
          <p:grpSpPr>
            <a:xfrm rot="2700000">
              <a:off x="8957754" y="6215858"/>
              <a:ext cx="238393" cy="553459"/>
              <a:chOff x="1141681" y="1531148"/>
              <a:chExt cx="779012" cy="1808571"/>
            </a:xfrm>
          </p:grpSpPr>
          <p:grpSp>
            <p:nvGrpSpPr>
              <p:cNvPr id="432" name="Groep 431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36" name="Rechthoek 435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7" name="Rechthoek 436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8" name="Rechthoek 437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9" name="Rechthoek 438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0" name="Rechthoek 439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1" name="Rechthoek 440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2" name="Rechthoek 441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3" name="Rechthoek 442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33" name="Groep 432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34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35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44" name="Groep 443"/>
            <p:cNvGrpSpPr/>
            <p:nvPr/>
          </p:nvGrpSpPr>
          <p:grpSpPr>
            <a:xfrm rot="8100000">
              <a:off x="9034981" y="5255914"/>
              <a:ext cx="238393" cy="553459"/>
              <a:chOff x="1141681" y="1531148"/>
              <a:chExt cx="779012" cy="1808571"/>
            </a:xfrm>
          </p:grpSpPr>
          <p:grpSp>
            <p:nvGrpSpPr>
              <p:cNvPr id="445" name="Groep 44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49" name="Rechthoek 44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0" name="Rechthoek 44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1" name="Rechthoek 45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2" name="Rechthoek 45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3" name="Rechthoek 45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4" name="Rechthoek 45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5" name="Rechthoek 45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56" name="Rechthoek 45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46" name="Groep 44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4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4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57" name="Groep 456"/>
            <p:cNvGrpSpPr/>
            <p:nvPr/>
          </p:nvGrpSpPr>
          <p:grpSpPr>
            <a:xfrm rot="11040000">
              <a:off x="10492687" y="5005426"/>
              <a:ext cx="238393" cy="553459"/>
              <a:chOff x="1141681" y="1531148"/>
              <a:chExt cx="779012" cy="1808571"/>
            </a:xfrm>
          </p:grpSpPr>
          <p:grpSp>
            <p:nvGrpSpPr>
              <p:cNvPr id="458" name="Groep 457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62" name="Rechthoek 461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3" name="Rechthoek 462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4" name="Rechthoek 463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5" name="Rechthoek 464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6" name="Rechthoek 465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7" name="Rechthoek 466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8" name="Rechthoek 467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9" name="Rechthoek 468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59" name="Groep 458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60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61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70" name="Groep 469"/>
            <p:cNvGrpSpPr/>
            <p:nvPr/>
          </p:nvGrpSpPr>
          <p:grpSpPr>
            <a:xfrm rot="11160000">
              <a:off x="11347503" y="5094461"/>
              <a:ext cx="238393" cy="553459"/>
              <a:chOff x="1141681" y="1531148"/>
              <a:chExt cx="779012" cy="1808571"/>
            </a:xfrm>
          </p:grpSpPr>
          <p:grpSp>
            <p:nvGrpSpPr>
              <p:cNvPr id="471" name="Groep 47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75" name="Rechthoek 47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6" name="Rechthoek 47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7" name="Rechthoek 47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8" name="Rechthoek 47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9" name="Rechthoek 47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0" name="Rechthoek 47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1" name="Rechthoek 48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2" name="Rechthoek 48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72" name="Groep 47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7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83" name="Groep 482"/>
            <p:cNvGrpSpPr/>
            <p:nvPr/>
          </p:nvGrpSpPr>
          <p:grpSpPr>
            <a:xfrm rot="9360000">
              <a:off x="12149376" y="5029973"/>
              <a:ext cx="238393" cy="553459"/>
              <a:chOff x="1141681" y="1531148"/>
              <a:chExt cx="779012" cy="1808571"/>
            </a:xfrm>
          </p:grpSpPr>
          <p:grpSp>
            <p:nvGrpSpPr>
              <p:cNvPr id="484" name="Groep 483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488" name="Rechthoek 487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9" name="Rechthoek 488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0" name="Rechthoek 489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1" name="Rechthoek 490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2" name="Rechthoek 491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3" name="Rechthoek 492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4" name="Rechthoek 493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95" name="Rechthoek 494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85" name="Groep 484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86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7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96" name="Groep 495"/>
            <p:cNvGrpSpPr/>
            <p:nvPr/>
          </p:nvGrpSpPr>
          <p:grpSpPr>
            <a:xfrm rot="21060000">
              <a:off x="9833891" y="5458471"/>
              <a:ext cx="238393" cy="553459"/>
              <a:chOff x="1141681" y="1531148"/>
              <a:chExt cx="779012" cy="1808571"/>
            </a:xfrm>
          </p:grpSpPr>
          <p:grpSp>
            <p:nvGrpSpPr>
              <p:cNvPr id="497" name="Groep 49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01" name="Rechthoek 50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2" name="Rechthoek 50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3" name="Rechthoek 50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4" name="Rechthoek 50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5" name="Rechthoek 50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6" name="Rechthoek 50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7" name="Rechthoek 50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8" name="Rechthoek 50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98" name="Groep 49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49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0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509" name="Groep 508"/>
            <p:cNvGrpSpPr/>
            <p:nvPr/>
          </p:nvGrpSpPr>
          <p:grpSpPr>
            <a:xfrm rot="21060000">
              <a:off x="10031901" y="6557548"/>
              <a:ext cx="238393" cy="553459"/>
              <a:chOff x="1141681" y="1531148"/>
              <a:chExt cx="779012" cy="1808571"/>
            </a:xfrm>
          </p:grpSpPr>
          <p:grpSp>
            <p:nvGrpSpPr>
              <p:cNvPr id="510" name="Groep 509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14" name="Rechthoek 513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5" name="Rechthoek 514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6" name="Rechthoek 515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7" name="Rechthoek 516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8" name="Rechthoek 517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9" name="Rechthoek 518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0" name="Rechthoek 519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1" name="Rechthoek 520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11" name="Groep 510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12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13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522" name="Groep 521"/>
            <p:cNvGrpSpPr/>
            <p:nvPr/>
          </p:nvGrpSpPr>
          <p:grpSpPr>
            <a:xfrm rot="9720000">
              <a:off x="10707222" y="5947489"/>
              <a:ext cx="238393" cy="553459"/>
              <a:chOff x="1141681" y="1531148"/>
              <a:chExt cx="779012" cy="1808571"/>
            </a:xfrm>
          </p:grpSpPr>
          <p:grpSp>
            <p:nvGrpSpPr>
              <p:cNvPr id="523" name="Groep 52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27" name="Rechthoek 52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8" name="Rechthoek 52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9" name="Rechthoek 52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0" name="Rechthoek 52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1" name="Rechthoek 53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2" name="Rechthoek 53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3" name="Rechthoek 53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4" name="Rechthoek 53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24" name="Groep 52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2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535" name="Groep 534"/>
            <p:cNvGrpSpPr/>
            <p:nvPr/>
          </p:nvGrpSpPr>
          <p:grpSpPr>
            <a:xfrm rot="12960000">
              <a:off x="11675323" y="5997767"/>
              <a:ext cx="238393" cy="553459"/>
              <a:chOff x="1141681" y="1531148"/>
              <a:chExt cx="779012" cy="1808571"/>
            </a:xfrm>
          </p:grpSpPr>
          <p:grpSp>
            <p:nvGrpSpPr>
              <p:cNvPr id="536" name="Groep 535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540" name="Rechthoek 539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2" name="Rechthoek 5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3" name="Rechthoek 5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4" name="Rechthoek 5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5" name="Rechthoek 5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6" name="Rechthoek 5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7" name="Rechthoek 5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48" name="Rechthoek 5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37" name="Groep 536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538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9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419" name="Groep 418"/>
          <p:cNvGrpSpPr/>
          <p:nvPr/>
        </p:nvGrpSpPr>
        <p:grpSpPr>
          <a:xfrm rot="16200000">
            <a:off x="7537091" y="-430023"/>
            <a:ext cx="1837776" cy="4265467"/>
            <a:chOff x="11973479" y="-274341"/>
            <a:chExt cx="1837776" cy="4265467"/>
          </a:xfrm>
        </p:grpSpPr>
        <p:sp>
          <p:nvSpPr>
            <p:cNvPr id="420" name="Rechthoek 419"/>
            <p:cNvSpPr/>
            <p:nvPr/>
          </p:nvSpPr>
          <p:spPr>
            <a:xfrm rot="5400000">
              <a:off x="11084045" y="1263916"/>
              <a:ext cx="4265467" cy="11889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>
                  <a:solidFill>
                    <a:schemeClr val="accent3"/>
                  </a:solidFill>
                </a:rPr>
                <a:t>You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can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leave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the</a:t>
              </a:r>
              <a:r>
                <a:rPr lang="nl-NL" sz="1400" dirty="0">
                  <a:solidFill>
                    <a:schemeClr val="accent3"/>
                  </a:solidFill>
                </a:rPr>
                <a:t> tekst in </a:t>
              </a:r>
              <a:r>
                <a:rPr lang="nl-NL" sz="1400" dirty="0" err="1">
                  <a:solidFill>
                    <a:schemeClr val="accent3"/>
                  </a:solidFill>
                </a:rPr>
                <a:t>here</a:t>
              </a:r>
              <a:r>
                <a:rPr lang="nl-NL" sz="1400" dirty="0">
                  <a:solidFill>
                    <a:schemeClr val="accent3"/>
                  </a:solidFill>
                </a:rPr>
                <a:t> as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is, </a:t>
              </a:r>
              <a:br>
                <a:rPr lang="nl-NL" sz="1400" dirty="0">
                  <a:solidFill>
                    <a:schemeClr val="accent3"/>
                  </a:solidFill>
                </a:rPr>
              </a:br>
              <a:r>
                <a:rPr lang="nl-NL" sz="1400" dirty="0">
                  <a:solidFill>
                    <a:schemeClr val="accent3"/>
                  </a:solidFill>
                </a:rPr>
                <a:t>or change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to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your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preference</a:t>
              </a:r>
              <a:r>
                <a:rPr lang="nl-NL" sz="1400" dirty="0">
                  <a:solidFill>
                    <a:schemeClr val="accent3"/>
                  </a:solidFill>
                </a:rPr>
                <a:t>.</a:t>
              </a:r>
            </a:p>
          </p:txBody>
        </p:sp>
        <p:sp>
          <p:nvSpPr>
            <p:cNvPr id="421" name="PIJL-RECHTS 420"/>
            <p:cNvSpPr/>
            <p:nvPr/>
          </p:nvSpPr>
          <p:spPr>
            <a:xfrm flipH="1">
              <a:off x="11973479" y="1314738"/>
              <a:ext cx="640529" cy="111070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>
                <a:solidFill>
                  <a:schemeClr val="accent3"/>
                </a:solidFill>
              </a:endParaRPr>
            </a:p>
          </p:txBody>
        </p:sp>
        <p:sp>
          <p:nvSpPr>
            <p:cNvPr id="422" name="Rechthoek 421"/>
            <p:cNvSpPr/>
            <p:nvPr/>
          </p:nvSpPr>
          <p:spPr>
            <a:xfrm>
              <a:off x="12244262" y="1601920"/>
              <a:ext cx="636686" cy="539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423" name="Groep 422"/>
          <p:cNvGrpSpPr/>
          <p:nvPr/>
        </p:nvGrpSpPr>
        <p:grpSpPr>
          <a:xfrm>
            <a:off x="-1811210" y="4206552"/>
            <a:ext cx="1760922" cy="2952022"/>
            <a:chOff x="8115300" y="227892"/>
            <a:chExt cx="1682496" cy="2820550"/>
          </a:xfrm>
        </p:grpSpPr>
        <p:sp>
          <p:nvSpPr>
            <p:cNvPr id="424" name="Rechthoek 423"/>
            <p:cNvSpPr/>
            <p:nvPr/>
          </p:nvSpPr>
          <p:spPr>
            <a:xfrm rot="2700000">
              <a:off x="8115300" y="798577"/>
              <a:ext cx="1682496" cy="1682496"/>
            </a:xfrm>
            <a:prstGeom prst="rect">
              <a:avLst/>
            </a:prstGeom>
            <a:solidFill>
              <a:srgbClr val="4865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5" name="Rechthoek 424"/>
            <p:cNvSpPr/>
            <p:nvPr/>
          </p:nvSpPr>
          <p:spPr>
            <a:xfrm rot="2700000">
              <a:off x="7806432" y="1542218"/>
              <a:ext cx="1682496" cy="809955"/>
            </a:xfrm>
            <a:prstGeom prst="rect">
              <a:avLst/>
            </a:prstGeom>
            <a:solidFill>
              <a:srgbClr val="425D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6" name="Rechthoek 425"/>
            <p:cNvSpPr/>
            <p:nvPr/>
          </p:nvSpPr>
          <p:spPr>
            <a:xfrm rot="2700000">
              <a:off x="8684780" y="1029349"/>
              <a:ext cx="1682496" cy="79582"/>
            </a:xfrm>
            <a:prstGeom prst="rect">
              <a:avLst/>
            </a:prstGeom>
            <a:pattFill prst="dkHorz">
              <a:fgClr>
                <a:schemeClr val="accent6">
                  <a:lumMod val="50000"/>
                </a:schemeClr>
              </a:fgClr>
              <a:bgClr>
                <a:srgbClr val="456044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7" name="Rechthoek 426"/>
            <p:cNvSpPr/>
            <p:nvPr/>
          </p:nvSpPr>
          <p:spPr>
            <a:xfrm rot="2700000">
              <a:off x="7550494" y="2167403"/>
              <a:ext cx="1682496" cy="79582"/>
            </a:xfrm>
            <a:prstGeom prst="rect">
              <a:avLst/>
            </a:prstGeom>
            <a:pattFill prst="dkHorz">
              <a:fgClr>
                <a:srgbClr val="2E471D"/>
              </a:fgClr>
              <a:bgClr>
                <a:srgbClr val="456044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2" name="Groep 1"/>
          <p:cNvGrpSpPr/>
          <p:nvPr/>
        </p:nvGrpSpPr>
        <p:grpSpPr>
          <a:xfrm>
            <a:off x="121376" y="5185791"/>
            <a:ext cx="202978" cy="437414"/>
            <a:chOff x="10156059" y="5633343"/>
            <a:chExt cx="202978" cy="437414"/>
          </a:xfrm>
        </p:grpSpPr>
        <p:sp>
          <p:nvSpPr>
            <p:cNvPr id="20" name="Ovaal 19"/>
            <p:cNvSpPr/>
            <p:nvPr/>
          </p:nvSpPr>
          <p:spPr>
            <a:xfrm flipH="1" flipV="1">
              <a:off x="10222620" y="5633343"/>
              <a:ext cx="65615" cy="65615"/>
            </a:xfrm>
            <a:prstGeom prst="ellipse">
              <a:avLst/>
            </a:pr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1" name="Ovaal 20"/>
            <p:cNvSpPr/>
            <p:nvPr/>
          </p:nvSpPr>
          <p:spPr>
            <a:xfrm flipH="1" flipV="1">
              <a:off x="10156059" y="6005142"/>
              <a:ext cx="65615" cy="65615"/>
            </a:xfrm>
            <a:prstGeom prst="ellipse">
              <a:avLst/>
            </a:pr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22" name="Ovaal 21"/>
            <p:cNvSpPr/>
            <p:nvPr/>
          </p:nvSpPr>
          <p:spPr>
            <a:xfrm flipH="1" flipV="1">
              <a:off x="10264029" y="5971487"/>
              <a:ext cx="95008" cy="95010"/>
            </a:xfrm>
            <a:prstGeom prst="ellipse">
              <a:avLst/>
            </a:prstGeom>
            <a:solidFill>
              <a:srgbClr val="B15B3A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54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:push/>
      </p:transition>
    </mc:Choice>
    <mc:Fallback xmlns="">
      <p:transition spd="slow" advClick="0" advTm="20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94 -0.26482 L -8.33333E-7 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47" y="132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Afbeelding 730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  <p:grpSp>
        <p:nvGrpSpPr>
          <p:cNvPr id="27" name="Groep 26"/>
          <p:cNvGrpSpPr/>
          <p:nvPr/>
        </p:nvGrpSpPr>
        <p:grpSpPr>
          <a:xfrm>
            <a:off x="-302257" y="1079146"/>
            <a:ext cx="12827974" cy="7694271"/>
            <a:chOff x="-302257" y="444192"/>
            <a:chExt cx="12827974" cy="7694271"/>
          </a:xfrm>
        </p:grpSpPr>
        <p:grpSp>
          <p:nvGrpSpPr>
            <p:cNvPr id="26" name="Groep 25"/>
            <p:cNvGrpSpPr/>
            <p:nvPr/>
          </p:nvGrpSpPr>
          <p:grpSpPr>
            <a:xfrm>
              <a:off x="-302257" y="444192"/>
              <a:ext cx="12827974" cy="7694271"/>
              <a:chOff x="-302257" y="444192"/>
              <a:chExt cx="12827974" cy="7694271"/>
            </a:xfrm>
          </p:grpSpPr>
          <p:grpSp>
            <p:nvGrpSpPr>
              <p:cNvPr id="12" name="Groep 11"/>
              <p:cNvGrpSpPr/>
              <p:nvPr/>
            </p:nvGrpSpPr>
            <p:grpSpPr>
              <a:xfrm>
                <a:off x="-302257" y="444192"/>
                <a:ext cx="12827974" cy="6871907"/>
                <a:chOff x="-603890" y="1018933"/>
                <a:chExt cx="12827974" cy="6331869"/>
              </a:xfrm>
            </p:grpSpPr>
            <p:sp>
              <p:nvSpPr>
                <p:cNvPr id="556" name="Vrije vorm 555"/>
                <p:cNvSpPr/>
                <p:nvPr/>
              </p:nvSpPr>
              <p:spPr>
                <a:xfrm>
                  <a:off x="-603890" y="1018933"/>
                  <a:ext cx="12827974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27974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12827974" y="6031832"/>
                      </a:lnTo>
                      <a:lnTo>
                        <a:pt x="12827974" y="3449053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rgbClr val="8F11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57" name="Vrije vorm 556"/>
                <p:cNvSpPr/>
                <p:nvPr/>
              </p:nvSpPr>
              <p:spPr>
                <a:xfrm>
                  <a:off x="-603890" y="1018933"/>
                  <a:ext cx="6411132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6411132 w 12827974"/>
                    <a:gd name="connsiteY4" fmla="*/ 0 h 6047330"/>
                    <a:gd name="connsiteX0" fmla="*/ 6411132 w 6411132"/>
                    <a:gd name="connsiteY0" fmla="*/ 0 h 6047330"/>
                    <a:gd name="connsiteX1" fmla="*/ 0 w 6411132"/>
                    <a:gd name="connsiteY1" fmla="*/ 3504521 h 6047330"/>
                    <a:gd name="connsiteX2" fmla="*/ 30997 w 6411132"/>
                    <a:gd name="connsiteY2" fmla="*/ 6047330 h 6047330"/>
                    <a:gd name="connsiteX3" fmla="*/ 6396177 w 6411132"/>
                    <a:gd name="connsiteY3" fmla="*/ 6031832 h 6047330"/>
                    <a:gd name="connsiteX4" fmla="*/ 6411132 w 6411132"/>
                    <a:gd name="connsiteY4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11132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6396177" y="6031832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rgbClr val="8F111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" name="Vrije vorm 6"/>
                <p:cNvSpPr/>
                <p:nvPr/>
              </p:nvSpPr>
              <p:spPr>
                <a:xfrm>
                  <a:off x="-603890" y="1168804"/>
                  <a:ext cx="12827974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27974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12827974" y="6031832"/>
                      </a:lnTo>
                      <a:lnTo>
                        <a:pt x="12827974" y="3449053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4" name="Vrije vorm 273"/>
                <p:cNvSpPr/>
                <p:nvPr/>
              </p:nvSpPr>
              <p:spPr>
                <a:xfrm>
                  <a:off x="-603890" y="1168804"/>
                  <a:ext cx="6411132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6411132 w 12827974"/>
                    <a:gd name="connsiteY4" fmla="*/ 0 h 6047330"/>
                    <a:gd name="connsiteX0" fmla="*/ 6411132 w 6411132"/>
                    <a:gd name="connsiteY0" fmla="*/ 0 h 6047330"/>
                    <a:gd name="connsiteX1" fmla="*/ 0 w 6411132"/>
                    <a:gd name="connsiteY1" fmla="*/ 3504521 h 6047330"/>
                    <a:gd name="connsiteX2" fmla="*/ 30997 w 6411132"/>
                    <a:gd name="connsiteY2" fmla="*/ 6047330 h 6047330"/>
                    <a:gd name="connsiteX3" fmla="*/ 6396177 w 6411132"/>
                    <a:gd name="connsiteY3" fmla="*/ 6031832 h 6047330"/>
                    <a:gd name="connsiteX4" fmla="*/ 6411132 w 6411132"/>
                    <a:gd name="connsiteY4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11132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6396177" y="6031832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4" name="Vrije vorm 313"/>
                <p:cNvSpPr/>
                <p:nvPr/>
              </p:nvSpPr>
              <p:spPr>
                <a:xfrm>
                  <a:off x="-603890" y="1303472"/>
                  <a:ext cx="12827974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27974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12827974" y="6031832"/>
                      </a:lnTo>
                      <a:lnTo>
                        <a:pt x="12827974" y="3449053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rgbClr val="B82A3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5" name="Vrije vorm 314"/>
                <p:cNvSpPr/>
                <p:nvPr/>
              </p:nvSpPr>
              <p:spPr>
                <a:xfrm>
                  <a:off x="-603890" y="1303472"/>
                  <a:ext cx="6411132" cy="6047330"/>
                </a:xfrm>
                <a:custGeom>
                  <a:avLst/>
                  <a:gdLst>
                    <a:gd name="connsiteX0" fmla="*/ 5791200 w 12208042"/>
                    <a:gd name="connsiteY0" fmla="*/ 0 h 6031832"/>
                    <a:gd name="connsiteX1" fmla="*/ 0 w 12208042"/>
                    <a:gd name="connsiteY1" fmla="*/ 3256548 h 6031832"/>
                    <a:gd name="connsiteX2" fmla="*/ 0 w 12208042"/>
                    <a:gd name="connsiteY2" fmla="*/ 6031832 h 6031832"/>
                    <a:gd name="connsiteX3" fmla="*/ 12208042 w 12208042"/>
                    <a:gd name="connsiteY3" fmla="*/ 6031832 h 6031832"/>
                    <a:gd name="connsiteX4" fmla="*/ 12208042 w 12208042"/>
                    <a:gd name="connsiteY4" fmla="*/ 3449053 h 6031832"/>
                    <a:gd name="connsiteX5" fmla="*/ 5791200 w 12208042"/>
                    <a:gd name="connsiteY5" fmla="*/ 0 h 6031832"/>
                    <a:gd name="connsiteX0" fmla="*/ 6411132 w 12827974"/>
                    <a:gd name="connsiteY0" fmla="*/ 0 h 6031832"/>
                    <a:gd name="connsiteX1" fmla="*/ 0 w 12827974"/>
                    <a:gd name="connsiteY1" fmla="*/ 3504521 h 6031832"/>
                    <a:gd name="connsiteX2" fmla="*/ 619932 w 12827974"/>
                    <a:gd name="connsiteY2" fmla="*/ 6031832 h 6031832"/>
                    <a:gd name="connsiteX3" fmla="*/ 12827974 w 12827974"/>
                    <a:gd name="connsiteY3" fmla="*/ 6031832 h 6031832"/>
                    <a:gd name="connsiteX4" fmla="*/ 12827974 w 12827974"/>
                    <a:gd name="connsiteY4" fmla="*/ 3449053 h 6031832"/>
                    <a:gd name="connsiteX5" fmla="*/ 6411132 w 12827974"/>
                    <a:gd name="connsiteY5" fmla="*/ 0 h 6031832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12827974 w 12827974"/>
                    <a:gd name="connsiteY4" fmla="*/ 3449053 h 6047330"/>
                    <a:gd name="connsiteX5" fmla="*/ 6411132 w 12827974"/>
                    <a:gd name="connsiteY5" fmla="*/ 0 h 6047330"/>
                    <a:gd name="connsiteX0" fmla="*/ 6411132 w 12827974"/>
                    <a:gd name="connsiteY0" fmla="*/ 0 h 6047330"/>
                    <a:gd name="connsiteX1" fmla="*/ 0 w 12827974"/>
                    <a:gd name="connsiteY1" fmla="*/ 3504521 h 6047330"/>
                    <a:gd name="connsiteX2" fmla="*/ 30997 w 12827974"/>
                    <a:gd name="connsiteY2" fmla="*/ 6047330 h 6047330"/>
                    <a:gd name="connsiteX3" fmla="*/ 12827974 w 12827974"/>
                    <a:gd name="connsiteY3" fmla="*/ 6031832 h 6047330"/>
                    <a:gd name="connsiteX4" fmla="*/ 6411132 w 12827974"/>
                    <a:gd name="connsiteY4" fmla="*/ 0 h 6047330"/>
                    <a:gd name="connsiteX0" fmla="*/ 6411132 w 6411132"/>
                    <a:gd name="connsiteY0" fmla="*/ 0 h 6047330"/>
                    <a:gd name="connsiteX1" fmla="*/ 0 w 6411132"/>
                    <a:gd name="connsiteY1" fmla="*/ 3504521 h 6047330"/>
                    <a:gd name="connsiteX2" fmla="*/ 30997 w 6411132"/>
                    <a:gd name="connsiteY2" fmla="*/ 6047330 h 6047330"/>
                    <a:gd name="connsiteX3" fmla="*/ 6396177 w 6411132"/>
                    <a:gd name="connsiteY3" fmla="*/ 6031832 h 6047330"/>
                    <a:gd name="connsiteX4" fmla="*/ 6411132 w 6411132"/>
                    <a:gd name="connsiteY4" fmla="*/ 0 h 6047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11132" h="6047330">
                      <a:moveTo>
                        <a:pt x="6411132" y="0"/>
                      </a:moveTo>
                      <a:lnTo>
                        <a:pt x="0" y="3504521"/>
                      </a:lnTo>
                      <a:lnTo>
                        <a:pt x="30997" y="6047330"/>
                      </a:lnTo>
                      <a:lnTo>
                        <a:pt x="6396177" y="6031832"/>
                      </a:lnTo>
                      <a:lnTo>
                        <a:pt x="6411132" y="0"/>
                      </a:ln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386" name="Freeform 175"/>
              <p:cNvSpPr>
                <a:spLocks/>
              </p:cNvSpPr>
              <p:nvPr/>
            </p:nvSpPr>
            <p:spPr bwMode="auto">
              <a:xfrm>
                <a:off x="-83667" y="4820161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87" name="Freeform 175"/>
              <p:cNvSpPr>
                <a:spLocks/>
              </p:cNvSpPr>
              <p:nvPr/>
            </p:nvSpPr>
            <p:spPr bwMode="auto">
              <a:xfrm>
                <a:off x="1606690" y="381100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88" name="Freeform 175"/>
              <p:cNvSpPr>
                <a:spLocks/>
              </p:cNvSpPr>
              <p:nvPr/>
            </p:nvSpPr>
            <p:spPr bwMode="auto">
              <a:xfrm>
                <a:off x="3165239" y="278249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89" name="Freeform 175"/>
              <p:cNvSpPr>
                <a:spLocks/>
              </p:cNvSpPr>
              <p:nvPr/>
            </p:nvSpPr>
            <p:spPr bwMode="auto">
              <a:xfrm>
                <a:off x="4625671" y="192609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0" name="Freeform 175"/>
              <p:cNvSpPr>
                <a:spLocks/>
              </p:cNvSpPr>
              <p:nvPr/>
            </p:nvSpPr>
            <p:spPr bwMode="auto">
              <a:xfrm>
                <a:off x="4662800" y="3657940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1" name="Freeform 175"/>
              <p:cNvSpPr>
                <a:spLocks/>
              </p:cNvSpPr>
              <p:nvPr/>
            </p:nvSpPr>
            <p:spPr bwMode="auto">
              <a:xfrm>
                <a:off x="46616" y="649845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2" name="Freeform 175"/>
              <p:cNvSpPr>
                <a:spLocks/>
              </p:cNvSpPr>
              <p:nvPr/>
            </p:nvSpPr>
            <p:spPr bwMode="auto">
              <a:xfrm>
                <a:off x="1605165" y="546994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3" name="Freeform 175"/>
              <p:cNvSpPr>
                <a:spLocks/>
              </p:cNvSpPr>
              <p:nvPr/>
            </p:nvSpPr>
            <p:spPr bwMode="auto">
              <a:xfrm>
                <a:off x="3065597" y="461354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4" name="Freeform 175"/>
              <p:cNvSpPr>
                <a:spLocks/>
              </p:cNvSpPr>
              <p:nvPr/>
            </p:nvSpPr>
            <p:spPr bwMode="auto">
              <a:xfrm>
                <a:off x="4607564" y="519828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5" name="Freeform 175"/>
              <p:cNvSpPr>
                <a:spLocks/>
              </p:cNvSpPr>
              <p:nvPr/>
            </p:nvSpPr>
            <p:spPr bwMode="auto">
              <a:xfrm>
                <a:off x="3010361" y="6153889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6" name="Freeform 175"/>
              <p:cNvSpPr>
                <a:spLocks/>
              </p:cNvSpPr>
              <p:nvPr/>
            </p:nvSpPr>
            <p:spPr bwMode="auto">
              <a:xfrm>
                <a:off x="1605165" y="710800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7" name="Freeform 175"/>
              <p:cNvSpPr>
                <a:spLocks/>
              </p:cNvSpPr>
              <p:nvPr/>
            </p:nvSpPr>
            <p:spPr bwMode="auto">
              <a:xfrm>
                <a:off x="4523322" y="661082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50196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grpSp>
          <p:nvGrpSpPr>
            <p:cNvPr id="19" name="Groep 18"/>
            <p:cNvGrpSpPr/>
            <p:nvPr/>
          </p:nvGrpSpPr>
          <p:grpSpPr>
            <a:xfrm flipH="1">
              <a:off x="6570363" y="1926093"/>
              <a:ext cx="5773469" cy="6212370"/>
              <a:chOff x="1687260" y="1926093"/>
              <a:chExt cx="5773469" cy="6212370"/>
            </a:xfrm>
            <a:solidFill>
              <a:srgbClr val="FFFFFF">
                <a:alpha val="60000"/>
              </a:srgbClr>
            </a:solidFill>
          </p:grpSpPr>
          <p:sp>
            <p:nvSpPr>
              <p:cNvPr id="398" name="Freeform 175"/>
              <p:cNvSpPr>
                <a:spLocks/>
              </p:cNvSpPr>
              <p:nvPr/>
            </p:nvSpPr>
            <p:spPr bwMode="auto">
              <a:xfrm>
                <a:off x="1687260" y="4820161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399" name="Freeform 175"/>
              <p:cNvSpPr>
                <a:spLocks/>
              </p:cNvSpPr>
              <p:nvPr/>
            </p:nvSpPr>
            <p:spPr bwMode="auto">
              <a:xfrm>
                <a:off x="3377617" y="381100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0" name="Freeform 175"/>
              <p:cNvSpPr>
                <a:spLocks/>
              </p:cNvSpPr>
              <p:nvPr/>
            </p:nvSpPr>
            <p:spPr bwMode="auto">
              <a:xfrm>
                <a:off x="4936166" y="278249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1" name="Freeform 175"/>
              <p:cNvSpPr>
                <a:spLocks/>
              </p:cNvSpPr>
              <p:nvPr/>
            </p:nvSpPr>
            <p:spPr bwMode="auto">
              <a:xfrm>
                <a:off x="6396598" y="192609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2" name="Freeform 175"/>
              <p:cNvSpPr>
                <a:spLocks/>
              </p:cNvSpPr>
              <p:nvPr/>
            </p:nvSpPr>
            <p:spPr bwMode="auto">
              <a:xfrm>
                <a:off x="6433727" y="3657940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3" name="Freeform 175"/>
              <p:cNvSpPr>
                <a:spLocks/>
              </p:cNvSpPr>
              <p:nvPr/>
            </p:nvSpPr>
            <p:spPr bwMode="auto">
              <a:xfrm>
                <a:off x="1817543" y="649845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4" name="Freeform 175"/>
              <p:cNvSpPr>
                <a:spLocks/>
              </p:cNvSpPr>
              <p:nvPr/>
            </p:nvSpPr>
            <p:spPr bwMode="auto">
              <a:xfrm>
                <a:off x="3376092" y="546994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5" name="Freeform 175"/>
              <p:cNvSpPr>
                <a:spLocks/>
              </p:cNvSpPr>
              <p:nvPr/>
            </p:nvSpPr>
            <p:spPr bwMode="auto">
              <a:xfrm>
                <a:off x="4836524" y="461354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6" name="Freeform 175"/>
              <p:cNvSpPr>
                <a:spLocks/>
              </p:cNvSpPr>
              <p:nvPr/>
            </p:nvSpPr>
            <p:spPr bwMode="auto">
              <a:xfrm>
                <a:off x="6378491" y="5198286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7" name="Freeform 175"/>
              <p:cNvSpPr>
                <a:spLocks/>
              </p:cNvSpPr>
              <p:nvPr/>
            </p:nvSpPr>
            <p:spPr bwMode="auto">
              <a:xfrm>
                <a:off x="4781288" y="6153889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8" name="Freeform 175"/>
              <p:cNvSpPr>
                <a:spLocks/>
              </p:cNvSpPr>
              <p:nvPr/>
            </p:nvSpPr>
            <p:spPr bwMode="auto">
              <a:xfrm>
                <a:off x="3376092" y="7108003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409" name="Freeform 175"/>
              <p:cNvSpPr>
                <a:spLocks/>
              </p:cNvSpPr>
              <p:nvPr/>
            </p:nvSpPr>
            <p:spPr bwMode="auto">
              <a:xfrm>
                <a:off x="6294249" y="6610824"/>
                <a:ext cx="1027002" cy="1030460"/>
              </a:xfrm>
              <a:custGeom>
                <a:avLst/>
                <a:gdLst>
                  <a:gd name="T0" fmla="*/ 335 w 594"/>
                  <a:gd name="T1" fmla="*/ 44 h 596"/>
                  <a:gd name="T2" fmla="*/ 305 w 594"/>
                  <a:gd name="T3" fmla="*/ 99 h 596"/>
                  <a:gd name="T4" fmla="*/ 360 w 594"/>
                  <a:gd name="T5" fmla="*/ 112 h 596"/>
                  <a:gd name="T6" fmla="*/ 381 w 594"/>
                  <a:gd name="T7" fmla="*/ 122 h 596"/>
                  <a:gd name="T8" fmla="*/ 394 w 594"/>
                  <a:gd name="T9" fmla="*/ 189 h 596"/>
                  <a:gd name="T10" fmla="*/ 445 w 594"/>
                  <a:gd name="T11" fmla="*/ 87 h 596"/>
                  <a:gd name="T12" fmla="*/ 505 w 594"/>
                  <a:gd name="T13" fmla="*/ 85 h 596"/>
                  <a:gd name="T14" fmla="*/ 504 w 594"/>
                  <a:gd name="T15" fmla="*/ 144 h 596"/>
                  <a:gd name="T16" fmla="*/ 444 w 594"/>
                  <a:gd name="T17" fmla="*/ 163 h 596"/>
                  <a:gd name="T18" fmla="*/ 475 w 594"/>
                  <a:gd name="T19" fmla="*/ 209 h 596"/>
                  <a:gd name="T20" fmla="*/ 478 w 594"/>
                  <a:gd name="T21" fmla="*/ 235 h 596"/>
                  <a:gd name="T22" fmla="*/ 488 w 594"/>
                  <a:gd name="T23" fmla="*/ 247 h 596"/>
                  <a:gd name="T24" fmla="*/ 550 w 594"/>
                  <a:gd name="T25" fmla="*/ 250 h 596"/>
                  <a:gd name="T26" fmla="*/ 593 w 594"/>
                  <a:gd name="T27" fmla="*/ 292 h 596"/>
                  <a:gd name="T28" fmla="*/ 550 w 594"/>
                  <a:gd name="T29" fmla="*/ 333 h 596"/>
                  <a:gd name="T30" fmla="*/ 539 w 594"/>
                  <a:gd name="T31" fmla="*/ 345 h 596"/>
                  <a:gd name="T32" fmla="*/ 485 w 594"/>
                  <a:gd name="T33" fmla="*/ 360 h 596"/>
                  <a:gd name="T34" fmla="*/ 470 w 594"/>
                  <a:gd name="T35" fmla="*/ 381 h 596"/>
                  <a:gd name="T36" fmla="*/ 470 w 594"/>
                  <a:gd name="T37" fmla="*/ 397 h 596"/>
                  <a:gd name="T38" fmla="*/ 509 w 594"/>
                  <a:gd name="T39" fmla="*/ 440 h 596"/>
                  <a:gd name="T40" fmla="*/ 508 w 594"/>
                  <a:gd name="T41" fmla="*/ 498 h 596"/>
                  <a:gd name="T42" fmla="*/ 497 w 594"/>
                  <a:gd name="T43" fmla="*/ 508 h 596"/>
                  <a:gd name="T44" fmla="*/ 440 w 594"/>
                  <a:gd name="T45" fmla="*/ 508 h 596"/>
                  <a:gd name="T46" fmla="*/ 395 w 594"/>
                  <a:gd name="T47" fmla="*/ 474 h 596"/>
                  <a:gd name="T48" fmla="*/ 379 w 594"/>
                  <a:gd name="T49" fmla="*/ 392 h 596"/>
                  <a:gd name="T50" fmla="*/ 360 w 594"/>
                  <a:gd name="T51" fmla="*/ 490 h 596"/>
                  <a:gd name="T52" fmla="*/ 345 w 594"/>
                  <a:gd name="T53" fmla="*/ 540 h 596"/>
                  <a:gd name="T54" fmla="*/ 334 w 594"/>
                  <a:gd name="T55" fmla="*/ 550 h 596"/>
                  <a:gd name="T56" fmla="*/ 292 w 594"/>
                  <a:gd name="T57" fmla="*/ 593 h 596"/>
                  <a:gd name="T58" fmla="*/ 251 w 594"/>
                  <a:gd name="T59" fmla="*/ 552 h 596"/>
                  <a:gd name="T60" fmla="*/ 245 w 594"/>
                  <a:gd name="T61" fmla="*/ 491 h 596"/>
                  <a:gd name="T62" fmla="*/ 289 w 594"/>
                  <a:gd name="T63" fmla="*/ 423 h 596"/>
                  <a:gd name="T64" fmla="*/ 205 w 594"/>
                  <a:gd name="T65" fmla="*/ 478 h 596"/>
                  <a:gd name="T66" fmla="*/ 162 w 594"/>
                  <a:gd name="T67" fmla="*/ 444 h 596"/>
                  <a:gd name="T68" fmla="*/ 146 w 594"/>
                  <a:gd name="T69" fmla="*/ 508 h 596"/>
                  <a:gd name="T70" fmla="*/ 86 w 594"/>
                  <a:gd name="T71" fmla="*/ 508 h 596"/>
                  <a:gd name="T72" fmla="*/ 90 w 594"/>
                  <a:gd name="T73" fmla="*/ 451 h 596"/>
                  <a:gd name="T74" fmla="*/ 150 w 594"/>
                  <a:gd name="T75" fmla="*/ 434 h 596"/>
                  <a:gd name="T76" fmla="*/ 119 w 594"/>
                  <a:gd name="T77" fmla="*/ 388 h 596"/>
                  <a:gd name="T78" fmla="*/ 116 w 594"/>
                  <a:gd name="T79" fmla="*/ 360 h 596"/>
                  <a:gd name="T80" fmla="*/ 106 w 594"/>
                  <a:gd name="T81" fmla="*/ 350 h 596"/>
                  <a:gd name="T82" fmla="*/ 44 w 594"/>
                  <a:gd name="T83" fmla="*/ 346 h 596"/>
                  <a:gd name="T84" fmla="*/ 1 w 594"/>
                  <a:gd name="T85" fmla="*/ 304 h 596"/>
                  <a:gd name="T86" fmla="*/ 44 w 594"/>
                  <a:gd name="T87" fmla="*/ 264 h 596"/>
                  <a:gd name="T88" fmla="*/ 55 w 594"/>
                  <a:gd name="T89" fmla="*/ 252 h 596"/>
                  <a:gd name="T90" fmla="*/ 107 w 594"/>
                  <a:gd name="T91" fmla="*/ 235 h 596"/>
                  <a:gd name="T92" fmla="*/ 124 w 594"/>
                  <a:gd name="T93" fmla="*/ 215 h 596"/>
                  <a:gd name="T94" fmla="*/ 125 w 594"/>
                  <a:gd name="T95" fmla="*/ 199 h 596"/>
                  <a:gd name="T96" fmla="*/ 85 w 594"/>
                  <a:gd name="T97" fmla="*/ 156 h 596"/>
                  <a:gd name="T98" fmla="*/ 85 w 594"/>
                  <a:gd name="T99" fmla="*/ 96 h 596"/>
                  <a:gd name="T100" fmla="*/ 145 w 594"/>
                  <a:gd name="T101" fmla="*/ 135 h 596"/>
                  <a:gd name="T102" fmla="*/ 158 w 594"/>
                  <a:gd name="T103" fmla="*/ 91 h 596"/>
                  <a:gd name="T104" fmla="*/ 204 w 594"/>
                  <a:gd name="T105" fmla="*/ 120 h 596"/>
                  <a:gd name="T106" fmla="*/ 289 w 594"/>
                  <a:gd name="T107" fmla="*/ 175 h 596"/>
                  <a:gd name="T108" fmla="*/ 243 w 594"/>
                  <a:gd name="T109" fmla="*/ 105 h 596"/>
                  <a:gd name="T110" fmla="*/ 247 w 594"/>
                  <a:gd name="T111" fmla="*/ 48 h 596"/>
                  <a:gd name="T112" fmla="*/ 289 w 594"/>
                  <a:gd name="T113" fmla="*/ 6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4" h="596">
                    <a:moveTo>
                      <a:pt x="297" y="0"/>
                    </a:moveTo>
                    <a:lnTo>
                      <a:pt x="300" y="0"/>
                    </a:lnTo>
                    <a:lnTo>
                      <a:pt x="302" y="3"/>
                    </a:lnTo>
                    <a:lnTo>
                      <a:pt x="303" y="6"/>
                    </a:lnTo>
                    <a:lnTo>
                      <a:pt x="305" y="8"/>
                    </a:lnTo>
                    <a:lnTo>
                      <a:pt x="305" y="76"/>
                    </a:lnTo>
                    <a:lnTo>
                      <a:pt x="332" y="46"/>
                    </a:lnTo>
                    <a:lnTo>
                      <a:pt x="335" y="44"/>
                    </a:lnTo>
                    <a:lnTo>
                      <a:pt x="337" y="44"/>
                    </a:lnTo>
                    <a:lnTo>
                      <a:pt x="340" y="44"/>
                    </a:lnTo>
                    <a:lnTo>
                      <a:pt x="343" y="45"/>
                    </a:lnTo>
                    <a:lnTo>
                      <a:pt x="344" y="48"/>
                    </a:lnTo>
                    <a:lnTo>
                      <a:pt x="345" y="50"/>
                    </a:lnTo>
                    <a:lnTo>
                      <a:pt x="345" y="53"/>
                    </a:lnTo>
                    <a:lnTo>
                      <a:pt x="343" y="55"/>
                    </a:lnTo>
                    <a:lnTo>
                      <a:pt x="305" y="99"/>
                    </a:lnTo>
                    <a:lnTo>
                      <a:pt x="305" y="151"/>
                    </a:lnTo>
                    <a:lnTo>
                      <a:pt x="347" y="106"/>
                    </a:lnTo>
                    <a:lnTo>
                      <a:pt x="349" y="105"/>
                    </a:lnTo>
                    <a:lnTo>
                      <a:pt x="352" y="104"/>
                    </a:lnTo>
                    <a:lnTo>
                      <a:pt x="356" y="105"/>
                    </a:lnTo>
                    <a:lnTo>
                      <a:pt x="358" y="106"/>
                    </a:lnTo>
                    <a:lnTo>
                      <a:pt x="360" y="109"/>
                    </a:lnTo>
                    <a:lnTo>
                      <a:pt x="360" y="112"/>
                    </a:lnTo>
                    <a:lnTo>
                      <a:pt x="360" y="114"/>
                    </a:lnTo>
                    <a:lnTo>
                      <a:pt x="358" y="117"/>
                    </a:lnTo>
                    <a:lnTo>
                      <a:pt x="305" y="173"/>
                    </a:lnTo>
                    <a:lnTo>
                      <a:pt x="305" y="279"/>
                    </a:lnTo>
                    <a:lnTo>
                      <a:pt x="378" y="206"/>
                    </a:lnTo>
                    <a:lnTo>
                      <a:pt x="378" y="205"/>
                    </a:lnTo>
                    <a:lnTo>
                      <a:pt x="381" y="126"/>
                    </a:lnTo>
                    <a:lnTo>
                      <a:pt x="381" y="122"/>
                    </a:lnTo>
                    <a:lnTo>
                      <a:pt x="383" y="121"/>
                    </a:lnTo>
                    <a:lnTo>
                      <a:pt x="385" y="118"/>
                    </a:lnTo>
                    <a:lnTo>
                      <a:pt x="389" y="118"/>
                    </a:lnTo>
                    <a:lnTo>
                      <a:pt x="391" y="118"/>
                    </a:lnTo>
                    <a:lnTo>
                      <a:pt x="394" y="121"/>
                    </a:lnTo>
                    <a:lnTo>
                      <a:pt x="395" y="123"/>
                    </a:lnTo>
                    <a:lnTo>
                      <a:pt x="395" y="126"/>
                    </a:lnTo>
                    <a:lnTo>
                      <a:pt x="394" y="189"/>
                    </a:lnTo>
                    <a:lnTo>
                      <a:pt x="432" y="152"/>
                    </a:lnTo>
                    <a:lnTo>
                      <a:pt x="432" y="152"/>
                    </a:lnTo>
                    <a:lnTo>
                      <a:pt x="434" y="93"/>
                    </a:lnTo>
                    <a:lnTo>
                      <a:pt x="434" y="89"/>
                    </a:lnTo>
                    <a:lnTo>
                      <a:pt x="437" y="87"/>
                    </a:lnTo>
                    <a:lnTo>
                      <a:pt x="438" y="85"/>
                    </a:lnTo>
                    <a:lnTo>
                      <a:pt x="442" y="85"/>
                    </a:lnTo>
                    <a:lnTo>
                      <a:pt x="445" y="87"/>
                    </a:lnTo>
                    <a:lnTo>
                      <a:pt x="447" y="88"/>
                    </a:lnTo>
                    <a:lnTo>
                      <a:pt x="449" y="91"/>
                    </a:lnTo>
                    <a:lnTo>
                      <a:pt x="449" y="93"/>
                    </a:lnTo>
                    <a:lnTo>
                      <a:pt x="447" y="137"/>
                    </a:lnTo>
                    <a:lnTo>
                      <a:pt x="496" y="87"/>
                    </a:lnTo>
                    <a:lnTo>
                      <a:pt x="499" y="85"/>
                    </a:lnTo>
                    <a:lnTo>
                      <a:pt x="501" y="85"/>
                    </a:lnTo>
                    <a:lnTo>
                      <a:pt x="505" y="85"/>
                    </a:lnTo>
                    <a:lnTo>
                      <a:pt x="508" y="87"/>
                    </a:lnTo>
                    <a:lnTo>
                      <a:pt x="509" y="89"/>
                    </a:lnTo>
                    <a:lnTo>
                      <a:pt x="509" y="93"/>
                    </a:lnTo>
                    <a:lnTo>
                      <a:pt x="509" y="96"/>
                    </a:lnTo>
                    <a:lnTo>
                      <a:pt x="508" y="99"/>
                    </a:lnTo>
                    <a:lnTo>
                      <a:pt x="459" y="146"/>
                    </a:lnTo>
                    <a:lnTo>
                      <a:pt x="500" y="144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08" y="148"/>
                    </a:lnTo>
                    <a:lnTo>
                      <a:pt x="508" y="152"/>
                    </a:lnTo>
                    <a:lnTo>
                      <a:pt x="508" y="155"/>
                    </a:lnTo>
                    <a:lnTo>
                      <a:pt x="506" y="157"/>
                    </a:lnTo>
                    <a:lnTo>
                      <a:pt x="504" y="159"/>
                    </a:lnTo>
                    <a:lnTo>
                      <a:pt x="501" y="160"/>
                    </a:lnTo>
                    <a:lnTo>
                      <a:pt x="444" y="163"/>
                    </a:lnTo>
                    <a:lnTo>
                      <a:pt x="406" y="199"/>
                    </a:lnTo>
                    <a:lnTo>
                      <a:pt x="467" y="198"/>
                    </a:lnTo>
                    <a:lnTo>
                      <a:pt x="468" y="198"/>
                    </a:lnTo>
                    <a:lnTo>
                      <a:pt x="471" y="198"/>
                    </a:lnTo>
                    <a:lnTo>
                      <a:pt x="474" y="201"/>
                    </a:lnTo>
                    <a:lnTo>
                      <a:pt x="475" y="202"/>
                    </a:lnTo>
                    <a:lnTo>
                      <a:pt x="475" y="206"/>
                    </a:lnTo>
                    <a:lnTo>
                      <a:pt x="475" y="209"/>
                    </a:lnTo>
                    <a:lnTo>
                      <a:pt x="474" y="211"/>
                    </a:lnTo>
                    <a:lnTo>
                      <a:pt x="471" y="212"/>
                    </a:lnTo>
                    <a:lnTo>
                      <a:pt x="468" y="214"/>
                    </a:lnTo>
                    <a:lnTo>
                      <a:pt x="390" y="215"/>
                    </a:lnTo>
                    <a:lnTo>
                      <a:pt x="315" y="290"/>
                    </a:lnTo>
                    <a:lnTo>
                      <a:pt x="420" y="290"/>
                    </a:lnTo>
                    <a:lnTo>
                      <a:pt x="421" y="290"/>
                    </a:lnTo>
                    <a:lnTo>
                      <a:pt x="478" y="235"/>
                    </a:lnTo>
                    <a:lnTo>
                      <a:pt x="480" y="233"/>
                    </a:lnTo>
                    <a:lnTo>
                      <a:pt x="483" y="233"/>
                    </a:lnTo>
                    <a:lnTo>
                      <a:pt x="487" y="233"/>
                    </a:lnTo>
                    <a:lnTo>
                      <a:pt x="488" y="235"/>
                    </a:lnTo>
                    <a:lnTo>
                      <a:pt x="491" y="237"/>
                    </a:lnTo>
                    <a:lnTo>
                      <a:pt x="491" y="241"/>
                    </a:lnTo>
                    <a:lnTo>
                      <a:pt x="491" y="244"/>
                    </a:lnTo>
                    <a:lnTo>
                      <a:pt x="488" y="247"/>
                    </a:lnTo>
                    <a:lnTo>
                      <a:pt x="442" y="290"/>
                    </a:lnTo>
                    <a:lnTo>
                      <a:pt x="495" y="290"/>
                    </a:lnTo>
                    <a:lnTo>
                      <a:pt x="495" y="290"/>
                    </a:lnTo>
                    <a:lnTo>
                      <a:pt x="539" y="250"/>
                    </a:lnTo>
                    <a:lnTo>
                      <a:pt x="542" y="248"/>
                    </a:lnTo>
                    <a:lnTo>
                      <a:pt x="544" y="248"/>
                    </a:lnTo>
                    <a:lnTo>
                      <a:pt x="547" y="249"/>
                    </a:lnTo>
                    <a:lnTo>
                      <a:pt x="550" y="250"/>
                    </a:lnTo>
                    <a:lnTo>
                      <a:pt x="551" y="253"/>
                    </a:lnTo>
                    <a:lnTo>
                      <a:pt x="552" y="256"/>
                    </a:lnTo>
                    <a:lnTo>
                      <a:pt x="551" y="258"/>
                    </a:lnTo>
                    <a:lnTo>
                      <a:pt x="550" y="261"/>
                    </a:lnTo>
                    <a:lnTo>
                      <a:pt x="518" y="290"/>
                    </a:lnTo>
                    <a:lnTo>
                      <a:pt x="586" y="290"/>
                    </a:lnTo>
                    <a:lnTo>
                      <a:pt x="590" y="291"/>
                    </a:lnTo>
                    <a:lnTo>
                      <a:pt x="593" y="292"/>
                    </a:lnTo>
                    <a:lnTo>
                      <a:pt x="594" y="295"/>
                    </a:lnTo>
                    <a:lnTo>
                      <a:pt x="594" y="298"/>
                    </a:lnTo>
                    <a:lnTo>
                      <a:pt x="594" y="300"/>
                    </a:lnTo>
                    <a:lnTo>
                      <a:pt x="593" y="303"/>
                    </a:lnTo>
                    <a:lnTo>
                      <a:pt x="590" y="305"/>
                    </a:lnTo>
                    <a:lnTo>
                      <a:pt x="586" y="305"/>
                    </a:lnTo>
                    <a:lnTo>
                      <a:pt x="519" y="305"/>
                    </a:lnTo>
                    <a:lnTo>
                      <a:pt x="550" y="333"/>
                    </a:lnTo>
                    <a:lnTo>
                      <a:pt x="551" y="336"/>
                    </a:lnTo>
                    <a:lnTo>
                      <a:pt x="552" y="338"/>
                    </a:lnTo>
                    <a:lnTo>
                      <a:pt x="551" y="341"/>
                    </a:lnTo>
                    <a:lnTo>
                      <a:pt x="550" y="343"/>
                    </a:lnTo>
                    <a:lnTo>
                      <a:pt x="547" y="346"/>
                    </a:lnTo>
                    <a:lnTo>
                      <a:pt x="544" y="346"/>
                    </a:lnTo>
                    <a:lnTo>
                      <a:pt x="542" y="346"/>
                    </a:lnTo>
                    <a:lnTo>
                      <a:pt x="539" y="345"/>
                    </a:lnTo>
                    <a:lnTo>
                      <a:pt x="496" y="305"/>
                    </a:lnTo>
                    <a:lnTo>
                      <a:pt x="444" y="305"/>
                    </a:lnTo>
                    <a:lnTo>
                      <a:pt x="488" y="349"/>
                    </a:lnTo>
                    <a:lnTo>
                      <a:pt x="491" y="350"/>
                    </a:lnTo>
                    <a:lnTo>
                      <a:pt x="491" y="354"/>
                    </a:lnTo>
                    <a:lnTo>
                      <a:pt x="491" y="356"/>
                    </a:lnTo>
                    <a:lnTo>
                      <a:pt x="488" y="359"/>
                    </a:lnTo>
                    <a:lnTo>
                      <a:pt x="485" y="360"/>
                    </a:lnTo>
                    <a:lnTo>
                      <a:pt x="483" y="362"/>
                    </a:lnTo>
                    <a:lnTo>
                      <a:pt x="480" y="360"/>
                    </a:lnTo>
                    <a:lnTo>
                      <a:pt x="478" y="359"/>
                    </a:lnTo>
                    <a:lnTo>
                      <a:pt x="421" y="305"/>
                    </a:lnTo>
                    <a:lnTo>
                      <a:pt x="315" y="305"/>
                    </a:lnTo>
                    <a:lnTo>
                      <a:pt x="390" y="379"/>
                    </a:lnTo>
                    <a:lnTo>
                      <a:pt x="390" y="380"/>
                    </a:lnTo>
                    <a:lnTo>
                      <a:pt x="470" y="381"/>
                    </a:lnTo>
                    <a:lnTo>
                      <a:pt x="472" y="383"/>
                    </a:lnTo>
                    <a:lnTo>
                      <a:pt x="475" y="384"/>
                    </a:lnTo>
                    <a:lnTo>
                      <a:pt x="476" y="387"/>
                    </a:lnTo>
                    <a:lnTo>
                      <a:pt x="476" y="389"/>
                    </a:lnTo>
                    <a:lnTo>
                      <a:pt x="476" y="392"/>
                    </a:lnTo>
                    <a:lnTo>
                      <a:pt x="475" y="394"/>
                    </a:lnTo>
                    <a:lnTo>
                      <a:pt x="472" y="396"/>
                    </a:lnTo>
                    <a:lnTo>
                      <a:pt x="470" y="397"/>
                    </a:lnTo>
                    <a:lnTo>
                      <a:pt x="468" y="397"/>
                    </a:lnTo>
                    <a:lnTo>
                      <a:pt x="406" y="396"/>
                    </a:lnTo>
                    <a:lnTo>
                      <a:pt x="442" y="432"/>
                    </a:lnTo>
                    <a:lnTo>
                      <a:pt x="442" y="432"/>
                    </a:lnTo>
                    <a:lnTo>
                      <a:pt x="502" y="435"/>
                    </a:lnTo>
                    <a:lnTo>
                      <a:pt x="505" y="436"/>
                    </a:lnTo>
                    <a:lnTo>
                      <a:pt x="508" y="438"/>
                    </a:lnTo>
                    <a:lnTo>
                      <a:pt x="509" y="440"/>
                    </a:lnTo>
                    <a:lnTo>
                      <a:pt x="509" y="443"/>
                    </a:lnTo>
                    <a:lnTo>
                      <a:pt x="509" y="445"/>
                    </a:lnTo>
                    <a:lnTo>
                      <a:pt x="508" y="448"/>
                    </a:lnTo>
                    <a:lnTo>
                      <a:pt x="505" y="449"/>
                    </a:lnTo>
                    <a:lnTo>
                      <a:pt x="501" y="451"/>
                    </a:lnTo>
                    <a:lnTo>
                      <a:pt x="501" y="451"/>
                    </a:lnTo>
                    <a:lnTo>
                      <a:pt x="459" y="448"/>
                    </a:lnTo>
                    <a:lnTo>
                      <a:pt x="508" y="498"/>
                    </a:lnTo>
                    <a:lnTo>
                      <a:pt x="509" y="500"/>
                    </a:lnTo>
                    <a:lnTo>
                      <a:pt x="510" y="503"/>
                    </a:lnTo>
                    <a:lnTo>
                      <a:pt x="509" y="506"/>
                    </a:lnTo>
                    <a:lnTo>
                      <a:pt x="508" y="508"/>
                    </a:lnTo>
                    <a:lnTo>
                      <a:pt x="505" y="510"/>
                    </a:lnTo>
                    <a:lnTo>
                      <a:pt x="502" y="511"/>
                    </a:lnTo>
                    <a:lnTo>
                      <a:pt x="500" y="510"/>
                    </a:lnTo>
                    <a:lnTo>
                      <a:pt x="497" y="508"/>
                    </a:lnTo>
                    <a:lnTo>
                      <a:pt x="449" y="460"/>
                    </a:lnTo>
                    <a:lnTo>
                      <a:pt x="450" y="502"/>
                    </a:lnTo>
                    <a:lnTo>
                      <a:pt x="450" y="504"/>
                    </a:lnTo>
                    <a:lnTo>
                      <a:pt x="449" y="507"/>
                    </a:lnTo>
                    <a:lnTo>
                      <a:pt x="446" y="508"/>
                    </a:lnTo>
                    <a:lnTo>
                      <a:pt x="444" y="510"/>
                    </a:lnTo>
                    <a:lnTo>
                      <a:pt x="442" y="510"/>
                    </a:lnTo>
                    <a:lnTo>
                      <a:pt x="440" y="508"/>
                    </a:lnTo>
                    <a:lnTo>
                      <a:pt x="437" y="507"/>
                    </a:lnTo>
                    <a:lnTo>
                      <a:pt x="436" y="504"/>
                    </a:lnTo>
                    <a:lnTo>
                      <a:pt x="436" y="502"/>
                    </a:lnTo>
                    <a:lnTo>
                      <a:pt x="432" y="444"/>
                    </a:lnTo>
                    <a:lnTo>
                      <a:pt x="395" y="408"/>
                    </a:lnTo>
                    <a:lnTo>
                      <a:pt x="396" y="469"/>
                    </a:lnTo>
                    <a:lnTo>
                      <a:pt x="396" y="472"/>
                    </a:lnTo>
                    <a:lnTo>
                      <a:pt x="395" y="474"/>
                    </a:lnTo>
                    <a:lnTo>
                      <a:pt x="392" y="476"/>
                    </a:lnTo>
                    <a:lnTo>
                      <a:pt x="390" y="477"/>
                    </a:lnTo>
                    <a:lnTo>
                      <a:pt x="389" y="477"/>
                    </a:lnTo>
                    <a:lnTo>
                      <a:pt x="386" y="476"/>
                    </a:lnTo>
                    <a:lnTo>
                      <a:pt x="383" y="474"/>
                    </a:lnTo>
                    <a:lnTo>
                      <a:pt x="382" y="472"/>
                    </a:lnTo>
                    <a:lnTo>
                      <a:pt x="382" y="469"/>
                    </a:lnTo>
                    <a:lnTo>
                      <a:pt x="379" y="392"/>
                    </a:lnTo>
                    <a:lnTo>
                      <a:pt x="305" y="316"/>
                    </a:lnTo>
                    <a:lnTo>
                      <a:pt x="305" y="421"/>
                    </a:lnTo>
                    <a:lnTo>
                      <a:pt x="305" y="422"/>
                    </a:lnTo>
                    <a:lnTo>
                      <a:pt x="360" y="480"/>
                    </a:lnTo>
                    <a:lnTo>
                      <a:pt x="361" y="482"/>
                    </a:lnTo>
                    <a:lnTo>
                      <a:pt x="362" y="485"/>
                    </a:lnTo>
                    <a:lnTo>
                      <a:pt x="361" y="487"/>
                    </a:lnTo>
                    <a:lnTo>
                      <a:pt x="360" y="490"/>
                    </a:lnTo>
                    <a:lnTo>
                      <a:pt x="357" y="491"/>
                    </a:lnTo>
                    <a:lnTo>
                      <a:pt x="355" y="491"/>
                    </a:lnTo>
                    <a:lnTo>
                      <a:pt x="351" y="491"/>
                    </a:lnTo>
                    <a:lnTo>
                      <a:pt x="348" y="490"/>
                    </a:lnTo>
                    <a:lnTo>
                      <a:pt x="305" y="444"/>
                    </a:lnTo>
                    <a:lnTo>
                      <a:pt x="305" y="497"/>
                    </a:lnTo>
                    <a:lnTo>
                      <a:pt x="305" y="497"/>
                    </a:lnTo>
                    <a:lnTo>
                      <a:pt x="345" y="540"/>
                    </a:lnTo>
                    <a:lnTo>
                      <a:pt x="347" y="542"/>
                    </a:lnTo>
                    <a:lnTo>
                      <a:pt x="347" y="546"/>
                    </a:lnTo>
                    <a:lnTo>
                      <a:pt x="347" y="549"/>
                    </a:lnTo>
                    <a:lnTo>
                      <a:pt x="344" y="552"/>
                    </a:lnTo>
                    <a:lnTo>
                      <a:pt x="343" y="553"/>
                    </a:lnTo>
                    <a:lnTo>
                      <a:pt x="339" y="553"/>
                    </a:lnTo>
                    <a:lnTo>
                      <a:pt x="336" y="553"/>
                    </a:lnTo>
                    <a:lnTo>
                      <a:pt x="334" y="550"/>
                    </a:lnTo>
                    <a:lnTo>
                      <a:pt x="305" y="519"/>
                    </a:lnTo>
                    <a:lnTo>
                      <a:pt x="305" y="588"/>
                    </a:lnTo>
                    <a:lnTo>
                      <a:pt x="305" y="591"/>
                    </a:lnTo>
                    <a:lnTo>
                      <a:pt x="302" y="593"/>
                    </a:lnTo>
                    <a:lnTo>
                      <a:pt x="300" y="595"/>
                    </a:lnTo>
                    <a:lnTo>
                      <a:pt x="297" y="596"/>
                    </a:lnTo>
                    <a:lnTo>
                      <a:pt x="294" y="595"/>
                    </a:lnTo>
                    <a:lnTo>
                      <a:pt x="292" y="593"/>
                    </a:lnTo>
                    <a:lnTo>
                      <a:pt x="290" y="591"/>
                    </a:lnTo>
                    <a:lnTo>
                      <a:pt x="289" y="588"/>
                    </a:lnTo>
                    <a:lnTo>
                      <a:pt x="289" y="520"/>
                    </a:lnTo>
                    <a:lnTo>
                      <a:pt x="262" y="550"/>
                    </a:lnTo>
                    <a:lnTo>
                      <a:pt x="259" y="553"/>
                    </a:lnTo>
                    <a:lnTo>
                      <a:pt x="256" y="553"/>
                    </a:lnTo>
                    <a:lnTo>
                      <a:pt x="254" y="553"/>
                    </a:lnTo>
                    <a:lnTo>
                      <a:pt x="251" y="552"/>
                    </a:lnTo>
                    <a:lnTo>
                      <a:pt x="248" y="549"/>
                    </a:lnTo>
                    <a:lnTo>
                      <a:pt x="248" y="546"/>
                    </a:lnTo>
                    <a:lnTo>
                      <a:pt x="248" y="542"/>
                    </a:lnTo>
                    <a:lnTo>
                      <a:pt x="250" y="540"/>
                    </a:lnTo>
                    <a:lnTo>
                      <a:pt x="289" y="497"/>
                    </a:lnTo>
                    <a:lnTo>
                      <a:pt x="289" y="445"/>
                    </a:lnTo>
                    <a:lnTo>
                      <a:pt x="247" y="490"/>
                    </a:lnTo>
                    <a:lnTo>
                      <a:pt x="245" y="491"/>
                    </a:lnTo>
                    <a:lnTo>
                      <a:pt x="241" y="491"/>
                    </a:lnTo>
                    <a:lnTo>
                      <a:pt x="238" y="491"/>
                    </a:lnTo>
                    <a:lnTo>
                      <a:pt x="235" y="490"/>
                    </a:lnTo>
                    <a:lnTo>
                      <a:pt x="234" y="487"/>
                    </a:lnTo>
                    <a:lnTo>
                      <a:pt x="234" y="485"/>
                    </a:lnTo>
                    <a:lnTo>
                      <a:pt x="234" y="482"/>
                    </a:lnTo>
                    <a:lnTo>
                      <a:pt x="235" y="480"/>
                    </a:lnTo>
                    <a:lnTo>
                      <a:pt x="289" y="423"/>
                    </a:lnTo>
                    <a:lnTo>
                      <a:pt x="289" y="317"/>
                    </a:lnTo>
                    <a:lnTo>
                      <a:pt x="216" y="391"/>
                    </a:lnTo>
                    <a:lnTo>
                      <a:pt x="216" y="392"/>
                    </a:lnTo>
                    <a:lnTo>
                      <a:pt x="213" y="470"/>
                    </a:lnTo>
                    <a:lnTo>
                      <a:pt x="213" y="473"/>
                    </a:lnTo>
                    <a:lnTo>
                      <a:pt x="211" y="476"/>
                    </a:lnTo>
                    <a:lnTo>
                      <a:pt x="209" y="477"/>
                    </a:lnTo>
                    <a:lnTo>
                      <a:pt x="205" y="478"/>
                    </a:lnTo>
                    <a:lnTo>
                      <a:pt x="205" y="478"/>
                    </a:lnTo>
                    <a:lnTo>
                      <a:pt x="203" y="477"/>
                    </a:lnTo>
                    <a:lnTo>
                      <a:pt x="200" y="476"/>
                    </a:lnTo>
                    <a:lnTo>
                      <a:pt x="199" y="473"/>
                    </a:lnTo>
                    <a:lnTo>
                      <a:pt x="197" y="470"/>
                    </a:lnTo>
                    <a:lnTo>
                      <a:pt x="200" y="406"/>
                    </a:lnTo>
                    <a:lnTo>
                      <a:pt x="162" y="444"/>
                    </a:lnTo>
                    <a:lnTo>
                      <a:pt x="162" y="444"/>
                    </a:lnTo>
                    <a:lnTo>
                      <a:pt x="159" y="503"/>
                    </a:lnTo>
                    <a:lnTo>
                      <a:pt x="159" y="506"/>
                    </a:lnTo>
                    <a:lnTo>
                      <a:pt x="157" y="508"/>
                    </a:lnTo>
                    <a:lnTo>
                      <a:pt x="156" y="510"/>
                    </a:lnTo>
                    <a:lnTo>
                      <a:pt x="152" y="511"/>
                    </a:lnTo>
                    <a:lnTo>
                      <a:pt x="152" y="511"/>
                    </a:lnTo>
                    <a:lnTo>
                      <a:pt x="149" y="510"/>
                    </a:lnTo>
                    <a:lnTo>
                      <a:pt x="146" y="508"/>
                    </a:lnTo>
                    <a:lnTo>
                      <a:pt x="145" y="506"/>
                    </a:lnTo>
                    <a:lnTo>
                      <a:pt x="144" y="503"/>
                    </a:lnTo>
                    <a:lnTo>
                      <a:pt x="146" y="460"/>
                    </a:lnTo>
                    <a:lnTo>
                      <a:pt x="98" y="508"/>
                    </a:lnTo>
                    <a:lnTo>
                      <a:pt x="95" y="511"/>
                    </a:lnTo>
                    <a:lnTo>
                      <a:pt x="91" y="511"/>
                    </a:lnTo>
                    <a:lnTo>
                      <a:pt x="89" y="511"/>
                    </a:lnTo>
                    <a:lnTo>
                      <a:pt x="86" y="508"/>
                    </a:lnTo>
                    <a:lnTo>
                      <a:pt x="85" y="506"/>
                    </a:lnTo>
                    <a:lnTo>
                      <a:pt x="85" y="503"/>
                    </a:lnTo>
                    <a:lnTo>
                      <a:pt x="85" y="500"/>
                    </a:lnTo>
                    <a:lnTo>
                      <a:pt x="86" y="498"/>
                    </a:lnTo>
                    <a:lnTo>
                      <a:pt x="135" y="449"/>
                    </a:lnTo>
                    <a:lnTo>
                      <a:pt x="94" y="452"/>
                    </a:lnTo>
                    <a:lnTo>
                      <a:pt x="93" y="452"/>
                    </a:lnTo>
                    <a:lnTo>
                      <a:pt x="90" y="451"/>
                    </a:lnTo>
                    <a:lnTo>
                      <a:pt x="87" y="449"/>
                    </a:lnTo>
                    <a:lnTo>
                      <a:pt x="86" y="447"/>
                    </a:lnTo>
                    <a:lnTo>
                      <a:pt x="85" y="444"/>
                    </a:lnTo>
                    <a:lnTo>
                      <a:pt x="86" y="442"/>
                    </a:lnTo>
                    <a:lnTo>
                      <a:pt x="87" y="439"/>
                    </a:lnTo>
                    <a:lnTo>
                      <a:pt x="90" y="438"/>
                    </a:lnTo>
                    <a:lnTo>
                      <a:pt x="93" y="436"/>
                    </a:lnTo>
                    <a:lnTo>
                      <a:pt x="150" y="434"/>
                    </a:lnTo>
                    <a:lnTo>
                      <a:pt x="188" y="397"/>
                    </a:lnTo>
                    <a:lnTo>
                      <a:pt x="125" y="398"/>
                    </a:lnTo>
                    <a:lnTo>
                      <a:pt x="125" y="398"/>
                    </a:lnTo>
                    <a:lnTo>
                      <a:pt x="123" y="397"/>
                    </a:lnTo>
                    <a:lnTo>
                      <a:pt x="120" y="396"/>
                    </a:lnTo>
                    <a:lnTo>
                      <a:pt x="119" y="393"/>
                    </a:lnTo>
                    <a:lnTo>
                      <a:pt x="118" y="391"/>
                    </a:lnTo>
                    <a:lnTo>
                      <a:pt x="119" y="388"/>
                    </a:lnTo>
                    <a:lnTo>
                      <a:pt x="120" y="385"/>
                    </a:lnTo>
                    <a:lnTo>
                      <a:pt x="123" y="384"/>
                    </a:lnTo>
                    <a:lnTo>
                      <a:pt x="125" y="383"/>
                    </a:lnTo>
                    <a:lnTo>
                      <a:pt x="204" y="381"/>
                    </a:lnTo>
                    <a:lnTo>
                      <a:pt x="279" y="305"/>
                    </a:lnTo>
                    <a:lnTo>
                      <a:pt x="174" y="305"/>
                    </a:lnTo>
                    <a:lnTo>
                      <a:pt x="173" y="307"/>
                    </a:lnTo>
                    <a:lnTo>
                      <a:pt x="116" y="360"/>
                    </a:lnTo>
                    <a:lnTo>
                      <a:pt x="114" y="363"/>
                    </a:lnTo>
                    <a:lnTo>
                      <a:pt x="111" y="363"/>
                    </a:lnTo>
                    <a:lnTo>
                      <a:pt x="107" y="363"/>
                    </a:lnTo>
                    <a:lnTo>
                      <a:pt x="104" y="360"/>
                    </a:lnTo>
                    <a:lnTo>
                      <a:pt x="103" y="358"/>
                    </a:lnTo>
                    <a:lnTo>
                      <a:pt x="103" y="355"/>
                    </a:lnTo>
                    <a:lnTo>
                      <a:pt x="103" y="353"/>
                    </a:lnTo>
                    <a:lnTo>
                      <a:pt x="106" y="350"/>
                    </a:lnTo>
                    <a:lnTo>
                      <a:pt x="152" y="305"/>
                    </a:lnTo>
                    <a:lnTo>
                      <a:pt x="99" y="305"/>
                    </a:lnTo>
                    <a:lnTo>
                      <a:pt x="99" y="307"/>
                    </a:lnTo>
                    <a:lnTo>
                      <a:pt x="55" y="346"/>
                    </a:lnTo>
                    <a:lnTo>
                      <a:pt x="52" y="347"/>
                    </a:lnTo>
                    <a:lnTo>
                      <a:pt x="49" y="349"/>
                    </a:lnTo>
                    <a:lnTo>
                      <a:pt x="47" y="347"/>
                    </a:lnTo>
                    <a:lnTo>
                      <a:pt x="44" y="346"/>
                    </a:lnTo>
                    <a:lnTo>
                      <a:pt x="43" y="343"/>
                    </a:lnTo>
                    <a:lnTo>
                      <a:pt x="42" y="341"/>
                    </a:lnTo>
                    <a:lnTo>
                      <a:pt x="43" y="337"/>
                    </a:lnTo>
                    <a:lnTo>
                      <a:pt x="44" y="334"/>
                    </a:lnTo>
                    <a:lnTo>
                      <a:pt x="76" y="305"/>
                    </a:lnTo>
                    <a:lnTo>
                      <a:pt x="6" y="305"/>
                    </a:lnTo>
                    <a:lnTo>
                      <a:pt x="4" y="305"/>
                    </a:lnTo>
                    <a:lnTo>
                      <a:pt x="1" y="304"/>
                    </a:lnTo>
                    <a:lnTo>
                      <a:pt x="0" y="301"/>
                    </a:lnTo>
                    <a:lnTo>
                      <a:pt x="0" y="299"/>
                    </a:lnTo>
                    <a:lnTo>
                      <a:pt x="0" y="295"/>
                    </a:lnTo>
                    <a:lnTo>
                      <a:pt x="1" y="292"/>
                    </a:lnTo>
                    <a:lnTo>
                      <a:pt x="4" y="291"/>
                    </a:lnTo>
                    <a:lnTo>
                      <a:pt x="6" y="291"/>
                    </a:lnTo>
                    <a:lnTo>
                      <a:pt x="74" y="291"/>
                    </a:lnTo>
                    <a:lnTo>
                      <a:pt x="44" y="264"/>
                    </a:lnTo>
                    <a:lnTo>
                      <a:pt x="43" y="261"/>
                    </a:lnTo>
                    <a:lnTo>
                      <a:pt x="42" y="257"/>
                    </a:lnTo>
                    <a:lnTo>
                      <a:pt x="43" y="254"/>
                    </a:lnTo>
                    <a:lnTo>
                      <a:pt x="44" y="252"/>
                    </a:lnTo>
                    <a:lnTo>
                      <a:pt x="47" y="250"/>
                    </a:lnTo>
                    <a:lnTo>
                      <a:pt x="49" y="249"/>
                    </a:lnTo>
                    <a:lnTo>
                      <a:pt x="52" y="250"/>
                    </a:lnTo>
                    <a:lnTo>
                      <a:pt x="55" y="252"/>
                    </a:lnTo>
                    <a:lnTo>
                      <a:pt x="98" y="291"/>
                    </a:lnTo>
                    <a:lnTo>
                      <a:pt x="150" y="291"/>
                    </a:lnTo>
                    <a:lnTo>
                      <a:pt x="106" y="248"/>
                    </a:lnTo>
                    <a:lnTo>
                      <a:pt x="103" y="245"/>
                    </a:lnTo>
                    <a:lnTo>
                      <a:pt x="103" y="243"/>
                    </a:lnTo>
                    <a:lnTo>
                      <a:pt x="103" y="240"/>
                    </a:lnTo>
                    <a:lnTo>
                      <a:pt x="104" y="237"/>
                    </a:lnTo>
                    <a:lnTo>
                      <a:pt x="107" y="235"/>
                    </a:lnTo>
                    <a:lnTo>
                      <a:pt x="111" y="235"/>
                    </a:lnTo>
                    <a:lnTo>
                      <a:pt x="114" y="235"/>
                    </a:lnTo>
                    <a:lnTo>
                      <a:pt x="116" y="237"/>
                    </a:lnTo>
                    <a:lnTo>
                      <a:pt x="173" y="291"/>
                    </a:lnTo>
                    <a:lnTo>
                      <a:pt x="279" y="291"/>
                    </a:lnTo>
                    <a:lnTo>
                      <a:pt x="204" y="216"/>
                    </a:lnTo>
                    <a:lnTo>
                      <a:pt x="203" y="216"/>
                    </a:lnTo>
                    <a:lnTo>
                      <a:pt x="124" y="215"/>
                    </a:lnTo>
                    <a:lnTo>
                      <a:pt x="121" y="214"/>
                    </a:lnTo>
                    <a:lnTo>
                      <a:pt x="119" y="212"/>
                    </a:lnTo>
                    <a:lnTo>
                      <a:pt x="118" y="210"/>
                    </a:lnTo>
                    <a:lnTo>
                      <a:pt x="118" y="207"/>
                    </a:lnTo>
                    <a:lnTo>
                      <a:pt x="118" y="203"/>
                    </a:lnTo>
                    <a:lnTo>
                      <a:pt x="119" y="201"/>
                    </a:lnTo>
                    <a:lnTo>
                      <a:pt x="121" y="199"/>
                    </a:lnTo>
                    <a:lnTo>
                      <a:pt x="125" y="199"/>
                    </a:lnTo>
                    <a:lnTo>
                      <a:pt x="188" y="20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150" y="164"/>
                    </a:lnTo>
                    <a:lnTo>
                      <a:pt x="91" y="161"/>
                    </a:lnTo>
                    <a:lnTo>
                      <a:pt x="89" y="160"/>
                    </a:lnTo>
                    <a:lnTo>
                      <a:pt x="86" y="159"/>
                    </a:lnTo>
                    <a:lnTo>
                      <a:pt x="85" y="156"/>
                    </a:lnTo>
                    <a:lnTo>
                      <a:pt x="85" y="152"/>
                    </a:lnTo>
                    <a:lnTo>
                      <a:pt x="85" y="150"/>
                    </a:lnTo>
                    <a:lnTo>
                      <a:pt x="86" y="147"/>
                    </a:lnTo>
                    <a:lnTo>
                      <a:pt x="89" y="146"/>
                    </a:lnTo>
                    <a:lnTo>
                      <a:pt x="93" y="146"/>
                    </a:lnTo>
                    <a:lnTo>
                      <a:pt x="135" y="147"/>
                    </a:lnTo>
                    <a:lnTo>
                      <a:pt x="86" y="99"/>
                    </a:lnTo>
                    <a:lnTo>
                      <a:pt x="85" y="96"/>
                    </a:lnTo>
                    <a:lnTo>
                      <a:pt x="84" y="93"/>
                    </a:lnTo>
                    <a:lnTo>
                      <a:pt x="85" y="91"/>
                    </a:lnTo>
                    <a:lnTo>
                      <a:pt x="86" y="88"/>
                    </a:lnTo>
                    <a:lnTo>
                      <a:pt x="89" y="85"/>
                    </a:lnTo>
                    <a:lnTo>
                      <a:pt x="91" y="85"/>
                    </a:lnTo>
                    <a:lnTo>
                      <a:pt x="94" y="85"/>
                    </a:lnTo>
                    <a:lnTo>
                      <a:pt x="97" y="88"/>
                    </a:lnTo>
                    <a:lnTo>
                      <a:pt x="145" y="135"/>
                    </a:lnTo>
                    <a:lnTo>
                      <a:pt x="144" y="95"/>
                    </a:lnTo>
                    <a:lnTo>
                      <a:pt x="144" y="92"/>
                    </a:lnTo>
                    <a:lnTo>
                      <a:pt x="145" y="89"/>
                    </a:lnTo>
                    <a:lnTo>
                      <a:pt x="148" y="87"/>
                    </a:lnTo>
                    <a:lnTo>
                      <a:pt x="150" y="87"/>
                    </a:lnTo>
                    <a:lnTo>
                      <a:pt x="153" y="87"/>
                    </a:lnTo>
                    <a:lnTo>
                      <a:pt x="156" y="88"/>
                    </a:lnTo>
                    <a:lnTo>
                      <a:pt x="158" y="91"/>
                    </a:lnTo>
                    <a:lnTo>
                      <a:pt x="158" y="93"/>
                    </a:lnTo>
                    <a:lnTo>
                      <a:pt x="161" y="152"/>
                    </a:lnTo>
                    <a:lnTo>
                      <a:pt x="199" y="189"/>
                    </a:lnTo>
                    <a:lnTo>
                      <a:pt x="197" y="127"/>
                    </a:lnTo>
                    <a:lnTo>
                      <a:pt x="197" y="125"/>
                    </a:lnTo>
                    <a:lnTo>
                      <a:pt x="199" y="122"/>
                    </a:lnTo>
                    <a:lnTo>
                      <a:pt x="201" y="120"/>
                    </a:lnTo>
                    <a:lnTo>
                      <a:pt x="204" y="120"/>
                    </a:lnTo>
                    <a:lnTo>
                      <a:pt x="208" y="120"/>
                    </a:lnTo>
                    <a:lnTo>
                      <a:pt x="209" y="122"/>
                    </a:lnTo>
                    <a:lnTo>
                      <a:pt x="212" y="123"/>
                    </a:lnTo>
                    <a:lnTo>
                      <a:pt x="212" y="127"/>
                    </a:lnTo>
                    <a:lnTo>
                      <a:pt x="214" y="205"/>
                    </a:lnTo>
                    <a:lnTo>
                      <a:pt x="289" y="279"/>
                    </a:lnTo>
                    <a:lnTo>
                      <a:pt x="289" y="175"/>
                    </a:lnTo>
                    <a:lnTo>
                      <a:pt x="289" y="175"/>
                    </a:lnTo>
                    <a:lnTo>
                      <a:pt x="234" y="117"/>
                    </a:lnTo>
                    <a:lnTo>
                      <a:pt x="233" y="114"/>
                    </a:lnTo>
                    <a:lnTo>
                      <a:pt x="231" y="112"/>
                    </a:lnTo>
                    <a:lnTo>
                      <a:pt x="233" y="109"/>
                    </a:lnTo>
                    <a:lnTo>
                      <a:pt x="234" y="106"/>
                    </a:lnTo>
                    <a:lnTo>
                      <a:pt x="237" y="105"/>
                    </a:lnTo>
                    <a:lnTo>
                      <a:pt x="239" y="104"/>
                    </a:lnTo>
                    <a:lnTo>
                      <a:pt x="243" y="105"/>
                    </a:lnTo>
                    <a:lnTo>
                      <a:pt x="245" y="106"/>
                    </a:lnTo>
                    <a:lnTo>
                      <a:pt x="289" y="152"/>
                    </a:lnTo>
                    <a:lnTo>
                      <a:pt x="289" y="100"/>
                    </a:lnTo>
                    <a:lnTo>
                      <a:pt x="289" y="100"/>
                    </a:lnTo>
                    <a:lnTo>
                      <a:pt x="248" y="55"/>
                    </a:lnTo>
                    <a:lnTo>
                      <a:pt x="247" y="53"/>
                    </a:lnTo>
                    <a:lnTo>
                      <a:pt x="247" y="50"/>
                    </a:lnTo>
                    <a:lnTo>
                      <a:pt x="247" y="48"/>
                    </a:lnTo>
                    <a:lnTo>
                      <a:pt x="250" y="45"/>
                    </a:lnTo>
                    <a:lnTo>
                      <a:pt x="252" y="44"/>
                    </a:lnTo>
                    <a:lnTo>
                      <a:pt x="255" y="44"/>
                    </a:lnTo>
                    <a:lnTo>
                      <a:pt x="258" y="44"/>
                    </a:lnTo>
                    <a:lnTo>
                      <a:pt x="260" y="46"/>
                    </a:lnTo>
                    <a:lnTo>
                      <a:pt x="289" y="78"/>
                    </a:lnTo>
                    <a:lnTo>
                      <a:pt x="289" y="8"/>
                    </a:lnTo>
                    <a:lnTo>
                      <a:pt x="289" y="6"/>
                    </a:lnTo>
                    <a:lnTo>
                      <a:pt x="292" y="3"/>
                    </a:lnTo>
                    <a:lnTo>
                      <a:pt x="293" y="0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A73341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035" name="Groep 1034"/>
          <p:cNvGrpSpPr/>
          <p:nvPr/>
        </p:nvGrpSpPr>
        <p:grpSpPr>
          <a:xfrm>
            <a:off x="2570749" y="2383424"/>
            <a:ext cx="1941712" cy="1986665"/>
            <a:chOff x="2961986" y="512064"/>
            <a:chExt cx="3694846" cy="3780388"/>
          </a:xfrm>
        </p:grpSpPr>
        <p:sp>
          <p:nvSpPr>
            <p:cNvPr id="1042" name="Ovaal 1041"/>
            <p:cNvSpPr/>
            <p:nvPr/>
          </p:nvSpPr>
          <p:spPr>
            <a:xfrm>
              <a:off x="2962656" y="598276"/>
              <a:ext cx="3694176" cy="3694176"/>
            </a:xfrm>
            <a:prstGeom prst="ellipse">
              <a:avLst/>
            </a:prstGeom>
            <a:solidFill>
              <a:srgbClr val="8F1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3" name="Ovaal 1042"/>
            <p:cNvSpPr/>
            <p:nvPr/>
          </p:nvSpPr>
          <p:spPr>
            <a:xfrm>
              <a:off x="2962656" y="512064"/>
              <a:ext cx="3694176" cy="36941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4" name="Koorde 1043"/>
            <p:cNvSpPr/>
            <p:nvPr/>
          </p:nvSpPr>
          <p:spPr>
            <a:xfrm>
              <a:off x="2961986" y="512064"/>
              <a:ext cx="3694176" cy="3694176"/>
            </a:xfrm>
            <a:prstGeom prst="chord">
              <a:avLst>
                <a:gd name="adj1" fmla="val 5399586"/>
                <a:gd name="adj2" fmla="val 1620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5" name="Ovaal 1044"/>
            <p:cNvSpPr/>
            <p:nvPr/>
          </p:nvSpPr>
          <p:spPr>
            <a:xfrm>
              <a:off x="3457582" y="1006990"/>
              <a:ext cx="2704321" cy="27043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6" name="Koorde 1045"/>
            <p:cNvSpPr/>
            <p:nvPr/>
          </p:nvSpPr>
          <p:spPr>
            <a:xfrm>
              <a:off x="3472311" y="1020510"/>
              <a:ext cx="2651035" cy="2677544"/>
            </a:xfrm>
            <a:prstGeom prst="chord">
              <a:avLst>
                <a:gd name="adj1" fmla="val 5342802"/>
                <a:gd name="adj2" fmla="val 162270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518" name="Groep 1517"/>
          <p:cNvGrpSpPr/>
          <p:nvPr/>
        </p:nvGrpSpPr>
        <p:grpSpPr>
          <a:xfrm>
            <a:off x="4487027" y="2902375"/>
            <a:ext cx="3702640" cy="3788359"/>
            <a:chOff x="2961986" y="512064"/>
            <a:chExt cx="3694846" cy="3780388"/>
          </a:xfrm>
        </p:grpSpPr>
        <p:sp>
          <p:nvSpPr>
            <p:cNvPr id="1519" name="Ovaal 1518"/>
            <p:cNvSpPr/>
            <p:nvPr/>
          </p:nvSpPr>
          <p:spPr>
            <a:xfrm>
              <a:off x="2962656" y="598276"/>
              <a:ext cx="3694176" cy="3694176"/>
            </a:xfrm>
            <a:prstGeom prst="ellipse">
              <a:avLst/>
            </a:prstGeom>
            <a:solidFill>
              <a:srgbClr val="8F1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0" name="Ovaal 1519"/>
            <p:cNvSpPr/>
            <p:nvPr/>
          </p:nvSpPr>
          <p:spPr>
            <a:xfrm>
              <a:off x="2962656" y="512064"/>
              <a:ext cx="3694176" cy="36941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1" name="Koorde 1520"/>
            <p:cNvSpPr/>
            <p:nvPr/>
          </p:nvSpPr>
          <p:spPr>
            <a:xfrm>
              <a:off x="2961986" y="512064"/>
              <a:ext cx="3694176" cy="3694176"/>
            </a:xfrm>
            <a:prstGeom prst="chord">
              <a:avLst>
                <a:gd name="adj1" fmla="val 5399586"/>
                <a:gd name="adj2" fmla="val 1620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2" name="Ovaal 1521"/>
            <p:cNvSpPr/>
            <p:nvPr/>
          </p:nvSpPr>
          <p:spPr>
            <a:xfrm>
              <a:off x="3457582" y="1006990"/>
              <a:ext cx="2704321" cy="27043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3" name="Koorde 1522"/>
            <p:cNvSpPr/>
            <p:nvPr/>
          </p:nvSpPr>
          <p:spPr>
            <a:xfrm>
              <a:off x="3450022" y="1007122"/>
              <a:ext cx="2677545" cy="2704320"/>
            </a:xfrm>
            <a:prstGeom prst="chord">
              <a:avLst>
                <a:gd name="adj1" fmla="val 5342802"/>
                <a:gd name="adj2" fmla="val 1622705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4" name="Ring 1523"/>
            <p:cNvSpPr/>
            <p:nvPr/>
          </p:nvSpPr>
          <p:spPr>
            <a:xfrm>
              <a:off x="3129341" y="679980"/>
              <a:ext cx="3358343" cy="3358342"/>
            </a:xfrm>
            <a:prstGeom prst="donut">
              <a:avLst>
                <a:gd name="adj" fmla="val 1308"/>
              </a:avLst>
            </a:prstGeom>
            <a:solidFill>
              <a:srgbClr val="587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ekstvak 7"/>
          <p:cNvSpPr txBox="1"/>
          <p:nvPr/>
        </p:nvSpPr>
        <p:spPr>
          <a:xfrm>
            <a:off x="5095192" y="3927258"/>
            <a:ext cx="564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b="1" dirty="0">
                <a:solidFill>
                  <a:srgbClr val="B82A3A"/>
                </a:solidFill>
                <a:latin typeface="Arial Black" panose="020B0A04020102020204" pitchFamily="34" charset="0"/>
              </a:rPr>
              <a:t>&amp;</a:t>
            </a:r>
          </a:p>
        </p:txBody>
      </p:sp>
      <p:grpSp>
        <p:nvGrpSpPr>
          <p:cNvPr id="1245" name="Groep 1244"/>
          <p:cNvGrpSpPr/>
          <p:nvPr/>
        </p:nvGrpSpPr>
        <p:grpSpPr>
          <a:xfrm rot="8700000">
            <a:off x="-2470711" y="-2022545"/>
            <a:ext cx="4558683" cy="5506113"/>
            <a:chOff x="8800221" y="-1931816"/>
            <a:chExt cx="4558683" cy="5506113"/>
          </a:xfrm>
        </p:grpSpPr>
        <p:sp>
          <p:nvSpPr>
            <p:cNvPr id="1246" name="Vrije vorm 1245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247" name="Groep 1246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1443" name="Groep 144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47" name="Rechthoek 144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8" name="Rechthoek 144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9" name="Rechthoek 144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0" name="Rechthoek 144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1" name="Rechthoek 145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2" name="Rechthoek 145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3" name="Rechthoek 145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4" name="Rechthoek 145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44" name="Groep 144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4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48" name="Groep 1247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1431" name="Groep 143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35" name="Rechthoek 143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6" name="Rechthoek 143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7" name="Rechthoek 143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8" name="Rechthoek 143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9" name="Rechthoek 143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0" name="Rechthoek 143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1" name="Rechthoek 144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2" name="Rechthoek 144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32" name="Groep 143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3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49" name="Groep 1248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1419" name="Groep 141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23" name="Rechthoek 142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4" name="Rechthoek 142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5" name="Rechthoek 142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6" name="Rechthoek 142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7" name="Rechthoek 142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8" name="Rechthoek 142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9" name="Rechthoek 142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30" name="Rechthoek 142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20" name="Groep 141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2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0" name="Groep 1249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1407" name="Groep 140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11" name="Rechthoek 141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2" name="Rechthoek 141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3" name="Rechthoek 141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4" name="Rechthoek 141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5" name="Rechthoek 141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6" name="Rechthoek 141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7" name="Rechthoek 141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8" name="Rechthoek 141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08" name="Groep 140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0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1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1" name="Groep 1250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1395" name="Groep 139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99" name="Rechthoek 139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0" name="Rechthoek 139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1" name="Rechthoek 140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2" name="Rechthoek 140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3" name="Rechthoek 140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4" name="Rechthoek 140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5" name="Rechthoek 140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06" name="Rechthoek 140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96" name="Groep 139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9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2" name="Groep 1251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1383" name="Groep 138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87" name="Rechthoek 138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8" name="Rechthoek 138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9" name="Rechthoek 138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0" name="Rechthoek 138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1" name="Rechthoek 139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2" name="Rechthoek 139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3" name="Rechthoek 139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94" name="Rechthoek 139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84" name="Groep 138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8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3" name="Groep 1252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1371" name="Groep 137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75" name="Rechthoek 137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6" name="Rechthoek 137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7" name="Rechthoek 137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8" name="Rechthoek 137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9" name="Rechthoek 137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0" name="Rechthoek 137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1" name="Rechthoek 138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2" name="Rechthoek 138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72" name="Groep 137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7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4" name="Groep 1253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1359" name="Groep 135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63" name="Rechthoek 136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4" name="Rechthoek 136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5" name="Rechthoek 136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6" name="Rechthoek 136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7" name="Rechthoek 136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8" name="Rechthoek 136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9" name="Rechthoek 136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0" name="Rechthoek 136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60" name="Groep 135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6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5" name="Groep 1254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1347" name="Groep 134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51" name="Rechthoek 135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2" name="Rechthoek 135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3" name="Rechthoek 135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4" name="Rechthoek 135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5" name="Rechthoek 135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6" name="Rechthoek 135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7" name="Rechthoek 135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8" name="Rechthoek 135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48" name="Groep 134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4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6" name="Groep 1255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1335" name="Groep 133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39" name="Rechthoek 133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0" name="Rechthoek 133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1" name="Rechthoek 134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2" name="Rechthoek 134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3" name="Rechthoek 134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4" name="Rechthoek 134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5" name="Rechthoek 134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6" name="Rechthoek 134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36" name="Groep 133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3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7" name="Groep 1256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1323" name="Groep 132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27" name="Rechthoek 132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8" name="Rechthoek 132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9" name="Rechthoek 132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0" name="Rechthoek 132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1" name="Rechthoek 133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2" name="Rechthoek 133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3" name="Rechthoek 133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4" name="Rechthoek 133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24" name="Groep 132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2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8" name="Groep 1257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1311" name="Groep 131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15" name="Rechthoek 131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6" name="Rechthoek 131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7" name="Rechthoek 131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8" name="Rechthoek 131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9" name="Rechthoek 131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0" name="Rechthoek 131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1" name="Rechthoek 132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2" name="Rechthoek 132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12" name="Groep 131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1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59" name="Groep 1258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1299" name="Groep 129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03" name="Rechthoek 130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4" name="Rechthoek 130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5" name="Rechthoek 130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6" name="Rechthoek 130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7" name="Rechthoek 130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8" name="Rechthoek 130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9" name="Rechthoek 130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10" name="Rechthoek 130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300" name="Groep 129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30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60" name="Groep 1259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1287" name="Groep 128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291" name="Rechthoek 129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2" name="Rechthoek 129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3" name="Rechthoek 129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4" name="Rechthoek 129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5" name="Rechthoek 129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6" name="Rechthoek 129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7" name="Rechthoek 129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8" name="Rechthoek 129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88" name="Groep 128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28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9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61" name="Groep 1260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1275" name="Groep 127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279" name="Rechthoek 127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0" name="Rechthoek 127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1" name="Rechthoek 128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2" name="Rechthoek 128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3" name="Rechthoek 128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4" name="Rechthoek 128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5" name="Rechthoek 128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86" name="Rechthoek 128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76" name="Groep 127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27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262" name="Groep 1261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1263" name="Groep 126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267" name="Rechthoek 126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68" name="Rechthoek 126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69" name="Rechthoek 126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0" name="Rechthoek 126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1" name="Rechthoek 127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2" name="Rechthoek 127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3" name="Rechthoek 127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74" name="Rechthoek 127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64" name="Groep 126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26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6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684" name="Groep 683"/>
          <p:cNvGrpSpPr/>
          <p:nvPr/>
        </p:nvGrpSpPr>
        <p:grpSpPr>
          <a:xfrm>
            <a:off x="4849416" y="3213736"/>
            <a:ext cx="3104605" cy="2999492"/>
            <a:chOff x="4594233" y="3988443"/>
            <a:chExt cx="3104605" cy="2999492"/>
          </a:xfrm>
        </p:grpSpPr>
        <p:pic>
          <p:nvPicPr>
            <p:cNvPr id="685" name="Afbeelding 6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594233" y="3988443"/>
              <a:ext cx="2999492" cy="2999492"/>
            </a:xfrm>
            <a:prstGeom prst="pie">
              <a:avLst>
                <a:gd name="adj1" fmla="val 19095447"/>
                <a:gd name="adj2" fmla="val 16200000"/>
              </a:avLst>
            </a:prstGeom>
          </p:spPr>
        </p:pic>
        <p:grpSp>
          <p:nvGrpSpPr>
            <p:cNvPr id="686" name="Groep 685"/>
            <p:cNvGrpSpPr/>
            <p:nvPr/>
          </p:nvGrpSpPr>
          <p:grpSpPr>
            <a:xfrm>
              <a:off x="7482637" y="4533843"/>
              <a:ext cx="216201" cy="1893689"/>
              <a:chOff x="7482637" y="4533843"/>
              <a:chExt cx="216201" cy="1893689"/>
            </a:xfrm>
          </p:grpSpPr>
          <p:sp>
            <p:nvSpPr>
              <p:cNvPr id="687" name="Freeform 244"/>
              <p:cNvSpPr>
                <a:spLocks/>
              </p:cNvSpPr>
              <p:nvPr/>
            </p:nvSpPr>
            <p:spPr bwMode="auto">
              <a:xfrm>
                <a:off x="7482753" y="6211447"/>
                <a:ext cx="216085" cy="216085"/>
              </a:xfrm>
              <a:prstGeom prst="ellipse">
                <a:avLst/>
              </a:prstGeom>
              <a:solidFill>
                <a:srgbClr val="8F111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8" name="Freeform 245"/>
              <p:cNvSpPr>
                <a:spLocks/>
              </p:cNvSpPr>
              <p:nvPr/>
            </p:nvSpPr>
            <p:spPr bwMode="auto">
              <a:xfrm>
                <a:off x="7525969" y="6254664"/>
                <a:ext cx="66790" cy="70719"/>
              </a:xfrm>
              <a:custGeom>
                <a:avLst/>
                <a:gdLst>
                  <a:gd name="T0" fmla="*/ 17 w 33"/>
                  <a:gd name="T1" fmla="*/ 0 h 35"/>
                  <a:gd name="T2" fmla="*/ 22 w 33"/>
                  <a:gd name="T3" fmla="*/ 2 h 35"/>
                  <a:gd name="T4" fmla="*/ 28 w 33"/>
                  <a:gd name="T5" fmla="*/ 6 h 35"/>
                  <a:gd name="T6" fmla="*/ 31 w 33"/>
                  <a:gd name="T7" fmla="*/ 11 h 35"/>
                  <a:gd name="T8" fmla="*/ 33 w 33"/>
                  <a:gd name="T9" fmla="*/ 19 h 35"/>
                  <a:gd name="T10" fmla="*/ 31 w 33"/>
                  <a:gd name="T11" fmla="*/ 24 h 35"/>
                  <a:gd name="T12" fmla="*/ 28 w 33"/>
                  <a:gd name="T13" fmla="*/ 30 h 35"/>
                  <a:gd name="T14" fmla="*/ 22 w 33"/>
                  <a:gd name="T15" fmla="*/ 33 h 35"/>
                  <a:gd name="T16" fmla="*/ 17 w 33"/>
                  <a:gd name="T17" fmla="*/ 35 h 35"/>
                  <a:gd name="T18" fmla="*/ 9 w 33"/>
                  <a:gd name="T19" fmla="*/ 33 h 35"/>
                  <a:gd name="T20" fmla="*/ 4 w 33"/>
                  <a:gd name="T21" fmla="*/ 30 h 35"/>
                  <a:gd name="T22" fmla="*/ 0 w 33"/>
                  <a:gd name="T23" fmla="*/ 24 h 35"/>
                  <a:gd name="T24" fmla="*/ 0 w 33"/>
                  <a:gd name="T25" fmla="*/ 19 h 35"/>
                  <a:gd name="T26" fmla="*/ 0 w 33"/>
                  <a:gd name="T27" fmla="*/ 11 h 35"/>
                  <a:gd name="T28" fmla="*/ 4 w 33"/>
                  <a:gd name="T29" fmla="*/ 6 h 35"/>
                  <a:gd name="T30" fmla="*/ 9 w 33"/>
                  <a:gd name="T31" fmla="*/ 2 h 35"/>
                  <a:gd name="T32" fmla="*/ 17 w 33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5">
                    <a:moveTo>
                      <a:pt x="17" y="0"/>
                    </a:moveTo>
                    <a:lnTo>
                      <a:pt x="22" y="2"/>
                    </a:lnTo>
                    <a:lnTo>
                      <a:pt x="28" y="6"/>
                    </a:lnTo>
                    <a:lnTo>
                      <a:pt x="31" y="11"/>
                    </a:lnTo>
                    <a:lnTo>
                      <a:pt x="33" y="19"/>
                    </a:lnTo>
                    <a:lnTo>
                      <a:pt x="31" y="24"/>
                    </a:lnTo>
                    <a:lnTo>
                      <a:pt x="28" y="30"/>
                    </a:lnTo>
                    <a:lnTo>
                      <a:pt x="22" y="33"/>
                    </a:lnTo>
                    <a:lnTo>
                      <a:pt x="17" y="35"/>
                    </a:lnTo>
                    <a:lnTo>
                      <a:pt x="9" y="33"/>
                    </a:lnTo>
                    <a:lnTo>
                      <a:pt x="4" y="30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4" y="6"/>
                    </a:lnTo>
                    <a:lnTo>
                      <a:pt x="9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DDFA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89" name="Freeform 246"/>
              <p:cNvSpPr>
                <a:spLocks/>
              </p:cNvSpPr>
              <p:nvPr/>
            </p:nvSpPr>
            <p:spPr bwMode="auto">
              <a:xfrm>
                <a:off x="7482637" y="4533843"/>
                <a:ext cx="216085" cy="212155"/>
              </a:xfrm>
              <a:prstGeom prst="ellipse">
                <a:avLst/>
              </a:prstGeom>
              <a:solidFill>
                <a:srgbClr val="8F111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690" name="Freeform 247"/>
              <p:cNvSpPr>
                <a:spLocks/>
              </p:cNvSpPr>
              <p:nvPr/>
            </p:nvSpPr>
            <p:spPr bwMode="auto">
              <a:xfrm>
                <a:off x="7525853" y="4577060"/>
                <a:ext cx="62860" cy="70719"/>
              </a:xfrm>
              <a:prstGeom prst="ellipse">
                <a:avLst/>
              </a:prstGeom>
              <a:solidFill>
                <a:srgbClr val="FDDFA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grpSp>
        <p:nvGrpSpPr>
          <p:cNvPr id="691" name="Groep 690"/>
          <p:cNvGrpSpPr/>
          <p:nvPr/>
        </p:nvGrpSpPr>
        <p:grpSpPr>
          <a:xfrm>
            <a:off x="923542" y="5113427"/>
            <a:ext cx="2736089" cy="2799434"/>
            <a:chOff x="610087" y="5558391"/>
            <a:chExt cx="2736089" cy="2799434"/>
          </a:xfrm>
        </p:grpSpPr>
        <p:grpSp>
          <p:nvGrpSpPr>
            <p:cNvPr id="692" name="Groep 691"/>
            <p:cNvGrpSpPr/>
            <p:nvPr/>
          </p:nvGrpSpPr>
          <p:grpSpPr>
            <a:xfrm>
              <a:off x="610087" y="5558391"/>
              <a:ext cx="2736089" cy="2799434"/>
              <a:chOff x="141098" y="4956309"/>
              <a:chExt cx="2736089" cy="2799434"/>
            </a:xfrm>
          </p:grpSpPr>
          <p:grpSp>
            <p:nvGrpSpPr>
              <p:cNvPr id="738" name="Groep 737"/>
              <p:cNvGrpSpPr/>
              <p:nvPr/>
            </p:nvGrpSpPr>
            <p:grpSpPr>
              <a:xfrm>
                <a:off x="141098" y="4956309"/>
                <a:ext cx="2736089" cy="2799434"/>
                <a:chOff x="141098" y="4956309"/>
                <a:chExt cx="2736089" cy="2799434"/>
              </a:xfrm>
            </p:grpSpPr>
            <p:grpSp>
              <p:nvGrpSpPr>
                <p:cNvPr id="749" name="Groep 748"/>
                <p:cNvGrpSpPr/>
                <p:nvPr/>
              </p:nvGrpSpPr>
              <p:grpSpPr>
                <a:xfrm>
                  <a:off x="141098" y="4956309"/>
                  <a:ext cx="2736089" cy="2799434"/>
                  <a:chOff x="2961986" y="512064"/>
                  <a:chExt cx="3694846" cy="3780388"/>
                </a:xfrm>
              </p:grpSpPr>
              <p:sp>
                <p:nvSpPr>
                  <p:cNvPr id="756" name="Ovaal 755"/>
                  <p:cNvSpPr/>
                  <p:nvPr/>
                </p:nvSpPr>
                <p:spPr>
                  <a:xfrm>
                    <a:off x="2962656" y="598276"/>
                    <a:ext cx="3694176" cy="3694176"/>
                  </a:xfrm>
                  <a:prstGeom prst="ellipse">
                    <a:avLst/>
                  </a:prstGeom>
                  <a:solidFill>
                    <a:srgbClr val="8F111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7" name="Ovaal 756"/>
                  <p:cNvSpPr/>
                  <p:nvPr/>
                </p:nvSpPr>
                <p:spPr>
                  <a:xfrm>
                    <a:off x="2962656" y="512064"/>
                    <a:ext cx="3694176" cy="3694176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8" name="Koorde 757"/>
                  <p:cNvSpPr/>
                  <p:nvPr/>
                </p:nvSpPr>
                <p:spPr>
                  <a:xfrm>
                    <a:off x="2961986" y="512064"/>
                    <a:ext cx="3694176" cy="3694176"/>
                  </a:xfrm>
                  <a:prstGeom prst="chord">
                    <a:avLst>
                      <a:gd name="adj1" fmla="val 5399586"/>
                      <a:gd name="adj2" fmla="val 16200000"/>
                    </a:avLst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9" name="Ovaal 758"/>
                  <p:cNvSpPr/>
                  <p:nvPr/>
                </p:nvSpPr>
                <p:spPr>
                  <a:xfrm>
                    <a:off x="3457582" y="1006990"/>
                    <a:ext cx="2704321" cy="270432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60" name="Koorde 759"/>
                  <p:cNvSpPr/>
                  <p:nvPr/>
                </p:nvSpPr>
                <p:spPr>
                  <a:xfrm>
                    <a:off x="3458742" y="1020510"/>
                    <a:ext cx="2651035" cy="2677543"/>
                  </a:xfrm>
                  <a:prstGeom prst="chord">
                    <a:avLst>
                      <a:gd name="adj1" fmla="val 5342802"/>
                      <a:gd name="adj2" fmla="val 16227055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  <p:grpSp>
              <p:nvGrpSpPr>
                <p:cNvPr id="750" name="Groep 749"/>
                <p:cNvGrpSpPr/>
                <p:nvPr/>
              </p:nvGrpSpPr>
              <p:grpSpPr>
                <a:xfrm>
                  <a:off x="1401042" y="5025822"/>
                  <a:ext cx="1408627" cy="2589655"/>
                  <a:chOff x="1401042" y="5025822"/>
                  <a:chExt cx="1408627" cy="2589655"/>
                </a:xfrm>
              </p:grpSpPr>
              <p:sp>
                <p:nvSpPr>
                  <p:cNvPr id="751" name="5-puntige ster 750"/>
                  <p:cNvSpPr/>
                  <p:nvPr/>
                </p:nvSpPr>
                <p:spPr>
                  <a:xfrm>
                    <a:off x="1401042" y="5025822"/>
                    <a:ext cx="206125" cy="206125"/>
                  </a:xfrm>
                  <a:prstGeom prst="star5">
                    <a:avLst/>
                  </a:prstGeom>
                  <a:solidFill>
                    <a:srgbClr val="62896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2" name="5-puntige ster 751"/>
                  <p:cNvSpPr/>
                  <p:nvPr/>
                </p:nvSpPr>
                <p:spPr>
                  <a:xfrm rot="1800000">
                    <a:off x="2036928" y="5209616"/>
                    <a:ext cx="206125" cy="206125"/>
                  </a:xfrm>
                  <a:prstGeom prst="star5">
                    <a:avLst/>
                  </a:prstGeom>
                  <a:solidFill>
                    <a:srgbClr val="62896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3" name="5-puntige ster 752"/>
                  <p:cNvSpPr/>
                  <p:nvPr/>
                </p:nvSpPr>
                <p:spPr>
                  <a:xfrm rot="3600000">
                    <a:off x="2447982" y="5691244"/>
                    <a:ext cx="206125" cy="206125"/>
                  </a:xfrm>
                  <a:prstGeom prst="star5">
                    <a:avLst/>
                  </a:prstGeom>
                  <a:solidFill>
                    <a:srgbClr val="62896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4" name="5-puntige ster 753"/>
                  <p:cNvSpPr/>
                  <p:nvPr/>
                </p:nvSpPr>
                <p:spPr>
                  <a:xfrm rot="5400000">
                    <a:off x="2603544" y="6221407"/>
                    <a:ext cx="206125" cy="206125"/>
                  </a:xfrm>
                  <a:prstGeom prst="star5">
                    <a:avLst/>
                  </a:prstGeom>
                  <a:solidFill>
                    <a:srgbClr val="62896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  <p:sp>
                <p:nvSpPr>
                  <p:cNvPr id="755" name="5-puntige ster 754"/>
                  <p:cNvSpPr/>
                  <p:nvPr/>
                </p:nvSpPr>
                <p:spPr>
                  <a:xfrm>
                    <a:off x="1401042" y="7409352"/>
                    <a:ext cx="206125" cy="206125"/>
                  </a:xfrm>
                  <a:prstGeom prst="star5">
                    <a:avLst/>
                  </a:prstGeom>
                  <a:solidFill>
                    <a:srgbClr val="62896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/>
                  </a:p>
                </p:txBody>
              </p:sp>
            </p:grpSp>
          </p:grpSp>
          <p:grpSp>
            <p:nvGrpSpPr>
              <p:cNvPr id="739" name="Groep 738"/>
              <p:cNvGrpSpPr/>
              <p:nvPr/>
            </p:nvGrpSpPr>
            <p:grpSpPr>
              <a:xfrm flipH="1">
                <a:off x="197297" y="5209616"/>
                <a:ext cx="772741" cy="1217916"/>
                <a:chOff x="2036928" y="5209616"/>
                <a:chExt cx="772741" cy="1217916"/>
              </a:xfrm>
            </p:grpSpPr>
            <p:sp>
              <p:nvSpPr>
                <p:cNvPr id="746" name="5-puntige ster 745"/>
                <p:cNvSpPr/>
                <p:nvPr/>
              </p:nvSpPr>
              <p:spPr>
                <a:xfrm rot="1800000">
                  <a:off x="2036928" y="5209616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7" name="5-puntige ster 746"/>
                <p:cNvSpPr/>
                <p:nvPr/>
              </p:nvSpPr>
              <p:spPr>
                <a:xfrm rot="3600000">
                  <a:off x="2447982" y="5691244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8" name="5-puntige ster 747"/>
                <p:cNvSpPr/>
                <p:nvPr/>
              </p:nvSpPr>
              <p:spPr>
                <a:xfrm rot="5400000">
                  <a:off x="2603544" y="6221407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740" name="Groep 739"/>
              <p:cNvGrpSpPr/>
              <p:nvPr/>
            </p:nvGrpSpPr>
            <p:grpSpPr>
              <a:xfrm flipH="1" flipV="1">
                <a:off x="368864" y="6759915"/>
                <a:ext cx="617179" cy="687753"/>
                <a:chOff x="2036928" y="5209616"/>
                <a:chExt cx="617179" cy="687753"/>
              </a:xfrm>
            </p:grpSpPr>
            <p:sp>
              <p:nvSpPr>
                <p:cNvPr id="744" name="5-puntige ster 743"/>
                <p:cNvSpPr/>
                <p:nvPr/>
              </p:nvSpPr>
              <p:spPr>
                <a:xfrm rot="1800000">
                  <a:off x="2036928" y="5209616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5" name="5-puntige ster 744"/>
                <p:cNvSpPr/>
                <p:nvPr/>
              </p:nvSpPr>
              <p:spPr>
                <a:xfrm rot="3600000">
                  <a:off x="2447982" y="5691244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741" name="Groep 740"/>
              <p:cNvGrpSpPr/>
              <p:nvPr/>
            </p:nvGrpSpPr>
            <p:grpSpPr>
              <a:xfrm flipV="1">
                <a:off x="2037296" y="6759915"/>
                <a:ext cx="617179" cy="687753"/>
                <a:chOff x="2036928" y="5209616"/>
                <a:chExt cx="617179" cy="687753"/>
              </a:xfrm>
            </p:grpSpPr>
            <p:sp>
              <p:nvSpPr>
                <p:cNvPr id="742" name="5-puntige ster 741"/>
                <p:cNvSpPr/>
                <p:nvPr/>
              </p:nvSpPr>
              <p:spPr>
                <a:xfrm rot="1800000">
                  <a:off x="2036928" y="5209616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3" name="5-puntige ster 742"/>
                <p:cNvSpPr/>
                <p:nvPr/>
              </p:nvSpPr>
              <p:spPr>
                <a:xfrm rot="3600000">
                  <a:off x="2447982" y="5691244"/>
                  <a:ext cx="206125" cy="206125"/>
                </a:xfrm>
                <a:prstGeom prst="star5">
                  <a:avLst/>
                </a:pr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93" name="Groep 692"/>
            <p:cNvGrpSpPr/>
            <p:nvPr/>
          </p:nvGrpSpPr>
          <p:grpSpPr>
            <a:xfrm>
              <a:off x="924657" y="5826312"/>
              <a:ext cx="2281474" cy="2082823"/>
              <a:chOff x="408651" y="5826312"/>
              <a:chExt cx="2281474" cy="2082823"/>
            </a:xfrm>
          </p:grpSpPr>
          <p:grpSp>
            <p:nvGrpSpPr>
              <p:cNvPr id="694" name="Groep 693"/>
              <p:cNvGrpSpPr/>
              <p:nvPr/>
            </p:nvGrpSpPr>
            <p:grpSpPr>
              <a:xfrm rot="21000000">
                <a:off x="752168" y="5826312"/>
                <a:ext cx="1098676" cy="1097104"/>
                <a:chOff x="4719638" y="3827463"/>
                <a:chExt cx="1109663" cy="1108075"/>
              </a:xfrm>
            </p:grpSpPr>
            <p:sp>
              <p:nvSpPr>
                <p:cNvPr id="723" name="Freeform 174"/>
                <p:cNvSpPr>
                  <a:spLocks/>
                </p:cNvSpPr>
                <p:nvPr/>
              </p:nvSpPr>
              <p:spPr bwMode="auto">
                <a:xfrm>
                  <a:off x="4719638" y="3827463"/>
                  <a:ext cx="1109663" cy="1108075"/>
                </a:xfrm>
                <a:custGeom>
                  <a:avLst/>
                  <a:gdLst>
                    <a:gd name="T0" fmla="*/ 387 w 699"/>
                    <a:gd name="T1" fmla="*/ 12 h 698"/>
                    <a:gd name="T2" fmla="*/ 419 w 699"/>
                    <a:gd name="T3" fmla="*/ 50 h 698"/>
                    <a:gd name="T4" fmla="*/ 448 w 699"/>
                    <a:gd name="T5" fmla="*/ 88 h 698"/>
                    <a:gd name="T6" fmla="*/ 477 w 699"/>
                    <a:gd name="T7" fmla="*/ 88 h 698"/>
                    <a:gd name="T8" fmla="*/ 498 w 699"/>
                    <a:gd name="T9" fmla="*/ 85 h 698"/>
                    <a:gd name="T10" fmla="*/ 538 w 699"/>
                    <a:gd name="T11" fmla="*/ 87 h 698"/>
                    <a:gd name="T12" fmla="*/ 584 w 699"/>
                    <a:gd name="T13" fmla="*/ 92 h 698"/>
                    <a:gd name="T14" fmla="*/ 612 w 699"/>
                    <a:gd name="T15" fmla="*/ 129 h 698"/>
                    <a:gd name="T16" fmla="*/ 605 w 699"/>
                    <a:gd name="T17" fmla="*/ 174 h 698"/>
                    <a:gd name="T18" fmla="*/ 612 w 699"/>
                    <a:gd name="T19" fmla="*/ 215 h 698"/>
                    <a:gd name="T20" fmla="*/ 592 w 699"/>
                    <a:gd name="T21" fmla="*/ 248 h 698"/>
                    <a:gd name="T22" fmla="*/ 629 w 699"/>
                    <a:gd name="T23" fmla="*/ 256 h 698"/>
                    <a:gd name="T24" fmla="*/ 654 w 699"/>
                    <a:gd name="T25" fmla="*/ 291 h 698"/>
                    <a:gd name="T26" fmla="*/ 696 w 699"/>
                    <a:gd name="T27" fmla="*/ 329 h 698"/>
                    <a:gd name="T28" fmla="*/ 686 w 699"/>
                    <a:gd name="T29" fmla="*/ 385 h 698"/>
                    <a:gd name="T30" fmla="*/ 648 w 699"/>
                    <a:gd name="T31" fmla="*/ 418 h 698"/>
                    <a:gd name="T32" fmla="*/ 613 w 699"/>
                    <a:gd name="T33" fmla="*/ 447 h 698"/>
                    <a:gd name="T34" fmla="*/ 599 w 699"/>
                    <a:gd name="T35" fmla="*/ 455 h 698"/>
                    <a:gd name="T36" fmla="*/ 614 w 699"/>
                    <a:gd name="T37" fmla="*/ 496 h 698"/>
                    <a:gd name="T38" fmla="*/ 612 w 699"/>
                    <a:gd name="T39" fmla="*/ 538 h 698"/>
                    <a:gd name="T40" fmla="*/ 606 w 699"/>
                    <a:gd name="T41" fmla="*/ 583 h 698"/>
                    <a:gd name="T42" fmla="*/ 571 w 699"/>
                    <a:gd name="T43" fmla="*/ 612 h 698"/>
                    <a:gd name="T44" fmla="*/ 524 w 699"/>
                    <a:gd name="T45" fmla="*/ 605 h 698"/>
                    <a:gd name="T46" fmla="*/ 495 w 699"/>
                    <a:gd name="T47" fmla="*/ 612 h 698"/>
                    <a:gd name="T48" fmla="*/ 451 w 699"/>
                    <a:gd name="T49" fmla="*/ 592 h 698"/>
                    <a:gd name="T50" fmla="*/ 432 w 699"/>
                    <a:gd name="T51" fmla="*/ 640 h 698"/>
                    <a:gd name="T52" fmla="*/ 400 w 699"/>
                    <a:gd name="T53" fmla="*/ 672 h 698"/>
                    <a:gd name="T54" fmla="*/ 350 w 699"/>
                    <a:gd name="T55" fmla="*/ 698 h 698"/>
                    <a:gd name="T56" fmla="*/ 300 w 699"/>
                    <a:gd name="T57" fmla="*/ 671 h 698"/>
                    <a:gd name="T58" fmla="*/ 269 w 699"/>
                    <a:gd name="T59" fmla="*/ 640 h 698"/>
                    <a:gd name="T60" fmla="*/ 250 w 699"/>
                    <a:gd name="T61" fmla="*/ 592 h 698"/>
                    <a:gd name="T62" fmla="*/ 205 w 699"/>
                    <a:gd name="T63" fmla="*/ 613 h 698"/>
                    <a:gd name="T64" fmla="*/ 176 w 699"/>
                    <a:gd name="T65" fmla="*/ 605 h 698"/>
                    <a:gd name="T66" fmla="*/ 130 w 699"/>
                    <a:gd name="T67" fmla="*/ 612 h 698"/>
                    <a:gd name="T68" fmla="*/ 93 w 699"/>
                    <a:gd name="T69" fmla="*/ 584 h 698"/>
                    <a:gd name="T70" fmla="*/ 88 w 699"/>
                    <a:gd name="T71" fmla="*/ 538 h 698"/>
                    <a:gd name="T72" fmla="*/ 87 w 699"/>
                    <a:gd name="T73" fmla="*/ 498 h 698"/>
                    <a:gd name="T74" fmla="*/ 102 w 699"/>
                    <a:gd name="T75" fmla="*/ 455 h 698"/>
                    <a:gd name="T76" fmla="*/ 87 w 699"/>
                    <a:gd name="T77" fmla="*/ 448 h 698"/>
                    <a:gd name="T78" fmla="*/ 50 w 699"/>
                    <a:gd name="T79" fmla="*/ 419 h 698"/>
                    <a:gd name="T80" fmla="*/ 13 w 699"/>
                    <a:gd name="T81" fmla="*/ 387 h 698"/>
                    <a:gd name="T82" fmla="*/ 4 w 699"/>
                    <a:gd name="T83" fmla="*/ 329 h 698"/>
                    <a:gd name="T84" fmla="*/ 46 w 699"/>
                    <a:gd name="T85" fmla="*/ 292 h 698"/>
                    <a:gd name="T86" fmla="*/ 71 w 699"/>
                    <a:gd name="T87" fmla="*/ 258 h 698"/>
                    <a:gd name="T88" fmla="*/ 106 w 699"/>
                    <a:gd name="T89" fmla="*/ 249 h 698"/>
                    <a:gd name="T90" fmla="*/ 87 w 699"/>
                    <a:gd name="T91" fmla="*/ 216 h 698"/>
                    <a:gd name="T92" fmla="*/ 93 w 699"/>
                    <a:gd name="T93" fmla="*/ 174 h 698"/>
                    <a:gd name="T94" fmla="*/ 87 w 699"/>
                    <a:gd name="T95" fmla="*/ 129 h 698"/>
                    <a:gd name="T96" fmla="*/ 116 w 699"/>
                    <a:gd name="T97" fmla="*/ 93 h 698"/>
                    <a:gd name="T98" fmla="*/ 160 w 699"/>
                    <a:gd name="T99" fmla="*/ 87 h 698"/>
                    <a:gd name="T100" fmla="*/ 201 w 699"/>
                    <a:gd name="T101" fmla="*/ 87 h 698"/>
                    <a:gd name="T102" fmla="*/ 220 w 699"/>
                    <a:gd name="T103" fmla="*/ 88 h 698"/>
                    <a:gd name="T104" fmla="*/ 249 w 699"/>
                    <a:gd name="T105" fmla="*/ 89 h 698"/>
                    <a:gd name="T106" fmla="*/ 279 w 699"/>
                    <a:gd name="T107" fmla="*/ 50 h 698"/>
                    <a:gd name="T108" fmla="*/ 313 w 699"/>
                    <a:gd name="T109" fmla="*/ 12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99" h="698">
                      <a:moveTo>
                        <a:pt x="350" y="0"/>
                      </a:moveTo>
                      <a:lnTo>
                        <a:pt x="370" y="3"/>
                      </a:lnTo>
                      <a:lnTo>
                        <a:pt x="387" y="12"/>
                      </a:lnTo>
                      <a:lnTo>
                        <a:pt x="400" y="27"/>
                      </a:lnTo>
                      <a:lnTo>
                        <a:pt x="408" y="45"/>
                      </a:lnTo>
                      <a:lnTo>
                        <a:pt x="419" y="50"/>
                      </a:lnTo>
                      <a:lnTo>
                        <a:pt x="431" y="58"/>
                      </a:lnTo>
                      <a:lnTo>
                        <a:pt x="442" y="72"/>
                      </a:lnTo>
                      <a:lnTo>
                        <a:pt x="448" y="88"/>
                      </a:lnTo>
                      <a:lnTo>
                        <a:pt x="449" y="105"/>
                      </a:lnTo>
                      <a:lnTo>
                        <a:pt x="462" y="95"/>
                      </a:lnTo>
                      <a:lnTo>
                        <a:pt x="477" y="88"/>
                      </a:lnTo>
                      <a:lnTo>
                        <a:pt x="495" y="85"/>
                      </a:lnTo>
                      <a:lnTo>
                        <a:pt x="497" y="85"/>
                      </a:lnTo>
                      <a:lnTo>
                        <a:pt x="498" y="85"/>
                      </a:lnTo>
                      <a:lnTo>
                        <a:pt x="511" y="87"/>
                      </a:lnTo>
                      <a:lnTo>
                        <a:pt x="524" y="93"/>
                      </a:lnTo>
                      <a:lnTo>
                        <a:pt x="538" y="87"/>
                      </a:lnTo>
                      <a:lnTo>
                        <a:pt x="554" y="84"/>
                      </a:lnTo>
                      <a:lnTo>
                        <a:pt x="570" y="87"/>
                      </a:lnTo>
                      <a:lnTo>
                        <a:pt x="584" y="92"/>
                      </a:lnTo>
                      <a:lnTo>
                        <a:pt x="596" y="102"/>
                      </a:lnTo>
                      <a:lnTo>
                        <a:pt x="606" y="114"/>
                      </a:lnTo>
                      <a:lnTo>
                        <a:pt x="612" y="129"/>
                      </a:lnTo>
                      <a:lnTo>
                        <a:pt x="614" y="144"/>
                      </a:lnTo>
                      <a:lnTo>
                        <a:pt x="612" y="160"/>
                      </a:lnTo>
                      <a:lnTo>
                        <a:pt x="605" y="174"/>
                      </a:lnTo>
                      <a:lnTo>
                        <a:pt x="610" y="186"/>
                      </a:lnTo>
                      <a:lnTo>
                        <a:pt x="613" y="201"/>
                      </a:lnTo>
                      <a:lnTo>
                        <a:pt x="612" y="215"/>
                      </a:lnTo>
                      <a:lnTo>
                        <a:pt x="606" y="229"/>
                      </a:lnTo>
                      <a:lnTo>
                        <a:pt x="597" y="243"/>
                      </a:lnTo>
                      <a:lnTo>
                        <a:pt x="592" y="248"/>
                      </a:lnTo>
                      <a:lnTo>
                        <a:pt x="597" y="248"/>
                      </a:lnTo>
                      <a:lnTo>
                        <a:pt x="613" y="249"/>
                      </a:lnTo>
                      <a:lnTo>
                        <a:pt x="629" y="256"/>
                      </a:lnTo>
                      <a:lnTo>
                        <a:pt x="641" y="266"/>
                      </a:lnTo>
                      <a:lnTo>
                        <a:pt x="650" y="278"/>
                      </a:lnTo>
                      <a:lnTo>
                        <a:pt x="654" y="291"/>
                      </a:lnTo>
                      <a:lnTo>
                        <a:pt x="672" y="299"/>
                      </a:lnTo>
                      <a:lnTo>
                        <a:pt x="686" y="312"/>
                      </a:lnTo>
                      <a:lnTo>
                        <a:pt x="696" y="329"/>
                      </a:lnTo>
                      <a:lnTo>
                        <a:pt x="699" y="349"/>
                      </a:lnTo>
                      <a:lnTo>
                        <a:pt x="696" y="368"/>
                      </a:lnTo>
                      <a:lnTo>
                        <a:pt x="686" y="385"/>
                      </a:lnTo>
                      <a:lnTo>
                        <a:pt x="672" y="398"/>
                      </a:lnTo>
                      <a:lnTo>
                        <a:pt x="654" y="406"/>
                      </a:lnTo>
                      <a:lnTo>
                        <a:pt x="648" y="418"/>
                      </a:lnTo>
                      <a:lnTo>
                        <a:pt x="641" y="430"/>
                      </a:lnTo>
                      <a:lnTo>
                        <a:pt x="629" y="440"/>
                      </a:lnTo>
                      <a:lnTo>
                        <a:pt x="613" y="447"/>
                      </a:lnTo>
                      <a:lnTo>
                        <a:pt x="597" y="449"/>
                      </a:lnTo>
                      <a:lnTo>
                        <a:pt x="593" y="449"/>
                      </a:lnTo>
                      <a:lnTo>
                        <a:pt x="599" y="455"/>
                      </a:lnTo>
                      <a:lnTo>
                        <a:pt x="608" y="466"/>
                      </a:lnTo>
                      <a:lnTo>
                        <a:pt x="613" y="481"/>
                      </a:lnTo>
                      <a:lnTo>
                        <a:pt x="614" y="496"/>
                      </a:lnTo>
                      <a:lnTo>
                        <a:pt x="612" y="511"/>
                      </a:lnTo>
                      <a:lnTo>
                        <a:pt x="606" y="524"/>
                      </a:lnTo>
                      <a:lnTo>
                        <a:pt x="612" y="538"/>
                      </a:lnTo>
                      <a:lnTo>
                        <a:pt x="614" y="554"/>
                      </a:lnTo>
                      <a:lnTo>
                        <a:pt x="612" y="570"/>
                      </a:lnTo>
                      <a:lnTo>
                        <a:pt x="606" y="583"/>
                      </a:lnTo>
                      <a:lnTo>
                        <a:pt x="597" y="596"/>
                      </a:lnTo>
                      <a:lnTo>
                        <a:pt x="584" y="605"/>
                      </a:lnTo>
                      <a:lnTo>
                        <a:pt x="571" y="612"/>
                      </a:lnTo>
                      <a:lnTo>
                        <a:pt x="555" y="613"/>
                      </a:lnTo>
                      <a:lnTo>
                        <a:pt x="540" y="610"/>
                      </a:lnTo>
                      <a:lnTo>
                        <a:pt x="524" y="605"/>
                      </a:lnTo>
                      <a:lnTo>
                        <a:pt x="512" y="609"/>
                      </a:lnTo>
                      <a:lnTo>
                        <a:pt x="499" y="612"/>
                      </a:lnTo>
                      <a:lnTo>
                        <a:pt x="495" y="612"/>
                      </a:lnTo>
                      <a:lnTo>
                        <a:pt x="478" y="609"/>
                      </a:lnTo>
                      <a:lnTo>
                        <a:pt x="464" y="603"/>
                      </a:lnTo>
                      <a:lnTo>
                        <a:pt x="451" y="592"/>
                      </a:lnTo>
                      <a:lnTo>
                        <a:pt x="449" y="609"/>
                      </a:lnTo>
                      <a:lnTo>
                        <a:pt x="444" y="626"/>
                      </a:lnTo>
                      <a:lnTo>
                        <a:pt x="432" y="640"/>
                      </a:lnTo>
                      <a:lnTo>
                        <a:pt x="421" y="648"/>
                      </a:lnTo>
                      <a:lnTo>
                        <a:pt x="408" y="654"/>
                      </a:lnTo>
                      <a:lnTo>
                        <a:pt x="400" y="672"/>
                      </a:lnTo>
                      <a:lnTo>
                        <a:pt x="387" y="685"/>
                      </a:lnTo>
                      <a:lnTo>
                        <a:pt x="370" y="695"/>
                      </a:lnTo>
                      <a:lnTo>
                        <a:pt x="350" y="698"/>
                      </a:lnTo>
                      <a:lnTo>
                        <a:pt x="330" y="694"/>
                      </a:lnTo>
                      <a:lnTo>
                        <a:pt x="313" y="685"/>
                      </a:lnTo>
                      <a:lnTo>
                        <a:pt x="300" y="671"/>
                      </a:lnTo>
                      <a:lnTo>
                        <a:pt x="292" y="654"/>
                      </a:lnTo>
                      <a:lnTo>
                        <a:pt x="281" y="648"/>
                      </a:lnTo>
                      <a:lnTo>
                        <a:pt x="269" y="640"/>
                      </a:lnTo>
                      <a:lnTo>
                        <a:pt x="258" y="626"/>
                      </a:lnTo>
                      <a:lnTo>
                        <a:pt x="252" y="609"/>
                      </a:lnTo>
                      <a:lnTo>
                        <a:pt x="250" y="592"/>
                      </a:lnTo>
                      <a:lnTo>
                        <a:pt x="237" y="604"/>
                      </a:lnTo>
                      <a:lnTo>
                        <a:pt x="223" y="610"/>
                      </a:lnTo>
                      <a:lnTo>
                        <a:pt x="205" y="613"/>
                      </a:lnTo>
                      <a:lnTo>
                        <a:pt x="202" y="613"/>
                      </a:lnTo>
                      <a:lnTo>
                        <a:pt x="189" y="610"/>
                      </a:lnTo>
                      <a:lnTo>
                        <a:pt x="176" y="605"/>
                      </a:lnTo>
                      <a:lnTo>
                        <a:pt x="161" y="612"/>
                      </a:lnTo>
                      <a:lnTo>
                        <a:pt x="144" y="613"/>
                      </a:lnTo>
                      <a:lnTo>
                        <a:pt x="130" y="612"/>
                      </a:lnTo>
                      <a:lnTo>
                        <a:pt x="116" y="605"/>
                      </a:lnTo>
                      <a:lnTo>
                        <a:pt x="102" y="596"/>
                      </a:lnTo>
                      <a:lnTo>
                        <a:pt x="93" y="584"/>
                      </a:lnTo>
                      <a:lnTo>
                        <a:pt x="88" y="570"/>
                      </a:lnTo>
                      <a:lnTo>
                        <a:pt x="85" y="554"/>
                      </a:lnTo>
                      <a:lnTo>
                        <a:pt x="88" y="538"/>
                      </a:lnTo>
                      <a:lnTo>
                        <a:pt x="95" y="524"/>
                      </a:lnTo>
                      <a:lnTo>
                        <a:pt x="89" y="511"/>
                      </a:lnTo>
                      <a:lnTo>
                        <a:pt x="87" y="498"/>
                      </a:lnTo>
                      <a:lnTo>
                        <a:pt x="88" y="482"/>
                      </a:lnTo>
                      <a:lnTo>
                        <a:pt x="93" y="468"/>
                      </a:lnTo>
                      <a:lnTo>
                        <a:pt x="102" y="455"/>
                      </a:lnTo>
                      <a:lnTo>
                        <a:pt x="108" y="451"/>
                      </a:lnTo>
                      <a:lnTo>
                        <a:pt x="102" y="451"/>
                      </a:lnTo>
                      <a:lnTo>
                        <a:pt x="87" y="448"/>
                      </a:lnTo>
                      <a:lnTo>
                        <a:pt x="71" y="442"/>
                      </a:lnTo>
                      <a:lnTo>
                        <a:pt x="59" y="431"/>
                      </a:lnTo>
                      <a:lnTo>
                        <a:pt x="50" y="419"/>
                      </a:lnTo>
                      <a:lnTo>
                        <a:pt x="45" y="406"/>
                      </a:lnTo>
                      <a:lnTo>
                        <a:pt x="28" y="398"/>
                      </a:lnTo>
                      <a:lnTo>
                        <a:pt x="13" y="387"/>
                      </a:lnTo>
                      <a:lnTo>
                        <a:pt x="4" y="370"/>
                      </a:lnTo>
                      <a:lnTo>
                        <a:pt x="0" y="350"/>
                      </a:lnTo>
                      <a:lnTo>
                        <a:pt x="4" y="329"/>
                      </a:lnTo>
                      <a:lnTo>
                        <a:pt x="13" y="312"/>
                      </a:lnTo>
                      <a:lnTo>
                        <a:pt x="28" y="300"/>
                      </a:lnTo>
                      <a:lnTo>
                        <a:pt x="46" y="292"/>
                      </a:lnTo>
                      <a:lnTo>
                        <a:pt x="51" y="279"/>
                      </a:lnTo>
                      <a:lnTo>
                        <a:pt x="59" y="269"/>
                      </a:lnTo>
                      <a:lnTo>
                        <a:pt x="71" y="258"/>
                      </a:lnTo>
                      <a:lnTo>
                        <a:pt x="87" y="252"/>
                      </a:lnTo>
                      <a:lnTo>
                        <a:pt x="102" y="249"/>
                      </a:lnTo>
                      <a:lnTo>
                        <a:pt x="106" y="249"/>
                      </a:lnTo>
                      <a:lnTo>
                        <a:pt x="101" y="244"/>
                      </a:lnTo>
                      <a:lnTo>
                        <a:pt x="92" y="231"/>
                      </a:lnTo>
                      <a:lnTo>
                        <a:pt x="87" y="216"/>
                      </a:lnTo>
                      <a:lnTo>
                        <a:pt x="85" y="202"/>
                      </a:lnTo>
                      <a:lnTo>
                        <a:pt x="88" y="188"/>
                      </a:lnTo>
                      <a:lnTo>
                        <a:pt x="93" y="174"/>
                      </a:lnTo>
                      <a:lnTo>
                        <a:pt x="88" y="160"/>
                      </a:lnTo>
                      <a:lnTo>
                        <a:pt x="85" y="144"/>
                      </a:lnTo>
                      <a:lnTo>
                        <a:pt x="87" y="129"/>
                      </a:lnTo>
                      <a:lnTo>
                        <a:pt x="93" y="114"/>
                      </a:lnTo>
                      <a:lnTo>
                        <a:pt x="102" y="102"/>
                      </a:lnTo>
                      <a:lnTo>
                        <a:pt x="116" y="93"/>
                      </a:lnTo>
                      <a:lnTo>
                        <a:pt x="129" y="87"/>
                      </a:lnTo>
                      <a:lnTo>
                        <a:pt x="144" y="85"/>
                      </a:lnTo>
                      <a:lnTo>
                        <a:pt x="160" y="87"/>
                      </a:lnTo>
                      <a:lnTo>
                        <a:pt x="176" y="93"/>
                      </a:lnTo>
                      <a:lnTo>
                        <a:pt x="188" y="88"/>
                      </a:lnTo>
                      <a:lnTo>
                        <a:pt x="201" y="87"/>
                      </a:lnTo>
                      <a:lnTo>
                        <a:pt x="202" y="87"/>
                      </a:lnTo>
                      <a:lnTo>
                        <a:pt x="203" y="87"/>
                      </a:lnTo>
                      <a:lnTo>
                        <a:pt x="220" y="88"/>
                      </a:lnTo>
                      <a:lnTo>
                        <a:pt x="236" y="96"/>
                      </a:lnTo>
                      <a:lnTo>
                        <a:pt x="248" y="106"/>
                      </a:lnTo>
                      <a:lnTo>
                        <a:pt x="249" y="89"/>
                      </a:lnTo>
                      <a:lnTo>
                        <a:pt x="256" y="72"/>
                      </a:lnTo>
                      <a:lnTo>
                        <a:pt x="267" y="58"/>
                      </a:lnTo>
                      <a:lnTo>
                        <a:pt x="279" y="50"/>
                      </a:lnTo>
                      <a:lnTo>
                        <a:pt x="292" y="45"/>
                      </a:lnTo>
                      <a:lnTo>
                        <a:pt x="300" y="27"/>
                      </a:lnTo>
                      <a:lnTo>
                        <a:pt x="313" y="12"/>
                      </a:lnTo>
                      <a:lnTo>
                        <a:pt x="330" y="3"/>
                      </a:lnTo>
                      <a:lnTo>
                        <a:pt x="350" y="0"/>
                      </a:lnTo>
                      <a:close/>
                    </a:path>
                  </a:pathLst>
                </a:cu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4" name="Freeform 175"/>
                <p:cNvSpPr>
                  <a:spLocks/>
                </p:cNvSpPr>
                <p:nvPr/>
              </p:nvSpPr>
              <p:spPr bwMode="auto">
                <a:xfrm>
                  <a:off x="4803777" y="3908425"/>
                  <a:ext cx="942975" cy="946150"/>
                </a:xfrm>
                <a:custGeom>
                  <a:avLst/>
                  <a:gdLst>
                    <a:gd name="T0" fmla="*/ 335 w 594"/>
                    <a:gd name="T1" fmla="*/ 44 h 596"/>
                    <a:gd name="T2" fmla="*/ 305 w 594"/>
                    <a:gd name="T3" fmla="*/ 99 h 596"/>
                    <a:gd name="T4" fmla="*/ 360 w 594"/>
                    <a:gd name="T5" fmla="*/ 112 h 596"/>
                    <a:gd name="T6" fmla="*/ 381 w 594"/>
                    <a:gd name="T7" fmla="*/ 122 h 596"/>
                    <a:gd name="T8" fmla="*/ 394 w 594"/>
                    <a:gd name="T9" fmla="*/ 189 h 596"/>
                    <a:gd name="T10" fmla="*/ 445 w 594"/>
                    <a:gd name="T11" fmla="*/ 87 h 596"/>
                    <a:gd name="T12" fmla="*/ 505 w 594"/>
                    <a:gd name="T13" fmla="*/ 85 h 596"/>
                    <a:gd name="T14" fmla="*/ 504 w 594"/>
                    <a:gd name="T15" fmla="*/ 144 h 596"/>
                    <a:gd name="T16" fmla="*/ 444 w 594"/>
                    <a:gd name="T17" fmla="*/ 163 h 596"/>
                    <a:gd name="T18" fmla="*/ 475 w 594"/>
                    <a:gd name="T19" fmla="*/ 209 h 596"/>
                    <a:gd name="T20" fmla="*/ 478 w 594"/>
                    <a:gd name="T21" fmla="*/ 235 h 596"/>
                    <a:gd name="T22" fmla="*/ 488 w 594"/>
                    <a:gd name="T23" fmla="*/ 247 h 596"/>
                    <a:gd name="T24" fmla="*/ 550 w 594"/>
                    <a:gd name="T25" fmla="*/ 250 h 596"/>
                    <a:gd name="T26" fmla="*/ 593 w 594"/>
                    <a:gd name="T27" fmla="*/ 292 h 596"/>
                    <a:gd name="T28" fmla="*/ 550 w 594"/>
                    <a:gd name="T29" fmla="*/ 333 h 596"/>
                    <a:gd name="T30" fmla="*/ 539 w 594"/>
                    <a:gd name="T31" fmla="*/ 345 h 596"/>
                    <a:gd name="T32" fmla="*/ 485 w 594"/>
                    <a:gd name="T33" fmla="*/ 360 h 596"/>
                    <a:gd name="T34" fmla="*/ 470 w 594"/>
                    <a:gd name="T35" fmla="*/ 381 h 596"/>
                    <a:gd name="T36" fmla="*/ 470 w 594"/>
                    <a:gd name="T37" fmla="*/ 397 h 596"/>
                    <a:gd name="T38" fmla="*/ 509 w 594"/>
                    <a:gd name="T39" fmla="*/ 440 h 596"/>
                    <a:gd name="T40" fmla="*/ 508 w 594"/>
                    <a:gd name="T41" fmla="*/ 498 h 596"/>
                    <a:gd name="T42" fmla="*/ 497 w 594"/>
                    <a:gd name="T43" fmla="*/ 508 h 596"/>
                    <a:gd name="T44" fmla="*/ 440 w 594"/>
                    <a:gd name="T45" fmla="*/ 508 h 596"/>
                    <a:gd name="T46" fmla="*/ 395 w 594"/>
                    <a:gd name="T47" fmla="*/ 474 h 596"/>
                    <a:gd name="T48" fmla="*/ 379 w 594"/>
                    <a:gd name="T49" fmla="*/ 392 h 596"/>
                    <a:gd name="T50" fmla="*/ 360 w 594"/>
                    <a:gd name="T51" fmla="*/ 490 h 596"/>
                    <a:gd name="T52" fmla="*/ 345 w 594"/>
                    <a:gd name="T53" fmla="*/ 540 h 596"/>
                    <a:gd name="T54" fmla="*/ 334 w 594"/>
                    <a:gd name="T55" fmla="*/ 550 h 596"/>
                    <a:gd name="T56" fmla="*/ 292 w 594"/>
                    <a:gd name="T57" fmla="*/ 593 h 596"/>
                    <a:gd name="T58" fmla="*/ 251 w 594"/>
                    <a:gd name="T59" fmla="*/ 552 h 596"/>
                    <a:gd name="T60" fmla="*/ 245 w 594"/>
                    <a:gd name="T61" fmla="*/ 491 h 596"/>
                    <a:gd name="T62" fmla="*/ 289 w 594"/>
                    <a:gd name="T63" fmla="*/ 423 h 596"/>
                    <a:gd name="T64" fmla="*/ 205 w 594"/>
                    <a:gd name="T65" fmla="*/ 478 h 596"/>
                    <a:gd name="T66" fmla="*/ 162 w 594"/>
                    <a:gd name="T67" fmla="*/ 444 h 596"/>
                    <a:gd name="T68" fmla="*/ 146 w 594"/>
                    <a:gd name="T69" fmla="*/ 508 h 596"/>
                    <a:gd name="T70" fmla="*/ 86 w 594"/>
                    <a:gd name="T71" fmla="*/ 508 h 596"/>
                    <a:gd name="T72" fmla="*/ 90 w 594"/>
                    <a:gd name="T73" fmla="*/ 451 h 596"/>
                    <a:gd name="T74" fmla="*/ 150 w 594"/>
                    <a:gd name="T75" fmla="*/ 434 h 596"/>
                    <a:gd name="T76" fmla="*/ 119 w 594"/>
                    <a:gd name="T77" fmla="*/ 388 h 596"/>
                    <a:gd name="T78" fmla="*/ 116 w 594"/>
                    <a:gd name="T79" fmla="*/ 360 h 596"/>
                    <a:gd name="T80" fmla="*/ 106 w 594"/>
                    <a:gd name="T81" fmla="*/ 350 h 596"/>
                    <a:gd name="T82" fmla="*/ 44 w 594"/>
                    <a:gd name="T83" fmla="*/ 346 h 596"/>
                    <a:gd name="T84" fmla="*/ 1 w 594"/>
                    <a:gd name="T85" fmla="*/ 304 h 596"/>
                    <a:gd name="T86" fmla="*/ 44 w 594"/>
                    <a:gd name="T87" fmla="*/ 264 h 596"/>
                    <a:gd name="T88" fmla="*/ 55 w 594"/>
                    <a:gd name="T89" fmla="*/ 252 h 596"/>
                    <a:gd name="T90" fmla="*/ 107 w 594"/>
                    <a:gd name="T91" fmla="*/ 235 h 596"/>
                    <a:gd name="T92" fmla="*/ 124 w 594"/>
                    <a:gd name="T93" fmla="*/ 215 h 596"/>
                    <a:gd name="T94" fmla="*/ 125 w 594"/>
                    <a:gd name="T95" fmla="*/ 199 h 596"/>
                    <a:gd name="T96" fmla="*/ 85 w 594"/>
                    <a:gd name="T97" fmla="*/ 156 h 596"/>
                    <a:gd name="T98" fmla="*/ 85 w 594"/>
                    <a:gd name="T99" fmla="*/ 96 h 596"/>
                    <a:gd name="T100" fmla="*/ 145 w 594"/>
                    <a:gd name="T101" fmla="*/ 135 h 596"/>
                    <a:gd name="T102" fmla="*/ 158 w 594"/>
                    <a:gd name="T103" fmla="*/ 91 h 596"/>
                    <a:gd name="T104" fmla="*/ 204 w 594"/>
                    <a:gd name="T105" fmla="*/ 120 h 596"/>
                    <a:gd name="T106" fmla="*/ 289 w 594"/>
                    <a:gd name="T107" fmla="*/ 175 h 596"/>
                    <a:gd name="T108" fmla="*/ 243 w 594"/>
                    <a:gd name="T109" fmla="*/ 105 h 596"/>
                    <a:gd name="T110" fmla="*/ 247 w 594"/>
                    <a:gd name="T111" fmla="*/ 48 h 596"/>
                    <a:gd name="T112" fmla="*/ 289 w 594"/>
                    <a:gd name="T113" fmla="*/ 6 h 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4" h="596">
                      <a:moveTo>
                        <a:pt x="297" y="0"/>
                      </a:moveTo>
                      <a:lnTo>
                        <a:pt x="300" y="0"/>
                      </a:lnTo>
                      <a:lnTo>
                        <a:pt x="302" y="3"/>
                      </a:lnTo>
                      <a:lnTo>
                        <a:pt x="303" y="6"/>
                      </a:lnTo>
                      <a:lnTo>
                        <a:pt x="305" y="8"/>
                      </a:lnTo>
                      <a:lnTo>
                        <a:pt x="305" y="76"/>
                      </a:lnTo>
                      <a:lnTo>
                        <a:pt x="332" y="46"/>
                      </a:lnTo>
                      <a:lnTo>
                        <a:pt x="335" y="44"/>
                      </a:lnTo>
                      <a:lnTo>
                        <a:pt x="337" y="44"/>
                      </a:lnTo>
                      <a:lnTo>
                        <a:pt x="340" y="44"/>
                      </a:lnTo>
                      <a:lnTo>
                        <a:pt x="343" y="45"/>
                      </a:lnTo>
                      <a:lnTo>
                        <a:pt x="344" y="48"/>
                      </a:lnTo>
                      <a:lnTo>
                        <a:pt x="345" y="50"/>
                      </a:lnTo>
                      <a:lnTo>
                        <a:pt x="345" y="53"/>
                      </a:lnTo>
                      <a:lnTo>
                        <a:pt x="343" y="55"/>
                      </a:lnTo>
                      <a:lnTo>
                        <a:pt x="305" y="99"/>
                      </a:lnTo>
                      <a:lnTo>
                        <a:pt x="305" y="151"/>
                      </a:lnTo>
                      <a:lnTo>
                        <a:pt x="347" y="106"/>
                      </a:lnTo>
                      <a:lnTo>
                        <a:pt x="349" y="105"/>
                      </a:lnTo>
                      <a:lnTo>
                        <a:pt x="352" y="104"/>
                      </a:lnTo>
                      <a:lnTo>
                        <a:pt x="356" y="105"/>
                      </a:lnTo>
                      <a:lnTo>
                        <a:pt x="358" y="106"/>
                      </a:lnTo>
                      <a:lnTo>
                        <a:pt x="360" y="109"/>
                      </a:lnTo>
                      <a:lnTo>
                        <a:pt x="360" y="112"/>
                      </a:lnTo>
                      <a:lnTo>
                        <a:pt x="360" y="114"/>
                      </a:lnTo>
                      <a:lnTo>
                        <a:pt x="358" y="117"/>
                      </a:lnTo>
                      <a:lnTo>
                        <a:pt x="305" y="173"/>
                      </a:lnTo>
                      <a:lnTo>
                        <a:pt x="305" y="279"/>
                      </a:lnTo>
                      <a:lnTo>
                        <a:pt x="378" y="206"/>
                      </a:lnTo>
                      <a:lnTo>
                        <a:pt x="378" y="205"/>
                      </a:lnTo>
                      <a:lnTo>
                        <a:pt x="381" y="126"/>
                      </a:lnTo>
                      <a:lnTo>
                        <a:pt x="381" y="122"/>
                      </a:lnTo>
                      <a:lnTo>
                        <a:pt x="383" y="121"/>
                      </a:lnTo>
                      <a:lnTo>
                        <a:pt x="385" y="118"/>
                      </a:lnTo>
                      <a:lnTo>
                        <a:pt x="389" y="118"/>
                      </a:lnTo>
                      <a:lnTo>
                        <a:pt x="391" y="118"/>
                      </a:lnTo>
                      <a:lnTo>
                        <a:pt x="394" y="121"/>
                      </a:lnTo>
                      <a:lnTo>
                        <a:pt x="395" y="123"/>
                      </a:lnTo>
                      <a:lnTo>
                        <a:pt x="395" y="126"/>
                      </a:lnTo>
                      <a:lnTo>
                        <a:pt x="394" y="189"/>
                      </a:lnTo>
                      <a:lnTo>
                        <a:pt x="432" y="152"/>
                      </a:lnTo>
                      <a:lnTo>
                        <a:pt x="432" y="152"/>
                      </a:lnTo>
                      <a:lnTo>
                        <a:pt x="434" y="93"/>
                      </a:lnTo>
                      <a:lnTo>
                        <a:pt x="434" y="89"/>
                      </a:lnTo>
                      <a:lnTo>
                        <a:pt x="437" y="87"/>
                      </a:lnTo>
                      <a:lnTo>
                        <a:pt x="438" y="85"/>
                      </a:lnTo>
                      <a:lnTo>
                        <a:pt x="442" y="85"/>
                      </a:lnTo>
                      <a:lnTo>
                        <a:pt x="445" y="87"/>
                      </a:lnTo>
                      <a:lnTo>
                        <a:pt x="447" y="88"/>
                      </a:lnTo>
                      <a:lnTo>
                        <a:pt x="449" y="91"/>
                      </a:lnTo>
                      <a:lnTo>
                        <a:pt x="449" y="93"/>
                      </a:lnTo>
                      <a:lnTo>
                        <a:pt x="447" y="137"/>
                      </a:lnTo>
                      <a:lnTo>
                        <a:pt x="496" y="87"/>
                      </a:lnTo>
                      <a:lnTo>
                        <a:pt x="499" y="85"/>
                      </a:lnTo>
                      <a:lnTo>
                        <a:pt x="501" y="85"/>
                      </a:lnTo>
                      <a:lnTo>
                        <a:pt x="505" y="85"/>
                      </a:lnTo>
                      <a:lnTo>
                        <a:pt x="508" y="87"/>
                      </a:lnTo>
                      <a:lnTo>
                        <a:pt x="509" y="89"/>
                      </a:lnTo>
                      <a:lnTo>
                        <a:pt x="509" y="93"/>
                      </a:lnTo>
                      <a:lnTo>
                        <a:pt x="509" y="96"/>
                      </a:lnTo>
                      <a:lnTo>
                        <a:pt x="508" y="99"/>
                      </a:lnTo>
                      <a:lnTo>
                        <a:pt x="459" y="146"/>
                      </a:lnTo>
                      <a:lnTo>
                        <a:pt x="500" y="144"/>
                      </a:lnTo>
                      <a:lnTo>
                        <a:pt x="504" y="144"/>
                      </a:lnTo>
                      <a:lnTo>
                        <a:pt x="506" y="146"/>
                      </a:lnTo>
                      <a:lnTo>
                        <a:pt x="508" y="148"/>
                      </a:lnTo>
                      <a:lnTo>
                        <a:pt x="508" y="152"/>
                      </a:lnTo>
                      <a:lnTo>
                        <a:pt x="508" y="155"/>
                      </a:lnTo>
                      <a:lnTo>
                        <a:pt x="506" y="157"/>
                      </a:lnTo>
                      <a:lnTo>
                        <a:pt x="504" y="159"/>
                      </a:lnTo>
                      <a:lnTo>
                        <a:pt x="501" y="160"/>
                      </a:lnTo>
                      <a:lnTo>
                        <a:pt x="444" y="163"/>
                      </a:lnTo>
                      <a:lnTo>
                        <a:pt x="406" y="199"/>
                      </a:lnTo>
                      <a:lnTo>
                        <a:pt x="467" y="198"/>
                      </a:lnTo>
                      <a:lnTo>
                        <a:pt x="468" y="198"/>
                      </a:lnTo>
                      <a:lnTo>
                        <a:pt x="471" y="198"/>
                      </a:lnTo>
                      <a:lnTo>
                        <a:pt x="474" y="201"/>
                      </a:lnTo>
                      <a:lnTo>
                        <a:pt x="475" y="202"/>
                      </a:lnTo>
                      <a:lnTo>
                        <a:pt x="475" y="206"/>
                      </a:lnTo>
                      <a:lnTo>
                        <a:pt x="475" y="209"/>
                      </a:lnTo>
                      <a:lnTo>
                        <a:pt x="474" y="211"/>
                      </a:lnTo>
                      <a:lnTo>
                        <a:pt x="471" y="212"/>
                      </a:lnTo>
                      <a:lnTo>
                        <a:pt x="468" y="214"/>
                      </a:lnTo>
                      <a:lnTo>
                        <a:pt x="390" y="215"/>
                      </a:lnTo>
                      <a:lnTo>
                        <a:pt x="315" y="290"/>
                      </a:lnTo>
                      <a:lnTo>
                        <a:pt x="420" y="290"/>
                      </a:lnTo>
                      <a:lnTo>
                        <a:pt x="421" y="290"/>
                      </a:lnTo>
                      <a:lnTo>
                        <a:pt x="478" y="235"/>
                      </a:lnTo>
                      <a:lnTo>
                        <a:pt x="480" y="233"/>
                      </a:lnTo>
                      <a:lnTo>
                        <a:pt x="483" y="233"/>
                      </a:lnTo>
                      <a:lnTo>
                        <a:pt x="487" y="233"/>
                      </a:lnTo>
                      <a:lnTo>
                        <a:pt x="488" y="235"/>
                      </a:lnTo>
                      <a:lnTo>
                        <a:pt x="491" y="237"/>
                      </a:lnTo>
                      <a:lnTo>
                        <a:pt x="491" y="241"/>
                      </a:lnTo>
                      <a:lnTo>
                        <a:pt x="491" y="244"/>
                      </a:lnTo>
                      <a:lnTo>
                        <a:pt x="488" y="247"/>
                      </a:lnTo>
                      <a:lnTo>
                        <a:pt x="442" y="290"/>
                      </a:lnTo>
                      <a:lnTo>
                        <a:pt x="495" y="290"/>
                      </a:lnTo>
                      <a:lnTo>
                        <a:pt x="495" y="290"/>
                      </a:lnTo>
                      <a:lnTo>
                        <a:pt x="539" y="250"/>
                      </a:lnTo>
                      <a:lnTo>
                        <a:pt x="542" y="248"/>
                      </a:lnTo>
                      <a:lnTo>
                        <a:pt x="544" y="248"/>
                      </a:lnTo>
                      <a:lnTo>
                        <a:pt x="547" y="249"/>
                      </a:lnTo>
                      <a:lnTo>
                        <a:pt x="550" y="250"/>
                      </a:lnTo>
                      <a:lnTo>
                        <a:pt x="551" y="253"/>
                      </a:lnTo>
                      <a:lnTo>
                        <a:pt x="552" y="256"/>
                      </a:lnTo>
                      <a:lnTo>
                        <a:pt x="551" y="258"/>
                      </a:lnTo>
                      <a:lnTo>
                        <a:pt x="550" y="261"/>
                      </a:lnTo>
                      <a:lnTo>
                        <a:pt x="518" y="290"/>
                      </a:lnTo>
                      <a:lnTo>
                        <a:pt x="586" y="290"/>
                      </a:lnTo>
                      <a:lnTo>
                        <a:pt x="590" y="291"/>
                      </a:lnTo>
                      <a:lnTo>
                        <a:pt x="593" y="292"/>
                      </a:lnTo>
                      <a:lnTo>
                        <a:pt x="594" y="295"/>
                      </a:lnTo>
                      <a:lnTo>
                        <a:pt x="594" y="298"/>
                      </a:lnTo>
                      <a:lnTo>
                        <a:pt x="594" y="300"/>
                      </a:lnTo>
                      <a:lnTo>
                        <a:pt x="593" y="303"/>
                      </a:lnTo>
                      <a:lnTo>
                        <a:pt x="590" y="305"/>
                      </a:lnTo>
                      <a:lnTo>
                        <a:pt x="586" y="305"/>
                      </a:lnTo>
                      <a:lnTo>
                        <a:pt x="519" y="305"/>
                      </a:lnTo>
                      <a:lnTo>
                        <a:pt x="550" y="333"/>
                      </a:lnTo>
                      <a:lnTo>
                        <a:pt x="551" y="336"/>
                      </a:lnTo>
                      <a:lnTo>
                        <a:pt x="552" y="338"/>
                      </a:lnTo>
                      <a:lnTo>
                        <a:pt x="551" y="341"/>
                      </a:lnTo>
                      <a:lnTo>
                        <a:pt x="550" y="343"/>
                      </a:lnTo>
                      <a:lnTo>
                        <a:pt x="547" y="346"/>
                      </a:lnTo>
                      <a:lnTo>
                        <a:pt x="544" y="346"/>
                      </a:lnTo>
                      <a:lnTo>
                        <a:pt x="542" y="346"/>
                      </a:lnTo>
                      <a:lnTo>
                        <a:pt x="539" y="345"/>
                      </a:lnTo>
                      <a:lnTo>
                        <a:pt x="496" y="305"/>
                      </a:lnTo>
                      <a:lnTo>
                        <a:pt x="444" y="305"/>
                      </a:lnTo>
                      <a:lnTo>
                        <a:pt x="488" y="349"/>
                      </a:lnTo>
                      <a:lnTo>
                        <a:pt x="491" y="350"/>
                      </a:lnTo>
                      <a:lnTo>
                        <a:pt x="491" y="354"/>
                      </a:lnTo>
                      <a:lnTo>
                        <a:pt x="491" y="356"/>
                      </a:lnTo>
                      <a:lnTo>
                        <a:pt x="488" y="359"/>
                      </a:lnTo>
                      <a:lnTo>
                        <a:pt x="485" y="360"/>
                      </a:lnTo>
                      <a:lnTo>
                        <a:pt x="483" y="362"/>
                      </a:lnTo>
                      <a:lnTo>
                        <a:pt x="480" y="360"/>
                      </a:lnTo>
                      <a:lnTo>
                        <a:pt x="478" y="359"/>
                      </a:lnTo>
                      <a:lnTo>
                        <a:pt x="421" y="305"/>
                      </a:lnTo>
                      <a:lnTo>
                        <a:pt x="315" y="305"/>
                      </a:lnTo>
                      <a:lnTo>
                        <a:pt x="390" y="379"/>
                      </a:lnTo>
                      <a:lnTo>
                        <a:pt x="390" y="380"/>
                      </a:lnTo>
                      <a:lnTo>
                        <a:pt x="470" y="381"/>
                      </a:lnTo>
                      <a:lnTo>
                        <a:pt x="472" y="383"/>
                      </a:lnTo>
                      <a:lnTo>
                        <a:pt x="475" y="384"/>
                      </a:lnTo>
                      <a:lnTo>
                        <a:pt x="476" y="387"/>
                      </a:lnTo>
                      <a:lnTo>
                        <a:pt x="476" y="389"/>
                      </a:lnTo>
                      <a:lnTo>
                        <a:pt x="476" y="392"/>
                      </a:lnTo>
                      <a:lnTo>
                        <a:pt x="475" y="394"/>
                      </a:lnTo>
                      <a:lnTo>
                        <a:pt x="472" y="396"/>
                      </a:lnTo>
                      <a:lnTo>
                        <a:pt x="470" y="397"/>
                      </a:lnTo>
                      <a:lnTo>
                        <a:pt x="468" y="397"/>
                      </a:lnTo>
                      <a:lnTo>
                        <a:pt x="406" y="396"/>
                      </a:lnTo>
                      <a:lnTo>
                        <a:pt x="442" y="432"/>
                      </a:lnTo>
                      <a:lnTo>
                        <a:pt x="442" y="432"/>
                      </a:lnTo>
                      <a:lnTo>
                        <a:pt x="502" y="435"/>
                      </a:lnTo>
                      <a:lnTo>
                        <a:pt x="505" y="436"/>
                      </a:lnTo>
                      <a:lnTo>
                        <a:pt x="508" y="438"/>
                      </a:lnTo>
                      <a:lnTo>
                        <a:pt x="509" y="440"/>
                      </a:lnTo>
                      <a:lnTo>
                        <a:pt x="509" y="443"/>
                      </a:lnTo>
                      <a:lnTo>
                        <a:pt x="509" y="445"/>
                      </a:lnTo>
                      <a:lnTo>
                        <a:pt x="508" y="448"/>
                      </a:lnTo>
                      <a:lnTo>
                        <a:pt x="505" y="449"/>
                      </a:lnTo>
                      <a:lnTo>
                        <a:pt x="501" y="451"/>
                      </a:lnTo>
                      <a:lnTo>
                        <a:pt x="501" y="451"/>
                      </a:lnTo>
                      <a:lnTo>
                        <a:pt x="459" y="448"/>
                      </a:lnTo>
                      <a:lnTo>
                        <a:pt x="508" y="498"/>
                      </a:lnTo>
                      <a:lnTo>
                        <a:pt x="509" y="500"/>
                      </a:lnTo>
                      <a:lnTo>
                        <a:pt x="510" y="503"/>
                      </a:lnTo>
                      <a:lnTo>
                        <a:pt x="509" y="506"/>
                      </a:lnTo>
                      <a:lnTo>
                        <a:pt x="508" y="508"/>
                      </a:lnTo>
                      <a:lnTo>
                        <a:pt x="505" y="510"/>
                      </a:lnTo>
                      <a:lnTo>
                        <a:pt x="502" y="511"/>
                      </a:lnTo>
                      <a:lnTo>
                        <a:pt x="500" y="510"/>
                      </a:lnTo>
                      <a:lnTo>
                        <a:pt x="497" y="508"/>
                      </a:lnTo>
                      <a:lnTo>
                        <a:pt x="449" y="460"/>
                      </a:lnTo>
                      <a:lnTo>
                        <a:pt x="450" y="502"/>
                      </a:lnTo>
                      <a:lnTo>
                        <a:pt x="450" y="504"/>
                      </a:lnTo>
                      <a:lnTo>
                        <a:pt x="449" y="507"/>
                      </a:lnTo>
                      <a:lnTo>
                        <a:pt x="446" y="508"/>
                      </a:lnTo>
                      <a:lnTo>
                        <a:pt x="444" y="510"/>
                      </a:lnTo>
                      <a:lnTo>
                        <a:pt x="442" y="510"/>
                      </a:lnTo>
                      <a:lnTo>
                        <a:pt x="440" y="508"/>
                      </a:lnTo>
                      <a:lnTo>
                        <a:pt x="437" y="507"/>
                      </a:lnTo>
                      <a:lnTo>
                        <a:pt x="436" y="504"/>
                      </a:lnTo>
                      <a:lnTo>
                        <a:pt x="436" y="502"/>
                      </a:lnTo>
                      <a:lnTo>
                        <a:pt x="432" y="444"/>
                      </a:lnTo>
                      <a:lnTo>
                        <a:pt x="395" y="408"/>
                      </a:lnTo>
                      <a:lnTo>
                        <a:pt x="396" y="469"/>
                      </a:lnTo>
                      <a:lnTo>
                        <a:pt x="396" y="472"/>
                      </a:lnTo>
                      <a:lnTo>
                        <a:pt x="395" y="474"/>
                      </a:lnTo>
                      <a:lnTo>
                        <a:pt x="392" y="476"/>
                      </a:lnTo>
                      <a:lnTo>
                        <a:pt x="390" y="477"/>
                      </a:lnTo>
                      <a:lnTo>
                        <a:pt x="389" y="477"/>
                      </a:lnTo>
                      <a:lnTo>
                        <a:pt x="386" y="476"/>
                      </a:lnTo>
                      <a:lnTo>
                        <a:pt x="383" y="474"/>
                      </a:lnTo>
                      <a:lnTo>
                        <a:pt x="382" y="472"/>
                      </a:lnTo>
                      <a:lnTo>
                        <a:pt x="382" y="469"/>
                      </a:lnTo>
                      <a:lnTo>
                        <a:pt x="379" y="392"/>
                      </a:lnTo>
                      <a:lnTo>
                        <a:pt x="305" y="316"/>
                      </a:lnTo>
                      <a:lnTo>
                        <a:pt x="305" y="421"/>
                      </a:lnTo>
                      <a:lnTo>
                        <a:pt x="305" y="422"/>
                      </a:lnTo>
                      <a:lnTo>
                        <a:pt x="360" y="480"/>
                      </a:lnTo>
                      <a:lnTo>
                        <a:pt x="361" y="482"/>
                      </a:lnTo>
                      <a:lnTo>
                        <a:pt x="362" y="485"/>
                      </a:lnTo>
                      <a:lnTo>
                        <a:pt x="361" y="487"/>
                      </a:lnTo>
                      <a:lnTo>
                        <a:pt x="360" y="490"/>
                      </a:lnTo>
                      <a:lnTo>
                        <a:pt x="357" y="491"/>
                      </a:lnTo>
                      <a:lnTo>
                        <a:pt x="355" y="491"/>
                      </a:lnTo>
                      <a:lnTo>
                        <a:pt x="351" y="491"/>
                      </a:lnTo>
                      <a:lnTo>
                        <a:pt x="348" y="490"/>
                      </a:lnTo>
                      <a:lnTo>
                        <a:pt x="305" y="444"/>
                      </a:lnTo>
                      <a:lnTo>
                        <a:pt x="305" y="497"/>
                      </a:lnTo>
                      <a:lnTo>
                        <a:pt x="305" y="497"/>
                      </a:lnTo>
                      <a:lnTo>
                        <a:pt x="345" y="540"/>
                      </a:lnTo>
                      <a:lnTo>
                        <a:pt x="347" y="542"/>
                      </a:lnTo>
                      <a:lnTo>
                        <a:pt x="347" y="546"/>
                      </a:lnTo>
                      <a:lnTo>
                        <a:pt x="347" y="549"/>
                      </a:lnTo>
                      <a:lnTo>
                        <a:pt x="344" y="552"/>
                      </a:lnTo>
                      <a:lnTo>
                        <a:pt x="343" y="553"/>
                      </a:lnTo>
                      <a:lnTo>
                        <a:pt x="339" y="553"/>
                      </a:lnTo>
                      <a:lnTo>
                        <a:pt x="336" y="553"/>
                      </a:lnTo>
                      <a:lnTo>
                        <a:pt x="334" y="550"/>
                      </a:lnTo>
                      <a:lnTo>
                        <a:pt x="305" y="519"/>
                      </a:lnTo>
                      <a:lnTo>
                        <a:pt x="305" y="588"/>
                      </a:lnTo>
                      <a:lnTo>
                        <a:pt x="305" y="591"/>
                      </a:lnTo>
                      <a:lnTo>
                        <a:pt x="302" y="593"/>
                      </a:lnTo>
                      <a:lnTo>
                        <a:pt x="300" y="595"/>
                      </a:lnTo>
                      <a:lnTo>
                        <a:pt x="297" y="596"/>
                      </a:lnTo>
                      <a:lnTo>
                        <a:pt x="294" y="595"/>
                      </a:lnTo>
                      <a:lnTo>
                        <a:pt x="292" y="593"/>
                      </a:lnTo>
                      <a:lnTo>
                        <a:pt x="290" y="591"/>
                      </a:lnTo>
                      <a:lnTo>
                        <a:pt x="289" y="588"/>
                      </a:lnTo>
                      <a:lnTo>
                        <a:pt x="289" y="520"/>
                      </a:lnTo>
                      <a:lnTo>
                        <a:pt x="262" y="550"/>
                      </a:lnTo>
                      <a:lnTo>
                        <a:pt x="259" y="553"/>
                      </a:lnTo>
                      <a:lnTo>
                        <a:pt x="256" y="553"/>
                      </a:lnTo>
                      <a:lnTo>
                        <a:pt x="254" y="553"/>
                      </a:lnTo>
                      <a:lnTo>
                        <a:pt x="251" y="552"/>
                      </a:lnTo>
                      <a:lnTo>
                        <a:pt x="248" y="549"/>
                      </a:lnTo>
                      <a:lnTo>
                        <a:pt x="248" y="546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89" y="497"/>
                      </a:lnTo>
                      <a:lnTo>
                        <a:pt x="289" y="445"/>
                      </a:lnTo>
                      <a:lnTo>
                        <a:pt x="247" y="490"/>
                      </a:lnTo>
                      <a:lnTo>
                        <a:pt x="245" y="491"/>
                      </a:lnTo>
                      <a:lnTo>
                        <a:pt x="241" y="491"/>
                      </a:lnTo>
                      <a:lnTo>
                        <a:pt x="238" y="491"/>
                      </a:lnTo>
                      <a:lnTo>
                        <a:pt x="235" y="490"/>
                      </a:lnTo>
                      <a:lnTo>
                        <a:pt x="234" y="487"/>
                      </a:lnTo>
                      <a:lnTo>
                        <a:pt x="234" y="485"/>
                      </a:lnTo>
                      <a:lnTo>
                        <a:pt x="234" y="482"/>
                      </a:lnTo>
                      <a:lnTo>
                        <a:pt x="235" y="480"/>
                      </a:lnTo>
                      <a:lnTo>
                        <a:pt x="289" y="423"/>
                      </a:lnTo>
                      <a:lnTo>
                        <a:pt x="289" y="317"/>
                      </a:lnTo>
                      <a:lnTo>
                        <a:pt x="216" y="391"/>
                      </a:lnTo>
                      <a:lnTo>
                        <a:pt x="216" y="392"/>
                      </a:lnTo>
                      <a:lnTo>
                        <a:pt x="213" y="470"/>
                      </a:lnTo>
                      <a:lnTo>
                        <a:pt x="213" y="473"/>
                      </a:lnTo>
                      <a:lnTo>
                        <a:pt x="211" y="476"/>
                      </a:lnTo>
                      <a:lnTo>
                        <a:pt x="209" y="477"/>
                      </a:lnTo>
                      <a:lnTo>
                        <a:pt x="205" y="478"/>
                      </a:lnTo>
                      <a:lnTo>
                        <a:pt x="205" y="478"/>
                      </a:lnTo>
                      <a:lnTo>
                        <a:pt x="203" y="477"/>
                      </a:lnTo>
                      <a:lnTo>
                        <a:pt x="200" y="476"/>
                      </a:lnTo>
                      <a:lnTo>
                        <a:pt x="199" y="473"/>
                      </a:lnTo>
                      <a:lnTo>
                        <a:pt x="197" y="470"/>
                      </a:lnTo>
                      <a:lnTo>
                        <a:pt x="200" y="406"/>
                      </a:lnTo>
                      <a:lnTo>
                        <a:pt x="162" y="444"/>
                      </a:lnTo>
                      <a:lnTo>
                        <a:pt x="162" y="444"/>
                      </a:lnTo>
                      <a:lnTo>
                        <a:pt x="159" y="503"/>
                      </a:lnTo>
                      <a:lnTo>
                        <a:pt x="159" y="506"/>
                      </a:lnTo>
                      <a:lnTo>
                        <a:pt x="157" y="508"/>
                      </a:lnTo>
                      <a:lnTo>
                        <a:pt x="156" y="510"/>
                      </a:lnTo>
                      <a:lnTo>
                        <a:pt x="152" y="511"/>
                      </a:lnTo>
                      <a:lnTo>
                        <a:pt x="152" y="511"/>
                      </a:lnTo>
                      <a:lnTo>
                        <a:pt x="149" y="510"/>
                      </a:lnTo>
                      <a:lnTo>
                        <a:pt x="146" y="508"/>
                      </a:lnTo>
                      <a:lnTo>
                        <a:pt x="145" y="506"/>
                      </a:lnTo>
                      <a:lnTo>
                        <a:pt x="144" y="503"/>
                      </a:lnTo>
                      <a:lnTo>
                        <a:pt x="146" y="460"/>
                      </a:lnTo>
                      <a:lnTo>
                        <a:pt x="98" y="508"/>
                      </a:lnTo>
                      <a:lnTo>
                        <a:pt x="95" y="511"/>
                      </a:lnTo>
                      <a:lnTo>
                        <a:pt x="91" y="511"/>
                      </a:lnTo>
                      <a:lnTo>
                        <a:pt x="89" y="511"/>
                      </a:lnTo>
                      <a:lnTo>
                        <a:pt x="86" y="508"/>
                      </a:lnTo>
                      <a:lnTo>
                        <a:pt x="85" y="506"/>
                      </a:lnTo>
                      <a:lnTo>
                        <a:pt x="85" y="503"/>
                      </a:lnTo>
                      <a:lnTo>
                        <a:pt x="85" y="500"/>
                      </a:lnTo>
                      <a:lnTo>
                        <a:pt x="86" y="498"/>
                      </a:lnTo>
                      <a:lnTo>
                        <a:pt x="135" y="449"/>
                      </a:lnTo>
                      <a:lnTo>
                        <a:pt x="94" y="452"/>
                      </a:lnTo>
                      <a:lnTo>
                        <a:pt x="93" y="452"/>
                      </a:lnTo>
                      <a:lnTo>
                        <a:pt x="90" y="451"/>
                      </a:lnTo>
                      <a:lnTo>
                        <a:pt x="87" y="449"/>
                      </a:lnTo>
                      <a:lnTo>
                        <a:pt x="86" y="447"/>
                      </a:lnTo>
                      <a:lnTo>
                        <a:pt x="85" y="444"/>
                      </a:lnTo>
                      <a:lnTo>
                        <a:pt x="86" y="442"/>
                      </a:lnTo>
                      <a:lnTo>
                        <a:pt x="87" y="439"/>
                      </a:lnTo>
                      <a:lnTo>
                        <a:pt x="90" y="438"/>
                      </a:lnTo>
                      <a:lnTo>
                        <a:pt x="93" y="436"/>
                      </a:lnTo>
                      <a:lnTo>
                        <a:pt x="150" y="434"/>
                      </a:lnTo>
                      <a:lnTo>
                        <a:pt x="188" y="397"/>
                      </a:lnTo>
                      <a:lnTo>
                        <a:pt x="125" y="398"/>
                      </a:lnTo>
                      <a:lnTo>
                        <a:pt x="125" y="398"/>
                      </a:lnTo>
                      <a:lnTo>
                        <a:pt x="123" y="397"/>
                      </a:lnTo>
                      <a:lnTo>
                        <a:pt x="120" y="396"/>
                      </a:lnTo>
                      <a:lnTo>
                        <a:pt x="119" y="393"/>
                      </a:lnTo>
                      <a:lnTo>
                        <a:pt x="118" y="391"/>
                      </a:lnTo>
                      <a:lnTo>
                        <a:pt x="119" y="388"/>
                      </a:lnTo>
                      <a:lnTo>
                        <a:pt x="120" y="385"/>
                      </a:lnTo>
                      <a:lnTo>
                        <a:pt x="123" y="384"/>
                      </a:lnTo>
                      <a:lnTo>
                        <a:pt x="125" y="383"/>
                      </a:lnTo>
                      <a:lnTo>
                        <a:pt x="204" y="381"/>
                      </a:lnTo>
                      <a:lnTo>
                        <a:pt x="279" y="305"/>
                      </a:lnTo>
                      <a:lnTo>
                        <a:pt x="174" y="305"/>
                      </a:lnTo>
                      <a:lnTo>
                        <a:pt x="173" y="307"/>
                      </a:lnTo>
                      <a:lnTo>
                        <a:pt x="116" y="360"/>
                      </a:lnTo>
                      <a:lnTo>
                        <a:pt x="114" y="363"/>
                      </a:lnTo>
                      <a:lnTo>
                        <a:pt x="111" y="363"/>
                      </a:lnTo>
                      <a:lnTo>
                        <a:pt x="107" y="363"/>
                      </a:lnTo>
                      <a:lnTo>
                        <a:pt x="104" y="360"/>
                      </a:lnTo>
                      <a:lnTo>
                        <a:pt x="103" y="358"/>
                      </a:lnTo>
                      <a:lnTo>
                        <a:pt x="103" y="355"/>
                      </a:lnTo>
                      <a:lnTo>
                        <a:pt x="103" y="353"/>
                      </a:lnTo>
                      <a:lnTo>
                        <a:pt x="106" y="350"/>
                      </a:lnTo>
                      <a:lnTo>
                        <a:pt x="152" y="305"/>
                      </a:lnTo>
                      <a:lnTo>
                        <a:pt x="99" y="305"/>
                      </a:lnTo>
                      <a:lnTo>
                        <a:pt x="99" y="307"/>
                      </a:lnTo>
                      <a:lnTo>
                        <a:pt x="55" y="346"/>
                      </a:lnTo>
                      <a:lnTo>
                        <a:pt x="52" y="347"/>
                      </a:lnTo>
                      <a:lnTo>
                        <a:pt x="49" y="349"/>
                      </a:lnTo>
                      <a:lnTo>
                        <a:pt x="47" y="347"/>
                      </a:lnTo>
                      <a:lnTo>
                        <a:pt x="44" y="346"/>
                      </a:lnTo>
                      <a:lnTo>
                        <a:pt x="43" y="343"/>
                      </a:lnTo>
                      <a:lnTo>
                        <a:pt x="42" y="341"/>
                      </a:lnTo>
                      <a:lnTo>
                        <a:pt x="43" y="337"/>
                      </a:lnTo>
                      <a:lnTo>
                        <a:pt x="44" y="334"/>
                      </a:lnTo>
                      <a:lnTo>
                        <a:pt x="76" y="305"/>
                      </a:lnTo>
                      <a:lnTo>
                        <a:pt x="6" y="305"/>
                      </a:lnTo>
                      <a:lnTo>
                        <a:pt x="4" y="305"/>
                      </a:lnTo>
                      <a:lnTo>
                        <a:pt x="1" y="304"/>
                      </a:lnTo>
                      <a:lnTo>
                        <a:pt x="0" y="301"/>
                      </a:lnTo>
                      <a:lnTo>
                        <a:pt x="0" y="299"/>
                      </a:lnTo>
                      <a:lnTo>
                        <a:pt x="0" y="295"/>
                      </a:lnTo>
                      <a:lnTo>
                        <a:pt x="1" y="292"/>
                      </a:lnTo>
                      <a:lnTo>
                        <a:pt x="4" y="291"/>
                      </a:lnTo>
                      <a:lnTo>
                        <a:pt x="6" y="291"/>
                      </a:lnTo>
                      <a:lnTo>
                        <a:pt x="74" y="291"/>
                      </a:lnTo>
                      <a:lnTo>
                        <a:pt x="44" y="264"/>
                      </a:lnTo>
                      <a:lnTo>
                        <a:pt x="43" y="261"/>
                      </a:lnTo>
                      <a:lnTo>
                        <a:pt x="42" y="257"/>
                      </a:lnTo>
                      <a:lnTo>
                        <a:pt x="43" y="254"/>
                      </a:lnTo>
                      <a:lnTo>
                        <a:pt x="44" y="252"/>
                      </a:lnTo>
                      <a:lnTo>
                        <a:pt x="47" y="250"/>
                      </a:lnTo>
                      <a:lnTo>
                        <a:pt x="49" y="249"/>
                      </a:lnTo>
                      <a:lnTo>
                        <a:pt x="52" y="250"/>
                      </a:lnTo>
                      <a:lnTo>
                        <a:pt x="55" y="252"/>
                      </a:lnTo>
                      <a:lnTo>
                        <a:pt x="98" y="291"/>
                      </a:lnTo>
                      <a:lnTo>
                        <a:pt x="150" y="291"/>
                      </a:lnTo>
                      <a:lnTo>
                        <a:pt x="106" y="248"/>
                      </a:lnTo>
                      <a:lnTo>
                        <a:pt x="103" y="245"/>
                      </a:lnTo>
                      <a:lnTo>
                        <a:pt x="103" y="243"/>
                      </a:lnTo>
                      <a:lnTo>
                        <a:pt x="103" y="240"/>
                      </a:lnTo>
                      <a:lnTo>
                        <a:pt x="104" y="237"/>
                      </a:lnTo>
                      <a:lnTo>
                        <a:pt x="107" y="235"/>
                      </a:lnTo>
                      <a:lnTo>
                        <a:pt x="111" y="235"/>
                      </a:lnTo>
                      <a:lnTo>
                        <a:pt x="114" y="235"/>
                      </a:lnTo>
                      <a:lnTo>
                        <a:pt x="116" y="237"/>
                      </a:lnTo>
                      <a:lnTo>
                        <a:pt x="173" y="291"/>
                      </a:lnTo>
                      <a:lnTo>
                        <a:pt x="279" y="291"/>
                      </a:lnTo>
                      <a:lnTo>
                        <a:pt x="204" y="216"/>
                      </a:lnTo>
                      <a:lnTo>
                        <a:pt x="203" y="216"/>
                      </a:lnTo>
                      <a:lnTo>
                        <a:pt x="124" y="215"/>
                      </a:lnTo>
                      <a:lnTo>
                        <a:pt x="121" y="214"/>
                      </a:lnTo>
                      <a:lnTo>
                        <a:pt x="119" y="212"/>
                      </a:lnTo>
                      <a:lnTo>
                        <a:pt x="118" y="210"/>
                      </a:lnTo>
                      <a:lnTo>
                        <a:pt x="118" y="207"/>
                      </a:lnTo>
                      <a:lnTo>
                        <a:pt x="118" y="203"/>
                      </a:lnTo>
                      <a:lnTo>
                        <a:pt x="119" y="201"/>
                      </a:lnTo>
                      <a:lnTo>
                        <a:pt x="121" y="199"/>
                      </a:lnTo>
                      <a:lnTo>
                        <a:pt x="125" y="199"/>
                      </a:lnTo>
                      <a:lnTo>
                        <a:pt x="188" y="201"/>
                      </a:lnTo>
                      <a:lnTo>
                        <a:pt x="152" y="164"/>
                      </a:lnTo>
                      <a:lnTo>
                        <a:pt x="152" y="164"/>
                      </a:lnTo>
                      <a:lnTo>
                        <a:pt x="150" y="164"/>
                      </a:lnTo>
                      <a:lnTo>
                        <a:pt x="91" y="161"/>
                      </a:lnTo>
                      <a:lnTo>
                        <a:pt x="89" y="160"/>
                      </a:lnTo>
                      <a:lnTo>
                        <a:pt x="86" y="159"/>
                      </a:lnTo>
                      <a:lnTo>
                        <a:pt x="85" y="156"/>
                      </a:lnTo>
                      <a:lnTo>
                        <a:pt x="85" y="152"/>
                      </a:lnTo>
                      <a:lnTo>
                        <a:pt x="85" y="150"/>
                      </a:lnTo>
                      <a:lnTo>
                        <a:pt x="86" y="147"/>
                      </a:lnTo>
                      <a:lnTo>
                        <a:pt x="89" y="146"/>
                      </a:lnTo>
                      <a:lnTo>
                        <a:pt x="93" y="146"/>
                      </a:lnTo>
                      <a:lnTo>
                        <a:pt x="135" y="147"/>
                      </a:lnTo>
                      <a:lnTo>
                        <a:pt x="86" y="99"/>
                      </a:lnTo>
                      <a:lnTo>
                        <a:pt x="85" y="96"/>
                      </a:lnTo>
                      <a:lnTo>
                        <a:pt x="84" y="93"/>
                      </a:lnTo>
                      <a:lnTo>
                        <a:pt x="85" y="91"/>
                      </a:lnTo>
                      <a:lnTo>
                        <a:pt x="86" y="88"/>
                      </a:lnTo>
                      <a:lnTo>
                        <a:pt x="89" y="85"/>
                      </a:lnTo>
                      <a:lnTo>
                        <a:pt x="91" y="85"/>
                      </a:lnTo>
                      <a:lnTo>
                        <a:pt x="94" y="85"/>
                      </a:lnTo>
                      <a:lnTo>
                        <a:pt x="97" y="88"/>
                      </a:lnTo>
                      <a:lnTo>
                        <a:pt x="145" y="135"/>
                      </a:lnTo>
                      <a:lnTo>
                        <a:pt x="144" y="95"/>
                      </a:lnTo>
                      <a:lnTo>
                        <a:pt x="144" y="92"/>
                      </a:lnTo>
                      <a:lnTo>
                        <a:pt x="145" y="89"/>
                      </a:lnTo>
                      <a:lnTo>
                        <a:pt x="148" y="87"/>
                      </a:lnTo>
                      <a:lnTo>
                        <a:pt x="150" y="87"/>
                      </a:lnTo>
                      <a:lnTo>
                        <a:pt x="153" y="87"/>
                      </a:lnTo>
                      <a:lnTo>
                        <a:pt x="156" y="88"/>
                      </a:lnTo>
                      <a:lnTo>
                        <a:pt x="158" y="91"/>
                      </a:lnTo>
                      <a:lnTo>
                        <a:pt x="158" y="93"/>
                      </a:lnTo>
                      <a:lnTo>
                        <a:pt x="161" y="152"/>
                      </a:lnTo>
                      <a:lnTo>
                        <a:pt x="199" y="189"/>
                      </a:lnTo>
                      <a:lnTo>
                        <a:pt x="197" y="127"/>
                      </a:lnTo>
                      <a:lnTo>
                        <a:pt x="197" y="125"/>
                      </a:lnTo>
                      <a:lnTo>
                        <a:pt x="199" y="122"/>
                      </a:lnTo>
                      <a:lnTo>
                        <a:pt x="201" y="120"/>
                      </a:lnTo>
                      <a:lnTo>
                        <a:pt x="204" y="120"/>
                      </a:lnTo>
                      <a:lnTo>
                        <a:pt x="208" y="120"/>
                      </a:lnTo>
                      <a:lnTo>
                        <a:pt x="209" y="122"/>
                      </a:lnTo>
                      <a:lnTo>
                        <a:pt x="212" y="123"/>
                      </a:lnTo>
                      <a:lnTo>
                        <a:pt x="212" y="127"/>
                      </a:lnTo>
                      <a:lnTo>
                        <a:pt x="214" y="205"/>
                      </a:lnTo>
                      <a:lnTo>
                        <a:pt x="289" y="279"/>
                      </a:lnTo>
                      <a:lnTo>
                        <a:pt x="289" y="175"/>
                      </a:lnTo>
                      <a:lnTo>
                        <a:pt x="289" y="175"/>
                      </a:lnTo>
                      <a:lnTo>
                        <a:pt x="234" y="117"/>
                      </a:lnTo>
                      <a:lnTo>
                        <a:pt x="233" y="114"/>
                      </a:lnTo>
                      <a:lnTo>
                        <a:pt x="231" y="112"/>
                      </a:lnTo>
                      <a:lnTo>
                        <a:pt x="233" y="109"/>
                      </a:lnTo>
                      <a:lnTo>
                        <a:pt x="234" y="106"/>
                      </a:lnTo>
                      <a:lnTo>
                        <a:pt x="237" y="105"/>
                      </a:lnTo>
                      <a:lnTo>
                        <a:pt x="239" y="104"/>
                      </a:lnTo>
                      <a:lnTo>
                        <a:pt x="243" y="105"/>
                      </a:lnTo>
                      <a:lnTo>
                        <a:pt x="245" y="106"/>
                      </a:lnTo>
                      <a:lnTo>
                        <a:pt x="289" y="152"/>
                      </a:lnTo>
                      <a:lnTo>
                        <a:pt x="289" y="100"/>
                      </a:lnTo>
                      <a:lnTo>
                        <a:pt x="289" y="100"/>
                      </a:lnTo>
                      <a:lnTo>
                        <a:pt x="248" y="55"/>
                      </a:lnTo>
                      <a:lnTo>
                        <a:pt x="247" y="53"/>
                      </a:lnTo>
                      <a:lnTo>
                        <a:pt x="247" y="50"/>
                      </a:lnTo>
                      <a:lnTo>
                        <a:pt x="247" y="48"/>
                      </a:lnTo>
                      <a:lnTo>
                        <a:pt x="250" y="45"/>
                      </a:lnTo>
                      <a:lnTo>
                        <a:pt x="252" y="44"/>
                      </a:lnTo>
                      <a:lnTo>
                        <a:pt x="255" y="44"/>
                      </a:lnTo>
                      <a:lnTo>
                        <a:pt x="258" y="44"/>
                      </a:lnTo>
                      <a:lnTo>
                        <a:pt x="260" y="46"/>
                      </a:lnTo>
                      <a:lnTo>
                        <a:pt x="289" y="78"/>
                      </a:lnTo>
                      <a:lnTo>
                        <a:pt x="289" y="8"/>
                      </a:lnTo>
                      <a:lnTo>
                        <a:pt x="289" y="6"/>
                      </a:lnTo>
                      <a:lnTo>
                        <a:pt x="292" y="3"/>
                      </a:lnTo>
                      <a:lnTo>
                        <a:pt x="293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5" name="Freeform 176"/>
                <p:cNvSpPr>
                  <a:spLocks/>
                </p:cNvSpPr>
                <p:nvPr/>
              </p:nvSpPr>
              <p:spPr bwMode="auto">
                <a:xfrm>
                  <a:off x="5181601" y="4186238"/>
                  <a:ext cx="42863" cy="42863"/>
                </a:xfrm>
                <a:custGeom>
                  <a:avLst/>
                  <a:gdLst>
                    <a:gd name="T0" fmla="*/ 14 w 27"/>
                    <a:gd name="T1" fmla="*/ 0 h 27"/>
                    <a:gd name="T2" fmla="*/ 18 w 27"/>
                    <a:gd name="T3" fmla="*/ 0 h 27"/>
                    <a:gd name="T4" fmla="*/ 22 w 27"/>
                    <a:gd name="T5" fmla="*/ 2 h 27"/>
                    <a:gd name="T6" fmla="*/ 25 w 27"/>
                    <a:gd name="T7" fmla="*/ 5 h 27"/>
                    <a:gd name="T8" fmla="*/ 27 w 27"/>
                    <a:gd name="T9" fmla="*/ 9 h 27"/>
                    <a:gd name="T10" fmla="*/ 27 w 27"/>
                    <a:gd name="T11" fmla="*/ 13 h 27"/>
                    <a:gd name="T12" fmla="*/ 27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4 h 27"/>
                    <a:gd name="T18" fmla="*/ 18 w 27"/>
                    <a:gd name="T19" fmla="*/ 26 h 27"/>
                    <a:gd name="T20" fmla="*/ 14 w 27"/>
                    <a:gd name="T21" fmla="*/ 27 h 27"/>
                    <a:gd name="T22" fmla="*/ 9 w 27"/>
                    <a:gd name="T23" fmla="*/ 26 h 27"/>
                    <a:gd name="T24" fmla="*/ 7 w 27"/>
                    <a:gd name="T25" fmla="*/ 24 h 27"/>
                    <a:gd name="T26" fmla="*/ 3 w 27"/>
                    <a:gd name="T27" fmla="*/ 22 h 27"/>
                    <a:gd name="T28" fmla="*/ 1 w 27"/>
                    <a:gd name="T29" fmla="*/ 18 h 27"/>
                    <a:gd name="T30" fmla="*/ 0 w 27"/>
                    <a:gd name="T31" fmla="*/ 13 h 27"/>
                    <a:gd name="T32" fmla="*/ 1 w 27"/>
                    <a:gd name="T33" fmla="*/ 9 h 27"/>
                    <a:gd name="T34" fmla="*/ 3 w 27"/>
                    <a:gd name="T35" fmla="*/ 5 h 27"/>
                    <a:gd name="T36" fmla="*/ 7 w 27"/>
                    <a:gd name="T37" fmla="*/ 2 h 27"/>
                    <a:gd name="T38" fmla="*/ 9 w 27"/>
                    <a:gd name="T39" fmla="*/ 0 h 27"/>
                    <a:gd name="T40" fmla="*/ 14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4" y="0"/>
                      </a:moveTo>
                      <a:lnTo>
                        <a:pt x="18" y="0"/>
                      </a:lnTo>
                      <a:lnTo>
                        <a:pt x="22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2" y="24"/>
                      </a:lnTo>
                      <a:lnTo>
                        <a:pt x="18" y="26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7" y="24"/>
                      </a:lnTo>
                      <a:lnTo>
                        <a:pt x="3" y="22"/>
                      </a:lnTo>
                      <a:lnTo>
                        <a:pt x="1" y="18"/>
                      </a:lnTo>
                      <a:lnTo>
                        <a:pt x="0" y="13"/>
                      </a:lnTo>
                      <a:lnTo>
                        <a:pt x="1" y="9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9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6" name="Freeform 177"/>
                <p:cNvSpPr>
                  <a:spLocks/>
                </p:cNvSpPr>
                <p:nvPr/>
              </p:nvSpPr>
              <p:spPr bwMode="auto">
                <a:xfrm>
                  <a:off x="5322888" y="4194175"/>
                  <a:ext cx="44450" cy="42863"/>
                </a:xfrm>
                <a:custGeom>
                  <a:avLst/>
                  <a:gdLst>
                    <a:gd name="T0" fmla="*/ 13 w 28"/>
                    <a:gd name="T1" fmla="*/ 0 h 27"/>
                    <a:gd name="T2" fmla="*/ 18 w 28"/>
                    <a:gd name="T3" fmla="*/ 0 h 27"/>
                    <a:gd name="T4" fmla="*/ 21 w 28"/>
                    <a:gd name="T5" fmla="*/ 2 h 27"/>
                    <a:gd name="T6" fmla="*/ 25 w 28"/>
                    <a:gd name="T7" fmla="*/ 5 h 27"/>
                    <a:gd name="T8" fmla="*/ 26 w 28"/>
                    <a:gd name="T9" fmla="*/ 9 h 27"/>
                    <a:gd name="T10" fmla="*/ 28 w 28"/>
                    <a:gd name="T11" fmla="*/ 13 h 27"/>
                    <a:gd name="T12" fmla="*/ 26 w 28"/>
                    <a:gd name="T13" fmla="*/ 18 h 27"/>
                    <a:gd name="T14" fmla="*/ 25 w 28"/>
                    <a:gd name="T15" fmla="*/ 21 h 27"/>
                    <a:gd name="T16" fmla="*/ 21 w 28"/>
                    <a:gd name="T17" fmla="*/ 25 h 27"/>
                    <a:gd name="T18" fmla="*/ 18 w 28"/>
                    <a:gd name="T19" fmla="*/ 26 h 27"/>
                    <a:gd name="T20" fmla="*/ 13 w 28"/>
                    <a:gd name="T21" fmla="*/ 27 h 27"/>
                    <a:gd name="T22" fmla="*/ 9 w 28"/>
                    <a:gd name="T23" fmla="*/ 26 h 27"/>
                    <a:gd name="T24" fmla="*/ 5 w 28"/>
                    <a:gd name="T25" fmla="*/ 25 h 27"/>
                    <a:gd name="T26" fmla="*/ 3 w 28"/>
                    <a:gd name="T27" fmla="*/ 21 h 27"/>
                    <a:gd name="T28" fmla="*/ 0 w 28"/>
                    <a:gd name="T29" fmla="*/ 18 h 27"/>
                    <a:gd name="T30" fmla="*/ 0 w 28"/>
                    <a:gd name="T31" fmla="*/ 13 h 27"/>
                    <a:gd name="T32" fmla="*/ 0 w 28"/>
                    <a:gd name="T33" fmla="*/ 9 h 27"/>
                    <a:gd name="T34" fmla="*/ 3 w 28"/>
                    <a:gd name="T35" fmla="*/ 5 h 27"/>
                    <a:gd name="T36" fmla="*/ 5 w 28"/>
                    <a:gd name="T37" fmla="*/ 2 h 27"/>
                    <a:gd name="T38" fmla="*/ 9 w 28"/>
                    <a:gd name="T39" fmla="*/ 0 h 27"/>
                    <a:gd name="T40" fmla="*/ 13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1" y="2"/>
                      </a:lnTo>
                      <a:lnTo>
                        <a:pt x="25" y="5"/>
                      </a:lnTo>
                      <a:lnTo>
                        <a:pt x="26" y="9"/>
                      </a:lnTo>
                      <a:lnTo>
                        <a:pt x="28" y="13"/>
                      </a:lnTo>
                      <a:lnTo>
                        <a:pt x="26" y="18"/>
                      </a:lnTo>
                      <a:lnTo>
                        <a:pt x="25" y="21"/>
                      </a:lnTo>
                      <a:lnTo>
                        <a:pt x="21" y="25"/>
                      </a:lnTo>
                      <a:lnTo>
                        <a:pt x="18" y="26"/>
                      </a:lnTo>
                      <a:lnTo>
                        <a:pt x="13" y="27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3" y="21"/>
                      </a:lnTo>
                      <a:lnTo>
                        <a:pt x="0" y="18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3" y="5"/>
                      </a:lnTo>
                      <a:lnTo>
                        <a:pt x="5" y="2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7" name="Freeform 178"/>
                <p:cNvSpPr>
                  <a:spLocks/>
                </p:cNvSpPr>
                <p:nvPr/>
              </p:nvSpPr>
              <p:spPr bwMode="auto">
                <a:xfrm>
                  <a:off x="5426076" y="42894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3 h 27"/>
                    <a:gd name="T6" fmla="*/ 25 w 28"/>
                    <a:gd name="T7" fmla="*/ 7 h 27"/>
                    <a:gd name="T8" fmla="*/ 28 w 28"/>
                    <a:gd name="T9" fmla="*/ 9 h 27"/>
                    <a:gd name="T10" fmla="*/ 28 w 28"/>
                    <a:gd name="T11" fmla="*/ 14 h 27"/>
                    <a:gd name="T12" fmla="*/ 28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5 h 27"/>
                    <a:gd name="T18" fmla="*/ 19 w 28"/>
                    <a:gd name="T19" fmla="*/ 27 h 27"/>
                    <a:gd name="T20" fmla="*/ 15 w 28"/>
                    <a:gd name="T21" fmla="*/ 27 h 27"/>
                    <a:gd name="T22" fmla="*/ 10 w 28"/>
                    <a:gd name="T23" fmla="*/ 27 h 27"/>
                    <a:gd name="T24" fmla="*/ 6 w 28"/>
                    <a:gd name="T25" fmla="*/ 25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4 h 27"/>
                    <a:gd name="T32" fmla="*/ 2 w 28"/>
                    <a:gd name="T33" fmla="*/ 9 h 27"/>
                    <a:gd name="T34" fmla="*/ 3 w 28"/>
                    <a:gd name="T35" fmla="*/ 7 h 27"/>
                    <a:gd name="T36" fmla="*/ 6 w 28"/>
                    <a:gd name="T37" fmla="*/ 3 h 27"/>
                    <a:gd name="T38" fmla="*/ 10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9"/>
                      </a:lnTo>
                      <a:lnTo>
                        <a:pt x="28" y="14"/>
                      </a:lnTo>
                      <a:lnTo>
                        <a:pt x="28" y="18"/>
                      </a:lnTo>
                      <a:lnTo>
                        <a:pt x="25" y="22"/>
                      </a:lnTo>
                      <a:lnTo>
                        <a:pt x="23" y="25"/>
                      </a:lnTo>
                      <a:lnTo>
                        <a:pt x="19" y="27"/>
                      </a:lnTo>
                      <a:lnTo>
                        <a:pt x="15" y="27"/>
                      </a:lnTo>
                      <a:lnTo>
                        <a:pt x="10" y="27"/>
                      </a:lnTo>
                      <a:lnTo>
                        <a:pt x="6" y="25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6" y="3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8" name="Freeform 179"/>
                <p:cNvSpPr>
                  <a:spLocks/>
                </p:cNvSpPr>
                <p:nvPr/>
              </p:nvSpPr>
              <p:spPr bwMode="auto">
                <a:xfrm>
                  <a:off x="5438776" y="44418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2 h 27"/>
                    <a:gd name="T6" fmla="*/ 25 w 28"/>
                    <a:gd name="T7" fmla="*/ 5 h 27"/>
                    <a:gd name="T8" fmla="*/ 27 w 28"/>
                    <a:gd name="T9" fmla="*/ 9 h 27"/>
                    <a:gd name="T10" fmla="*/ 28 w 28"/>
                    <a:gd name="T11" fmla="*/ 13 h 27"/>
                    <a:gd name="T12" fmla="*/ 27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4 h 27"/>
                    <a:gd name="T18" fmla="*/ 19 w 28"/>
                    <a:gd name="T19" fmla="*/ 26 h 27"/>
                    <a:gd name="T20" fmla="*/ 15 w 28"/>
                    <a:gd name="T21" fmla="*/ 27 h 27"/>
                    <a:gd name="T22" fmla="*/ 9 w 28"/>
                    <a:gd name="T23" fmla="*/ 26 h 27"/>
                    <a:gd name="T24" fmla="*/ 6 w 28"/>
                    <a:gd name="T25" fmla="*/ 24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3 h 27"/>
                    <a:gd name="T32" fmla="*/ 2 w 28"/>
                    <a:gd name="T33" fmla="*/ 9 h 27"/>
                    <a:gd name="T34" fmla="*/ 3 w 28"/>
                    <a:gd name="T35" fmla="*/ 5 h 27"/>
                    <a:gd name="T36" fmla="*/ 6 w 28"/>
                    <a:gd name="T37" fmla="*/ 2 h 27"/>
                    <a:gd name="T38" fmla="*/ 9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8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3" y="24"/>
                      </a:lnTo>
                      <a:lnTo>
                        <a:pt x="19" y="26"/>
                      </a:lnTo>
                      <a:lnTo>
                        <a:pt x="15" y="27"/>
                      </a:lnTo>
                      <a:lnTo>
                        <a:pt x="9" y="26"/>
                      </a:lnTo>
                      <a:lnTo>
                        <a:pt x="6" y="24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3" y="5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9" name="Freeform 180"/>
                <p:cNvSpPr>
                  <a:spLocks/>
                </p:cNvSpPr>
                <p:nvPr/>
              </p:nvSpPr>
              <p:spPr bwMode="auto">
                <a:xfrm>
                  <a:off x="5327651" y="4533900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7 w 27"/>
                    <a:gd name="T3" fmla="*/ 2 h 28"/>
                    <a:gd name="T4" fmla="*/ 21 w 27"/>
                    <a:gd name="T5" fmla="*/ 3 h 28"/>
                    <a:gd name="T6" fmla="*/ 25 w 27"/>
                    <a:gd name="T7" fmla="*/ 6 h 28"/>
                    <a:gd name="T8" fmla="*/ 26 w 27"/>
                    <a:gd name="T9" fmla="*/ 10 h 28"/>
                    <a:gd name="T10" fmla="*/ 27 w 27"/>
                    <a:gd name="T11" fmla="*/ 15 h 28"/>
                    <a:gd name="T12" fmla="*/ 26 w 27"/>
                    <a:gd name="T13" fmla="*/ 19 h 28"/>
                    <a:gd name="T14" fmla="*/ 25 w 27"/>
                    <a:gd name="T15" fmla="*/ 23 h 28"/>
                    <a:gd name="T16" fmla="*/ 21 w 27"/>
                    <a:gd name="T17" fmla="*/ 25 h 28"/>
                    <a:gd name="T18" fmla="*/ 17 w 27"/>
                    <a:gd name="T19" fmla="*/ 28 h 28"/>
                    <a:gd name="T20" fmla="*/ 13 w 27"/>
                    <a:gd name="T21" fmla="*/ 28 h 28"/>
                    <a:gd name="T22" fmla="*/ 9 w 27"/>
                    <a:gd name="T23" fmla="*/ 28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5 h 28"/>
                    <a:gd name="T32" fmla="*/ 0 w 27"/>
                    <a:gd name="T33" fmla="*/ 10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2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7" y="2"/>
                      </a:lnTo>
                      <a:lnTo>
                        <a:pt x="21" y="3"/>
                      </a:lnTo>
                      <a:lnTo>
                        <a:pt x="25" y="6"/>
                      </a:lnTo>
                      <a:lnTo>
                        <a:pt x="26" y="10"/>
                      </a:lnTo>
                      <a:lnTo>
                        <a:pt x="27" y="15"/>
                      </a:lnTo>
                      <a:lnTo>
                        <a:pt x="26" y="19"/>
                      </a:lnTo>
                      <a:lnTo>
                        <a:pt x="25" y="23"/>
                      </a:lnTo>
                      <a:lnTo>
                        <a:pt x="21" y="25"/>
                      </a:lnTo>
                      <a:lnTo>
                        <a:pt x="17" y="28"/>
                      </a:lnTo>
                      <a:lnTo>
                        <a:pt x="13" y="28"/>
                      </a:lnTo>
                      <a:lnTo>
                        <a:pt x="9" y="28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30" name="Freeform 181"/>
                <p:cNvSpPr>
                  <a:spLocks/>
                </p:cNvSpPr>
                <p:nvPr/>
              </p:nvSpPr>
              <p:spPr bwMode="auto">
                <a:xfrm>
                  <a:off x="5176838" y="4540250"/>
                  <a:ext cx="44450" cy="44450"/>
                </a:xfrm>
                <a:custGeom>
                  <a:avLst/>
                  <a:gdLst>
                    <a:gd name="T0" fmla="*/ 15 w 28"/>
                    <a:gd name="T1" fmla="*/ 0 h 28"/>
                    <a:gd name="T2" fmla="*/ 19 w 28"/>
                    <a:gd name="T3" fmla="*/ 2 h 28"/>
                    <a:gd name="T4" fmla="*/ 23 w 28"/>
                    <a:gd name="T5" fmla="*/ 3 h 28"/>
                    <a:gd name="T6" fmla="*/ 25 w 28"/>
                    <a:gd name="T7" fmla="*/ 7 h 28"/>
                    <a:gd name="T8" fmla="*/ 28 w 28"/>
                    <a:gd name="T9" fmla="*/ 11 h 28"/>
                    <a:gd name="T10" fmla="*/ 28 w 28"/>
                    <a:gd name="T11" fmla="*/ 15 h 28"/>
                    <a:gd name="T12" fmla="*/ 28 w 28"/>
                    <a:gd name="T13" fmla="*/ 19 h 28"/>
                    <a:gd name="T14" fmla="*/ 25 w 28"/>
                    <a:gd name="T15" fmla="*/ 23 h 28"/>
                    <a:gd name="T16" fmla="*/ 23 w 28"/>
                    <a:gd name="T17" fmla="*/ 25 h 28"/>
                    <a:gd name="T18" fmla="*/ 19 w 28"/>
                    <a:gd name="T19" fmla="*/ 28 h 28"/>
                    <a:gd name="T20" fmla="*/ 15 w 28"/>
                    <a:gd name="T21" fmla="*/ 28 h 28"/>
                    <a:gd name="T22" fmla="*/ 10 w 28"/>
                    <a:gd name="T23" fmla="*/ 28 h 28"/>
                    <a:gd name="T24" fmla="*/ 7 w 28"/>
                    <a:gd name="T25" fmla="*/ 25 h 28"/>
                    <a:gd name="T26" fmla="*/ 3 w 28"/>
                    <a:gd name="T27" fmla="*/ 23 h 28"/>
                    <a:gd name="T28" fmla="*/ 2 w 28"/>
                    <a:gd name="T29" fmla="*/ 19 h 28"/>
                    <a:gd name="T30" fmla="*/ 0 w 28"/>
                    <a:gd name="T31" fmla="*/ 15 h 28"/>
                    <a:gd name="T32" fmla="*/ 2 w 28"/>
                    <a:gd name="T33" fmla="*/ 11 h 28"/>
                    <a:gd name="T34" fmla="*/ 3 w 28"/>
                    <a:gd name="T35" fmla="*/ 7 h 28"/>
                    <a:gd name="T36" fmla="*/ 7 w 28"/>
                    <a:gd name="T37" fmla="*/ 3 h 28"/>
                    <a:gd name="T38" fmla="*/ 10 w 28"/>
                    <a:gd name="T39" fmla="*/ 2 h 28"/>
                    <a:gd name="T40" fmla="*/ 15 w 28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8">
                      <a:moveTo>
                        <a:pt x="15" y="0"/>
                      </a:moveTo>
                      <a:lnTo>
                        <a:pt x="19" y="2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11"/>
                      </a:lnTo>
                      <a:lnTo>
                        <a:pt x="28" y="15"/>
                      </a:lnTo>
                      <a:lnTo>
                        <a:pt x="28" y="19"/>
                      </a:lnTo>
                      <a:lnTo>
                        <a:pt x="25" y="23"/>
                      </a:lnTo>
                      <a:lnTo>
                        <a:pt x="23" y="25"/>
                      </a:lnTo>
                      <a:lnTo>
                        <a:pt x="19" y="28"/>
                      </a:lnTo>
                      <a:lnTo>
                        <a:pt x="15" y="28"/>
                      </a:lnTo>
                      <a:lnTo>
                        <a:pt x="10" y="28"/>
                      </a:lnTo>
                      <a:lnTo>
                        <a:pt x="7" y="25"/>
                      </a:lnTo>
                      <a:lnTo>
                        <a:pt x="3" y="23"/>
                      </a:lnTo>
                      <a:lnTo>
                        <a:pt x="2" y="19"/>
                      </a:lnTo>
                      <a:lnTo>
                        <a:pt x="0" y="15"/>
                      </a:lnTo>
                      <a:lnTo>
                        <a:pt x="2" y="11"/>
                      </a:lnTo>
                      <a:lnTo>
                        <a:pt x="3" y="7"/>
                      </a:lnTo>
                      <a:lnTo>
                        <a:pt x="7" y="3"/>
                      </a:lnTo>
                      <a:lnTo>
                        <a:pt x="10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36" name="Freeform 182"/>
                <p:cNvSpPr>
                  <a:spLocks/>
                </p:cNvSpPr>
                <p:nvPr/>
              </p:nvSpPr>
              <p:spPr bwMode="auto">
                <a:xfrm>
                  <a:off x="5073651" y="4430713"/>
                  <a:ext cx="42863" cy="42863"/>
                </a:xfrm>
                <a:custGeom>
                  <a:avLst/>
                  <a:gdLst>
                    <a:gd name="T0" fmla="*/ 13 w 27"/>
                    <a:gd name="T1" fmla="*/ 0 h 27"/>
                    <a:gd name="T2" fmla="*/ 18 w 27"/>
                    <a:gd name="T3" fmla="*/ 1 h 27"/>
                    <a:gd name="T4" fmla="*/ 22 w 27"/>
                    <a:gd name="T5" fmla="*/ 3 h 27"/>
                    <a:gd name="T6" fmla="*/ 25 w 27"/>
                    <a:gd name="T7" fmla="*/ 7 h 27"/>
                    <a:gd name="T8" fmla="*/ 26 w 27"/>
                    <a:gd name="T9" fmla="*/ 10 h 27"/>
                    <a:gd name="T10" fmla="*/ 27 w 27"/>
                    <a:gd name="T11" fmla="*/ 14 h 27"/>
                    <a:gd name="T12" fmla="*/ 26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5 h 27"/>
                    <a:gd name="T18" fmla="*/ 18 w 27"/>
                    <a:gd name="T19" fmla="*/ 27 h 27"/>
                    <a:gd name="T20" fmla="*/ 13 w 27"/>
                    <a:gd name="T21" fmla="*/ 27 h 27"/>
                    <a:gd name="T22" fmla="*/ 9 w 27"/>
                    <a:gd name="T23" fmla="*/ 27 h 27"/>
                    <a:gd name="T24" fmla="*/ 5 w 27"/>
                    <a:gd name="T25" fmla="*/ 25 h 27"/>
                    <a:gd name="T26" fmla="*/ 3 w 27"/>
                    <a:gd name="T27" fmla="*/ 22 h 27"/>
                    <a:gd name="T28" fmla="*/ 0 w 27"/>
                    <a:gd name="T29" fmla="*/ 18 h 27"/>
                    <a:gd name="T30" fmla="*/ 0 w 27"/>
                    <a:gd name="T31" fmla="*/ 14 h 27"/>
                    <a:gd name="T32" fmla="*/ 0 w 27"/>
                    <a:gd name="T33" fmla="*/ 10 h 27"/>
                    <a:gd name="T34" fmla="*/ 3 w 27"/>
                    <a:gd name="T35" fmla="*/ 7 h 27"/>
                    <a:gd name="T36" fmla="*/ 5 w 27"/>
                    <a:gd name="T37" fmla="*/ 3 h 27"/>
                    <a:gd name="T38" fmla="*/ 9 w 27"/>
                    <a:gd name="T39" fmla="*/ 1 h 27"/>
                    <a:gd name="T40" fmla="*/ 13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3" y="0"/>
                      </a:moveTo>
                      <a:lnTo>
                        <a:pt x="18" y="1"/>
                      </a:lnTo>
                      <a:lnTo>
                        <a:pt x="22" y="3"/>
                      </a:lnTo>
                      <a:lnTo>
                        <a:pt x="25" y="7"/>
                      </a:lnTo>
                      <a:lnTo>
                        <a:pt x="26" y="10"/>
                      </a:lnTo>
                      <a:lnTo>
                        <a:pt x="27" y="14"/>
                      </a:lnTo>
                      <a:lnTo>
                        <a:pt x="26" y="18"/>
                      </a:lnTo>
                      <a:lnTo>
                        <a:pt x="25" y="22"/>
                      </a:lnTo>
                      <a:lnTo>
                        <a:pt x="22" y="25"/>
                      </a:lnTo>
                      <a:lnTo>
                        <a:pt x="18" y="27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5" y="25"/>
                      </a:lnTo>
                      <a:lnTo>
                        <a:pt x="3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5" y="3"/>
                      </a:lnTo>
                      <a:lnTo>
                        <a:pt x="9" y="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37" name="Freeform 183"/>
                <p:cNvSpPr>
                  <a:spLocks/>
                </p:cNvSpPr>
                <p:nvPr/>
              </p:nvSpPr>
              <p:spPr bwMode="auto">
                <a:xfrm>
                  <a:off x="5078413" y="4291013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8 w 27"/>
                    <a:gd name="T3" fmla="*/ 0 h 28"/>
                    <a:gd name="T4" fmla="*/ 20 w 27"/>
                    <a:gd name="T5" fmla="*/ 3 h 28"/>
                    <a:gd name="T6" fmla="*/ 24 w 27"/>
                    <a:gd name="T7" fmla="*/ 6 h 28"/>
                    <a:gd name="T8" fmla="*/ 26 w 27"/>
                    <a:gd name="T9" fmla="*/ 9 h 28"/>
                    <a:gd name="T10" fmla="*/ 27 w 27"/>
                    <a:gd name="T11" fmla="*/ 13 h 28"/>
                    <a:gd name="T12" fmla="*/ 26 w 27"/>
                    <a:gd name="T13" fmla="*/ 19 h 28"/>
                    <a:gd name="T14" fmla="*/ 24 w 27"/>
                    <a:gd name="T15" fmla="*/ 23 h 28"/>
                    <a:gd name="T16" fmla="*/ 20 w 27"/>
                    <a:gd name="T17" fmla="*/ 25 h 28"/>
                    <a:gd name="T18" fmla="*/ 18 w 27"/>
                    <a:gd name="T19" fmla="*/ 26 h 28"/>
                    <a:gd name="T20" fmla="*/ 13 w 27"/>
                    <a:gd name="T21" fmla="*/ 28 h 28"/>
                    <a:gd name="T22" fmla="*/ 9 w 27"/>
                    <a:gd name="T23" fmla="*/ 26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3 h 28"/>
                    <a:gd name="T32" fmla="*/ 0 w 27"/>
                    <a:gd name="T33" fmla="*/ 9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0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9"/>
                      </a:lnTo>
                      <a:lnTo>
                        <a:pt x="27" y="13"/>
                      </a:lnTo>
                      <a:lnTo>
                        <a:pt x="26" y="19"/>
                      </a:lnTo>
                      <a:lnTo>
                        <a:pt x="24" y="23"/>
                      </a:lnTo>
                      <a:lnTo>
                        <a:pt x="20" y="25"/>
                      </a:lnTo>
                      <a:lnTo>
                        <a:pt x="18" y="26"/>
                      </a:lnTo>
                      <a:lnTo>
                        <a:pt x="13" y="28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695" name="Groep 694"/>
              <p:cNvGrpSpPr/>
              <p:nvPr/>
            </p:nvGrpSpPr>
            <p:grpSpPr>
              <a:xfrm rot="19200000">
                <a:off x="408651" y="6510248"/>
                <a:ext cx="1101820" cy="1398887"/>
                <a:chOff x="6316663" y="423863"/>
                <a:chExt cx="1112838" cy="1412875"/>
              </a:xfrm>
            </p:grpSpPr>
            <p:sp>
              <p:nvSpPr>
                <p:cNvPr id="713" name="Freeform 78"/>
                <p:cNvSpPr>
                  <a:spLocks/>
                </p:cNvSpPr>
                <p:nvPr/>
              </p:nvSpPr>
              <p:spPr bwMode="auto">
                <a:xfrm>
                  <a:off x="6316663" y="423863"/>
                  <a:ext cx="1112838" cy="1412875"/>
                </a:xfrm>
                <a:custGeom>
                  <a:avLst/>
                  <a:gdLst>
                    <a:gd name="T0" fmla="*/ 412 w 701"/>
                    <a:gd name="T1" fmla="*/ 13 h 890"/>
                    <a:gd name="T2" fmla="*/ 483 w 701"/>
                    <a:gd name="T3" fmla="*/ 71 h 890"/>
                    <a:gd name="T4" fmla="*/ 509 w 701"/>
                    <a:gd name="T5" fmla="*/ 158 h 890"/>
                    <a:gd name="T6" fmla="*/ 489 w 701"/>
                    <a:gd name="T7" fmla="*/ 236 h 890"/>
                    <a:gd name="T8" fmla="*/ 464 w 701"/>
                    <a:gd name="T9" fmla="*/ 285 h 890"/>
                    <a:gd name="T10" fmla="*/ 464 w 701"/>
                    <a:gd name="T11" fmla="*/ 305 h 890"/>
                    <a:gd name="T12" fmla="*/ 521 w 701"/>
                    <a:gd name="T13" fmla="*/ 270 h 890"/>
                    <a:gd name="T14" fmla="*/ 598 w 701"/>
                    <a:gd name="T15" fmla="*/ 228 h 890"/>
                    <a:gd name="T16" fmla="*/ 661 w 701"/>
                    <a:gd name="T17" fmla="*/ 232 h 890"/>
                    <a:gd name="T18" fmla="*/ 699 w 701"/>
                    <a:gd name="T19" fmla="*/ 279 h 890"/>
                    <a:gd name="T20" fmla="*/ 690 w 701"/>
                    <a:gd name="T21" fmla="*/ 342 h 890"/>
                    <a:gd name="T22" fmla="*/ 635 w 701"/>
                    <a:gd name="T23" fmla="*/ 399 h 890"/>
                    <a:gd name="T24" fmla="*/ 574 w 701"/>
                    <a:gd name="T25" fmla="*/ 448 h 890"/>
                    <a:gd name="T26" fmla="*/ 530 w 701"/>
                    <a:gd name="T27" fmla="*/ 496 h 890"/>
                    <a:gd name="T28" fmla="*/ 516 w 701"/>
                    <a:gd name="T29" fmla="*/ 572 h 890"/>
                    <a:gd name="T30" fmla="*/ 534 w 701"/>
                    <a:gd name="T31" fmla="*/ 636 h 890"/>
                    <a:gd name="T32" fmla="*/ 599 w 701"/>
                    <a:gd name="T33" fmla="*/ 700 h 890"/>
                    <a:gd name="T34" fmla="*/ 640 w 701"/>
                    <a:gd name="T35" fmla="*/ 727 h 890"/>
                    <a:gd name="T36" fmla="*/ 683 w 701"/>
                    <a:gd name="T37" fmla="*/ 771 h 890"/>
                    <a:gd name="T38" fmla="*/ 680 w 701"/>
                    <a:gd name="T39" fmla="*/ 831 h 890"/>
                    <a:gd name="T40" fmla="*/ 626 w 701"/>
                    <a:gd name="T41" fmla="*/ 880 h 890"/>
                    <a:gd name="T42" fmla="*/ 573 w 701"/>
                    <a:gd name="T43" fmla="*/ 890 h 890"/>
                    <a:gd name="T44" fmla="*/ 491 w 701"/>
                    <a:gd name="T45" fmla="*/ 869 h 890"/>
                    <a:gd name="T46" fmla="*/ 434 w 701"/>
                    <a:gd name="T47" fmla="*/ 817 h 890"/>
                    <a:gd name="T48" fmla="*/ 400 w 701"/>
                    <a:gd name="T49" fmla="*/ 758 h 890"/>
                    <a:gd name="T50" fmla="*/ 370 w 701"/>
                    <a:gd name="T51" fmla="*/ 714 h 890"/>
                    <a:gd name="T52" fmla="*/ 341 w 701"/>
                    <a:gd name="T53" fmla="*/ 706 h 890"/>
                    <a:gd name="T54" fmla="*/ 311 w 701"/>
                    <a:gd name="T55" fmla="*/ 741 h 890"/>
                    <a:gd name="T56" fmla="*/ 280 w 701"/>
                    <a:gd name="T57" fmla="*/ 796 h 890"/>
                    <a:gd name="T58" fmla="*/ 234 w 701"/>
                    <a:gd name="T59" fmla="*/ 854 h 890"/>
                    <a:gd name="T60" fmla="*/ 157 w 701"/>
                    <a:gd name="T61" fmla="*/ 888 h 890"/>
                    <a:gd name="T62" fmla="*/ 77 w 701"/>
                    <a:gd name="T63" fmla="*/ 880 h 890"/>
                    <a:gd name="T64" fmla="*/ 21 w 701"/>
                    <a:gd name="T65" fmla="*/ 831 h 890"/>
                    <a:gd name="T66" fmla="*/ 19 w 701"/>
                    <a:gd name="T67" fmla="*/ 771 h 890"/>
                    <a:gd name="T68" fmla="*/ 61 w 701"/>
                    <a:gd name="T69" fmla="*/ 727 h 890"/>
                    <a:gd name="T70" fmla="*/ 102 w 701"/>
                    <a:gd name="T71" fmla="*/ 700 h 890"/>
                    <a:gd name="T72" fmla="*/ 167 w 701"/>
                    <a:gd name="T73" fmla="*/ 636 h 890"/>
                    <a:gd name="T74" fmla="*/ 186 w 701"/>
                    <a:gd name="T75" fmla="*/ 572 h 890"/>
                    <a:gd name="T76" fmla="*/ 173 w 701"/>
                    <a:gd name="T77" fmla="*/ 496 h 890"/>
                    <a:gd name="T78" fmla="*/ 127 w 701"/>
                    <a:gd name="T79" fmla="*/ 448 h 890"/>
                    <a:gd name="T80" fmla="*/ 67 w 701"/>
                    <a:gd name="T81" fmla="*/ 399 h 890"/>
                    <a:gd name="T82" fmla="*/ 12 w 701"/>
                    <a:gd name="T83" fmla="*/ 342 h 890"/>
                    <a:gd name="T84" fmla="*/ 2 w 701"/>
                    <a:gd name="T85" fmla="*/ 279 h 890"/>
                    <a:gd name="T86" fmla="*/ 40 w 701"/>
                    <a:gd name="T87" fmla="*/ 232 h 890"/>
                    <a:gd name="T88" fmla="*/ 103 w 701"/>
                    <a:gd name="T89" fmla="*/ 228 h 890"/>
                    <a:gd name="T90" fmla="*/ 182 w 701"/>
                    <a:gd name="T91" fmla="*/ 270 h 890"/>
                    <a:gd name="T92" fmla="*/ 237 w 701"/>
                    <a:gd name="T93" fmla="*/ 305 h 890"/>
                    <a:gd name="T94" fmla="*/ 238 w 701"/>
                    <a:gd name="T95" fmla="*/ 285 h 890"/>
                    <a:gd name="T96" fmla="*/ 213 w 701"/>
                    <a:gd name="T97" fmla="*/ 236 h 890"/>
                    <a:gd name="T98" fmla="*/ 192 w 701"/>
                    <a:gd name="T99" fmla="*/ 158 h 890"/>
                    <a:gd name="T100" fmla="*/ 220 w 701"/>
                    <a:gd name="T101" fmla="*/ 71 h 890"/>
                    <a:gd name="T102" fmla="*/ 289 w 701"/>
                    <a:gd name="T103" fmla="*/ 13 h 8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01" h="890">
                      <a:moveTo>
                        <a:pt x="351" y="0"/>
                      </a:moveTo>
                      <a:lnTo>
                        <a:pt x="383" y="4"/>
                      </a:lnTo>
                      <a:lnTo>
                        <a:pt x="412" y="13"/>
                      </a:lnTo>
                      <a:lnTo>
                        <a:pt x="440" y="28"/>
                      </a:lnTo>
                      <a:lnTo>
                        <a:pt x="463" y="47"/>
                      </a:lnTo>
                      <a:lnTo>
                        <a:pt x="483" y="71"/>
                      </a:lnTo>
                      <a:lnTo>
                        <a:pt x="497" y="97"/>
                      </a:lnTo>
                      <a:lnTo>
                        <a:pt x="506" y="127"/>
                      </a:lnTo>
                      <a:lnTo>
                        <a:pt x="509" y="158"/>
                      </a:lnTo>
                      <a:lnTo>
                        <a:pt x="506" y="189"/>
                      </a:lnTo>
                      <a:lnTo>
                        <a:pt x="499" y="215"/>
                      </a:lnTo>
                      <a:lnTo>
                        <a:pt x="489" y="236"/>
                      </a:lnTo>
                      <a:lnTo>
                        <a:pt x="479" y="251"/>
                      </a:lnTo>
                      <a:lnTo>
                        <a:pt x="470" y="270"/>
                      </a:lnTo>
                      <a:lnTo>
                        <a:pt x="464" y="285"/>
                      </a:lnTo>
                      <a:lnTo>
                        <a:pt x="463" y="297"/>
                      </a:lnTo>
                      <a:lnTo>
                        <a:pt x="463" y="305"/>
                      </a:lnTo>
                      <a:lnTo>
                        <a:pt x="464" y="305"/>
                      </a:lnTo>
                      <a:lnTo>
                        <a:pt x="467" y="304"/>
                      </a:lnTo>
                      <a:lnTo>
                        <a:pt x="495" y="288"/>
                      </a:lnTo>
                      <a:lnTo>
                        <a:pt x="521" y="270"/>
                      </a:lnTo>
                      <a:lnTo>
                        <a:pt x="554" y="247"/>
                      </a:lnTo>
                      <a:lnTo>
                        <a:pt x="573" y="237"/>
                      </a:lnTo>
                      <a:lnTo>
                        <a:pt x="598" y="228"/>
                      </a:lnTo>
                      <a:lnTo>
                        <a:pt x="626" y="224"/>
                      </a:lnTo>
                      <a:lnTo>
                        <a:pt x="645" y="225"/>
                      </a:lnTo>
                      <a:lnTo>
                        <a:pt x="661" y="232"/>
                      </a:lnTo>
                      <a:lnTo>
                        <a:pt x="677" y="242"/>
                      </a:lnTo>
                      <a:lnTo>
                        <a:pt x="690" y="259"/>
                      </a:lnTo>
                      <a:lnTo>
                        <a:pt x="699" y="279"/>
                      </a:lnTo>
                      <a:lnTo>
                        <a:pt x="701" y="300"/>
                      </a:lnTo>
                      <a:lnTo>
                        <a:pt x="699" y="321"/>
                      </a:lnTo>
                      <a:lnTo>
                        <a:pt x="690" y="342"/>
                      </a:lnTo>
                      <a:lnTo>
                        <a:pt x="675" y="363"/>
                      </a:lnTo>
                      <a:lnTo>
                        <a:pt x="657" y="382"/>
                      </a:lnTo>
                      <a:lnTo>
                        <a:pt x="635" y="399"/>
                      </a:lnTo>
                      <a:lnTo>
                        <a:pt x="615" y="416"/>
                      </a:lnTo>
                      <a:lnTo>
                        <a:pt x="595" y="432"/>
                      </a:lnTo>
                      <a:lnTo>
                        <a:pt x="574" y="448"/>
                      </a:lnTo>
                      <a:lnTo>
                        <a:pt x="552" y="466"/>
                      </a:lnTo>
                      <a:lnTo>
                        <a:pt x="540" y="479"/>
                      </a:lnTo>
                      <a:lnTo>
                        <a:pt x="530" y="496"/>
                      </a:lnTo>
                      <a:lnTo>
                        <a:pt x="521" y="520"/>
                      </a:lnTo>
                      <a:lnTo>
                        <a:pt x="516" y="545"/>
                      </a:lnTo>
                      <a:lnTo>
                        <a:pt x="516" y="572"/>
                      </a:lnTo>
                      <a:lnTo>
                        <a:pt x="518" y="592"/>
                      </a:lnTo>
                      <a:lnTo>
                        <a:pt x="525" y="614"/>
                      </a:lnTo>
                      <a:lnTo>
                        <a:pt x="534" y="636"/>
                      </a:lnTo>
                      <a:lnTo>
                        <a:pt x="550" y="659"/>
                      </a:lnTo>
                      <a:lnTo>
                        <a:pt x="571" y="681"/>
                      </a:lnTo>
                      <a:lnTo>
                        <a:pt x="599" y="700"/>
                      </a:lnTo>
                      <a:lnTo>
                        <a:pt x="606" y="704"/>
                      </a:lnTo>
                      <a:lnTo>
                        <a:pt x="623" y="715"/>
                      </a:lnTo>
                      <a:lnTo>
                        <a:pt x="640" y="727"/>
                      </a:lnTo>
                      <a:lnTo>
                        <a:pt x="657" y="740"/>
                      </a:lnTo>
                      <a:lnTo>
                        <a:pt x="671" y="755"/>
                      </a:lnTo>
                      <a:lnTo>
                        <a:pt x="683" y="771"/>
                      </a:lnTo>
                      <a:lnTo>
                        <a:pt x="688" y="791"/>
                      </a:lnTo>
                      <a:lnTo>
                        <a:pt x="688" y="810"/>
                      </a:lnTo>
                      <a:lnTo>
                        <a:pt x="680" y="831"/>
                      </a:lnTo>
                      <a:lnTo>
                        <a:pt x="666" y="852"/>
                      </a:lnTo>
                      <a:lnTo>
                        <a:pt x="648" y="868"/>
                      </a:lnTo>
                      <a:lnTo>
                        <a:pt x="626" y="880"/>
                      </a:lnTo>
                      <a:lnTo>
                        <a:pt x="601" y="888"/>
                      </a:lnTo>
                      <a:lnTo>
                        <a:pt x="573" y="890"/>
                      </a:lnTo>
                      <a:lnTo>
                        <a:pt x="573" y="890"/>
                      </a:lnTo>
                      <a:lnTo>
                        <a:pt x="544" y="888"/>
                      </a:lnTo>
                      <a:lnTo>
                        <a:pt x="517" y="881"/>
                      </a:lnTo>
                      <a:lnTo>
                        <a:pt x="491" y="869"/>
                      </a:lnTo>
                      <a:lnTo>
                        <a:pt x="467" y="854"/>
                      </a:lnTo>
                      <a:lnTo>
                        <a:pt x="447" y="834"/>
                      </a:lnTo>
                      <a:lnTo>
                        <a:pt x="434" y="817"/>
                      </a:lnTo>
                      <a:lnTo>
                        <a:pt x="423" y="796"/>
                      </a:lnTo>
                      <a:lnTo>
                        <a:pt x="410" y="774"/>
                      </a:lnTo>
                      <a:lnTo>
                        <a:pt x="400" y="758"/>
                      </a:lnTo>
                      <a:lnTo>
                        <a:pt x="390" y="741"/>
                      </a:lnTo>
                      <a:lnTo>
                        <a:pt x="381" y="727"/>
                      </a:lnTo>
                      <a:lnTo>
                        <a:pt x="370" y="714"/>
                      </a:lnTo>
                      <a:lnTo>
                        <a:pt x="360" y="706"/>
                      </a:lnTo>
                      <a:lnTo>
                        <a:pt x="351" y="702"/>
                      </a:lnTo>
                      <a:lnTo>
                        <a:pt x="341" y="706"/>
                      </a:lnTo>
                      <a:lnTo>
                        <a:pt x="332" y="714"/>
                      </a:lnTo>
                      <a:lnTo>
                        <a:pt x="322" y="727"/>
                      </a:lnTo>
                      <a:lnTo>
                        <a:pt x="311" y="741"/>
                      </a:lnTo>
                      <a:lnTo>
                        <a:pt x="302" y="758"/>
                      </a:lnTo>
                      <a:lnTo>
                        <a:pt x="292" y="774"/>
                      </a:lnTo>
                      <a:lnTo>
                        <a:pt x="280" y="796"/>
                      </a:lnTo>
                      <a:lnTo>
                        <a:pt x="267" y="817"/>
                      </a:lnTo>
                      <a:lnTo>
                        <a:pt x="254" y="834"/>
                      </a:lnTo>
                      <a:lnTo>
                        <a:pt x="234" y="854"/>
                      </a:lnTo>
                      <a:lnTo>
                        <a:pt x="211" y="869"/>
                      </a:lnTo>
                      <a:lnTo>
                        <a:pt x="184" y="881"/>
                      </a:lnTo>
                      <a:lnTo>
                        <a:pt x="157" y="888"/>
                      </a:lnTo>
                      <a:lnTo>
                        <a:pt x="129" y="890"/>
                      </a:lnTo>
                      <a:lnTo>
                        <a:pt x="102" y="888"/>
                      </a:lnTo>
                      <a:lnTo>
                        <a:pt x="77" y="880"/>
                      </a:lnTo>
                      <a:lnTo>
                        <a:pt x="55" y="868"/>
                      </a:lnTo>
                      <a:lnTo>
                        <a:pt x="36" y="852"/>
                      </a:lnTo>
                      <a:lnTo>
                        <a:pt x="21" y="831"/>
                      </a:lnTo>
                      <a:lnTo>
                        <a:pt x="13" y="810"/>
                      </a:lnTo>
                      <a:lnTo>
                        <a:pt x="13" y="791"/>
                      </a:lnTo>
                      <a:lnTo>
                        <a:pt x="19" y="771"/>
                      </a:lnTo>
                      <a:lnTo>
                        <a:pt x="30" y="755"/>
                      </a:lnTo>
                      <a:lnTo>
                        <a:pt x="44" y="740"/>
                      </a:lnTo>
                      <a:lnTo>
                        <a:pt x="61" y="727"/>
                      </a:lnTo>
                      <a:lnTo>
                        <a:pt x="78" y="715"/>
                      </a:lnTo>
                      <a:lnTo>
                        <a:pt x="95" y="704"/>
                      </a:lnTo>
                      <a:lnTo>
                        <a:pt x="102" y="700"/>
                      </a:lnTo>
                      <a:lnTo>
                        <a:pt x="131" y="681"/>
                      </a:lnTo>
                      <a:lnTo>
                        <a:pt x="153" y="659"/>
                      </a:lnTo>
                      <a:lnTo>
                        <a:pt x="167" y="636"/>
                      </a:lnTo>
                      <a:lnTo>
                        <a:pt x="178" y="614"/>
                      </a:lnTo>
                      <a:lnTo>
                        <a:pt x="183" y="592"/>
                      </a:lnTo>
                      <a:lnTo>
                        <a:pt x="186" y="572"/>
                      </a:lnTo>
                      <a:lnTo>
                        <a:pt x="186" y="545"/>
                      </a:lnTo>
                      <a:lnTo>
                        <a:pt x="180" y="520"/>
                      </a:lnTo>
                      <a:lnTo>
                        <a:pt x="173" y="496"/>
                      </a:lnTo>
                      <a:lnTo>
                        <a:pt x="162" y="479"/>
                      </a:lnTo>
                      <a:lnTo>
                        <a:pt x="149" y="466"/>
                      </a:lnTo>
                      <a:lnTo>
                        <a:pt x="127" y="448"/>
                      </a:lnTo>
                      <a:lnTo>
                        <a:pt x="107" y="432"/>
                      </a:lnTo>
                      <a:lnTo>
                        <a:pt x="86" y="416"/>
                      </a:lnTo>
                      <a:lnTo>
                        <a:pt x="67" y="399"/>
                      </a:lnTo>
                      <a:lnTo>
                        <a:pt x="46" y="382"/>
                      </a:lnTo>
                      <a:lnTo>
                        <a:pt x="26" y="363"/>
                      </a:lnTo>
                      <a:lnTo>
                        <a:pt x="12" y="342"/>
                      </a:lnTo>
                      <a:lnTo>
                        <a:pt x="4" y="321"/>
                      </a:lnTo>
                      <a:lnTo>
                        <a:pt x="0" y="300"/>
                      </a:lnTo>
                      <a:lnTo>
                        <a:pt x="2" y="279"/>
                      </a:lnTo>
                      <a:lnTo>
                        <a:pt x="12" y="259"/>
                      </a:lnTo>
                      <a:lnTo>
                        <a:pt x="26" y="242"/>
                      </a:lnTo>
                      <a:lnTo>
                        <a:pt x="40" y="232"/>
                      </a:lnTo>
                      <a:lnTo>
                        <a:pt x="57" y="225"/>
                      </a:lnTo>
                      <a:lnTo>
                        <a:pt x="76" y="224"/>
                      </a:lnTo>
                      <a:lnTo>
                        <a:pt x="103" y="228"/>
                      </a:lnTo>
                      <a:lnTo>
                        <a:pt x="128" y="237"/>
                      </a:lnTo>
                      <a:lnTo>
                        <a:pt x="149" y="247"/>
                      </a:lnTo>
                      <a:lnTo>
                        <a:pt x="182" y="270"/>
                      </a:lnTo>
                      <a:lnTo>
                        <a:pt x="208" y="288"/>
                      </a:lnTo>
                      <a:lnTo>
                        <a:pt x="234" y="304"/>
                      </a:lnTo>
                      <a:lnTo>
                        <a:pt x="237" y="305"/>
                      </a:lnTo>
                      <a:lnTo>
                        <a:pt x="238" y="305"/>
                      </a:lnTo>
                      <a:lnTo>
                        <a:pt x="239" y="297"/>
                      </a:lnTo>
                      <a:lnTo>
                        <a:pt x="238" y="285"/>
                      </a:lnTo>
                      <a:lnTo>
                        <a:pt x="231" y="270"/>
                      </a:lnTo>
                      <a:lnTo>
                        <a:pt x="222" y="251"/>
                      </a:lnTo>
                      <a:lnTo>
                        <a:pt x="213" y="236"/>
                      </a:lnTo>
                      <a:lnTo>
                        <a:pt x="203" y="215"/>
                      </a:lnTo>
                      <a:lnTo>
                        <a:pt x="196" y="189"/>
                      </a:lnTo>
                      <a:lnTo>
                        <a:pt x="192" y="158"/>
                      </a:lnTo>
                      <a:lnTo>
                        <a:pt x="196" y="127"/>
                      </a:lnTo>
                      <a:lnTo>
                        <a:pt x="205" y="97"/>
                      </a:lnTo>
                      <a:lnTo>
                        <a:pt x="220" y="71"/>
                      </a:lnTo>
                      <a:lnTo>
                        <a:pt x="239" y="47"/>
                      </a:lnTo>
                      <a:lnTo>
                        <a:pt x="263" y="28"/>
                      </a:lnTo>
                      <a:lnTo>
                        <a:pt x="289" y="13"/>
                      </a:lnTo>
                      <a:lnTo>
                        <a:pt x="319" y="4"/>
                      </a:lnTo>
                      <a:lnTo>
                        <a:pt x="351" y="0"/>
                      </a:lnTo>
                      <a:close/>
                    </a:path>
                  </a:pathLst>
                </a:custGeom>
                <a:solidFill>
                  <a:srgbClr val="B15B3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4" name="Freeform 79"/>
                <p:cNvSpPr>
                  <a:spLocks noEditPoints="1"/>
                </p:cNvSpPr>
                <p:nvPr/>
              </p:nvSpPr>
              <p:spPr bwMode="auto">
                <a:xfrm>
                  <a:off x="6362701" y="465138"/>
                  <a:ext cx="1023938" cy="1330325"/>
                </a:xfrm>
                <a:custGeom>
                  <a:avLst/>
                  <a:gdLst>
                    <a:gd name="T0" fmla="*/ 227 w 645"/>
                    <a:gd name="T1" fmla="*/ 71 h 838"/>
                    <a:gd name="T2" fmla="*/ 234 w 645"/>
                    <a:gd name="T3" fmla="*/ 193 h 838"/>
                    <a:gd name="T4" fmla="*/ 259 w 645"/>
                    <a:gd name="T5" fmla="*/ 284 h 838"/>
                    <a:gd name="T6" fmla="*/ 195 w 645"/>
                    <a:gd name="T7" fmla="*/ 326 h 838"/>
                    <a:gd name="T8" fmla="*/ 72 w 645"/>
                    <a:gd name="T9" fmla="*/ 253 h 838"/>
                    <a:gd name="T10" fmla="*/ 30 w 645"/>
                    <a:gd name="T11" fmla="*/ 248 h 838"/>
                    <a:gd name="T12" fmla="*/ 17 w 645"/>
                    <a:gd name="T13" fmla="*/ 265 h 838"/>
                    <a:gd name="T14" fmla="*/ 65 w 645"/>
                    <a:gd name="T15" fmla="*/ 333 h 838"/>
                    <a:gd name="T16" fmla="*/ 168 w 645"/>
                    <a:gd name="T17" fmla="*/ 420 h 838"/>
                    <a:gd name="T18" fmla="*/ 204 w 645"/>
                    <a:gd name="T19" fmla="*/ 583 h 838"/>
                    <a:gd name="T20" fmla="*/ 137 w 645"/>
                    <a:gd name="T21" fmla="*/ 693 h 838"/>
                    <a:gd name="T22" fmla="*/ 47 w 645"/>
                    <a:gd name="T23" fmla="*/ 761 h 838"/>
                    <a:gd name="T24" fmla="*/ 35 w 645"/>
                    <a:gd name="T25" fmla="*/ 795 h 838"/>
                    <a:gd name="T26" fmla="*/ 95 w 645"/>
                    <a:gd name="T27" fmla="*/ 821 h 838"/>
                    <a:gd name="T28" fmla="*/ 195 w 645"/>
                    <a:gd name="T29" fmla="*/ 767 h 838"/>
                    <a:gd name="T30" fmla="*/ 255 w 645"/>
                    <a:gd name="T31" fmla="*/ 668 h 838"/>
                    <a:gd name="T32" fmla="*/ 341 w 645"/>
                    <a:gd name="T33" fmla="*/ 633 h 838"/>
                    <a:gd name="T34" fmla="*/ 415 w 645"/>
                    <a:gd name="T35" fmla="*/ 707 h 838"/>
                    <a:gd name="T36" fmla="*/ 479 w 645"/>
                    <a:gd name="T37" fmla="*/ 799 h 838"/>
                    <a:gd name="T38" fmla="*/ 549 w 645"/>
                    <a:gd name="T39" fmla="*/ 821 h 838"/>
                    <a:gd name="T40" fmla="*/ 608 w 645"/>
                    <a:gd name="T41" fmla="*/ 795 h 838"/>
                    <a:gd name="T42" fmla="*/ 591 w 645"/>
                    <a:gd name="T43" fmla="*/ 750 h 838"/>
                    <a:gd name="T44" fmla="*/ 492 w 645"/>
                    <a:gd name="T45" fmla="*/ 678 h 838"/>
                    <a:gd name="T46" fmla="*/ 437 w 645"/>
                    <a:gd name="T47" fmla="*/ 524 h 838"/>
                    <a:gd name="T48" fmla="*/ 494 w 645"/>
                    <a:gd name="T49" fmla="*/ 400 h 838"/>
                    <a:gd name="T50" fmla="*/ 600 w 645"/>
                    <a:gd name="T51" fmla="*/ 316 h 838"/>
                    <a:gd name="T52" fmla="*/ 625 w 645"/>
                    <a:gd name="T53" fmla="*/ 259 h 838"/>
                    <a:gd name="T54" fmla="*/ 611 w 645"/>
                    <a:gd name="T55" fmla="*/ 246 h 838"/>
                    <a:gd name="T56" fmla="*/ 556 w 645"/>
                    <a:gd name="T57" fmla="*/ 262 h 838"/>
                    <a:gd name="T58" fmla="*/ 437 w 645"/>
                    <a:gd name="T59" fmla="*/ 329 h 838"/>
                    <a:gd name="T60" fmla="*/ 384 w 645"/>
                    <a:gd name="T61" fmla="*/ 266 h 838"/>
                    <a:gd name="T62" fmla="*/ 421 w 645"/>
                    <a:gd name="T63" fmla="*/ 170 h 838"/>
                    <a:gd name="T64" fmla="*/ 399 w 645"/>
                    <a:gd name="T65" fmla="*/ 49 h 838"/>
                    <a:gd name="T66" fmla="*/ 350 w 645"/>
                    <a:gd name="T67" fmla="*/ 4 h 838"/>
                    <a:gd name="T68" fmla="*/ 445 w 645"/>
                    <a:gd name="T69" fmla="*/ 98 h 838"/>
                    <a:gd name="T70" fmla="*/ 413 w 645"/>
                    <a:gd name="T71" fmla="*/ 220 h 838"/>
                    <a:gd name="T72" fmla="*/ 413 w 645"/>
                    <a:gd name="T73" fmla="*/ 304 h 838"/>
                    <a:gd name="T74" fmla="*/ 456 w 645"/>
                    <a:gd name="T75" fmla="*/ 307 h 838"/>
                    <a:gd name="T76" fmla="*/ 586 w 645"/>
                    <a:gd name="T77" fmla="*/ 231 h 838"/>
                    <a:gd name="T78" fmla="*/ 645 w 645"/>
                    <a:gd name="T79" fmla="*/ 270 h 838"/>
                    <a:gd name="T80" fmla="*/ 570 w 645"/>
                    <a:gd name="T81" fmla="*/ 362 h 838"/>
                    <a:gd name="T82" fmla="*/ 471 w 645"/>
                    <a:gd name="T83" fmla="*/ 458 h 838"/>
                    <a:gd name="T84" fmla="*/ 476 w 645"/>
                    <a:gd name="T85" fmla="*/ 623 h 838"/>
                    <a:gd name="T86" fmla="*/ 587 w 645"/>
                    <a:gd name="T87" fmla="*/ 727 h 838"/>
                    <a:gd name="T88" fmla="*/ 623 w 645"/>
                    <a:gd name="T89" fmla="*/ 801 h 838"/>
                    <a:gd name="T90" fmla="*/ 549 w 645"/>
                    <a:gd name="T91" fmla="*/ 838 h 838"/>
                    <a:gd name="T92" fmla="*/ 437 w 645"/>
                    <a:gd name="T93" fmla="*/ 778 h 838"/>
                    <a:gd name="T94" fmla="*/ 373 w 645"/>
                    <a:gd name="T95" fmla="*/ 674 h 838"/>
                    <a:gd name="T96" fmla="*/ 286 w 645"/>
                    <a:gd name="T97" fmla="*/ 659 h 838"/>
                    <a:gd name="T98" fmla="*/ 219 w 645"/>
                    <a:gd name="T99" fmla="*/ 758 h 838"/>
                    <a:gd name="T100" fmla="*/ 124 w 645"/>
                    <a:gd name="T101" fmla="*/ 835 h 838"/>
                    <a:gd name="T102" fmla="*/ 27 w 645"/>
                    <a:gd name="T103" fmla="*/ 811 h 838"/>
                    <a:gd name="T104" fmla="*/ 49 w 645"/>
                    <a:gd name="T105" fmla="*/ 737 h 838"/>
                    <a:gd name="T106" fmla="*/ 150 w 645"/>
                    <a:gd name="T107" fmla="*/ 656 h 838"/>
                    <a:gd name="T108" fmla="*/ 187 w 645"/>
                    <a:gd name="T109" fmla="*/ 516 h 838"/>
                    <a:gd name="T110" fmla="*/ 116 w 645"/>
                    <a:gd name="T111" fmla="*/ 394 h 838"/>
                    <a:gd name="T112" fmla="*/ 15 w 645"/>
                    <a:gd name="T113" fmla="*/ 308 h 838"/>
                    <a:gd name="T114" fmla="*/ 26 w 645"/>
                    <a:gd name="T115" fmla="*/ 231 h 838"/>
                    <a:gd name="T116" fmla="*/ 128 w 645"/>
                    <a:gd name="T117" fmla="*/ 270 h 838"/>
                    <a:gd name="T118" fmla="*/ 208 w 645"/>
                    <a:gd name="T119" fmla="*/ 312 h 838"/>
                    <a:gd name="T120" fmla="*/ 243 w 645"/>
                    <a:gd name="T121" fmla="*/ 259 h 838"/>
                    <a:gd name="T122" fmla="*/ 199 w 645"/>
                    <a:gd name="T123" fmla="*/ 152 h 838"/>
                    <a:gd name="T124" fmla="*/ 243 w 645"/>
                    <a:gd name="T125" fmla="*/ 28 h 8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45" h="838">
                      <a:moveTo>
                        <a:pt x="322" y="17"/>
                      </a:moveTo>
                      <a:lnTo>
                        <a:pt x="293" y="21"/>
                      </a:lnTo>
                      <a:lnTo>
                        <a:pt x="267" y="32"/>
                      </a:lnTo>
                      <a:lnTo>
                        <a:pt x="244" y="49"/>
                      </a:lnTo>
                      <a:lnTo>
                        <a:pt x="227" y="71"/>
                      </a:lnTo>
                      <a:lnTo>
                        <a:pt x="216" y="97"/>
                      </a:lnTo>
                      <a:lnTo>
                        <a:pt x="212" y="127"/>
                      </a:lnTo>
                      <a:lnTo>
                        <a:pt x="214" y="148"/>
                      </a:lnTo>
                      <a:lnTo>
                        <a:pt x="222" y="170"/>
                      </a:lnTo>
                      <a:lnTo>
                        <a:pt x="234" y="193"/>
                      </a:lnTo>
                      <a:lnTo>
                        <a:pt x="244" y="210"/>
                      </a:lnTo>
                      <a:lnTo>
                        <a:pt x="252" y="228"/>
                      </a:lnTo>
                      <a:lnTo>
                        <a:pt x="257" y="248"/>
                      </a:lnTo>
                      <a:lnTo>
                        <a:pt x="260" y="266"/>
                      </a:lnTo>
                      <a:lnTo>
                        <a:pt x="259" y="284"/>
                      </a:lnTo>
                      <a:lnTo>
                        <a:pt x="252" y="301"/>
                      </a:lnTo>
                      <a:lnTo>
                        <a:pt x="240" y="316"/>
                      </a:lnTo>
                      <a:lnTo>
                        <a:pt x="226" y="325"/>
                      </a:lnTo>
                      <a:lnTo>
                        <a:pt x="208" y="329"/>
                      </a:lnTo>
                      <a:lnTo>
                        <a:pt x="195" y="326"/>
                      </a:lnTo>
                      <a:lnTo>
                        <a:pt x="180" y="322"/>
                      </a:lnTo>
                      <a:lnTo>
                        <a:pt x="147" y="304"/>
                      </a:lnTo>
                      <a:lnTo>
                        <a:pt x="119" y="283"/>
                      </a:lnTo>
                      <a:lnTo>
                        <a:pt x="87" y="262"/>
                      </a:lnTo>
                      <a:lnTo>
                        <a:pt x="72" y="253"/>
                      </a:lnTo>
                      <a:lnTo>
                        <a:pt x="56" y="248"/>
                      </a:lnTo>
                      <a:lnTo>
                        <a:pt x="41" y="245"/>
                      </a:lnTo>
                      <a:lnTo>
                        <a:pt x="36" y="245"/>
                      </a:lnTo>
                      <a:lnTo>
                        <a:pt x="32" y="246"/>
                      </a:lnTo>
                      <a:lnTo>
                        <a:pt x="30" y="248"/>
                      </a:lnTo>
                      <a:lnTo>
                        <a:pt x="27" y="249"/>
                      </a:lnTo>
                      <a:lnTo>
                        <a:pt x="26" y="250"/>
                      </a:lnTo>
                      <a:lnTo>
                        <a:pt x="21" y="256"/>
                      </a:lnTo>
                      <a:lnTo>
                        <a:pt x="18" y="259"/>
                      </a:lnTo>
                      <a:lnTo>
                        <a:pt x="17" y="265"/>
                      </a:lnTo>
                      <a:lnTo>
                        <a:pt x="17" y="270"/>
                      </a:lnTo>
                      <a:lnTo>
                        <a:pt x="19" y="284"/>
                      </a:lnTo>
                      <a:lnTo>
                        <a:pt x="28" y="300"/>
                      </a:lnTo>
                      <a:lnTo>
                        <a:pt x="44" y="316"/>
                      </a:lnTo>
                      <a:lnTo>
                        <a:pt x="65" y="333"/>
                      </a:lnTo>
                      <a:lnTo>
                        <a:pt x="85" y="348"/>
                      </a:lnTo>
                      <a:lnTo>
                        <a:pt x="104" y="364"/>
                      </a:lnTo>
                      <a:lnTo>
                        <a:pt x="125" y="381"/>
                      </a:lnTo>
                      <a:lnTo>
                        <a:pt x="149" y="400"/>
                      </a:lnTo>
                      <a:lnTo>
                        <a:pt x="168" y="420"/>
                      </a:lnTo>
                      <a:lnTo>
                        <a:pt x="184" y="447"/>
                      </a:lnTo>
                      <a:lnTo>
                        <a:pt x="196" y="478"/>
                      </a:lnTo>
                      <a:lnTo>
                        <a:pt x="202" y="513"/>
                      </a:lnTo>
                      <a:lnTo>
                        <a:pt x="206" y="553"/>
                      </a:lnTo>
                      <a:lnTo>
                        <a:pt x="204" y="583"/>
                      </a:lnTo>
                      <a:lnTo>
                        <a:pt x="196" y="610"/>
                      </a:lnTo>
                      <a:lnTo>
                        <a:pt x="185" y="634"/>
                      </a:lnTo>
                      <a:lnTo>
                        <a:pt x="171" y="656"/>
                      </a:lnTo>
                      <a:lnTo>
                        <a:pt x="155" y="676"/>
                      </a:lnTo>
                      <a:lnTo>
                        <a:pt x="137" y="693"/>
                      </a:lnTo>
                      <a:lnTo>
                        <a:pt x="119" y="708"/>
                      </a:lnTo>
                      <a:lnTo>
                        <a:pt x="99" y="722"/>
                      </a:lnTo>
                      <a:lnTo>
                        <a:pt x="81" y="735"/>
                      </a:lnTo>
                      <a:lnTo>
                        <a:pt x="62" y="748"/>
                      </a:lnTo>
                      <a:lnTo>
                        <a:pt x="47" y="761"/>
                      </a:lnTo>
                      <a:lnTo>
                        <a:pt x="35" y="771"/>
                      </a:lnTo>
                      <a:lnTo>
                        <a:pt x="30" y="783"/>
                      </a:lnTo>
                      <a:lnTo>
                        <a:pt x="31" y="787"/>
                      </a:lnTo>
                      <a:lnTo>
                        <a:pt x="32" y="791"/>
                      </a:lnTo>
                      <a:lnTo>
                        <a:pt x="35" y="795"/>
                      </a:lnTo>
                      <a:lnTo>
                        <a:pt x="39" y="799"/>
                      </a:lnTo>
                      <a:lnTo>
                        <a:pt x="55" y="811"/>
                      </a:lnTo>
                      <a:lnTo>
                        <a:pt x="69" y="817"/>
                      </a:lnTo>
                      <a:lnTo>
                        <a:pt x="83" y="821"/>
                      </a:lnTo>
                      <a:lnTo>
                        <a:pt x="95" y="821"/>
                      </a:lnTo>
                      <a:lnTo>
                        <a:pt x="120" y="818"/>
                      </a:lnTo>
                      <a:lnTo>
                        <a:pt x="144" y="811"/>
                      </a:lnTo>
                      <a:lnTo>
                        <a:pt x="166" y="799"/>
                      </a:lnTo>
                      <a:lnTo>
                        <a:pt x="183" y="783"/>
                      </a:lnTo>
                      <a:lnTo>
                        <a:pt x="195" y="767"/>
                      </a:lnTo>
                      <a:lnTo>
                        <a:pt x="205" y="749"/>
                      </a:lnTo>
                      <a:lnTo>
                        <a:pt x="217" y="729"/>
                      </a:lnTo>
                      <a:lnTo>
                        <a:pt x="229" y="707"/>
                      </a:lnTo>
                      <a:lnTo>
                        <a:pt x="242" y="688"/>
                      </a:lnTo>
                      <a:lnTo>
                        <a:pt x="255" y="668"/>
                      </a:lnTo>
                      <a:lnTo>
                        <a:pt x="269" y="652"/>
                      </a:lnTo>
                      <a:lnTo>
                        <a:pt x="285" y="640"/>
                      </a:lnTo>
                      <a:lnTo>
                        <a:pt x="302" y="633"/>
                      </a:lnTo>
                      <a:lnTo>
                        <a:pt x="322" y="630"/>
                      </a:lnTo>
                      <a:lnTo>
                        <a:pt x="341" y="633"/>
                      </a:lnTo>
                      <a:lnTo>
                        <a:pt x="360" y="640"/>
                      </a:lnTo>
                      <a:lnTo>
                        <a:pt x="375" y="652"/>
                      </a:lnTo>
                      <a:lnTo>
                        <a:pt x="388" y="668"/>
                      </a:lnTo>
                      <a:lnTo>
                        <a:pt x="403" y="688"/>
                      </a:lnTo>
                      <a:lnTo>
                        <a:pt x="415" y="707"/>
                      </a:lnTo>
                      <a:lnTo>
                        <a:pt x="428" y="729"/>
                      </a:lnTo>
                      <a:lnTo>
                        <a:pt x="438" y="749"/>
                      </a:lnTo>
                      <a:lnTo>
                        <a:pt x="450" y="767"/>
                      </a:lnTo>
                      <a:lnTo>
                        <a:pt x="460" y="783"/>
                      </a:lnTo>
                      <a:lnTo>
                        <a:pt x="479" y="799"/>
                      </a:lnTo>
                      <a:lnTo>
                        <a:pt x="500" y="811"/>
                      </a:lnTo>
                      <a:lnTo>
                        <a:pt x="523" y="818"/>
                      </a:lnTo>
                      <a:lnTo>
                        <a:pt x="549" y="821"/>
                      </a:lnTo>
                      <a:lnTo>
                        <a:pt x="549" y="830"/>
                      </a:lnTo>
                      <a:lnTo>
                        <a:pt x="549" y="821"/>
                      </a:lnTo>
                      <a:lnTo>
                        <a:pt x="562" y="821"/>
                      </a:lnTo>
                      <a:lnTo>
                        <a:pt x="577" y="817"/>
                      </a:lnTo>
                      <a:lnTo>
                        <a:pt x="591" y="811"/>
                      </a:lnTo>
                      <a:lnTo>
                        <a:pt x="604" y="800"/>
                      </a:lnTo>
                      <a:lnTo>
                        <a:pt x="608" y="795"/>
                      </a:lnTo>
                      <a:lnTo>
                        <a:pt x="610" y="787"/>
                      </a:lnTo>
                      <a:lnTo>
                        <a:pt x="610" y="778"/>
                      </a:lnTo>
                      <a:lnTo>
                        <a:pt x="607" y="770"/>
                      </a:lnTo>
                      <a:lnTo>
                        <a:pt x="602" y="761"/>
                      </a:lnTo>
                      <a:lnTo>
                        <a:pt x="591" y="750"/>
                      </a:lnTo>
                      <a:lnTo>
                        <a:pt x="577" y="740"/>
                      </a:lnTo>
                      <a:lnTo>
                        <a:pt x="556" y="729"/>
                      </a:lnTo>
                      <a:lnTo>
                        <a:pt x="534" y="716"/>
                      </a:lnTo>
                      <a:lnTo>
                        <a:pt x="513" y="699"/>
                      </a:lnTo>
                      <a:lnTo>
                        <a:pt x="492" y="678"/>
                      </a:lnTo>
                      <a:lnTo>
                        <a:pt x="472" y="652"/>
                      </a:lnTo>
                      <a:lnTo>
                        <a:pt x="456" y="623"/>
                      </a:lnTo>
                      <a:lnTo>
                        <a:pt x="445" y="589"/>
                      </a:lnTo>
                      <a:lnTo>
                        <a:pt x="438" y="553"/>
                      </a:lnTo>
                      <a:lnTo>
                        <a:pt x="437" y="524"/>
                      </a:lnTo>
                      <a:lnTo>
                        <a:pt x="441" y="495"/>
                      </a:lnTo>
                      <a:lnTo>
                        <a:pt x="450" y="466"/>
                      </a:lnTo>
                      <a:lnTo>
                        <a:pt x="462" y="440"/>
                      </a:lnTo>
                      <a:lnTo>
                        <a:pt x="476" y="418"/>
                      </a:lnTo>
                      <a:lnTo>
                        <a:pt x="494" y="400"/>
                      </a:lnTo>
                      <a:lnTo>
                        <a:pt x="518" y="381"/>
                      </a:lnTo>
                      <a:lnTo>
                        <a:pt x="539" y="364"/>
                      </a:lnTo>
                      <a:lnTo>
                        <a:pt x="560" y="348"/>
                      </a:lnTo>
                      <a:lnTo>
                        <a:pt x="579" y="333"/>
                      </a:lnTo>
                      <a:lnTo>
                        <a:pt x="600" y="316"/>
                      </a:lnTo>
                      <a:lnTo>
                        <a:pt x="615" y="300"/>
                      </a:lnTo>
                      <a:lnTo>
                        <a:pt x="624" y="284"/>
                      </a:lnTo>
                      <a:lnTo>
                        <a:pt x="628" y="270"/>
                      </a:lnTo>
                      <a:lnTo>
                        <a:pt x="628" y="265"/>
                      </a:lnTo>
                      <a:lnTo>
                        <a:pt x="625" y="259"/>
                      </a:lnTo>
                      <a:lnTo>
                        <a:pt x="623" y="256"/>
                      </a:lnTo>
                      <a:lnTo>
                        <a:pt x="619" y="250"/>
                      </a:lnTo>
                      <a:lnTo>
                        <a:pt x="616" y="249"/>
                      </a:lnTo>
                      <a:lnTo>
                        <a:pt x="615" y="248"/>
                      </a:lnTo>
                      <a:lnTo>
                        <a:pt x="611" y="246"/>
                      </a:lnTo>
                      <a:lnTo>
                        <a:pt x="607" y="245"/>
                      </a:lnTo>
                      <a:lnTo>
                        <a:pt x="603" y="245"/>
                      </a:lnTo>
                      <a:lnTo>
                        <a:pt x="589" y="248"/>
                      </a:lnTo>
                      <a:lnTo>
                        <a:pt x="573" y="253"/>
                      </a:lnTo>
                      <a:lnTo>
                        <a:pt x="556" y="262"/>
                      </a:lnTo>
                      <a:lnTo>
                        <a:pt x="526" y="283"/>
                      </a:lnTo>
                      <a:lnTo>
                        <a:pt x="496" y="304"/>
                      </a:lnTo>
                      <a:lnTo>
                        <a:pt x="463" y="322"/>
                      </a:lnTo>
                      <a:lnTo>
                        <a:pt x="450" y="326"/>
                      </a:lnTo>
                      <a:lnTo>
                        <a:pt x="437" y="329"/>
                      </a:lnTo>
                      <a:lnTo>
                        <a:pt x="418" y="325"/>
                      </a:lnTo>
                      <a:lnTo>
                        <a:pt x="403" y="316"/>
                      </a:lnTo>
                      <a:lnTo>
                        <a:pt x="391" y="301"/>
                      </a:lnTo>
                      <a:lnTo>
                        <a:pt x="386" y="284"/>
                      </a:lnTo>
                      <a:lnTo>
                        <a:pt x="384" y="266"/>
                      </a:lnTo>
                      <a:lnTo>
                        <a:pt x="386" y="248"/>
                      </a:lnTo>
                      <a:lnTo>
                        <a:pt x="392" y="228"/>
                      </a:lnTo>
                      <a:lnTo>
                        <a:pt x="400" y="210"/>
                      </a:lnTo>
                      <a:lnTo>
                        <a:pt x="409" y="193"/>
                      </a:lnTo>
                      <a:lnTo>
                        <a:pt x="421" y="170"/>
                      </a:lnTo>
                      <a:lnTo>
                        <a:pt x="429" y="148"/>
                      </a:lnTo>
                      <a:lnTo>
                        <a:pt x="432" y="127"/>
                      </a:lnTo>
                      <a:lnTo>
                        <a:pt x="428" y="97"/>
                      </a:lnTo>
                      <a:lnTo>
                        <a:pt x="417" y="71"/>
                      </a:lnTo>
                      <a:lnTo>
                        <a:pt x="399" y="49"/>
                      </a:lnTo>
                      <a:lnTo>
                        <a:pt x="378" y="32"/>
                      </a:lnTo>
                      <a:lnTo>
                        <a:pt x="352" y="21"/>
                      </a:lnTo>
                      <a:lnTo>
                        <a:pt x="322" y="17"/>
                      </a:lnTo>
                      <a:close/>
                      <a:moveTo>
                        <a:pt x="322" y="0"/>
                      </a:moveTo>
                      <a:lnTo>
                        <a:pt x="350" y="4"/>
                      </a:lnTo>
                      <a:lnTo>
                        <a:pt x="378" y="13"/>
                      </a:lnTo>
                      <a:lnTo>
                        <a:pt x="401" y="28"/>
                      </a:lnTo>
                      <a:lnTo>
                        <a:pt x="420" y="47"/>
                      </a:lnTo>
                      <a:lnTo>
                        <a:pt x="435" y="71"/>
                      </a:lnTo>
                      <a:lnTo>
                        <a:pt x="445" y="98"/>
                      </a:lnTo>
                      <a:lnTo>
                        <a:pt x="449" y="127"/>
                      </a:lnTo>
                      <a:lnTo>
                        <a:pt x="445" y="152"/>
                      </a:lnTo>
                      <a:lnTo>
                        <a:pt x="437" y="177"/>
                      </a:lnTo>
                      <a:lnTo>
                        <a:pt x="424" y="202"/>
                      </a:lnTo>
                      <a:lnTo>
                        <a:pt x="413" y="220"/>
                      </a:lnTo>
                      <a:lnTo>
                        <a:pt x="405" y="240"/>
                      </a:lnTo>
                      <a:lnTo>
                        <a:pt x="401" y="259"/>
                      </a:lnTo>
                      <a:lnTo>
                        <a:pt x="401" y="278"/>
                      </a:lnTo>
                      <a:lnTo>
                        <a:pt x="405" y="293"/>
                      </a:lnTo>
                      <a:lnTo>
                        <a:pt x="413" y="304"/>
                      </a:lnTo>
                      <a:lnTo>
                        <a:pt x="424" y="309"/>
                      </a:lnTo>
                      <a:lnTo>
                        <a:pt x="437" y="312"/>
                      </a:lnTo>
                      <a:lnTo>
                        <a:pt x="443" y="312"/>
                      </a:lnTo>
                      <a:lnTo>
                        <a:pt x="450" y="309"/>
                      </a:lnTo>
                      <a:lnTo>
                        <a:pt x="456" y="307"/>
                      </a:lnTo>
                      <a:lnTo>
                        <a:pt x="488" y="290"/>
                      </a:lnTo>
                      <a:lnTo>
                        <a:pt x="515" y="270"/>
                      </a:lnTo>
                      <a:lnTo>
                        <a:pt x="547" y="248"/>
                      </a:lnTo>
                      <a:lnTo>
                        <a:pt x="566" y="237"/>
                      </a:lnTo>
                      <a:lnTo>
                        <a:pt x="586" y="231"/>
                      </a:lnTo>
                      <a:lnTo>
                        <a:pt x="603" y="229"/>
                      </a:lnTo>
                      <a:lnTo>
                        <a:pt x="617" y="231"/>
                      </a:lnTo>
                      <a:lnTo>
                        <a:pt x="629" y="238"/>
                      </a:lnTo>
                      <a:lnTo>
                        <a:pt x="641" y="253"/>
                      </a:lnTo>
                      <a:lnTo>
                        <a:pt x="645" y="270"/>
                      </a:lnTo>
                      <a:lnTo>
                        <a:pt x="640" y="290"/>
                      </a:lnTo>
                      <a:lnTo>
                        <a:pt x="629" y="308"/>
                      </a:lnTo>
                      <a:lnTo>
                        <a:pt x="611" y="328"/>
                      </a:lnTo>
                      <a:lnTo>
                        <a:pt x="590" y="346"/>
                      </a:lnTo>
                      <a:lnTo>
                        <a:pt x="570" y="362"/>
                      </a:lnTo>
                      <a:lnTo>
                        <a:pt x="549" y="377"/>
                      </a:lnTo>
                      <a:lnTo>
                        <a:pt x="528" y="394"/>
                      </a:lnTo>
                      <a:lnTo>
                        <a:pt x="505" y="413"/>
                      </a:lnTo>
                      <a:lnTo>
                        <a:pt x="485" y="432"/>
                      </a:lnTo>
                      <a:lnTo>
                        <a:pt x="471" y="458"/>
                      </a:lnTo>
                      <a:lnTo>
                        <a:pt x="460" y="487"/>
                      </a:lnTo>
                      <a:lnTo>
                        <a:pt x="454" y="520"/>
                      </a:lnTo>
                      <a:lnTo>
                        <a:pt x="454" y="551"/>
                      </a:lnTo>
                      <a:lnTo>
                        <a:pt x="462" y="589"/>
                      </a:lnTo>
                      <a:lnTo>
                        <a:pt x="476" y="623"/>
                      </a:lnTo>
                      <a:lnTo>
                        <a:pt x="494" y="653"/>
                      </a:lnTo>
                      <a:lnTo>
                        <a:pt x="515" y="680"/>
                      </a:lnTo>
                      <a:lnTo>
                        <a:pt x="539" y="701"/>
                      </a:lnTo>
                      <a:lnTo>
                        <a:pt x="564" y="714"/>
                      </a:lnTo>
                      <a:lnTo>
                        <a:pt x="587" y="727"/>
                      </a:lnTo>
                      <a:lnTo>
                        <a:pt x="607" y="741"/>
                      </a:lnTo>
                      <a:lnTo>
                        <a:pt x="619" y="757"/>
                      </a:lnTo>
                      <a:lnTo>
                        <a:pt x="625" y="774"/>
                      </a:lnTo>
                      <a:lnTo>
                        <a:pt x="627" y="790"/>
                      </a:lnTo>
                      <a:lnTo>
                        <a:pt x="623" y="801"/>
                      </a:lnTo>
                      <a:lnTo>
                        <a:pt x="617" y="811"/>
                      </a:lnTo>
                      <a:lnTo>
                        <a:pt x="600" y="825"/>
                      </a:lnTo>
                      <a:lnTo>
                        <a:pt x="583" y="833"/>
                      </a:lnTo>
                      <a:lnTo>
                        <a:pt x="565" y="837"/>
                      </a:lnTo>
                      <a:lnTo>
                        <a:pt x="549" y="838"/>
                      </a:lnTo>
                      <a:lnTo>
                        <a:pt x="521" y="835"/>
                      </a:lnTo>
                      <a:lnTo>
                        <a:pt x="493" y="826"/>
                      </a:lnTo>
                      <a:lnTo>
                        <a:pt x="468" y="812"/>
                      </a:lnTo>
                      <a:lnTo>
                        <a:pt x="449" y="794"/>
                      </a:lnTo>
                      <a:lnTo>
                        <a:pt x="437" y="778"/>
                      </a:lnTo>
                      <a:lnTo>
                        <a:pt x="425" y="758"/>
                      </a:lnTo>
                      <a:lnTo>
                        <a:pt x="413" y="737"/>
                      </a:lnTo>
                      <a:lnTo>
                        <a:pt x="400" y="715"/>
                      </a:lnTo>
                      <a:lnTo>
                        <a:pt x="386" y="693"/>
                      </a:lnTo>
                      <a:lnTo>
                        <a:pt x="373" y="674"/>
                      </a:lnTo>
                      <a:lnTo>
                        <a:pt x="357" y="659"/>
                      </a:lnTo>
                      <a:lnTo>
                        <a:pt x="340" y="650"/>
                      </a:lnTo>
                      <a:lnTo>
                        <a:pt x="322" y="646"/>
                      </a:lnTo>
                      <a:lnTo>
                        <a:pt x="303" y="650"/>
                      </a:lnTo>
                      <a:lnTo>
                        <a:pt x="286" y="659"/>
                      </a:lnTo>
                      <a:lnTo>
                        <a:pt x="272" y="674"/>
                      </a:lnTo>
                      <a:lnTo>
                        <a:pt x="257" y="693"/>
                      </a:lnTo>
                      <a:lnTo>
                        <a:pt x="244" y="715"/>
                      </a:lnTo>
                      <a:lnTo>
                        <a:pt x="231" y="737"/>
                      </a:lnTo>
                      <a:lnTo>
                        <a:pt x="219" y="758"/>
                      </a:lnTo>
                      <a:lnTo>
                        <a:pt x="208" y="778"/>
                      </a:lnTo>
                      <a:lnTo>
                        <a:pt x="196" y="794"/>
                      </a:lnTo>
                      <a:lnTo>
                        <a:pt x="175" y="812"/>
                      </a:lnTo>
                      <a:lnTo>
                        <a:pt x="151" y="826"/>
                      </a:lnTo>
                      <a:lnTo>
                        <a:pt x="124" y="835"/>
                      </a:lnTo>
                      <a:lnTo>
                        <a:pt x="95" y="838"/>
                      </a:lnTo>
                      <a:lnTo>
                        <a:pt x="82" y="837"/>
                      </a:lnTo>
                      <a:lnTo>
                        <a:pt x="64" y="833"/>
                      </a:lnTo>
                      <a:lnTo>
                        <a:pt x="45" y="825"/>
                      </a:lnTo>
                      <a:lnTo>
                        <a:pt x="27" y="811"/>
                      </a:lnTo>
                      <a:lnTo>
                        <a:pt x="17" y="796"/>
                      </a:lnTo>
                      <a:lnTo>
                        <a:pt x="14" y="780"/>
                      </a:lnTo>
                      <a:lnTo>
                        <a:pt x="19" y="766"/>
                      </a:lnTo>
                      <a:lnTo>
                        <a:pt x="32" y="752"/>
                      </a:lnTo>
                      <a:lnTo>
                        <a:pt x="49" y="737"/>
                      </a:lnTo>
                      <a:lnTo>
                        <a:pt x="72" y="722"/>
                      </a:lnTo>
                      <a:lnTo>
                        <a:pt x="91" y="707"/>
                      </a:lnTo>
                      <a:lnTo>
                        <a:pt x="111" y="693"/>
                      </a:lnTo>
                      <a:lnTo>
                        <a:pt x="130" y="676"/>
                      </a:lnTo>
                      <a:lnTo>
                        <a:pt x="150" y="656"/>
                      </a:lnTo>
                      <a:lnTo>
                        <a:pt x="166" y="635"/>
                      </a:lnTo>
                      <a:lnTo>
                        <a:pt x="179" y="610"/>
                      </a:lnTo>
                      <a:lnTo>
                        <a:pt x="187" y="583"/>
                      </a:lnTo>
                      <a:lnTo>
                        <a:pt x="189" y="553"/>
                      </a:lnTo>
                      <a:lnTo>
                        <a:pt x="187" y="516"/>
                      </a:lnTo>
                      <a:lnTo>
                        <a:pt x="180" y="483"/>
                      </a:lnTo>
                      <a:lnTo>
                        <a:pt x="170" y="454"/>
                      </a:lnTo>
                      <a:lnTo>
                        <a:pt x="155" y="431"/>
                      </a:lnTo>
                      <a:lnTo>
                        <a:pt x="138" y="413"/>
                      </a:lnTo>
                      <a:lnTo>
                        <a:pt x="116" y="394"/>
                      </a:lnTo>
                      <a:lnTo>
                        <a:pt x="95" y="377"/>
                      </a:lnTo>
                      <a:lnTo>
                        <a:pt x="74" y="362"/>
                      </a:lnTo>
                      <a:lnTo>
                        <a:pt x="55" y="346"/>
                      </a:lnTo>
                      <a:lnTo>
                        <a:pt x="34" y="328"/>
                      </a:lnTo>
                      <a:lnTo>
                        <a:pt x="15" y="308"/>
                      </a:lnTo>
                      <a:lnTo>
                        <a:pt x="3" y="290"/>
                      </a:lnTo>
                      <a:lnTo>
                        <a:pt x="0" y="270"/>
                      </a:lnTo>
                      <a:lnTo>
                        <a:pt x="3" y="253"/>
                      </a:lnTo>
                      <a:lnTo>
                        <a:pt x="14" y="238"/>
                      </a:lnTo>
                      <a:lnTo>
                        <a:pt x="26" y="231"/>
                      </a:lnTo>
                      <a:lnTo>
                        <a:pt x="41" y="229"/>
                      </a:lnTo>
                      <a:lnTo>
                        <a:pt x="58" y="231"/>
                      </a:lnTo>
                      <a:lnTo>
                        <a:pt x="77" y="237"/>
                      </a:lnTo>
                      <a:lnTo>
                        <a:pt x="96" y="248"/>
                      </a:lnTo>
                      <a:lnTo>
                        <a:pt x="128" y="270"/>
                      </a:lnTo>
                      <a:lnTo>
                        <a:pt x="157" y="290"/>
                      </a:lnTo>
                      <a:lnTo>
                        <a:pt x="188" y="307"/>
                      </a:lnTo>
                      <a:lnTo>
                        <a:pt x="195" y="309"/>
                      </a:lnTo>
                      <a:lnTo>
                        <a:pt x="201" y="312"/>
                      </a:lnTo>
                      <a:lnTo>
                        <a:pt x="208" y="312"/>
                      </a:lnTo>
                      <a:lnTo>
                        <a:pt x="219" y="309"/>
                      </a:lnTo>
                      <a:lnTo>
                        <a:pt x="230" y="304"/>
                      </a:lnTo>
                      <a:lnTo>
                        <a:pt x="238" y="293"/>
                      </a:lnTo>
                      <a:lnTo>
                        <a:pt x="243" y="278"/>
                      </a:lnTo>
                      <a:lnTo>
                        <a:pt x="243" y="259"/>
                      </a:lnTo>
                      <a:lnTo>
                        <a:pt x="238" y="240"/>
                      </a:lnTo>
                      <a:lnTo>
                        <a:pt x="231" y="220"/>
                      </a:lnTo>
                      <a:lnTo>
                        <a:pt x="221" y="202"/>
                      </a:lnTo>
                      <a:lnTo>
                        <a:pt x="208" y="177"/>
                      </a:lnTo>
                      <a:lnTo>
                        <a:pt x="199" y="152"/>
                      </a:lnTo>
                      <a:lnTo>
                        <a:pt x="196" y="127"/>
                      </a:lnTo>
                      <a:lnTo>
                        <a:pt x="199" y="98"/>
                      </a:lnTo>
                      <a:lnTo>
                        <a:pt x="209" y="71"/>
                      </a:lnTo>
                      <a:lnTo>
                        <a:pt x="223" y="47"/>
                      </a:lnTo>
                      <a:lnTo>
                        <a:pt x="243" y="28"/>
                      </a:lnTo>
                      <a:lnTo>
                        <a:pt x="267" y="13"/>
                      </a:lnTo>
                      <a:lnTo>
                        <a:pt x="293" y="4"/>
                      </a:lnTo>
                      <a:lnTo>
                        <a:pt x="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5" name="Freeform 80"/>
                <p:cNvSpPr>
                  <a:spLocks/>
                </p:cNvSpPr>
                <p:nvPr/>
              </p:nvSpPr>
              <p:spPr bwMode="auto">
                <a:xfrm>
                  <a:off x="6783388" y="658813"/>
                  <a:ext cx="46038" cy="46038"/>
                </a:xfrm>
                <a:custGeom>
                  <a:avLst/>
                  <a:gdLst>
                    <a:gd name="T0" fmla="*/ 15 w 29"/>
                    <a:gd name="T1" fmla="*/ 0 h 29"/>
                    <a:gd name="T2" fmla="*/ 19 w 29"/>
                    <a:gd name="T3" fmla="*/ 1 h 29"/>
                    <a:gd name="T4" fmla="*/ 23 w 29"/>
                    <a:gd name="T5" fmla="*/ 3 h 29"/>
                    <a:gd name="T6" fmla="*/ 26 w 29"/>
                    <a:gd name="T7" fmla="*/ 7 h 29"/>
                    <a:gd name="T8" fmla="*/ 28 w 29"/>
                    <a:gd name="T9" fmla="*/ 10 h 29"/>
                    <a:gd name="T10" fmla="*/ 29 w 29"/>
                    <a:gd name="T11" fmla="*/ 14 h 29"/>
                    <a:gd name="T12" fmla="*/ 28 w 29"/>
                    <a:gd name="T13" fmla="*/ 18 h 29"/>
                    <a:gd name="T14" fmla="*/ 26 w 29"/>
                    <a:gd name="T15" fmla="*/ 22 h 29"/>
                    <a:gd name="T16" fmla="*/ 23 w 29"/>
                    <a:gd name="T17" fmla="*/ 26 h 29"/>
                    <a:gd name="T18" fmla="*/ 19 w 29"/>
                    <a:gd name="T19" fmla="*/ 27 h 29"/>
                    <a:gd name="T20" fmla="*/ 15 w 29"/>
                    <a:gd name="T21" fmla="*/ 29 h 29"/>
                    <a:gd name="T22" fmla="*/ 9 w 29"/>
                    <a:gd name="T23" fmla="*/ 27 h 29"/>
                    <a:gd name="T24" fmla="*/ 6 w 29"/>
                    <a:gd name="T25" fmla="*/ 26 h 29"/>
                    <a:gd name="T26" fmla="*/ 3 w 29"/>
                    <a:gd name="T27" fmla="*/ 22 h 29"/>
                    <a:gd name="T28" fmla="*/ 0 w 29"/>
                    <a:gd name="T29" fmla="*/ 18 h 29"/>
                    <a:gd name="T30" fmla="*/ 0 w 29"/>
                    <a:gd name="T31" fmla="*/ 14 h 29"/>
                    <a:gd name="T32" fmla="*/ 0 w 29"/>
                    <a:gd name="T33" fmla="*/ 10 h 29"/>
                    <a:gd name="T34" fmla="*/ 3 w 29"/>
                    <a:gd name="T35" fmla="*/ 7 h 29"/>
                    <a:gd name="T36" fmla="*/ 6 w 29"/>
                    <a:gd name="T37" fmla="*/ 3 h 29"/>
                    <a:gd name="T38" fmla="*/ 9 w 29"/>
                    <a:gd name="T39" fmla="*/ 1 h 29"/>
                    <a:gd name="T40" fmla="*/ 15 w 29"/>
                    <a:gd name="T4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9" h="29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3"/>
                      </a:lnTo>
                      <a:lnTo>
                        <a:pt x="26" y="7"/>
                      </a:lnTo>
                      <a:lnTo>
                        <a:pt x="28" y="10"/>
                      </a:lnTo>
                      <a:lnTo>
                        <a:pt x="29" y="14"/>
                      </a:lnTo>
                      <a:lnTo>
                        <a:pt x="28" y="18"/>
                      </a:lnTo>
                      <a:lnTo>
                        <a:pt x="26" y="22"/>
                      </a:lnTo>
                      <a:lnTo>
                        <a:pt x="23" y="26"/>
                      </a:lnTo>
                      <a:lnTo>
                        <a:pt x="19" y="27"/>
                      </a:lnTo>
                      <a:lnTo>
                        <a:pt x="15" y="29"/>
                      </a:lnTo>
                      <a:lnTo>
                        <a:pt x="9" y="27"/>
                      </a:lnTo>
                      <a:lnTo>
                        <a:pt x="6" y="26"/>
                      </a:lnTo>
                      <a:lnTo>
                        <a:pt x="3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6" y="3"/>
                      </a:lnTo>
                      <a:lnTo>
                        <a:pt x="9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DEF1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6" name="Freeform 81"/>
                <p:cNvSpPr>
                  <a:spLocks/>
                </p:cNvSpPr>
                <p:nvPr/>
              </p:nvSpPr>
              <p:spPr bwMode="auto">
                <a:xfrm>
                  <a:off x="6916738" y="658813"/>
                  <a:ext cx="47625" cy="46038"/>
                </a:xfrm>
                <a:custGeom>
                  <a:avLst/>
                  <a:gdLst>
                    <a:gd name="T0" fmla="*/ 16 w 30"/>
                    <a:gd name="T1" fmla="*/ 0 h 29"/>
                    <a:gd name="T2" fmla="*/ 20 w 30"/>
                    <a:gd name="T3" fmla="*/ 0 h 29"/>
                    <a:gd name="T4" fmla="*/ 24 w 30"/>
                    <a:gd name="T5" fmla="*/ 3 h 29"/>
                    <a:gd name="T6" fmla="*/ 28 w 30"/>
                    <a:gd name="T7" fmla="*/ 5 h 29"/>
                    <a:gd name="T8" fmla="*/ 30 w 30"/>
                    <a:gd name="T9" fmla="*/ 9 h 29"/>
                    <a:gd name="T10" fmla="*/ 30 w 30"/>
                    <a:gd name="T11" fmla="*/ 14 h 29"/>
                    <a:gd name="T12" fmla="*/ 30 w 30"/>
                    <a:gd name="T13" fmla="*/ 20 h 29"/>
                    <a:gd name="T14" fmla="*/ 28 w 30"/>
                    <a:gd name="T15" fmla="*/ 24 h 29"/>
                    <a:gd name="T16" fmla="*/ 24 w 30"/>
                    <a:gd name="T17" fmla="*/ 26 h 29"/>
                    <a:gd name="T18" fmla="*/ 20 w 30"/>
                    <a:gd name="T19" fmla="*/ 29 h 29"/>
                    <a:gd name="T20" fmla="*/ 16 w 30"/>
                    <a:gd name="T21" fmla="*/ 29 h 29"/>
                    <a:gd name="T22" fmla="*/ 11 w 30"/>
                    <a:gd name="T23" fmla="*/ 29 h 29"/>
                    <a:gd name="T24" fmla="*/ 7 w 30"/>
                    <a:gd name="T25" fmla="*/ 26 h 29"/>
                    <a:gd name="T26" fmla="*/ 4 w 30"/>
                    <a:gd name="T27" fmla="*/ 24 h 29"/>
                    <a:gd name="T28" fmla="*/ 1 w 30"/>
                    <a:gd name="T29" fmla="*/ 20 h 29"/>
                    <a:gd name="T30" fmla="*/ 0 w 30"/>
                    <a:gd name="T31" fmla="*/ 14 h 29"/>
                    <a:gd name="T32" fmla="*/ 1 w 30"/>
                    <a:gd name="T33" fmla="*/ 9 h 29"/>
                    <a:gd name="T34" fmla="*/ 4 w 30"/>
                    <a:gd name="T35" fmla="*/ 5 h 29"/>
                    <a:gd name="T36" fmla="*/ 7 w 30"/>
                    <a:gd name="T37" fmla="*/ 3 h 29"/>
                    <a:gd name="T38" fmla="*/ 11 w 30"/>
                    <a:gd name="T39" fmla="*/ 0 h 29"/>
                    <a:gd name="T40" fmla="*/ 16 w 30"/>
                    <a:gd name="T4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0" h="29">
                      <a:moveTo>
                        <a:pt x="16" y="0"/>
                      </a:moveTo>
                      <a:lnTo>
                        <a:pt x="20" y="0"/>
                      </a:lnTo>
                      <a:lnTo>
                        <a:pt x="24" y="3"/>
                      </a:lnTo>
                      <a:lnTo>
                        <a:pt x="28" y="5"/>
                      </a:lnTo>
                      <a:lnTo>
                        <a:pt x="30" y="9"/>
                      </a:lnTo>
                      <a:lnTo>
                        <a:pt x="30" y="14"/>
                      </a:lnTo>
                      <a:lnTo>
                        <a:pt x="30" y="20"/>
                      </a:lnTo>
                      <a:lnTo>
                        <a:pt x="28" y="24"/>
                      </a:lnTo>
                      <a:lnTo>
                        <a:pt x="24" y="26"/>
                      </a:lnTo>
                      <a:lnTo>
                        <a:pt x="20" y="29"/>
                      </a:lnTo>
                      <a:lnTo>
                        <a:pt x="16" y="29"/>
                      </a:lnTo>
                      <a:lnTo>
                        <a:pt x="11" y="29"/>
                      </a:lnTo>
                      <a:lnTo>
                        <a:pt x="7" y="26"/>
                      </a:lnTo>
                      <a:lnTo>
                        <a:pt x="4" y="24"/>
                      </a:lnTo>
                      <a:lnTo>
                        <a:pt x="1" y="20"/>
                      </a:lnTo>
                      <a:lnTo>
                        <a:pt x="0" y="14"/>
                      </a:lnTo>
                      <a:lnTo>
                        <a:pt x="1" y="9"/>
                      </a:lnTo>
                      <a:lnTo>
                        <a:pt x="4" y="5"/>
                      </a:lnTo>
                      <a:lnTo>
                        <a:pt x="7" y="3"/>
                      </a:lnTo>
                      <a:lnTo>
                        <a:pt x="11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DEF1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7" name="Freeform 82"/>
                <p:cNvSpPr>
                  <a:spLocks/>
                </p:cNvSpPr>
                <p:nvPr/>
              </p:nvSpPr>
              <p:spPr bwMode="auto">
                <a:xfrm>
                  <a:off x="6753226" y="593725"/>
                  <a:ext cx="87313" cy="46038"/>
                </a:xfrm>
                <a:custGeom>
                  <a:avLst/>
                  <a:gdLst>
                    <a:gd name="T0" fmla="*/ 38 w 55"/>
                    <a:gd name="T1" fmla="*/ 0 h 29"/>
                    <a:gd name="T2" fmla="*/ 52 w 55"/>
                    <a:gd name="T3" fmla="*/ 4 h 29"/>
                    <a:gd name="T4" fmla="*/ 55 w 55"/>
                    <a:gd name="T5" fmla="*/ 7 h 29"/>
                    <a:gd name="T6" fmla="*/ 55 w 55"/>
                    <a:gd name="T7" fmla="*/ 10 h 29"/>
                    <a:gd name="T8" fmla="*/ 55 w 55"/>
                    <a:gd name="T9" fmla="*/ 13 h 29"/>
                    <a:gd name="T10" fmla="*/ 52 w 55"/>
                    <a:gd name="T11" fmla="*/ 15 h 29"/>
                    <a:gd name="T12" fmla="*/ 49 w 55"/>
                    <a:gd name="T13" fmla="*/ 16 h 29"/>
                    <a:gd name="T14" fmla="*/ 47 w 55"/>
                    <a:gd name="T15" fmla="*/ 15 h 29"/>
                    <a:gd name="T16" fmla="*/ 40 w 55"/>
                    <a:gd name="T17" fmla="*/ 13 h 29"/>
                    <a:gd name="T18" fmla="*/ 32 w 55"/>
                    <a:gd name="T19" fmla="*/ 12 h 29"/>
                    <a:gd name="T20" fmla="*/ 26 w 55"/>
                    <a:gd name="T21" fmla="*/ 13 h 29"/>
                    <a:gd name="T22" fmla="*/ 21 w 55"/>
                    <a:gd name="T23" fmla="*/ 15 h 29"/>
                    <a:gd name="T24" fmla="*/ 17 w 55"/>
                    <a:gd name="T25" fmla="*/ 19 h 29"/>
                    <a:gd name="T26" fmla="*/ 13 w 55"/>
                    <a:gd name="T27" fmla="*/ 23 h 29"/>
                    <a:gd name="T28" fmla="*/ 10 w 55"/>
                    <a:gd name="T29" fmla="*/ 27 h 29"/>
                    <a:gd name="T30" fmla="*/ 9 w 55"/>
                    <a:gd name="T31" fmla="*/ 28 h 29"/>
                    <a:gd name="T32" fmla="*/ 8 w 55"/>
                    <a:gd name="T33" fmla="*/ 29 h 29"/>
                    <a:gd name="T34" fmla="*/ 5 w 55"/>
                    <a:gd name="T35" fmla="*/ 29 h 29"/>
                    <a:gd name="T36" fmla="*/ 2 w 55"/>
                    <a:gd name="T37" fmla="*/ 29 h 29"/>
                    <a:gd name="T38" fmla="*/ 0 w 55"/>
                    <a:gd name="T39" fmla="*/ 27 h 29"/>
                    <a:gd name="T40" fmla="*/ 0 w 55"/>
                    <a:gd name="T41" fmla="*/ 24 h 29"/>
                    <a:gd name="T42" fmla="*/ 0 w 55"/>
                    <a:gd name="T43" fmla="*/ 21 h 29"/>
                    <a:gd name="T44" fmla="*/ 9 w 55"/>
                    <a:gd name="T45" fmla="*/ 10 h 29"/>
                    <a:gd name="T46" fmla="*/ 23 w 55"/>
                    <a:gd name="T47" fmla="*/ 2 h 29"/>
                    <a:gd name="T48" fmla="*/ 38 w 55"/>
                    <a:gd name="T4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5" h="29">
                      <a:moveTo>
                        <a:pt x="38" y="0"/>
                      </a:moveTo>
                      <a:lnTo>
                        <a:pt x="52" y="4"/>
                      </a:lnTo>
                      <a:lnTo>
                        <a:pt x="55" y="7"/>
                      </a:lnTo>
                      <a:lnTo>
                        <a:pt x="55" y="10"/>
                      </a:lnTo>
                      <a:lnTo>
                        <a:pt x="55" y="13"/>
                      </a:lnTo>
                      <a:lnTo>
                        <a:pt x="52" y="15"/>
                      </a:lnTo>
                      <a:lnTo>
                        <a:pt x="49" y="16"/>
                      </a:lnTo>
                      <a:lnTo>
                        <a:pt x="47" y="15"/>
                      </a:lnTo>
                      <a:lnTo>
                        <a:pt x="40" y="13"/>
                      </a:lnTo>
                      <a:lnTo>
                        <a:pt x="32" y="12"/>
                      </a:lnTo>
                      <a:lnTo>
                        <a:pt x="26" y="13"/>
                      </a:lnTo>
                      <a:lnTo>
                        <a:pt x="21" y="15"/>
                      </a:lnTo>
                      <a:lnTo>
                        <a:pt x="17" y="19"/>
                      </a:lnTo>
                      <a:lnTo>
                        <a:pt x="13" y="23"/>
                      </a:lnTo>
                      <a:lnTo>
                        <a:pt x="10" y="27"/>
                      </a:lnTo>
                      <a:lnTo>
                        <a:pt x="9" y="28"/>
                      </a:lnTo>
                      <a:lnTo>
                        <a:pt x="8" y="29"/>
                      </a:lnTo>
                      <a:lnTo>
                        <a:pt x="5" y="29"/>
                      </a:lnTo>
                      <a:lnTo>
                        <a:pt x="2" y="29"/>
                      </a:lnTo>
                      <a:lnTo>
                        <a:pt x="0" y="27"/>
                      </a:lnTo>
                      <a:lnTo>
                        <a:pt x="0" y="24"/>
                      </a:lnTo>
                      <a:lnTo>
                        <a:pt x="0" y="21"/>
                      </a:lnTo>
                      <a:lnTo>
                        <a:pt x="9" y="10"/>
                      </a:lnTo>
                      <a:lnTo>
                        <a:pt x="23" y="2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8" name="Freeform 83"/>
                <p:cNvSpPr>
                  <a:spLocks/>
                </p:cNvSpPr>
                <p:nvPr/>
              </p:nvSpPr>
              <p:spPr bwMode="auto">
                <a:xfrm>
                  <a:off x="6907213" y="593725"/>
                  <a:ext cx="88900" cy="46038"/>
                </a:xfrm>
                <a:custGeom>
                  <a:avLst/>
                  <a:gdLst>
                    <a:gd name="T0" fmla="*/ 18 w 56"/>
                    <a:gd name="T1" fmla="*/ 0 h 29"/>
                    <a:gd name="T2" fmla="*/ 32 w 56"/>
                    <a:gd name="T3" fmla="*/ 2 h 29"/>
                    <a:gd name="T4" fmla="*/ 45 w 56"/>
                    <a:gd name="T5" fmla="*/ 10 h 29"/>
                    <a:gd name="T6" fmla="*/ 55 w 56"/>
                    <a:gd name="T7" fmla="*/ 21 h 29"/>
                    <a:gd name="T8" fmla="*/ 56 w 56"/>
                    <a:gd name="T9" fmla="*/ 24 h 29"/>
                    <a:gd name="T10" fmla="*/ 55 w 56"/>
                    <a:gd name="T11" fmla="*/ 27 h 29"/>
                    <a:gd name="T12" fmla="*/ 52 w 56"/>
                    <a:gd name="T13" fmla="*/ 29 h 29"/>
                    <a:gd name="T14" fmla="*/ 49 w 56"/>
                    <a:gd name="T15" fmla="*/ 29 h 29"/>
                    <a:gd name="T16" fmla="*/ 48 w 56"/>
                    <a:gd name="T17" fmla="*/ 29 h 29"/>
                    <a:gd name="T18" fmla="*/ 45 w 56"/>
                    <a:gd name="T19" fmla="*/ 28 h 29"/>
                    <a:gd name="T20" fmla="*/ 44 w 56"/>
                    <a:gd name="T21" fmla="*/ 27 h 29"/>
                    <a:gd name="T22" fmla="*/ 41 w 56"/>
                    <a:gd name="T23" fmla="*/ 23 h 29"/>
                    <a:gd name="T24" fmla="*/ 38 w 56"/>
                    <a:gd name="T25" fmla="*/ 19 h 29"/>
                    <a:gd name="T26" fmla="*/ 34 w 56"/>
                    <a:gd name="T27" fmla="*/ 15 h 29"/>
                    <a:gd name="T28" fmla="*/ 28 w 56"/>
                    <a:gd name="T29" fmla="*/ 13 h 29"/>
                    <a:gd name="T30" fmla="*/ 22 w 56"/>
                    <a:gd name="T31" fmla="*/ 12 h 29"/>
                    <a:gd name="T32" fmla="*/ 15 w 56"/>
                    <a:gd name="T33" fmla="*/ 13 h 29"/>
                    <a:gd name="T34" fmla="*/ 9 w 56"/>
                    <a:gd name="T35" fmla="*/ 15 h 29"/>
                    <a:gd name="T36" fmla="*/ 5 w 56"/>
                    <a:gd name="T37" fmla="*/ 16 h 29"/>
                    <a:gd name="T38" fmla="*/ 2 w 56"/>
                    <a:gd name="T39" fmla="*/ 15 h 29"/>
                    <a:gd name="T40" fmla="*/ 1 w 56"/>
                    <a:gd name="T41" fmla="*/ 13 h 29"/>
                    <a:gd name="T42" fmla="*/ 0 w 56"/>
                    <a:gd name="T43" fmla="*/ 10 h 29"/>
                    <a:gd name="T44" fmla="*/ 1 w 56"/>
                    <a:gd name="T45" fmla="*/ 7 h 29"/>
                    <a:gd name="T46" fmla="*/ 3 w 56"/>
                    <a:gd name="T47" fmla="*/ 4 h 29"/>
                    <a:gd name="T48" fmla="*/ 18 w 56"/>
                    <a:gd name="T49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6" h="29">
                      <a:moveTo>
                        <a:pt x="18" y="0"/>
                      </a:moveTo>
                      <a:lnTo>
                        <a:pt x="32" y="2"/>
                      </a:lnTo>
                      <a:lnTo>
                        <a:pt x="45" y="10"/>
                      </a:lnTo>
                      <a:lnTo>
                        <a:pt x="55" y="21"/>
                      </a:lnTo>
                      <a:lnTo>
                        <a:pt x="56" y="24"/>
                      </a:lnTo>
                      <a:lnTo>
                        <a:pt x="55" y="27"/>
                      </a:lnTo>
                      <a:lnTo>
                        <a:pt x="52" y="29"/>
                      </a:lnTo>
                      <a:lnTo>
                        <a:pt x="49" y="29"/>
                      </a:lnTo>
                      <a:lnTo>
                        <a:pt x="48" y="29"/>
                      </a:lnTo>
                      <a:lnTo>
                        <a:pt x="45" y="28"/>
                      </a:lnTo>
                      <a:lnTo>
                        <a:pt x="44" y="27"/>
                      </a:lnTo>
                      <a:lnTo>
                        <a:pt x="41" y="23"/>
                      </a:lnTo>
                      <a:lnTo>
                        <a:pt x="38" y="19"/>
                      </a:lnTo>
                      <a:lnTo>
                        <a:pt x="34" y="15"/>
                      </a:lnTo>
                      <a:lnTo>
                        <a:pt x="28" y="13"/>
                      </a:lnTo>
                      <a:lnTo>
                        <a:pt x="22" y="12"/>
                      </a:lnTo>
                      <a:lnTo>
                        <a:pt x="15" y="13"/>
                      </a:lnTo>
                      <a:lnTo>
                        <a:pt x="9" y="15"/>
                      </a:lnTo>
                      <a:lnTo>
                        <a:pt x="5" y="16"/>
                      </a:lnTo>
                      <a:lnTo>
                        <a:pt x="2" y="15"/>
                      </a:lnTo>
                      <a:lnTo>
                        <a:pt x="1" y="13"/>
                      </a:lnTo>
                      <a:lnTo>
                        <a:pt x="0" y="10"/>
                      </a:lnTo>
                      <a:lnTo>
                        <a:pt x="1" y="7"/>
                      </a:lnTo>
                      <a:lnTo>
                        <a:pt x="3" y="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9" name="Freeform 84"/>
                <p:cNvSpPr>
                  <a:spLocks/>
                </p:cNvSpPr>
                <p:nvPr/>
              </p:nvSpPr>
              <p:spPr bwMode="auto">
                <a:xfrm>
                  <a:off x="6804026" y="777875"/>
                  <a:ext cx="138113" cy="57150"/>
                </a:xfrm>
                <a:custGeom>
                  <a:avLst/>
                  <a:gdLst>
                    <a:gd name="T0" fmla="*/ 8 w 87"/>
                    <a:gd name="T1" fmla="*/ 0 h 36"/>
                    <a:gd name="T2" fmla="*/ 12 w 87"/>
                    <a:gd name="T3" fmla="*/ 1 h 36"/>
                    <a:gd name="T4" fmla="*/ 15 w 87"/>
                    <a:gd name="T5" fmla="*/ 2 h 36"/>
                    <a:gd name="T6" fmla="*/ 16 w 87"/>
                    <a:gd name="T7" fmla="*/ 5 h 36"/>
                    <a:gd name="T8" fmla="*/ 23 w 87"/>
                    <a:gd name="T9" fmla="*/ 13 h 36"/>
                    <a:gd name="T10" fmla="*/ 32 w 87"/>
                    <a:gd name="T11" fmla="*/ 18 h 36"/>
                    <a:gd name="T12" fmla="*/ 42 w 87"/>
                    <a:gd name="T13" fmla="*/ 21 h 36"/>
                    <a:gd name="T14" fmla="*/ 54 w 87"/>
                    <a:gd name="T15" fmla="*/ 18 h 36"/>
                    <a:gd name="T16" fmla="*/ 63 w 87"/>
                    <a:gd name="T17" fmla="*/ 13 h 36"/>
                    <a:gd name="T18" fmla="*/ 71 w 87"/>
                    <a:gd name="T19" fmla="*/ 5 h 36"/>
                    <a:gd name="T20" fmla="*/ 74 w 87"/>
                    <a:gd name="T21" fmla="*/ 2 h 36"/>
                    <a:gd name="T22" fmla="*/ 76 w 87"/>
                    <a:gd name="T23" fmla="*/ 1 h 36"/>
                    <a:gd name="T24" fmla="*/ 79 w 87"/>
                    <a:gd name="T25" fmla="*/ 1 h 36"/>
                    <a:gd name="T26" fmla="*/ 83 w 87"/>
                    <a:gd name="T27" fmla="*/ 2 h 36"/>
                    <a:gd name="T28" fmla="*/ 84 w 87"/>
                    <a:gd name="T29" fmla="*/ 4 h 36"/>
                    <a:gd name="T30" fmla="*/ 85 w 87"/>
                    <a:gd name="T31" fmla="*/ 6 h 36"/>
                    <a:gd name="T32" fmla="*/ 87 w 87"/>
                    <a:gd name="T33" fmla="*/ 10 h 36"/>
                    <a:gd name="T34" fmla="*/ 85 w 87"/>
                    <a:gd name="T35" fmla="*/ 13 h 36"/>
                    <a:gd name="T36" fmla="*/ 75 w 87"/>
                    <a:gd name="T37" fmla="*/ 26 h 36"/>
                    <a:gd name="T38" fmla="*/ 61 w 87"/>
                    <a:gd name="T39" fmla="*/ 34 h 36"/>
                    <a:gd name="T40" fmla="*/ 44 w 87"/>
                    <a:gd name="T41" fmla="*/ 36 h 36"/>
                    <a:gd name="T42" fmla="*/ 41 w 87"/>
                    <a:gd name="T43" fmla="*/ 36 h 36"/>
                    <a:gd name="T44" fmla="*/ 25 w 87"/>
                    <a:gd name="T45" fmla="*/ 32 h 36"/>
                    <a:gd name="T46" fmla="*/ 11 w 87"/>
                    <a:gd name="T47" fmla="*/ 24 h 36"/>
                    <a:gd name="T48" fmla="*/ 2 w 87"/>
                    <a:gd name="T49" fmla="*/ 11 h 36"/>
                    <a:gd name="T50" fmla="*/ 0 w 87"/>
                    <a:gd name="T51" fmla="*/ 9 h 36"/>
                    <a:gd name="T52" fmla="*/ 2 w 87"/>
                    <a:gd name="T53" fmla="*/ 6 h 36"/>
                    <a:gd name="T54" fmla="*/ 3 w 87"/>
                    <a:gd name="T55" fmla="*/ 4 h 36"/>
                    <a:gd name="T56" fmla="*/ 6 w 87"/>
                    <a:gd name="T57" fmla="*/ 1 h 36"/>
                    <a:gd name="T58" fmla="*/ 8 w 87"/>
                    <a:gd name="T5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7" h="36">
                      <a:moveTo>
                        <a:pt x="8" y="0"/>
                      </a:moveTo>
                      <a:lnTo>
                        <a:pt x="12" y="1"/>
                      </a:lnTo>
                      <a:lnTo>
                        <a:pt x="15" y="2"/>
                      </a:lnTo>
                      <a:lnTo>
                        <a:pt x="16" y="5"/>
                      </a:lnTo>
                      <a:lnTo>
                        <a:pt x="23" y="13"/>
                      </a:lnTo>
                      <a:lnTo>
                        <a:pt x="32" y="18"/>
                      </a:lnTo>
                      <a:lnTo>
                        <a:pt x="42" y="21"/>
                      </a:lnTo>
                      <a:lnTo>
                        <a:pt x="54" y="18"/>
                      </a:lnTo>
                      <a:lnTo>
                        <a:pt x="63" y="13"/>
                      </a:lnTo>
                      <a:lnTo>
                        <a:pt x="71" y="5"/>
                      </a:lnTo>
                      <a:lnTo>
                        <a:pt x="74" y="2"/>
                      </a:lnTo>
                      <a:lnTo>
                        <a:pt x="76" y="1"/>
                      </a:lnTo>
                      <a:lnTo>
                        <a:pt x="79" y="1"/>
                      </a:lnTo>
                      <a:lnTo>
                        <a:pt x="83" y="2"/>
                      </a:lnTo>
                      <a:lnTo>
                        <a:pt x="84" y="4"/>
                      </a:lnTo>
                      <a:lnTo>
                        <a:pt x="85" y="6"/>
                      </a:lnTo>
                      <a:lnTo>
                        <a:pt x="87" y="10"/>
                      </a:lnTo>
                      <a:lnTo>
                        <a:pt x="85" y="13"/>
                      </a:lnTo>
                      <a:lnTo>
                        <a:pt x="75" y="26"/>
                      </a:lnTo>
                      <a:lnTo>
                        <a:pt x="61" y="34"/>
                      </a:lnTo>
                      <a:lnTo>
                        <a:pt x="44" y="36"/>
                      </a:lnTo>
                      <a:lnTo>
                        <a:pt x="41" y="36"/>
                      </a:lnTo>
                      <a:lnTo>
                        <a:pt x="25" y="32"/>
                      </a:lnTo>
                      <a:lnTo>
                        <a:pt x="11" y="24"/>
                      </a:lnTo>
                      <a:lnTo>
                        <a:pt x="2" y="11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3" y="4"/>
                      </a:lnTo>
                      <a:lnTo>
                        <a:pt x="6" y="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0" name="Freeform 85"/>
                <p:cNvSpPr>
                  <a:spLocks/>
                </p:cNvSpPr>
                <p:nvPr/>
              </p:nvSpPr>
              <p:spPr bwMode="auto">
                <a:xfrm>
                  <a:off x="6702426" y="1223963"/>
                  <a:ext cx="342900" cy="85725"/>
                </a:xfrm>
                <a:custGeom>
                  <a:avLst/>
                  <a:gdLst>
                    <a:gd name="T0" fmla="*/ 9 w 216"/>
                    <a:gd name="T1" fmla="*/ 0 h 54"/>
                    <a:gd name="T2" fmla="*/ 13 w 216"/>
                    <a:gd name="T3" fmla="*/ 0 h 54"/>
                    <a:gd name="T4" fmla="*/ 17 w 216"/>
                    <a:gd name="T5" fmla="*/ 3 h 54"/>
                    <a:gd name="T6" fmla="*/ 37 w 216"/>
                    <a:gd name="T7" fmla="*/ 14 h 54"/>
                    <a:gd name="T8" fmla="*/ 60 w 216"/>
                    <a:gd name="T9" fmla="*/ 25 h 54"/>
                    <a:gd name="T10" fmla="*/ 87 w 216"/>
                    <a:gd name="T11" fmla="*/ 30 h 54"/>
                    <a:gd name="T12" fmla="*/ 114 w 216"/>
                    <a:gd name="T13" fmla="*/ 31 h 54"/>
                    <a:gd name="T14" fmla="*/ 143 w 216"/>
                    <a:gd name="T15" fmla="*/ 28 h 54"/>
                    <a:gd name="T16" fmla="*/ 172 w 216"/>
                    <a:gd name="T17" fmla="*/ 17 h 54"/>
                    <a:gd name="T18" fmla="*/ 199 w 216"/>
                    <a:gd name="T19" fmla="*/ 1 h 54"/>
                    <a:gd name="T20" fmla="*/ 203 w 216"/>
                    <a:gd name="T21" fmla="*/ 0 h 54"/>
                    <a:gd name="T22" fmla="*/ 207 w 216"/>
                    <a:gd name="T23" fmla="*/ 0 h 54"/>
                    <a:gd name="T24" fmla="*/ 211 w 216"/>
                    <a:gd name="T25" fmla="*/ 1 h 54"/>
                    <a:gd name="T26" fmla="*/ 215 w 216"/>
                    <a:gd name="T27" fmla="*/ 4 h 54"/>
                    <a:gd name="T28" fmla="*/ 216 w 216"/>
                    <a:gd name="T29" fmla="*/ 8 h 54"/>
                    <a:gd name="T30" fmla="*/ 216 w 216"/>
                    <a:gd name="T31" fmla="*/ 13 h 54"/>
                    <a:gd name="T32" fmla="*/ 215 w 216"/>
                    <a:gd name="T33" fmla="*/ 16 h 54"/>
                    <a:gd name="T34" fmla="*/ 212 w 216"/>
                    <a:gd name="T35" fmla="*/ 20 h 54"/>
                    <a:gd name="T36" fmla="*/ 186 w 216"/>
                    <a:gd name="T37" fmla="*/ 35 h 54"/>
                    <a:gd name="T38" fmla="*/ 160 w 216"/>
                    <a:gd name="T39" fmla="*/ 46 h 54"/>
                    <a:gd name="T40" fmla="*/ 134 w 216"/>
                    <a:gd name="T41" fmla="*/ 51 h 54"/>
                    <a:gd name="T42" fmla="*/ 108 w 216"/>
                    <a:gd name="T43" fmla="*/ 54 h 54"/>
                    <a:gd name="T44" fmla="*/ 77 w 216"/>
                    <a:gd name="T45" fmla="*/ 51 h 54"/>
                    <a:gd name="T46" fmla="*/ 50 w 216"/>
                    <a:gd name="T47" fmla="*/ 43 h 54"/>
                    <a:gd name="T48" fmla="*/ 25 w 216"/>
                    <a:gd name="T49" fmla="*/ 33 h 54"/>
                    <a:gd name="T50" fmla="*/ 4 w 216"/>
                    <a:gd name="T51" fmla="*/ 20 h 54"/>
                    <a:gd name="T52" fmla="*/ 0 w 216"/>
                    <a:gd name="T53" fmla="*/ 16 h 54"/>
                    <a:gd name="T54" fmla="*/ 0 w 216"/>
                    <a:gd name="T55" fmla="*/ 12 h 54"/>
                    <a:gd name="T56" fmla="*/ 0 w 216"/>
                    <a:gd name="T57" fmla="*/ 8 h 54"/>
                    <a:gd name="T58" fmla="*/ 2 w 216"/>
                    <a:gd name="T59" fmla="*/ 4 h 54"/>
                    <a:gd name="T60" fmla="*/ 5 w 216"/>
                    <a:gd name="T61" fmla="*/ 1 h 54"/>
                    <a:gd name="T62" fmla="*/ 9 w 216"/>
                    <a:gd name="T63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16" h="54">
                      <a:moveTo>
                        <a:pt x="9" y="0"/>
                      </a:moveTo>
                      <a:lnTo>
                        <a:pt x="13" y="0"/>
                      </a:lnTo>
                      <a:lnTo>
                        <a:pt x="17" y="3"/>
                      </a:lnTo>
                      <a:lnTo>
                        <a:pt x="37" y="14"/>
                      </a:lnTo>
                      <a:lnTo>
                        <a:pt x="60" y="25"/>
                      </a:lnTo>
                      <a:lnTo>
                        <a:pt x="87" y="30"/>
                      </a:lnTo>
                      <a:lnTo>
                        <a:pt x="114" y="31"/>
                      </a:lnTo>
                      <a:lnTo>
                        <a:pt x="143" y="28"/>
                      </a:lnTo>
                      <a:lnTo>
                        <a:pt x="172" y="17"/>
                      </a:lnTo>
                      <a:lnTo>
                        <a:pt x="199" y="1"/>
                      </a:lnTo>
                      <a:lnTo>
                        <a:pt x="203" y="0"/>
                      </a:lnTo>
                      <a:lnTo>
                        <a:pt x="207" y="0"/>
                      </a:lnTo>
                      <a:lnTo>
                        <a:pt x="211" y="1"/>
                      </a:lnTo>
                      <a:lnTo>
                        <a:pt x="215" y="4"/>
                      </a:lnTo>
                      <a:lnTo>
                        <a:pt x="216" y="8"/>
                      </a:lnTo>
                      <a:lnTo>
                        <a:pt x="216" y="13"/>
                      </a:lnTo>
                      <a:lnTo>
                        <a:pt x="215" y="16"/>
                      </a:lnTo>
                      <a:lnTo>
                        <a:pt x="212" y="20"/>
                      </a:lnTo>
                      <a:lnTo>
                        <a:pt x="186" y="35"/>
                      </a:lnTo>
                      <a:lnTo>
                        <a:pt x="160" y="46"/>
                      </a:lnTo>
                      <a:lnTo>
                        <a:pt x="134" y="51"/>
                      </a:lnTo>
                      <a:lnTo>
                        <a:pt x="108" y="54"/>
                      </a:lnTo>
                      <a:lnTo>
                        <a:pt x="77" y="51"/>
                      </a:lnTo>
                      <a:lnTo>
                        <a:pt x="50" y="43"/>
                      </a:lnTo>
                      <a:lnTo>
                        <a:pt x="25" y="33"/>
                      </a:lnTo>
                      <a:lnTo>
                        <a:pt x="4" y="20"/>
                      </a:lnTo>
                      <a:lnTo>
                        <a:pt x="0" y="16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2" y="4"/>
                      </a:lnTo>
                      <a:lnTo>
                        <a:pt x="5" y="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DEF1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1" name="Freeform 86"/>
                <p:cNvSpPr>
                  <a:spLocks/>
                </p:cNvSpPr>
                <p:nvPr/>
              </p:nvSpPr>
              <p:spPr bwMode="auto">
                <a:xfrm>
                  <a:off x="6846888" y="1020763"/>
                  <a:ext cx="50800" cy="50800"/>
                </a:xfrm>
                <a:custGeom>
                  <a:avLst/>
                  <a:gdLst>
                    <a:gd name="T0" fmla="*/ 15 w 32"/>
                    <a:gd name="T1" fmla="*/ 0 h 32"/>
                    <a:gd name="T2" fmla="*/ 21 w 32"/>
                    <a:gd name="T3" fmla="*/ 1 h 32"/>
                    <a:gd name="T4" fmla="*/ 24 w 32"/>
                    <a:gd name="T5" fmla="*/ 4 h 32"/>
                    <a:gd name="T6" fmla="*/ 28 w 32"/>
                    <a:gd name="T7" fmla="*/ 6 h 32"/>
                    <a:gd name="T8" fmla="*/ 31 w 32"/>
                    <a:gd name="T9" fmla="*/ 12 h 32"/>
                    <a:gd name="T10" fmla="*/ 32 w 32"/>
                    <a:gd name="T11" fmla="*/ 17 h 32"/>
                    <a:gd name="T12" fmla="*/ 31 w 32"/>
                    <a:gd name="T13" fmla="*/ 21 h 32"/>
                    <a:gd name="T14" fmla="*/ 28 w 32"/>
                    <a:gd name="T15" fmla="*/ 26 h 32"/>
                    <a:gd name="T16" fmla="*/ 24 w 32"/>
                    <a:gd name="T17" fmla="*/ 29 h 32"/>
                    <a:gd name="T18" fmla="*/ 21 w 32"/>
                    <a:gd name="T19" fmla="*/ 31 h 32"/>
                    <a:gd name="T20" fmla="*/ 15 w 32"/>
                    <a:gd name="T21" fmla="*/ 32 h 32"/>
                    <a:gd name="T22" fmla="*/ 10 w 32"/>
                    <a:gd name="T23" fmla="*/ 31 h 32"/>
                    <a:gd name="T24" fmla="*/ 6 w 32"/>
                    <a:gd name="T25" fmla="*/ 29 h 32"/>
                    <a:gd name="T26" fmla="*/ 2 w 32"/>
                    <a:gd name="T27" fmla="*/ 26 h 32"/>
                    <a:gd name="T28" fmla="*/ 1 w 32"/>
                    <a:gd name="T29" fmla="*/ 21 h 32"/>
                    <a:gd name="T30" fmla="*/ 0 w 32"/>
                    <a:gd name="T31" fmla="*/ 17 h 32"/>
                    <a:gd name="T32" fmla="*/ 1 w 32"/>
                    <a:gd name="T33" fmla="*/ 12 h 32"/>
                    <a:gd name="T34" fmla="*/ 2 w 32"/>
                    <a:gd name="T35" fmla="*/ 6 h 32"/>
                    <a:gd name="T36" fmla="*/ 6 w 32"/>
                    <a:gd name="T37" fmla="*/ 4 h 32"/>
                    <a:gd name="T38" fmla="*/ 10 w 32"/>
                    <a:gd name="T39" fmla="*/ 1 h 32"/>
                    <a:gd name="T40" fmla="*/ 15 w 32"/>
                    <a:gd name="T4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2" h="32">
                      <a:moveTo>
                        <a:pt x="15" y="0"/>
                      </a:moveTo>
                      <a:lnTo>
                        <a:pt x="21" y="1"/>
                      </a:lnTo>
                      <a:lnTo>
                        <a:pt x="24" y="4"/>
                      </a:lnTo>
                      <a:lnTo>
                        <a:pt x="28" y="6"/>
                      </a:lnTo>
                      <a:lnTo>
                        <a:pt x="31" y="12"/>
                      </a:lnTo>
                      <a:lnTo>
                        <a:pt x="32" y="17"/>
                      </a:lnTo>
                      <a:lnTo>
                        <a:pt x="31" y="21"/>
                      </a:lnTo>
                      <a:lnTo>
                        <a:pt x="28" y="26"/>
                      </a:lnTo>
                      <a:lnTo>
                        <a:pt x="24" y="29"/>
                      </a:lnTo>
                      <a:lnTo>
                        <a:pt x="21" y="31"/>
                      </a:lnTo>
                      <a:lnTo>
                        <a:pt x="15" y="32"/>
                      </a:lnTo>
                      <a:lnTo>
                        <a:pt x="10" y="31"/>
                      </a:lnTo>
                      <a:lnTo>
                        <a:pt x="6" y="29"/>
                      </a:lnTo>
                      <a:lnTo>
                        <a:pt x="2" y="26"/>
                      </a:lnTo>
                      <a:lnTo>
                        <a:pt x="1" y="21"/>
                      </a:lnTo>
                      <a:lnTo>
                        <a:pt x="0" y="17"/>
                      </a:lnTo>
                      <a:lnTo>
                        <a:pt x="1" y="12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DEF1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22" name="Freeform 87"/>
                <p:cNvSpPr>
                  <a:spLocks/>
                </p:cNvSpPr>
                <p:nvPr/>
              </p:nvSpPr>
              <p:spPr bwMode="auto">
                <a:xfrm>
                  <a:off x="6846888" y="1141413"/>
                  <a:ext cx="50800" cy="50800"/>
                </a:xfrm>
                <a:custGeom>
                  <a:avLst/>
                  <a:gdLst>
                    <a:gd name="T0" fmla="*/ 15 w 32"/>
                    <a:gd name="T1" fmla="*/ 0 h 32"/>
                    <a:gd name="T2" fmla="*/ 21 w 32"/>
                    <a:gd name="T3" fmla="*/ 1 h 32"/>
                    <a:gd name="T4" fmla="*/ 24 w 32"/>
                    <a:gd name="T5" fmla="*/ 4 h 32"/>
                    <a:gd name="T6" fmla="*/ 28 w 32"/>
                    <a:gd name="T7" fmla="*/ 6 h 32"/>
                    <a:gd name="T8" fmla="*/ 31 w 32"/>
                    <a:gd name="T9" fmla="*/ 11 h 32"/>
                    <a:gd name="T10" fmla="*/ 32 w 32"/>
                    <a:gd name="T11" fmla="*/ 17 h 32"/>
                    <a:gd name="T12" fmla="*/ 31 w 32"/>
                    <a:gd name="T13" fmla="*/ 21 h 32"/>
                    <a:gd name="T14" fmla="*/ 28 w 32"/>
                    <a:gd name="T15" fmla="*/ 26 h 32"/>
                    <a:gd name="T16" fmla="*/ 24 w 32"/>
                    <a:gd name="T17" fmla="*/ 28 h 32"/>
                    <a:gd name="T18" fmla="*/ 21 w 32"/>
                    <a:gd name="T19" fmla="*/ 31 h 32"/>
                    <a:gd name="T20" fmla="*/ 15 w 32"/>
                    <a:gd name="T21" fmla="*/ 32 h 32"/>
                    <a:gd name="T22" fmla="*/ 10 w 32"/>
                    <a:gd name="T23" fmla="*/ 31 h 32"/>
                    <a:gd name="T24" fmla="*/ 6 w 32"/>
                    <a:gd name="T25" fmla="*/ 28 h 32"/>
                    <a:gd name="T26" fmla="*/ 2 w 32"/>
                    <a:gd name="T27" fmla="*/ 26 h 32"/>
                    <a:gd name="T28" fmla="*/ 1 w 32"/>
                    <a:gd name="T29" fmla="*/ 21 h 32"/>
                    <a:gd name="T30" fmla="*/ 0 w 32"/>
                    <a:gd name="T31" fmla="*/ 17 h 32"/>
                    <a:gd name="T32" fmla="*/ 1 w 32"/>
                    <a:gd name="T33" fmla="*/ 11 h 32"/>
                    <a:gd name="T34" fmla="*/ 2 w 32"/>
                    <a:gd name="T35" fmla="*/ 6 h 32"/>
                    <a:gd name="T36" fmla="*/ 6 w 32"/>
                    <a:gd name="T37" fmla="*/ 4 h 32"/>
                    <a:gd name="T38" fmla="*/ 10 w 32"/>
                    <a:gd name="T39" fmla="*/ 1 h 32"/>
                    <a:gd name="T40" fmla="*/ 15 w 32"/>
                    <a:gd name="T41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2" h="32">
                      <a:moveTo>
                        <a:pt x="15" y="0"/>
                      </a:moveTo>
                      <a:lnTo>
                        <a:pt x="21" y="1"/>
                      </a:lnTo>
                      <a:lnTo>
                        <a:pt x="24" y="4"/>
                      </a:lnTo>
                      <a:lnTo>
                        <a:pt x="28" y="6"/>
                      </a:lnTo>
                      <a:lnTo>
                        <a:pt x="31" y="11"/>
                      </a:lnTo>
                      <a:lnTo>
                        <a:pt x="32" y="17"/>
                      </a:lnTo>
                      <a:lnTo>
                        <a:pt x="31" y="21"/>
                      </a:lnTo>
                      <a:lnTo>
                        <a:pt x="28" y="26"/>
                      </a:lnTo>
                      <a:lnTo>
                        <a:pt x="24" y="28"/>
                      </a:lnTo>
                      <a:lnTo>
                        <a:pt x="21" y="31"/>
                      </a:lnTo>
                      <a:lnTo>
                        <a:pt x="15" y="32"/>
                      </a:lnTo>
                      <a:lnTo>
                        <a:pt x="10" y="31"/>
                      </a:lnTo>
                      <a:lnTo>
                        <a:pt x="6" y="28"/>
                      </a:lnTo>
                      <a:lnTo>
                        <a:pt x="2" y="26"/>
                      </a:lnTo>
                      <a:lnTo>
                        <a:pt x="1" y="21"/>
                      </a:lnTo>
                      <a:lnTo>
                        <a:pt x="0" y="17"/>
                      </a:lnTo>
                      <a:lnTo>
                        <a:pt x="1" y="11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DEF1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696" name="Groep 695"/>
              <p:cNvGrpSpPr/>
              <p:nvPr/>
            </p:nvGrpSpPr>
            <p:grpSpPr>
              <a:xfrm rot="300000">
                <a:off x="1596165" y="5984234"/>
                <a:ext cx="1093960" cy="1078243"/>
                <a:chOff x="6324601" y="3832225"/>
                <a:chExt cx="1104900" cy="1089025"/>
              </a:xfrm>
            </p:grpSpPr>
            <p:sp>
              <p:nvSpPr>
                <p:cNvPr id="703" name="Freeform 164"/>
                <p:cNvSpPr>
                  <a:spLocks/>
                </p:cNvSpPr>
                <p:nvPr/>
              </p:nvSpPr>
              <p:spPr bwMode="auto">
                <a:xfrm>
                  <a:off x="6324601" y="3832225"/>
                  <a:ext cx="1104900" cy="1089025"/>
                </a:xfrm>
                <a:custGeom>
                  <a:avLst/>
                  <a:gdLst>
                    <a:gd name="T0" fmla="*/ 336 w 696"/>
                    <a:gd name="T1" fmla="*/ 0 h 686"/>
                    <a:gd name="T2" fmla="*/ 360 w 696"/>
                    <a:gd name="T3" fmla="*/ 0 h 686"/>
                    <a:gd name="T4" fmla="*/ 384 w 696"/>
                    <a:gd name="T5" fmla="*/ 7 h 686"/>
                    <a:gd name="T6" fmla="*/ 406 w 696"/>
                    <a:gd name="T7" fmla="*/ 20 h 686"/>
                    <a:gd name="T8" fmla="*/ 425 w 696"/>
                    <a:gd name="T9" fmla="*/ 39 h 686"/>
                    <a:gd name="T10" fmla="*/ 673 w 696"/>
                    <a:gd name="T11" fmla="*/ 340 h 686"/>
                    <a:gd name="T12" fmla="*/ 687 w 696"/>
                    <a:gd name="T13" fmla="*/ 359 h 686"/>
                    <a:gd name="T14" fmla="*/ 694 w 696"/>
                    <a:gd name="T15" fmla="*/ 377 h 686"/>
                    <a:gd name="T16" fmla="*/ 696 w 696"/>
                    <a:gd name="T17" fmla="*/ 393 h 686"/>
                    <a:gd name="T18" fmla="*/ 693 w 696"/>
                    <a:gd name="T19" fmla="*/ 407 h 686"/>
                    <a:gd name="T20" fmla="*/ 683 w 696"/>
                    <a:gd name="T21" fmla="*/ 419 h 686"/>
                    <a:gd name="T22" fmla="*/ 670 w 696"/>
                    <a:gd name="T23" fmla="*/ 427 h 686"/>
                    <a:gd name="T24" fmla="*/ 652 w 696"/>
                    <a:gd name="T25" fmla="*/ 433 h 686"/>
                    <a:gd name="T26" fmla="*/ 628 w 696"/>
                    <a:gd name="T27" fmla="*/ 435 h 686"/>
                    <a:gd name="T28" fmla="*/ 605 w 696"/>
                    <a:gd name="T29" fmla="*/ 435 h 686"/>
                    <a:gd name="T30" fmla="*/ 605 w 696"/>
                    <a:gd name="T31" fmla="*/ 613 h 686"/>
                    <a:gd name="T32" fmla="*/ 601 w 696"/>
                    <a:gd name="T33" fmla="*/ 635 h 686"/>
                    <a:gd name="T34" fmla="*/ 590 w 696"/>
                    <a:gd name="T35" fmla="*/ 656 h 686"/>
                    <a:gd name="T36" fmla="*/ 575 w 696"/>
                    <a:gd name="T37" fmla="*/ 672 h 686"/>
                    <a:gd name="T38" fmla="*/ 555 w 696"/>
                    <a:gd name="T39" fmla="*/ 682 h 686"/>
                    <a:gd name="T40" fmla="*/ 531 w 696"/>
                    <a:gd name="T41" fmla="*/ 686 h 686"/>
                    <a:gd name="T42" fmla="*/ 165 w 696"/>
                    <a:gd name="T43" fmla="*/ 686 h 686"/>
                    <a:gd name="T44" fmla="*/ 141 w 696"/>
                    <a:gd name="T45" fmla="*/ 682 h 686"/>
                    <a:gd name="T46" fmla="*/ 122 w 696"/>
                    <a:gd name="T47" fmla="*/ 672 h 686"/>
                    <a:gd name="T48" fmla="*/ 106 w 696"/>
                    <a:gd name="T49" fmla="*/ 656 h 686"/>
                    <a:gd name="T50" fmla="*/ 96 w 696"/>
                    <a:gd name="T51" fmla="*/ 635 h 686"/>
                    <a:gd name="T52" fmla="*/ 92 w 696"/>
                    <a:gd name="T53" fmla="*/ 613 h 686"/>
                    <a:gd name="T54" fmla="*/ 92 w 696"/>
                    <a:gd name="T55" fmla="*/ 435 h 686"/>
                    <a:gd name="T56" fmla="*/ 68 w 696"/>
                    <a:gd name="T57" fmla="*/ 435 h 686"/>
                    <a:gd name="T58" fmla="*/ 45 w 696"/>
                    <a:gd name="T59" fmla="*/ 433 h 686"/>
                    <a:gd name="T60" fmla="*/ 26 w 696"/>
                    <a:gd name="T61" fmla="*/ 427 h 686"/>
                    <a:gd name="T62" fmla="*/ 12 w 696"/>
                    <a:gd name="T63" fmla="*/ 419 h 686"/>
                    <a:gd name="T64" fmla="*/ 4 w 696"/>
                    <a:gd name="T65" fmla="*/ 407 h 686"/>
                    <a:gd name="T66" fmla="*/ 0 w 696"/>
                    <a:gd name="T67" fmla="*/ 393 h 686"/>
                    <a:gd name="T68" fmla="*/ 3 w 696"/>
                    <a:gd name="T69" fmla="*/ 377 h 686"/>
                    <a:gd name="T70" fmla="*/ 9 w 696"/>
                    <a:gd name="T71" fmla="*/ 359 h 686"/>
                    <a:gd name="T72" fmla="*/ 22 w 696"/>
                    <a:gd name="T73" fmla="*/ 340 h 686"/>
                    <a:gd name="T74" fmla="*/ 271 w 696"/>
                    <a:gd name="T75" fmla="*/ 39 h 686"/>
                    <a:gd name="T76" fmla="*/ 291 w 696"/>
                    <a:gd name="T77" fmla="*/ 20 h 686"/>
                    <a:gd name="T78" fmla="*/ 313 w 696"/>
                    <a:gd name="T79" fmla="*/ 7 h 686"/>
                    <a:gd name="T80" fmla="*/ 336 w 696"/>
                    <a:gd name="T81" fmla="*/ 0 h 6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6" h="686">
                      <a:moveTo>
                        <a:pt x="336" y="0"/>
                      </a:moveTo>
                      <a:lnTo>
                        <a:pt x="360" y="0"/>
                      </a:lnTo>
                      <a:lnTo>
                        <a:pt x="384" y="7"/>
                      </a:lnTo>
                      <a:lnTo>
                        <a:pt x="406" y="20"/>
                      </a:lnTo>
                      <a:lnTo>
                        <a:pt x="425" y="39"/>
                      </a:lnTo>
                      <a:lnTo>
                        <a:pt x="673" y="340"/>
                      </a:lnTo>
                      <a:lnTo>
                        <a:pt x="687" y="359"/>
                      </a:lnTo>
                      <a:lnTo>
                        <a:pt x="694" y="377"/>
                      </a:lnTo>
                      <a:lnTo>
                        <a:pt x="696" y="393"/>
                      </a:lnTo>
                      <a:lnTo>
                        <a:pt x="693" y="407"/>
                      </a:lnTo>
                      <a:lnTo>
                        <a:pt x="683" y="419"/>
                      </a:lnTo>
                      <a:lnTo>
                        <a:pt x="670" y="427"/>
                      </a:lnTo>
                      <a:lnTo>
                        <a:pt x="652" y="433"/>
                      </a:lnTo>
                      <a:lnTo>
                        <a:pt x="628" y="435"/>
                      </a:lnTo>
                      <a:lnTo>
                        <a:pt x="605" y="435"/>
                      </a:lnTo>
                      <a:lnTo>
                        <a:pt x="605" y="613"/>
                      </a:lnTo>
                      <a:lnTo>
                        <a:pt x="601" y="635"/>
                      </a:lnTo>
                      <a:lnTo>
                        <a:pt x="590" y="656"/>
                      </a:lnTo>
                      <a:lnTo>
                        <a:pt x="575" y="672"/>
                      </a:lnTo>
                      <a:lnTo>
                        <a:pt x="555" y="682"/>
                      </a:lnTo>
                      <a:lnTo>
                        <a:pt x="531" y="686"/>
                      </a:lnTo>
                      <a:lnTo>
                        <a:pt x="165" y="686"/>
                      </a:lnTo>
                      <a:lnTo>
                        <a:pt x="141" y="682"/>
                      </a:lnTo>
                      <a:lnTo>
                        <a:pt x="122" y="672"/>
                      </a:lnTo>
                      <a:lnTo>
                        <a:pt x="106" y="656"/>
                      </a:lnTo>
                      <a:lnTo>
                        <a:pt x="96" y="635"/>
                      </a:lnTo>
                      <a:lnTo>
                        <a:pt x="92" y="613"/>
                      </a:lnTo>
                      <a:lnTo>
                        <a:pt x="92" y="435"/>
                      </a:lnTo>
                      <a:lnTo>
                        <a:pt x="68" y="435"/>
                      </a:lnTo>
                      <a:lnTo>
                        <a:pt x="45" y="433"/>
                      </a:lnTo>
                      <a:lnTo>
                        <a:pt x="26" y="427"/>
                      </a:lnTo>
                      <a:lnTo>
                        <a:pt x="12" y="419"/>
                      </a:lnTo>
                      <a:lnTo>
                        <a:pt x="4" y="407"/>
                      </a:lnTo>
                      <a:lnTo>
                        <a:pt x="0" y="393"/>
                      </a:lnTo>
                      <a:lnTo>
                        <a:pt x="3" y="377"/>
                      </a:lnTo>
                      <a:lnTo>
                        <a:pt x="9" y="359"/>
                      </a:lnTo>
                      <a:lnTo>
                        <a:pt x="22" y="340"/>
                      </a:lnTo>
                      <a:lnTo>
                        <a:pt x="271" y="39"/>
                      </a:lnTo>
                      <a:lnTo>
                        <a:pt x="291" y="20"/>
                      </a:lnTo>
                      <a:lnTo>
                        <a:pt x="313" y="7"/>
                      </a:lnTo>
                      <a:lnTo>
                        <a:pt x="336" y="0"/>
                      </a:lnTo>
                      <a:close/>
                    </a:path>
                  </a:pathLst>
                </a:custGeom>
                <a:solidFill>
                  <a:srgbClr val="B15B3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4" name="Freeform 165"/>
                <p:cNvSpPr>
                  <a:spLocks/>
                </p:cNvSpPr>
                <p:nvPr/>
              </p:nvSpPr>
              <p:spPr bwMode="auto">
                <a:xfrm>
                  <a:off x="6423026" y="3938588"/>
                  <a:ext cx="417513" cy="473075"/>
                </a:xfrm>
                <a:custGeom>
                  <a:avLst/>
                  <a:gdLst>
                    <a:gd name="T0" fmla="*/ 256 w 263"/>
                    <a:gd name="T1" fmla="*/ 0 h 298"/>
                    <a:gd name="T2" fmla="*/ 261 w 263"/>
                    <a:gd name="T3" fmla="*/ 4 h 298"/>
                    <a:gd name="T4" fmla="*/ 261 w 263"/>
                    <a:gd name="T5" fmla="*/ 10 h 298"/>
                    <a:gd name="T6" fmla="*/ 251 w 263"/>
                    <a:gd name="T7" fmla="*/ 22 h 298"/>
                    <a:gd name="T8" fmla="*/ 236 w 263"/>
                    <a:gd name="T9" fmla="*/ 32 h 298"/>
                    <a:gd name="T10" fmla="*/ 230 w 263"/>
                    <a:gd name="T11" fmla="*/ 36 h 298"/>
                    <a:gd name="T12" fmla="*/ 222 w 263"/>
                    <a:gd name="T13" fmla="*/ 43 h 298"/>
                    <a:gd name="T14" fmla="*/ 212 w 263"/>
                    <a:gd name="T15" fmla="*/ 56 h 298"/>
                    <a:gd name="T16" fmla="*/ 206 w 263"/>
                    <a:gd name="T17" fmla="*/ 69 h 298"/>
                    <a:gd name="T18" fmla="*/ 200 w 263"/>
                    <a:gd name="T19" fmla="*/ 85 h 298"/>
                    <a:gd name="T20" fmla="*/ 183 w 263"/>
                    <a:gd name="T21" fmla="*/ 106 h 298"/>
                    <a:gd name="T22" fmla="*/ 168 w 263"/>
                    <a:gd name="T23" fmla="*/ 115 h 298"/>
                    <a:gd name="T24" fmla="*/ 162 w 263"/>
                    <a:gd name="T25" fmla="*/ 119 h 298"/>
                    <a:gd name="T26" fmla="*/ 154 w 263"/>
                    <a:gd name="T27" fmla="*/ 125 h 298"/>
                    <a:gd name="T28" fmla="*/ 144 w 263"/>
                    <a:gd name="T29" fmla="*/ 138 h 298"/>
                    <a:gd name="T30" fmla="*/ 138 w 263"/>
                    <a:gd name="T31" fmla="*/ 152 h 298"/>
                    <a:gd name="T32" fmla="*/ 132 w 263"/>
                    <a:gd name="T33" fmla="*/ 169 h 298"/>
                    <a:gd name="T34" fmla="*/ 115 w 263"/>
                    <a:gd name="T35" fmla="*/ 188 h 298"/>
                    <a:gd name="T36" fmla="*/ 100 w 263"/>
                    <a:gd name="T37" fmla="*/ 197 h 298"/>
                    <a:gd name="T38" fmla="*/ 94 w 263"/>
                    <a:gd name="T39" fmla="*/ 203 h 298"/>
                    <a:gd name="T40" fmla="*/ 86 w 263"/>
                    <a:gd name="T41" fmla="*/ 208 h 298"/>
                    <a:gd name="T42" fmla="*/ 75 w 263"/>
                    <a:gd name="T43" fmla="*/ 221 h 298"/>
                    <a:gd name="T44" fmla="*/ 70 w 263"/>
                    <a:gd name="T45" fmla="*/ 234 h 298"/>
                    <a:gd name="T46" fmla="*/ 64 w 263"/>
                    <a:gd name="T47" fmla="*/ 251 h 298"/>
                    <a:gd name="T48" fmla="*/ 48 w 263"/>
                    <a:gd name="T49" fmla="*/ 271 h 298"/>
                    <a:gd name="T50" fmla="*/ 32 w 263"/>
                    <a:gd name="T51" fmla="*/ 281 h 298"/>
                    <a:gd name="T52" fmla="*/ 26 w 263"/>
                    <a:gd name="T53" fmla="*/ 285 h 298"/>
                    <a:gd name="T54" fmla="*/ 18 w 263"/>
                    <a:gd name="T55" fmla="*/ 292 h 298"/>
                    <a:gd name="T56" fmla="*/ 11 w 263"/>
                    <a:gd name="T57" fmla="*/ 298 h 298"/>
                    <a:gd name="T58" fmla="*/ 5 w 263"/>
                    <a:gd name="T59" fmla="*/ 298 h 298"/>
                    <a:gd name="T60" fmla="*/ 1 w 263"/>
                    <a:gd name="T61" fmla="*/ 294 h 298"/>
                    <a:gd name="T62" fmla="*/ 0 w 263"/>
                    <a:gd name="T63" fmla="*/ 288 h 298"/>
                    <a:gd name="T64" fmla="*/ 10 w 263"/>
                    <a:gd name="T65" fmla="*/ 276 h 298"/>
                    <a:gd name="T66" fmla="*/ 24 w 263"/>
                    <a:gd name="T67" fmla="*/ 267 h 298"/>
                    <a:gd name="T68" fmla="*/ 32 w 263"/>
                    <a:gd name="T69" fmla="*/ 262 h 298"/>
                    <a:gd name="T70" fmla="*/ 39 w 263"/>
                    <a:gd name="T71" fmla="*/ 256 h 298"/>
                    <a:gd name="T72" fmla="*/ 49 w 263"/>
                    <a:gd name="T73" fmla="*/ 243 h 298"/>
                    <a:gd name="T74" fmla="*/ 55 w 263"/>
                    <a:gd name="T75" fmla="*/ 230 h 298"/>
                    <a:gd name="T76" fmla="*/ 62 w 263"/>
                    <a:gd name="T77" fmla="*/ 213 h 298"/>
                    <a:gd name="T78" fmla="*/ 78 w 263"/>
                    <a:gd name="T79" fmla="*/ 193 h 298"/>
                    <a:gd name="T80" fmla="*/ 92 w 263"/>
                    <a:gd name="T81" fmla="*/ 183 h 298"/>
                    <a:gd name="T82" fmla="*/ 100 w 263"/>
                    <a:gd name="T83" fmla="*/ 179 h 298"/>
                    <a:gd name="T84" fmla="*/ 107 w 263"/>
                    <a:gd name="T85" fmla="*/ 173 h 298"/>
                    <a:gd name="T86" fmla="*/ 117 w 263"/>
                    <a:gd name="T87" fmla="*/ 159 h 298"/>
                    <a:gd name="T88" fmla="*/ 123 w 263"/>
                    <a:gd name="T89" fmla="*/ 146 h 298"/>
                    <a:gd name="T90" fmla="*/ 129 w 263"/>
                    <a:gd name="T91" fmla="*/ 131 h 298"/>
                    <a:gd name="T92" fmla="*/ 146 w 263"/>
                    <a:gd name="T93" fmla="*/ 111 h 298"/>
                    <a:gd name="T94" fmla="*/ 161 w 263"/>
                    <a:gd name="T95" fmla="*/ 101 h 298"/>
                    <a:gd name="T96" fmla="*/ 168 w 263"/>
                    <a:gd name="T97" fmla="*/ 97 h 298"/>
                    <a:gd name="T98" fmla="*/ 175 w 263"/>
                    <a:gd name="T99" fmla="*/ 90 h 298"/>
                    <a:gd name="T100" fmla="*/ 185 w 263"/>
                    <a:gd name="T101" fmla="*/ 77 h 298"/>
                    <a:gd name="T102" fmla="*/ 191 w 263"/>
                    <a:gd name="T103" fmla="*/ 64 h 298"/>
                    <a:gd name="T104" fmla="*/ 197 w 263"/>
                    <a:gd name="T105" fmla="*/ 48 h 298"/>
                    <a:gd name="T106" fmla="*/ 214 w 263"/>
                    <a:gd name="T107" fmla="*/ 27 h 298"/>
                    <a:gd name="T108" fmla="*/ 229 w 263"/>
                    <a:gd name="T109" fmla="*/ 18 h 298"/>
                    <a:gd name="T110" fmla="*/ 236 w 263"/>
                    <a:gd name="T111" fmla="*/ 14 h 298"/>
                    <a:gd name="T112" fmla="*/ 243 w 263"/>
                    <a:gd name="T113" fmla="*/ 8 h 298"/>
                    <a:gd name="T114" fmla="*/ 250 w 263"/>
                    <a:gd name="T115" fmla="*/ 1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3" h="298">
                      <a:moveTo>
                        <a:pt x="253" y="0"/>
                      </a:moveTo>
                      <a:lnTo>
                        <a:pt x="256" y="0"/>
                      </a:lnTo>
                      <a:lnTo>
                        <a:pt x="259" y="1"/>
                      </a:lnTo>
                      <a:lnTo>
                        <a:pt x="261" y="4"/>
                      </a:lnTo>
                      <a:lnTo>
                        <a:pt x="263" y="6"/>
                      </a:lnTo>
                      <a:lnTo>
                        <a:pt x="261" y="10"/>
                      </a:lnTo>
                      <a:lnTo>
                        <a:pt x="260" y="13"/>
                      </a:lnTo>
                      <a:lnTo>
                        <a:pt x="251" y="22"/>
                      </a:lnTo>
                      <a:lnTo>
                        <a:pt x="243" y="29"/>
                      </a:lnTo>
                      <a:lnTo>
                        <a:pt x="236" y="32"/>
                      </a:lnTo>
                      <a:lnTo>
                        <a:pt x="233" y="34"/>
                      </a:lnTo>
                      <a:lnTo>
                        <a:pt x="230" y="36"/>
                      </a:lnTo>
                      <a:lnTo>
                        <a:pt x="226" y="39"/>
                      </a:lnTo>
                      <a:lnTo>
                        <a:pt x="222" y="43"/>
                      </a:lnTo>
                      <a:lnTo>
                        <a:pt x="218" y="47"/>
                      </a:lnTo>
                      <a:lnTo>
                        <a:pt x="212" y="56"/>
                      </a:lnTo>
                      <a:lnTo>
                        <a:pt x="209" y="63"/>
                      </a:lnTo>
                      <a:lnTo>
                        <a:pt x="206" y="69"/>
                      </a:lnTo>
                      <a:lnTo>
                        <a:pt x="204" y="77"/>
                      </a:lnTo>
                      <a:lnTo>
                        <a:pt x="200" y="85"/>
                      </a:lnTo>
                      <a:lnTo>
                        <a:pt x="192" y="95"/>
                      </a:lnTo>
                      <a:lnTo>
                        <a:pt x="183" y="106"/>
                      </a:lnTo>
                      <a:lnTo>
                        <a:pt x="175" y="111"/>
                      </a:lnTo>
                      <a:lnTo>
                        <a:pt x="168" y="115"/>
                      </a:lnTo>
                      <a:lnTo>
                        <a:pt x="164" y="118"/>
                      </a:lnTo>
                      <a:lnTo>
                        <a:pt x="162" y="119"/>
                      </a:lnTo>
                      <a:lnTo>
                        <a:pt x="158" y="121"/>
                      </a:lnTo>
                      <a:lnTo>
                        <a:pt x="154" y="125"/>
                      </a:lnTo>
                      <a:lnTo>
                        <a:pt x="150" y="131"/>
                      </a:lnTo>
                      <a:lnTo>
                        <a:pt x="144" y="138"/>
                      </a:lnTo>
                      <a:lnTo>
                        <a:pt x="141" y="145"/>
                      </a:lnTo>
                      <a:lnTo>
                        <a:pt x="138" y="152"/>
                      </a:lnTo>
                      <a:lnTo>
                        <a:pt x="136" y="159"/>
                      </a:lnTo>
                      <a:lnTo>
                        <a:pt x="132" y="169"/>
                      </a:lnTo>
                      <a:lnTo>
                        <a:pt x="124" y="179"/>
                      </a:lnTo>
                      <a:lnTo>
                        <a:pt x="115" y="188"/>
                      </a:lnTo>
                      <a:lnTo>
                        <a:pt x="108" y="193"/>
                      </a:lnTo>
                      <a:lnTo>
                        <a:pt x="100" y="197"/>
                      </a:lnTo>
                      <a:lnTo>
                        <a:pt x="96" y="200"/>
                      </a:lnTo>
                      <a:lnTo>
                        <a:pt x="94" y="203"/>
                      </a:lnTo>
                      <a:lnTo>
                        <a:pt x="90" y="205"/>
                      </a:lnTo>
                      <a:lnTo>
                        <a:pt x="86" y="208"/>
                      </a:lnTo>
                      <a:lnTo>
                        <a:pt x="82" y="213"/>
                      </a:lnTo>
                      <a:lnTo>
                        <a:pt x="75" y="221"/>
                      </a:lnTo>
                      <a:lnTo>
                        <a:pt x="73" y="228"/>
                      </a:lnTo>
                      <a:lnTo>
                        <a:pt x="70" y="234"/>
                      </a:lnTo>
                      <a:lnTo>
                        <a:pt x="68" y="242"/>
                      </a:lnTo>
                      <a:lnTo>
                        <a:pt x="64" y="251"/>
                      </a:lnTo>
                      <a:lnTo>
                        <a:pt x="56" y="262"/>
                      </a:lnTo>
                      <a:lnTo>
                        <a:pt x="48" y="271"/>
                      </a:lnTo>
                      <a:lnTo>
                        <a:pt x="40" y="277"/>
                      </a:lnTo>
                      <a:lnTo>
                        <a:pt x="32" y="281"/>
                      </a:lnTo>
                      <a:lnTo>
                        <a:pt x="30" y="282"/>
                      </a:lnTo>
                      <a:lnTo>
                        <a:pt x="26" y="285"/>
                      </a:lnTo>
                      <a:lnTo>
                        <a:pt x="22" y="288"/>
                      </a:lnTo>
                      <a:lnTo>
                        <a:pt x="18" y="292"/>
                      </a:lnTo>
                      <a:lnTo>
                        <a:pt x="14" y="296"/>
                      </a:lnTo>
                      <a:lnTo>
                        <a:pt x="11" y="298"/>
                      </a:lnTo>
                      <a:lnTo>
                        <a:pt x="7" y="298"/>
                      </a:lnTo>
                      <a:lnTo>
                        <a:pt x="5" y="298"/>
                      </a:lnTo>
                      <a:lnTo>
                        <a:pt x="2" y="297"/>
                      </a:lnTo>
                      <a:lnTo>
                        <a:pt x="1" y="294"/>
                      </a:lnTo>
                      <a:lnTo>
                        <a:pt x="0" y="292"/>
                      </a:lnTo>
                      <a:lnTo>
                        <a:pt x="0" y="288"/>
                      </a:lnTo>
                      <a:lnTo>
                        <a:pt x="1" y="285"/>
                      </a:lnTo>
                      <a:lnTo>
                        <a:pt x="10" y="276"/>
                      </a:lnTo>
                      <a:lnTo>
                        <a:pt x="18" y="271"/>
                      </a:lnTo>
                      <a:lnTo>
                        <a:pt x="24" y="267"/>
                      </a:lnTo>
                      <a:lnTo>
                        <a:pt x="28" y="264"/>
                      </a:lnTo>
                      <a:lnTo>
                        <a:pt x="32" y="262"/>
                      </a:lnTo>
                      <a:lnTo>
                        <a:pt x="36" y="259"/>
                      </a:lnTo>
                      <a:lnTo>
                        <a:pt x="39" y="256"/>
                      </a:lnTo>
                      <a:lnTo>
                        <a:pt x="44" y="251"/>
                      </a:lnTo>
                      <a:lnTo>
                        <a:pt x="49" y="243"/>
                      </a:lnTo>
                      <a:lnTo>
                        <a:pt x="53" y="237"/>
                      </a:lnTo>
                      <a:lnTo>
                        <a:pt x="55" y="230"/>
                      </a:lnTo>
                      <a:lnTo>
                        <a:pt x="57" y="222"/>
                      </a:lnTo>
                      <a:lnTo>
                        <a:pt x="62" y="213"/>
                      </a:lnTo>
                      <a:lnTo>
                        <a:pt x="69" y="203"/>
                      </a:lnTo>
                      <a:lnTo>
                        <a:pt x="78" y="193"/>
                      </a:lnTo>
                      <a:lnTo>
                        <a:pt x="86" y="187"/>
                      </a:lnTo>
                      <a:lnTo>
                        <a:pt x="92" y="183"/>
                      </a:lnTo>
                      <a:lnTo>
                        <a:pt x="96" y="182"/>
                      </a:lnTo>
                      <a:lnTo>
                        <a:pt x="100" y="179"/>
                      </a:lnTo>
                      <a:lnTo>
                        <a:pt x="103" y="176"/>
                      </a:lnTo>
                      <a:lnTo>
                        <a:pt x="107" y="173"/>
                      </a:lnTo>
                      <a:lnTo>
                        <a:pt x="112" y="169"/>
                      </a:lnTo>
                      <a:lnTo>
                        <a:pt x="117" y="159"/>
                      </a:lnTo>
                      <a:lnTo>
                        <a:pt x="121" y="153"/>
                      </a:lnTo>
                      <a:lnTo>
                        <a:pt x="123" y="146"/>
                      </a:lnTo>
                      <a:lnTo>
                        <a:pt x="125" y="140"/>
                      </a:lnTo>
                      <a:lnTo>
                        <a:pt x="129" y="131"/>
                      </a:lnTo>
                      <a:lnTo>
                        <a:pt x="137" y="120"/>
                      </a:lnTo>
                      <a:lnTo>
                        <a:pt x="146" y="111"/>
                      </a:lnTo>
                      <a:lnTo>
                        <a:pt x="154" y="104"/>
                      </a:lnTo>
                      <a:lnTo>
                        <a:pt x="161" y="101"/>
                      </a:lnTo>
                      <a:lnTo>
                        <a:pt x="164" y="99"/>
                      </a:lnTo>
                      <a:lnTo>
                        <a:pt x="168" y="97"/>
                      </a:lnTo>
                      <a:lnTo>
                        <a:pt x="171" y="94"/>
                      </a:lnTo>
                      <a:lnTo>
                        <a:pt x="175" y="90"/>
                      </a:lnTo>
                      <a:lnTo>
                        <a:pt x="180" y="85"/>
                      </a:lnTo>
                      <a:lnTo>
                        <a:pt x="185" y="77"/>
                      </a:lnTo>
                      <a:lnTo>
                        <a:pt x="188" y="70"/>
                      </a:lnTo>
                      <a:lnTo>
                        <a:pt x="191" y="64"/>
                      </a:lnTo>
                      <a:lnTo>
                        <a:pt x="193" y="56"/>
                      </a:lnTo>
                      <a:lnTo>
                        <a:pt x="197" y="48"/>
                      </a:lnTo>
                      <a:lnTo>
                        <a:pt x="205" y="36"/>
                      </a:lnTo>
                      <a:lnTo>
                        <a:pt x="214" y="27"/>
                      </a:lnTo>
                      <a:lnTo>
                        <a:pt x="222" y="22"/>
                      </a:lnTo>
                      <a:lnTo>
                        <a:pt x="229" y="18"/>
                      </a:lnTo>
                      <a:lnTo>
                        <a:pt x="233" y="15"/>
                      </a:lnTo>
                      <a:lnTo>
                        <a:pt x="236" y="14"/>
                      </a:lnTo>
                      <a:lnTo>
                        <a:pt x="239" y="12"/>
                      </a:lnTo>
                      <a:lnTo>
                        <a:pt x="243" y="8"/>
                      </a:lnTo>
                      <a:lnTo>
                        <a:pt x="247" y="2"/>
                      </a:lnTo>
                      <a:lnTo>
                        <a:pt x="250" y="1"/>
                      </a:lnTo>
                      <a:lnTo>
                        <a:pt x="253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5" name="Freeform 166"/>
                <p:cNvSpPr>
                  <a:spLocks/>
                </p:cNvSpPr>
                <p:nvPr/>
              </p:nvSpPr>
              <p:spPr bwMode="auto">
                <a:xfrm>
                  <a:off x="6532563" y="3938588"/>
                  <a:ext cx="417513" cy="473075"/>
                </a:xfrm>
                <a:custGeom>
                  <a:avLst/>
                  <a:gdLst>
                    <a:gd name="T0" fmla="*/ 256 w 263"/>
                    <a:gd name="T1" fmla="*/ 0 h 298"/>
                    <a:gd name="T2" fmla="*/ 262 w 263"/>
                    <a:gd name="T3" fmla="*/ 4 h 298"/>
                    <a:gd name="T4" fmla="*/ 263 w 263"/>
                    <a:gd name="T5" fmla="*/ 10 h 298"/>
                    <a:gd name="T6" fmla="*/ 253 w 263"/>
                    <a:gd name="T7" fmla="*/ 22 h 298"/>
                    <a:gd name="T8" fmla="*/ 237 w 263"/>
                    <a:gd name="T9" fmla="*/ 32 h 298"/>
                    <a:gd name="T10" fmla="*/ 230 w 263"/>
                    <a:gd name="T11" fmla="*/ 36 h 298"/>
                    <a:gd name="T12" fmla="*/ 222 w 263"/>
                    <a:gd name="T13" fmla="*/ 43 h 298"/>
                    <a:gd name="T14" fmla="*/ 213 w 263"/>
                    <a:gd name="T15" fmla="*/ 56 h 298"/>
                    <a:gd name="T16" fmla="*/ 207 w 263"/>
                    <a:gd name="T17" fmla="*/ 69 h 298"/>
                    <a:gd name="T18" fmla="*/ 200 w 263"/>
                    <a:gd name="T19" fmla="*/ 85 h 298"/>
                    <a:gd name="T20" fmla="*/ 184 w 263"/>
                    <a:gd name="T21" fmla="*/ 106 h 298"/>
                    <a:gd name="T22" fmla="*/ 169 w 263"/>
                    <a:gd name="T23" fmla="*/ 115 h 298"/>
                    <a:gd name="T24" fmla="*/ 162 w 263"/>
                    <a:gd name="T25" fmla="*/ 119 h 298"/>
                    <a:gd name="T26" fmla="*/ 154 w 263"/>
                    <a:gd name="T27" fmla="*/ 125 h 298"/>
                    <a:gd name="T28" fmla="*/ 145 w 263"/>
                    <a:gd name="T29" fmla="*/ 138 h 298"/>
                    <a:gd name="T30" fmla="*/ 139 w 263"/>
                    <a:gd name="T31" fmla="*/ 152 h 298"/>
                    <a:gd name="T32" fmla="*/ 132 w 263"/>
                    <a:gd name="T33" fmla="*/ 169 h 298"/>
                    <a:gd name="T34" fmla="*/ 116 w 263"/>
                    <a:gd name="T35" fmla="*/ 188 h 298"/>
                    <a:gd name="T36" fmla="*/ 101 w 263"/>
                    <a:gd name="T37" fmla="*/ 197 h 298"/>
                    <a:gd name="T38" fmla="*/ 94 w 263"/>
                    <a:gd name="T39" fmla="*/ 203 h 298"/>
                    <a:gd name="T40" fmla="*/ 86 w 263"/>
                    <a:gd name="T41" fmla="*/ 208 h 298"/>
                    <a:gd name="T42" fmla="*/ 77 w 263"/>
                    <a:gd name="T43" fmla="*/ 221 h 298"/>
                    <a:gd name="T44" fmla="*/ 72 w 263"/>
                    <a:gd name="T45" fmla="*/ 234 h 298"/>
                    <a:gd name="T46" fmla="*/ 64 w 263"/>
                    <a:gd name="T47" fmla="*/ 251 h 298"/>
                    <a:gd name="T48" fmla="*/ 48 w 263"/>
                    <a:gd name="T49" fmla="*/ 271 h 298"/>
                    <a:gd name="T50" fmla="*/ 34 w 263"/>
                    <a:gd name="T51" fmla="*/ 281 h 298"/>
                    <a:gd name="T52" fmla="*/ 26 w 263"/>
                    <a:gd name="T53" fmla="*/ 285 h 298"/>
                    <a:gd name="T54" fmla="*/ 18 w 263"/>
                    <a:gd name="T55" fmla="*/ 292 h 298"/>
                    <a:gd name="T56" fmla="*/ 12 w 263"/>
                    <a:gd name="T57" fmla="*/ 298 h 298"/>
                    <a:gd name="T58" fmla="*/ 5 w 263"/>
                    <a:gd name="T59" fmla="*/ 298 h 298"/>
                    <a:gd name="T60" fmla="*/ 1 w 263"/>
                    <a:gd name="T61" fmla="*/ 294 h 298"/>
                    <a:gd name="T62" fmla="*/ 0 w 263"/>
                    <a:gd name="T63" fmla="*/ 288 h 298"/>
                    <a:gd name="T64" fmla="*/ 10 w 263"/>
                    <a:gd name="T65" fmla="*/ 276 h 298"/>
                    <a:gd name="T66" fmla="*/ 26 w 263"/>
                    <a:gd name="T67" fmla="*/ 267 h 298"/>
                    <a:gd name="T68" fmla="*/ 33 w 263"/>
                    <a:gd name="T69" fmla="*/ 262 h 298"/>
                    <a:gd name="T70" fmla="*/ 40 w 263"/>
                    <a:gd name="T71" fmla="*/ 256 h 298"/>
                    <a:gd name="T72" fmla="*/ 50 w 263"/>
                    <a:gd name="T73" fmla="*/ 243 h 298"/>
                    <a:gd name="T74" fmla="*/ 56 w 263"/>
                    <a:gd name="T75" fmla="*/ 230 h 298"/>
                    <a:gd name="T76" fmla="*/ 63 w 263"/>
                    <a:gd name="T77" fmla="*/ 213 h 298"/>
                    <a:gd name="T78" fmla="*/ 78 w 263"/>
                    <a:gd name="T79" fmla="*/ 193 h 298"/>
                    <a:gd name="T80" fmla="*/ 94 w 263"/>
                    <a:gd name="T81" fmla="*/ 183 h 298"/>
                    <a:gd name="T82" fmla="*/ 101 w 263"/>
                    <a:gd name="T83" fmla="*/ 179 h 298"/>
                    <a:gd name="T84" fmla="*/ 109 w 263"/>
                    <a:gd name="T85" fmla="*/ 173 h 298"/>
                    <a:gd name="T86" fmla="*/ 118 w 263"/>
                    <a:gd name="T87" fmla="*/ 159 h 298"/>
                    <a:gd name="T88" fmla="*/ 123 w 263"/>
                    <a:gd name="T89" fmla="*/ 146 h 298"/>
                    <a:gd name="T90" fmla="*/ 131 w 263"/>
                    <a:gd name="T91" fmla="*/ 131 h 298"/>
                    <a:gd name="T92" fmla="*/ 147 w 263"/>
                    <a:gd name="T93" fmla="*/ 111 h 298"/>
                    <a:gd name="T94" fmla="*/ 161 w 263"/>
                    <a:gd name="T95" fmla="*/ 101 h 298"/>
                    <a:gd name="T96" fmla="*/ 169 w 263"/>
                    <a:gd name="T97" fmla="*/ 97 h 298"/>
                    <a:gd name="T98" fmla="*/ 177 w 263"/>
                    <a:gd name="T99" fmla="*/ 90 h 298"/>
                    <a:gd name="T100" fmla="*/ 186 w 263"/>
                    <a:gd name="T101" fmla="*/ 77 h 298"/>
                    <a:gd name="T102" fmla="*/ 191 w 263"/>
                    <a:gd name="T103" fmla="*/ 64 h 298"/>
                    <a:gd name="T104" fmla="*/ 199 w 263"/>
                    <a:gd name="T105" fmla="*/ 48 h 298"/>
                    <a:gd name="T106" fmla="*/ 215 w 263"/>
                    <a:gd name="T107" fmla="*/ 27 h 298"/>
                    <a:gd name="T108" fmla="*/ 229 w 263"/>
                    <a:gd name="T109" fmla="*/ 18 h 298"/>
                    <a:gd name="T110" fmla="*/ 237 w 263"/>
                    <a:gd name="T111" fmla="*/ 14 h 298"/>
                    <a:gd name="T112" fmla="*/ 243 w 263"/>
                    <a:gd name="T113" fmla="*/ 8 h 298"/>
                    <a:gd name="T114" fmla="*/ 251 w 263"/>
                    <a:gd name="T115" fmla="*/ 1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63" h="298">
                      <a:moveTo>
                        <a:pt x="254" y="0"/>
                      </a:moveTo>
                      <a:lnTo>
                        <a:pt x="256" y="0"/>
                      </a:lnTo>
                      <a:lnTo>
                        <a:pt x="260" y="1"/>
                      </a:lnTo>
                      <a:lnTo>
                        <a:pt x="262" y="4"/>
                      </a:lnTo>
                      <a:lnTo>
                        <a:pt x="263" y="6"/>
                      </a:lnTo>
                      <a:lnTo>
                        <a:pt x="263" y="10"/>
                      </a:lnTo>
                      <a:lnTo>
                        <a:pt x="260" y="13"/>
                      </a:lnTo>
                      <a:lnTo>
                        <a:pt x="253" y="22"/>
                      </a:lnTo>
                      <a:lnTo>
                        <a:pt x="245" y="29"/>
                      </a:lnTo>
                      <a:lnTo>
                        <a:pt x="237" y="32"/>
                      </a:lnTo>
                      <a:lnTo>
                        <a:pt x="234" y="34"/>
                      </a:lnTo>
                      <a:lnTo>
                        <a:pt x="230" y="36"/>
                      </a:lnTo>
                      <a:lnTo>
                        <a:pt x="226" y="39"/>
                      </a:lnTo>
                      <a:lnTo>
                        <a:pt x="222" y="43"/>
                      </a:lnTo>
                      <a:lnTo>
                        <a:pt x="219" y="47"/>
                      </a:lnTo>
                      <a:lnTo>
                        <a:pt x="213" y="56"/>
                      </a:lnTo>
                      <a:lnTo>
                        <a:pt x="209" y="63"/>
                      </a:lnTo>
                      <a:lnTo>
                        <a:pt x="207" y="69"/>
                      </a:lnTo>
                      <a:lnTo>
                        <a:pt x="204" y="77"/>
                      </a:lnTo>
                      <a:lnTo>
                        <a:pt x="200" y="85"/>
                      </a:lnTo>
                      <a:lnTo>
                        <a:pt x="192" y="95"/>
                      </a:lnTo>
                      <a:lnTo>
                        <a:pt x="184" y="106"/>
                      </a:lnTo>
                      <a:lnTo>
                        <a:pt x="177" y="111"/>
                      </a:lnTo>
                      <a:lnTo>
                        <a:pt x="169" y="115"/>
                      </a:lnTo>
                      <a:lnTo>
                        <a:pt x="166" y="118"/>
                      </a:lnTo>
                      <a:lnTo>
                        <a:pt x="162" y="119"/>
                      </a:lnTo>
                      <a:lnTo>
                        <a:pt x="158" y="121"/>
                      </a:lnTo>
                      <a:lnTo>
                        <a:pt x="154" y="125"/>
                      </a:lnTo>
                      <a:lnTo>
                        <a:pt x="150" y="131"/>
                      </a:lnTo>
                      <a:lnTo>
                        <a:pt x="145" y="138"/>
                      </a:lnTo>
                      <a:lnTo>
                        <a:pt x="141" y="145"/>
                      </a:lnTo>
                      <a:lnTo>
                        <a:pt x="139" y="152"/>
                      </a:lnTo>
                      <a:lnTo>
                        <a:pt x="136" y="159"/>
                      </a:lnTo>
                      <a:lnTo>
                        <a:pt x="132" y="169"/>
                      </a:lnTo>
                      <a:lnTo>
                        <a:pt x="126" y="179"/>
                      </a:lnTo>
                      <a:lnTo>
                        <a:pt x="116" y="188"/>
                      </a:lnTo>
                      <a:lnTo>
                        <a:pt x="109" y="193"/>
                      </a:lnTo>
                      <a:lnTo>
                        <a:pt x="101" y="197"/>
                      </a:lnTo>
                      <a:lnTo>
                        <a:pt x="98" y="200"/>
                      </a:lnTo>
                      <a:lnTo>
                        <a:pt x="94" y="203"/>
                      </a:lnTo>
                      <a:lnTo>
                        <a:pt x="90" y="205"/>
                      </a:lnTo>
                      <a:lnTo>
                        <a:pt x="86" y="208"/>
                      </a:lnTo>
                      <a:lnTo>
                        <a:pt x="82" y="213"/>
                      </a:lnTo>
                      <a:lnTo>
                        <a:pt x="77" y="221"/>
                      </a:lnTo>
                      <a:lnTo>
                        <a:pt x="73" y="228"/>
                      </a:lnTo>
                      <a:lnTo>
                        <a:pt x="72" y="234"/>
                      </a:lnTo>
                      <a:lnTo>
                        <a:pt x="69" y="242"/>
                      </a:lnTo>
                      <a:lnTo>
                        <a:pt x="64" y="251"/>
                      </a:lnTo>
                      <a:lnTo>
                        <a:pt x="58" y="262"/>
                      </a:lnTo>
                      <a:lnTo>
                        <a:pt x="48" y="271"/>
                      </a:lnTo>
                      <a:lnTo>
                        <a:pt x="40" y="277"/>
                      </a:lnTo>
                      <a:lnTo>
                        <a:pt x="34" y="281"/>
                      </a:lnTo>
                      <a:lnTo>
                        <a:pt x="30" y="282"/>
                      </a:lnTo>
                      <a:lnTo>
                        <a:pt x="26" y="285"/>
                      </a:lnTo>
                      <a:lnTo>
                        <a:pt x="22" y="288"/>
                      </a:lnTo>
                      <a:lnTo>
                        <a:pt x="18" y="292"/>
                      </a:lnTo>
                      <a:lnTo>
                        <a:pt x="14" y="296"/>
                      </a:lnTo>
                      <a:lnTo>
                        <a:pt x="12" y="298"/>
                      </a:lnTo>
                      <a:lnTo>
                        <a:pt x="8" y="298"/>
                      </a:lnTo>
                      <a:lnTo>
                        <a:pt x="5" y="298"/>
                      </a:lnTo>
                      <a:lnTo>
                        <a:pt x="3" y="297"/>
                      </a:lnTo>
                      <a:lnTo>
                        <a:pt x="1" y="294"/>
                      </a:lnTo>
                      <a:lnTo>
                        <a:pt x="0" y="292"/>
                      </a:lnTo>
                      <a:lnTo>
                        <a:pt x="0" y="288"/>
                      </a:lnTo>
                      <a:lnTo>
                        <a:pt x="3" y="285"/>
                      </a:lnTo>
                      <a:lnTo>
                        <a:pt x="10" y="276"/>
                      </a:lnTo>
                      <a:lnTo>
                        <a:pt x="18" y="271"/>
                      </a:lnTo>
                      <a:lnTo>
                        <a:pt x="26" y="267"/>
                      </a:lnTo>
                      <a:lnTo>
                        <a:pt x="29" y="264"/>
                      </a:lnTo>
                      <a:lnTo>
                        <a:pt x="33" y="262"/>
                      </a:lnTo>
                      <a:lnTo>
                        <a:pt x="37" y="259"/>
                      </a:lnTo>
                      <a:lnTo>
                        <a:pt x="40" y="256"/>
                      </a:lnTo>
                      <a:lnTo>
                        <a:pt x="44" y="251"/>
                      </a:lnTo>
                      <a:lnTo>
                        <a:pt x="50" y="243"/>
                      </a:lnTo>
                      <a:lnTo>
                        <a:pt x="54" y="237"/>
                      </a:lnTo>
                      <a:lnTo>
                        <a:pt x="56" y="230"/>
                      </a:lnTo>
                      <a:lnTo>
                        <a:pt x="59" y="222"/>
                      </a:lnTo>
                      <a:lnTo>
                        <a:pt x="63" y="213"/>
                      </a:lnTo>
                      <a:lnTo>
                        <a:pt x="69" y="203"/>
                      </a:lnTo>
                      <a:lnTo>
                        <a:pt x="78" y="193"/>
                      </a:lnTo>
                      <a:lnTo>
                        <a:pt x="86" y="187"/>
                      </a:lnTo>
                      <a:lnTo>
                        <a:pt x="94" y="183"/>
                      </a:lnTo>
                      <a:lnTo>
                        <a:pt x="97" y="182"/>
                      </a:lnTo>
                      <a:lnTo>
                        <a:pt x="101" y="179"/>
                      </a:lnTo>
                      <a:lnTo>
                        <a:pt x="105" y="176"/>
                      </a:lnTo>
                      <a:lnTo>
                        <a:pt x="109" y="173"/>
                      </a:lnTo>
                      <a:lnTo>
                        <a:pt x="112" y="169"/>
                      </a:lnTo>
                      <a:lnTo>
                        <a:pt x="118" y="159"/>
                      </a:lnTo>
                      <a:lnTo>
                        <a:pt x="122" y="153"/>
                      </a:lnTo>
                      <a:lnTo>
                        <a:pt x="123" y="146"/>
                      </a:lnTo>
                      <a:lnTo>
                        <a:pt x="126" y="140"/>
                      </a:lnTo>
                      <a:lnTo>
                        <a:pt x="131" y="131"/>
                      </a:lnTo>
                      <a:lnTo>
                        <a:pt x="137" y="120"/>
                      </a:lnTo>
                      <a:lnTo>
                        <a:pt x="147" y="111"/>
                      </a:lnTo>
                      <a:lnTo>
                        <a:pt x="154" y="104"/>
                      </a:lnTo>
                      <a:lnTo>
                        <a:pt x="161" y="101"/>
                      </a:lnTo>
                      <a:lnTo>
                        <a:pt x="165" y="99"/>
                      </a:lnTo>
                      <a:lnTo>
                        <a:pt x="169" y="97"/>
                      </a:lnTo>
                      <a:lnTo>
                        <a:pt x="173" y="94"/>
                      </a:lnTo>
                      <a:lnTo>
                        <a:pt x="177" y="90"/>
                      </a:lnTo>
                      <a:lnTo>
                        <a:pt x="181" y="85"/>
                      </a:lnTo>
                      <a:lnTo>
                        <a:pt x="186" y="77"/>
                      </a:lnTo>
                      <a:lnTo>
                        <a:pt x="190" y="70"/>
                      </a:lnTo>
                      <a:lnTo>
                        <a:pt x="191" y="64"/>
                      </a:lnTo>
                      <a:lnTo>
                        <a:pt x="194" y="56"/>
                      </a:lnTo>
                      <a:lnTo>
                        <a:pt x="199" y="48"/>
                      </a:lnTo>
                      <a:lnTo>
                        <a:pt x="205" y="36"/>
                      </a:lnTo>
                      <a:lnTo>
                        <a:pt x="215" y="27"/>
                      </a:lnTo>
                      <a:lnTo>
                        <a:pt x="222" y="22"/>
                      </a:lnTo>
                      <a:lnTo>
                        <a:pt x="229" y="18"/>
                      </a:lnTo>
                      <a:lnTo>
                        <a:pt x="233" y="15"/>
                      </a:lnTo>
                      <a:lnTo>
                        <a:pt x="237" y="14"/>
                      </a:lnTo>
                      <a:lnTo>
                        <a:pt x="241" y="12"/>
                      </a:lnTo>
                      <a:lnTo>
                        <a:pt x="243" y="8"/>
                      </a:lnTo>
                      <a:lnTo>
                        <a:pt x="249" y="2"/>
                      </a:lnTo>
                      <a:lnTo>
                        <a:pt x="251" y="1"/>
                      </a:lnTo>
                      <a:lnTo>
                        <a:pt x="254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6" name="Freeform 167"/>
                <p:cNvSpPr>
                  <a:spLocks/>
                </p:cNvSpPr>
                <p:nvPr/>
              </p:nvSpPr>
              <p:spPr bwMode="auto">
                <a:xfrm>
                  <a:off x="6964363" y="4002088"/>
                  <a:ext cx="342900" cy="422275"/>
                </a:xfrm>
                <a:custGeom>
                  <a:avLst/>
                  <a:gdLst>
                    <a:gd name="T0" fmla="*/ 15 w 216"/>
                    <a:gd name="T1" fmla="*/ 3 h 266"/>
                    <a:gd name="T2" fmla="*/ 28 w 216"/>
                    <a:gd name="T3" fmla="*/ 26 h 266"/>
                    <a:gd name="T4" fmla="*/ 30 w 216"/>
                    <a:gd name="T5" fmla="*/ 37 h 266"/>
                    <a:gd name="T6" fmla="*/ 39 w 216"/>
                    <a:gd name="T7" fmla="*/ 49 h 266"/>
                    <a:gd name="T8" fmla="*/ 49 w 216"/>
                    <a:gd name="T9" fmla="*/ 55 h 266"/>
                    <a:gd name="T10" fmla="*/ 66 w 216"/>
                    <a:gd name="T11" fmla="*/ 64 h 266"/>
                    <a:gd name="T12" fmla="*/ 84 w 216"/>
                    <a:gd name="T13" fmla="*/ 89 h 266"/>
                    <a:gd name="T14" fmla="*/ 88 w 216"/>
                    <a:gd name="T15" fmla="*/ 102 h 266"/>
                    <a:gd name="T16" fmla="*/ 96 w 216"/>
                    <a:gd name="T17" fmla="*/ 114 h 266"/>
                    <a:gd name="T18" fmla="*/ 105 w 216"/>
                    <a:gd name="T19" fmla="*/ 122 h 266"/>
                    <a:gd name="T20" fmla="*/ 118 w 216"/>
                    <a:gd name="T21" fmla="*/ 129 h 266"/>
                    <a:gd name="T22" fmla="*/ 140 w 216"/>
                    <a:gd name="T23" fmla="*/ 151 h 266"/>
                    <a:gd name="T24" fmla="*/ 147 w 216"/>
                    <a:gd name="T25" fmla="*/ 169 h 266"/>
                    <a:gd name="T26" fmla="*/ 152 w 216"/>
                    <a:gd name="T27" fmla="*/ 180 h 266"/>
                    <a:gd name="T28" fmla="*/ 161 w 216"/>
                    <a:gd name="T29" fmla="*/ 190 h 266"/>
                    <a:gd name="T30" fmla="*/ 170 w 216"/>
                    <a:gd name="T31" fmla="*/ 194 h 266"/>
                    <a:gd name="T32" fmla="*/ 193 w 216"/>
                    <a:gd name="T33" fmla="*/ 211 h 266"/>
                    <a:gd name="T34" fmla="*/ 204 w 216"/>
                    <a:gd name="T35" fmla="*/ 235 h 266"/>
                    <a:gd name="T36" fmla="*/ 208 w 216"/>
                    <a:gd name="T37" fmla="*/ 245 h 266"/>
                    <a:gd name="T38" fmla="*/ 215 w 216"/>
                    <a:gd name="T39" fmla="*/ 256 h 266"/>
                    <a:gd name="T40" fmla="*/ 212 w 216"/>
                    <a:gd name="T41" fmla="*/ 263 h 266"/>
                    <a:gd name="T42" fmla="*/ 204 w 216"/>
                    <a:gd name="T43" fmla="*/ 265 h 266"/>
                    <a:gd name="T44" fmla="*/ 191 w 216"/>
                    <a:gd name="T45" fmla="*/ 246 h 266"/>
                    <a:gd name="T46" fmla="*/ 187 w 216"/>
                    <a:gd name="T47" fmla="*/ 232 h 266"/>
                    <a:gd name="T48" fmla="*/ 180 w 216"/>
                    <a:gd name="T49" fmla="*/ 222 h 266"/>
                    <a:gd name="T50" fmla="*/ 170 w 216"/>
                    <a:gd name="T51" fmla="*/ 212 h 266"/>
                    <a:gd name="T52" fmla="*/ 157 w 216"/>
                    <a:gd name="T53" fmla="*/ 207 h 266"/>
                    <a:gd name="T54" fmla="*/ 135 w 216"/>
                    <a:gd name="T55" fmla="*/ 185 h 266"/>
                    <a:gd name="T56" fmla="*/ 128 w 216"/>
                    <a:gd name="T57" fmla="*/ 167 h 266"/>
                    <a:gd name="T58" fmla="*/ 125 w 216"/>
                    <a:gd name="T59" fmla="*/ 156 h 266"/>
                    <a:gd name="T60" fmla="*/ 114 w 216"/>
                    <a:gd name="T61" fmla="*/ 146 h 266"/>
                    <a:gd name="T62" fmla="*/ 105 w 216"/>
                    <a:gd name="T63" fmla="*/ 140 h 266"/>
                    <a:gd name="T64" fmla="*/ 83 w 216"/>
                    <a:gd name="T65" fmla="*/ 125 h 266"/>
                    <a:gd name="T66" fmla="*/ 71 w 216"/>
                    <a:gd name="T67" fmla="*/ 100 h 266"/>
                    <a:gd name="T68" fmla="*/ 67 w 216"/>
                    <a:gd name="T69" fmla="*/ 91 h 266"/>
                    <a:gd name="T70" fmla="*/ 58 w 216"/>
                    <a:gd name="T71" fmla="*/ 79 h 266"/>
                    <a:gd name="T72" fmla="*/ 49 w 216"/>
                    <a:gd name="T73" fmla="*/ 72 h 266"/>
                    <a:gd name="T74" fmla="*/ 32 w 216"/>
                    <a:gd name="T75" fmla="*/ 63 h 266"/>
                    <a:gd name="T76" fmla="*/ 13 w 216"/>
                    <a:gd name="T77" fmla="*/ 38 h 266"/>
                    <a:gd name="T78" fmla="*/ 9 w 216"/>
                    <a:gd name="T79" fmla="*/ 24 h 266"/>
                    <a:gd name="T80" fmla="*/ 3 w 216"/>
                    <a:gd name="T81" fmla="*/ 13 h 266"/>
                    <a:gd name="T82" fmla="*/ 2 w 216"/>
                    <a:gd name="T83" fmla="*/ 4 h 266"/>
                    <a:gd name="T84" fmla="*/ 9 w 216"/>
                    <a:gd name="T85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6" h="266">
                      <a:moveTo>
                        <a:pt x="9" y="0"/>
                      </a:moveTo>
                      <a:lnTo>
                        <a:pt x="12" y="0"/>
                      </a:lnTo>
                      <a:lnTo>
                        <a:pt x="15" y="3"/>
                      </a:lnTo>
                      <a:lnTo>
                        <a:pt x="21" y="12"/>
                      </a:lnTo>
                      <a:lnTo>
                        <a:pt x="25" y="20"/>
                      </a:lnTo>
                      <a:lnTo>
                        <a:pt x="28" y="26"/>
                      </a:lnTo>
                      <a:lnTo>
                        <a:pt x="28" y="30"/>
                      </a:lnTo>
                      <a:lnTo>
                        <a:pt x="29" y="33"/>
                      </a:lnTo>
                      <a:lnTo>
                        <a:pt x="30" y="37"/>
                      </a:lnTo>
                      <a:lnTo>
                        <a:pt x="33" y="41"/>
                      </a:lnTo>
                      <a:lnTo>
                        <a:pt x="36" y="45"/>
                      </a:lnTo>
                      <a:lnTo>
                        <a:pt x="39" y="49"/>
                      </a:lnTo>
                      <a:lnTo>
                        <a:pt x="43" y="51"/>
                      </a:lnTo>
                      <a:lnTo>
                        <a:pt x="46" y="53"/>
                      </a:lnTo>
                      <a:lnTo>
                        <a:pt x="49" y="55"/>
                      </a:lnTo>
                      <a:lnTo>
                        <a:pt x="53" y="57"/>
                      </a:lnTo>
                      <a:lnTo>
                        <a:pt x="59" y="59"/>
                      </a:lnTo>
                      <a:lnTo>
                        <a:pt x="66" y="64"/>
                      </a:lnTo>
                      <a:lnTo>
                        <a:pt x="74" y="72"/>
                      </a:lnTo>
                      <a:lnTo>
                        <a:pt x="80" y="81"/>
                      </a:lnTo>
                      <a:lnTo>
                        <a:pt x="84" y="89"/>
                      </a:lnTo>
                      <a:lnTo>
                        <a:pt x="87" y="96"/>
                      </a:lnTo>
                      <a:lnTo>
                        <a:pt x="88" y="100"/>
                      </a:lnTo>
                      <a:lnTo>
                        <a:pt x="88" y="102"/>
                      </a:lnTo>
                      <a:lnTo>
                        <a:pt x="91" y="106"/>
                      </a:lnTo>
                      <a:lnTo>
                        <a:pt x="92" y="110"/>
                      </a:lnTo>
                      <a:lnTo>
                        <a:pt x="96" y="114"/>
                      </a:lnTo>
                      <a:lnTo>
                        <a:pt x="98" y="118"/>
                      </a:lnTo>
                      <a:lnTo>
                        <a:pt x="102" y="121"/>
                      </a:lnTo>
                      <a:lnTo>
                        <a:pt x="105" y="122"/>
                      </a:lnTo>
                      <a:lnTo>
                        <a:pt x="109" y="123"/>
                      </a:lnTo>
                      <a:lnTo>
                        <a:pt x="111" y="126"/>
                      </a:lnTo>
                      <a:lnTo>
                        <a:pt x="118" y="129"/>
                      </a:lnTo>
                      <a:lnTo>
                        <a:pt x="125" y="134"/>
                      </a:lnTo>
                      <a:lnTo>
                        <a:pt x="134" y="142"/>
                      </a:lnTo>
                      <a:lnTo>
                        <a:pt x="140" y="151"/>
                      </a:lnTo>
                      <a:lnTo>
                        <a:pt x="144" y="159"/>
                      </a:lnTo>
                      <a:lnTo>
                        <a:pt x="146" y="165"/>
                      </a:lnTo>
                      <a:lnTo>
                        <a:pt x="147" y="169"/>
                      </a:lnTo>
                      <a:lnTo>
                        <a:pt x="148" y="172"/>
                      </a:lnTo>
                      <a:lnTo>
                        <a:pt x="149" y="176"/>
                      </a:lnTo>
                      <a:lnTo>
                        <a:pt x="152" y="180"/>
                      </a:lnTo>
                      <a:lnTo>
                        <a:pt x="155" y="184"/>
                      </a:lnTo>
                      <a:lnTo>
                        <a:pt x="159" y="186"/>
                      </a:lnTo>
                      <a:lnTo>
                        <a:pt x="161" y="190"/>
                      </a:lnTo>
                      <a:lnTo>
                        <a:pt x="164" y="191"/>
                      </a:lnTo>
                      <a:lnTo>
                        <a:pt x="168" y="193"/>
                      </a:lnTo>
                      <a:lnTo>
                        <a:pt x="170" y="194"/>
                      </a:lnTo>
                      <a:lnTo>
                        <a:pt x="177" y="198"/>
                      </a:lnTo>
                      <a:lnTo>
                        <a:pt x="185" y="203"/>
                      </a:lnTo>
                      <a:lnTo>
                        <a:pt x="193" y="211"/>
                      </a:lnTo>
                      <a:lnTo>
                        <a:pt x="199" y="220"/>
                      </a:lnTo>
                      <a:lnTo>
                        <a:pt x="203" y="228"/>
                      </a:lnTo>
                      <a:lnTo>
                        <a:pt x="204" y="235"/>
                      </a:lnTo>
                      <a:lnTo>
                        <a:pt x="206" y="239"/>
                      </a:lnTo>
                      <a:lnTo>
                        <a:pt x="207" y="241"/>
                      </a:lnTo>
                      <a:lnTo>
                        <a:pt x="208" y="245"/>
                      </a:lnTo>
                      <a:lnTo>
                        <a:pt x="211" y="248"/>
                      </a:lnTo>
                      <a:lnTo>
                        <a:pt x="214" y="253"/>
                      </a:lnTo>
                      <a:lnTo>
                        <a:pt x="215" y="256"/>
                      </a:lnTo>
                      <a:lnTo>
                        <a:pt x="216" y="258"/>
                      </a:lnTo>
                      <a:lnTo>
                        <a:pt x="215" y="261"/>
                      </a:lnTo>
                      <a:lnTo>
                        <a:pt x="212" y="263"/>
                      </a:lnTo>
                      <a:lnTo>
                        <a:pt x="211" y="265"/>
                      </a:lnTo>
                      <a:lnTo>
                        <a:pt x="207" y="266"/>
                      </a:lnTo>
                      <a:lnTo>
                        <a:pt x="204" y="265"/>
                      </a:lnTo>
                      <a:lnTo>
                        <a:pt x="202" y="263"/>
                      </a:lnTo>
                      <a:lnTo>
                        <a:pt x="195" y="254"/>
                      </a:lnTo>
                      <a:lnTo>
                        <a:pt x="191" y="246"/>
                      </a:lnTo>
                      <a:lnTo>
                        <a:pt x="189" y="239"/>
                      </a:lnTo>
                      <a:lnTo>
                        <a:pt x="189" y="236"/>
                      </a:lnTo>
                      <a:lnTo>
                        <a:pt x="187" y="232"/>
                      </a:lnTo>
                      <a:lnTo>
                        <a:pt x="185" y="229"/>
                      </a:lnTo>
                      <a:lnTo>
                        <a:pt x="183" y="225"/>
                      </a:lnTo>
                      <a:lnTo>
                        <a:pt x="180" y="222"/>
                      </a:lnTo>
                      <a:lnTo>
                        <a:pt x="177" y="218"/>
                      </a:lnTo>
                      <a:lnTo>
                        <a:pt x="173" y="215"/>
                      </a:lnTo>
                      <a:lnTo>
                        <a:pt x="170" y="212"/>
                      </a:lnTo>
                      <a:lnTo>
                        <a:pt x="168" y="211"/>
                      </a:lnTo>
                      <a:lnTo>
                        <a:pt x="164" y="210"/>
                      </a:lnTo>
                      <a:lnTo>
                        <a:pt x="157" y="207"/>
                      </a:lnTo>
                      <a:lnTo>
                        <a:pt x="151" y="202"/>
                      </a:lnTo>
                      <a:lnTo>
                        <a:pt x="142" y="194"/>
                      </a:lnTo>
                      <a:lnTo>
                        <a:pt x="135" y="185"/>
                      </a:lnTo>
                      <a:lnTo>
                        <a:pt x="132" y="177"/>
                      </a:lnTo>
                      <a:lnTo>
                        <a:pt x="130" y="169"/>
                      </a:lnTo>
                      <a:lnTo>
                        <a:pt x="128" y="167"/>
                      </a:lnTo>
                      <a:lnTo>
                        <a:pt x="127" y="163"/>
                      </a:lnTo>
                      <a:lnTo>
                        <a:pt x="126" y="160"/>
                      </a:lnTo>
                      <a:lnTo>
                        <a:pt x="125" y="156"/>
                      </a:lnTo>
                      <a:lnTo>
                        <a:pt x="121" y="152"/>
                      </a:lnTo>
                      <a:lnTo>
                        <a:pt x="117" y="148"/>
                      </a:lnTo>
                      <a:lnTo>
                        <a:pt x="114" y="146"/>
                      </a:lnTo>
                      <a:lnTo>
                        <a:pt x="111" y="143"/>
                      </a:lnTo>
                      <a:lnTo>
                        <a:pt x="108" y="142"/>
                      </a:lnTo>
                      <a:lnTo>
                        <a:pt x="105" y="140"/>
                      </a:lnTo>
                      <a:lnTo>
                        <a:pt x="98" y="138"/>
                      </a:lnTo>
                      <a:lnTo>
                        <a:pt x="91" y="133"/>
                      </a:lnTo>
                      <a:lnTo>
                        <a:pt x="83" y="125"/>
                      </a:lnTo>
                      <a:lnTo>
                        <a:pt x="76" y="116"/>
                      </a:lnTo>
                      <a:lnTo>
                        <a:pt x="72" y="108"/>
                      </a:lnTo>
                      <a:lnTo>
                        <a:pt x="71" y="100"/>
                      </a:lnTo>
                      <a:lnTo>
                        <a:pt x="70" y="97"/>
                      </a:lnTo>
                      <a:lnTo>
                        <a:pt x="68" y="93"/>
                      </a:lnTo>
                      <a:lnTo>
                        <a:pt x="67" y="91"/>
                      </a:lnTo>
                      <a:lnTo>
                        <a:pt x="64" y="87"/>
                      </a:lnTo>
                      <a:lnTo>
                        <a:pt x="62" y="83"/>
                      </a:lnTo>
                      <a:lnTo>
                        <a:pt x="58" y="79"/>
                      </a:lnTo>
                      <a:lnTo>
                        <a:pt x="55" y="76"/>
                      </a:lnTo>
                      <a:lnTo>
                        <a:pt x="51" y="74"/>
                      </a:lnTo>
                      <a:lnTo>
                        <a:pt x="49" y="72"/>
                      </a:lnTo>
                      <a:lnTo>
                        <a:pt x="46" y="71"/>
                      </a:lnTo>
                      <a:lnTo>
                        <a:pt x="39" y="68"/>
                      </a:lnTo>
                      <a:lnTo>
                        <a:pt x="32" y="63"/>
                      </a:lnTo>
                      <a:lnTo>
                        <a:pt x="24" y="55"/>
                      </a:lnTo>
                      <a:lnTo>
                        <a:pt x="17" y="46"/>
                      </a:lnTo>
                      <a:lnTo>
                        <a:pt x="13" y="38"/>
                      </a:lnTo>
                      <a:lnTo>
                        <a:pt x="11" y="32"/>
                      </a:lnTo>
                      <a:lnTo>
                        <a:pt x="11" y="28"/>
                      </a:lnTo>
                      <a:lnTo>
                        <a:pt x="9" y="24"/>
                      </a:lnTo>
                      <a:lnTo>
                        <a:pt x="8" y="21"/>
                      </a:lnTo>
                      <a:lnTo>
                        <a:pt x="5" y="17"/>
                      </a:lnTo>
                      <a:lnTo>
                        <a:pt x="3" y="13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2" y="4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7" name="Freeform 168"/>
                <p:cNvSpPr>
                  <a:spLocks/>
                </p:cNvSpPr>
                <p:nvPr/>
              </p:nvSpPr>
              <p:spPr bwMode="auto">
                <a:xfrm>
                  <a:off x="6902451" y="4083050"/>
                  <a:ext cx="265113" cy="341313"/>
                </a:xfrm>
                <a:custGeom>
                  <a:avLst/>
                  <a:gdLst>
                    <a:gd name="T0" fmla="*/ 12 w 167"/>
                    <a:gd name="T1" fmla="*/ 2 h 215"/>
                    <a:gd name="T2" fmla="*/ 20 w 167"/>
                    <a:gd name="T3" fmla="*/ 12 h 215"/>
                    <a:gd name="T4" fmla="*/ 23 w 167"/>
                    <a:gd name="T5" fmla="*/ 25 h 215"/>
                    <a:gd name="T6" fmla="*/ 25 w 167"/>
                    <a:gd name="T7" fmla="*/ 32 h 215"/>
                    <a:gd name="T8" fmla="*/ 29 w 167"/>
                    <a:gd name="T9" fmla="*/ 38 h 215"/>
                    <a:gd name="T10" fmla="*/ 35 w 167"/>
                    <a:gd name="T11" fmla="*/ 44 h 215"/>
                    <a:gd name="T12" fmla="*/ 41 w 167"/>
                    <a:gd name="T13" fmla="*/ 46 h 215"/>
                    <a:gd name="T14" fmla="*/ 50 w 167"/>
                    <a:gd name="T15" fmla="*/ 49 h 215"/>
                    <a:gd name="T16" fmla="*/ 60 w 167"/>
                    <a:gd name="T17" fmla="*/ 58 h 215"/>
                    <a:gd name="T18" fmla="*/ 68 w 167"/>
                    <a:gd name="T19" fmla="*/ 74 h 215"/>
                    <a:gd name="T20" fmla="*/ 69 w 167"/>
                    <a:gd name="T21" fmla="*/ 83 h 215"/>
                    <a:gd name="T22" fmla="*/ 72 w 167"/>
                    <a:gd name="T23" fmla="*/ 89 h 215"/>
                    <a:gd name="T24" fmla="*/ 77 w 167"/>
                    <a:gd name="T25" fmla="*/ 96 h 215"/>
                    <a:gd name="T26" fmla="*/ 84 w 167"/>
                    <a:gd name="T27" fmla="*/ 99 h 215"/>
                    <a:gd name="T28" fmla="*/ 90 w 167"/>
                    <a:gd name="T29" fmla="*/ 101 h 215"/>
                    <a:gd name="T30" fmla="*/ 101 w 167"/>
                    <a:gd name="T31" fmla="*/ 108 h 215"/>
                    <a:gd name="T32" fmla="*/ 111 w 167"/>
                    <a:gd name="T33" fmla="*/ 121 h 215"/>
                    <a:gd name="T34" fmla="*/ 115 w 167"/>
                    <a:gd name="T35" fmla="*/ 134 h 215"/>
                    <a:gd name="T36" fmla="*/ 116 w 167"/>
                    <a:gd name="T37" fmla="*/ 140 h 215"/>
                    <a:gd name="T38" fmla="*/ 120 w 167"/>
                    <a:gd name="T39" fmla="*/ 147 h 215"/>
                    <a:gd name="T40" fmla="*/ 126 w 167"/>
                    <a:gd name="T41" fmla="*/ 152 h 215"/>
                    <a:gd name="T42" fmla="*/ 132 w 167"/>
                    <a:gd name="T43" fmla="*/ 155 h 215"/>
                    <a:gd name="T44" fmla="*/ 141 w 167"/>
                    <a:gd name="T45" fmla="*/ 159 h 215"/>
                    <a:gd name="T46" fmla="*/ 150 w 167"/>
                    <a:gd name="T47" fmla="*/ 167 h 215"/>
                    <a:gd name="T48" fmla="*/ 158 w 167"/>
                    <a:gd name="T49" fmla="*/ 182 h 215"/>
                    <a:gd name="T50" fmla="*/ 161 w 167"/>
                    <a:gd name="T51" fmla="*/ 191 h 215"/>
                    <a:gd name="T52" fmla="*/ 162 w 167"/>
                    <a:gd name="T53" fmla="*/ 198 h 215"/>
                    <a:gd name="T54" fmla="*/ 167 w 167"/>
                    <a:gd name="T55" fmla="*/ 205 h 215"/>
                    <a:gd name="T56" fmla="*/ 166 w 167"/>
                    <a:gd name="T57" fmla="*/ 210 h 215"/>
                    <a:gd name="T58" fmla="*/ 162 w 167"/>
                    <a:gd name="T59" fmla="*/ 214 h 215"/>
                    <a:gd name="T60" fmla="*/ 156 w 167"/>
                    <a:gd name="T61" fmla="*/ 214 h 215"/>
                    <a:gd name="T62" fmla="*/ 148 w 167"/>
                    <a:gd name="T63" fmla="*/ 203 h 215"/>
                    <a:gd name="T64" fmla="*/ 144 w 167"/>
                    <a:gd name="T65" fmla="*/ 190 h 215"/>
                    <a:gd name="T66" fmla="*/ 143 w 167"/>
                    <a:gd name="T67" fmla="*/ 185 h 215"/>
                    <a:gd name="T68" fmla="*/ 139 w 167"/>
                    <a:gd name="T69" fmla="*/ 177 h 215"/>
                    <a:gd name="T70" fmla="*/ 132 w 167"/>
                    <a:gd name="T71" fmla="*/ 173 h 215"/>
                    <a:gd name="T72" fmla="*/ 127 w 167"/>
                    <a:gd name="T73" fmla="*/ 171 h 215"/>
                    <a:gd name="T74" fmla="*/ 118 w 167"/>
                    <a:gd name="T75" fmla="*/ 167 h 215"/>
                    <a:gd name="T76" fmla="*/ 107 w 167"/>
                    <a:gd name="T77" fmla="*/ 157 h 215"/>
                    <a:gd name="T78" fmla="*/ 99 w 167"/>
                    <a:gd name="T79" fmla="*/ 142 h 215"/>
                    <a:gd name="T80" fmla="*/ 98 w 167"/>
                    <a:gd name="T81" fmla="*/ 133 h 215"/>
                    <a:gd name="T82" fmla="*/ 95 w 167"/>
                    <a:gd name="T83" fmla="*/ 127 h 215"/>
                    <a:gd name="T84" fmla="*/ 90 w 167"/>
                    <a:gd name="T85" fmla="*/ 121 h 215"/>
                    <a:gd name="T86" fmla="*/ 84 w 167"/>
                    <a:gd name="T87" fmla="*/ 117 h 215"/>
                    <a:gd name="T88" fmla="*/ 77 w 167"/>
                    <a:gd name="T89" fmla="*/ 114 h 215"/>
                    <a:gd name="T90" fmla="*/ 67 w 167"/>
                    <a:gd name="T91" fmla="*/ 109 h 215"/>
                    <a:gd name="T92" fmla="*/ 56 w 167"/>
                    <a:gd name="T93" fmla="*/ 95 h 215"/>
                    <a:gd name="T94" fmla="*/ 52 w 167"/>
                    <a:gd name="T95" fmla="*/ 82 h 215"/>
                    <a:gd name="T96" fmla="*/ 51 w 167"/>
                    <a:gd name="T97" fmla="*/ 75 h 215"/>
                    <a:gd name="T98" fmla="*/ 47 w 167"/>
                    <a:gd name="T99" fmla="*/ 68 h 215"/>
                    <a:gd name="T100" fmla="*/ 42 w 167"/>
                    <a:gd name="T101" fmla="*/ 63 h 215"/>
                    <a:gd name="T102" fmla="*/ 35 w 167"/>
                    <a:gd name="T103" fmla="*/ 61 h 215"/>
                    <a:gd name="T104" fmla="*/ 26 w 167"/>
                    <a:gd name="T105" fmla="*/ 58 h 215"/>
                    <a:gd name="T106" fmla="*/ 17 w 167"/>
                    <a:gd name="T107" fmla="*/ 49 h 215"/>
                    <a:gd name="T108" fmla="*/ 9 w 167"/>
                    <a:gd name="T109" fmla="*/ 33 h 215"/>
                    <a:gd name="T110" fmla="*/ 6 w 167"/>
                    <a:gd name="T111" fmla="*/ 24 h 215"/>
                    <a:gd name="T112" fmla="*/ 5 w 167"/>
                    <a:gd name="T113" fmla="*/ 17 h 215"/>
                    <a:gd name="T114" fmla="*/ 0 w 167"/>
                    <a:gd name="T115" fmla="*/ 11 h 215"/>
                    <a:gd name="T116" fmla="*/ 1 w 167"/>
                    <a:gd name="T117" fmla="*/ 6 h 215"/>
                    <a:gd name="T118" fmla="*/ 6 w 167"/>
                    <a:gd name="T119" fmla="*/ 2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67" h="215">
                      <a:moveTo>
                        <a:pt x="9" y="0"/>
                      </a:moveTo>
                      <a:lnTo>
                        <a:pt x="12" y="2"/>
                      </a:lnTo>
                      <a:lnTo>
                        <a:pt x="14" y="4"/>
                      </a:lnTo>
                      <a:lnTo>
                        <a:pt x="20" y="12"/>
                      </a:lnTo>
                      <a:lnTo>
                        <a:pt x="22" y="19"/>
                      </a:lnTo>
                      <a:lnTo>
                        <a:pt x="23" y="25"/>
                      </a:lnTo>
                      <a:lnTo>
                        <a:pt x="25" y="28"/>
                      </a:lnTo>
                      <a:lnTo>
                        <a:pt x="25" y="32"/>
                      </a:lnTo>
                      <a:lnTo>
                        <a:pt x="26" y="34"/>
                      </a:lnTo>
                      <a:lnTo>
                        <a:pt x="29" y="38"/>
                      </a:lnTo>
                      <a:lnTo>
                        <a:pt x="33" y="41"/>
                      </a:lnTo>
                      <a:lnTo>
                        <a:pt x="35" y="44"/>
                      </a:lnTo>
                      <a:lnTo>
                        <a:pt x="38" y="45"/>
                      </a:lnTo>
                      <a:lnTo>
                        <a:pt x="41" y="46"/>
                      </a:lnTo>
                      <a:lnTo>
                        <a:pt x="46" y="47"/>
                      </a:lnTo>
                      <a:lnTo>
                        <a:pt x="50" y="49"/>
                      </a:lnTo>
                      <a:lnTo>
                        <a:pt x="55" y="53"/>
                      </a:lnTo>
                      <a:lnTo>
                        <a:pt x="60" y="58"/>
                      </a:lnTo>
                      <a:lnTo>
                        <a:pt x="65" y="66"/>
                      </a:lnTo>
                      <a:lnTo>
                        <a:pt x="68" y="74"/>
                      </a:lnTo>
                      <a:lnTo>
                        <a:pt x="69" y="79"/>
                      </a:lnTo>
                      <a:lnTo>
                        <a:pt x="69" y="83"/>
                      </a:lnTo>
                      <a:lnTo>
                        <a:pt x="71" y="85"/>
                      </a:lnTo>
                      <a:lnTo>
                        <a:pt x="72" y="89"/>
                      </a:lnTo>
                      <a:lnTo>
                        <a:pt x="75" y="92"/>
                      </a:lnTo>
                      <a:lnTo>
                        <a:pt x="77" y="96"/>
                      </a:lnTo>
                      <a:lnTo>
                        <a:pt x="80" y="97"/>
                      </a:lnTo>
                      <a:lnTo>
                        <a:pt x="84" y="99"/>
                      </a:lnTo>
                      <a:lnTo>
                        <a:pt x="86" y="100"/>
                      </a:lnTo>
                      <a:lnTo>
                        <a:pt x="90" y="101"/>
                      </a:lnTo>
                      <a:lnTo>
                        <a:pt x="95" y="104"/>
                      </a:lnTo>
                      <a:lnTo>
                        <a:pt x="101" y="108"/>
                      </a:lnTo>
                      <a:lnTo>
                        <a:pt x="106" y="113"/>
                      </a:lnTo>
                      <a:lnTo>
                        <a:pt x="111" y="121"/>
                      </a:lnTo>
                      <a:lnTo>
                        <a:pt x="114" y="127"/>
                      </a:lnTo>
                      <a:lnTo>
                        <a:pt x="115" y="134"/>
                      </a:lnTo>
                      <a:lnTo>
                        <a:pt x="115" y="138"/>
                      </a:lnTo>
                      <a:lnTo>
                        <a:pt x="116" y="140"/>
                      </a:lnTo>
                      <a:lnTo>
                        <a:pt x="118" y="143"/>
                      </a:lnTo>
                      <a:lnTo>
                        <a:pt x="120" y="147"/>
                      </a:lnTo>
                      <a:lnTo>
                        <a:pt x="123" y="150"/>
                      </a:lnTo>
                      <a:lnTo>
                        <a:pt x="126" y="152"/>
                      </a:lnTo>
                      <a:lnTo>
                        <a:pt x="128" y="154"/>
                      </a:lnTo>
                      <a:lnTo>
                        <a:pt x="132" y="155"/>
                      </a:lnTo>
                      <a:lnTo>
                        <a:pt x="136" y="156"/>
                      </a:lnTo>
                      <a:lnTo>
                        <a:pt x="141" y="159"/>
                      </a:lnTo>
                      <a:lnTo>
                        <a:pt x="145" y="161"/>
                      </a:lnTo>
                      <a:lnTo>
                        <a:pt x="150" y="167"/>
                      </a:lnTo>
                      <a:lnTo>
                        <a:pt x="156" y="176"/>
                      </a:lnTo>
                      <a:lnTo>
                        <a:pt x="158" y="182"/>
                      </a:lnTo>
                      <a:lnTo>
                        <a:pt x="160" y="189"/>
                      </a:lnTo>
                      <a:lnTo>
                        <a:pt x="161" y="191"/>
                      </a:lnTo>
                      <a:lnTo>
                        <a:pt x="161" y="194"/>
                      </a:lnTo>
                      <a:lnTo>
                        <a:pt x="162" y="198"/>
                      </a:lnTo>
                      <a:lnTo>
                        <a:pt x="165" y="202"/>
                      </a:lnTo>
                      <a:lnTo>
                        <a:pt x="167" y="205"/>
                      </a:lnTo>
                      <a:lnTo>
                        <a:pt x="167" y="207"/>
                      </a:lnTo>
                      <a:lnTo>
                        <a:pt x="166" y="210"/>
                      </a:lnTo>
                      <a:lnTo>
                        <a:pt x="165" y="212"/>
                      </a:lnTo>
                      <a:lnTo>
                        <a:pt x="162" y="214"/>
                      </a:lnTo>
                      <a:lnTo>
                        <a:pt x="160" y="215"/>
                      </a:lnTo>
                      <a:lnTo>
                        <a:pt x="156" y="214"/>
                      </a:lnTo>
                      <a:lnTo>
                        <a:pt x="153" y="212"/>
                      </a:lnTo>
                      <a:lnTo>
                        <a:pt x="148" y="203"/>
                      </a:lnTo>
                      <a:lnTo>
                        <a:pt x="145" y="197"/>
                      </a:lnTo>
                      <a:lnTo>
                        <a:pt x="144" y="190"/>
                      </a:lnTo>
                      <a:lnTo>
                        <a:pt x="143" y="188"/>
                      </a:lnTo>
                      <a:lnTo>
                        <a:pt x="143" y="185"/>
                      </a:lnTo>
                      <a:lnTo>
                        <a:pt x="141" y="181"/>
                      </a:lnTo>
                      <a:lnTo>
                        <a:pt x="139" y="177"/>
                      </a:lnTo>
                      <a:lnTo>
                        <a:pt x="136" y="174"/>
                      </a:lnTo>
                      <a:lnTo>
                        <a:pt x="132" y="173"/>
                      </a:lnTo>
                      <a:lnTo>
                        <a:pt x="130" y="171"/>
                      </a:lnTo>
                      <a:lnTo>
                        <a:pt x="127" y="171"/>
                      </a:lnTo>
                      <a:lnTo>
                        <a:pt x="122" y="168"/>
                      </a:lnTo>
                      <a:lnTo>
                        <a:pt x="118" y="167"/>
                      </a:lnTo>
                      <a:lnTo>
                        <a:pt x="113" y="163"/>
                      </a:lnTo>
                      <a:lnTo>
                        <a:pt x="107" y="157"/>
                      </a:lnTo>
                      <a:lnTo>
                        <a:pt x="102" y="150"/>
                      </a:lnTo>
                      <a:lnTo>
                        <a:pt x="99" y="142"/>
                      </a:lnTo>
                      <a:lnTo>
                        <a:pt x="98" y="137"/>
                      </a:lnTo>
                      <a:lnTo>
                        <a:pt x="98" y="133"/>
                      </a:lnTo>
                      <a:lnTo>
                        <a:pt x="97" y="130"/>
                      </a:lnTo>
                      <a:lnTo>
                        <a:pt x="95" y="127"/>
                      </a:lnTo>
                      <a:lnTo>
                        <a:pt x="93" y="123"/>
                      </a:lnTo>
                      <a:lnTo>
                        <a:pt x="90" y="121"/>
                      </a:lnTo>
                      <a:lnTo>
                        <a:pt x="88" y="118"/>
                      </a:lnTo>
                      <a:lnTo>
                        <a:pt x="84" y="117"/>
                      </a:lnTo>
                      <a:lnTo>
                        <a:pt x="81" y="116"/>
                      </a:lnTo>
                      <a:lnTo>
                        <a:pt x="77" y="114"/>
                      </a:lnTo>
                      <a:lnTo>
                        <a:pt x="72" y="112"/>
                      </a:lnTo>
                      <a:lnTo>
                        <a:pt x="67" y="109"/>
                      </a:lnTo>
                      <a:lnTo>
                        <a:pt x="61" y="102"/>
                      </a:lnTo>
                      <a:lnTo>
                        <a:pt x="56" y="95"/>
                      </a:lnTo>
                      <a:lnTo>
                        <a:pt x="54" y="88"/>
                      </a:lnTo>
                      <a:lnTo>
                        <a:pt x="52" y="82"/>
                      </a:lnTo>
                      <a:lnTo>
                        <a:pt x="52" y="79"/>
                      </a:lnTo>
                      <a:lnTo>
                        <a:pt x="51" y="75"/>
                      </a:lnTo>
                      <a:lnTo>
                        <a:pt x="50" y="72"/>
                      </a:lnTo>
                      <a:lnTo>
                        <a:pt x="47" y="68"/>
                      </a:lnTo>
                      <a:lnTo>
                        <a:pt x="44" y="66"/>
                      </a:lnTo>
                      <a:lnTo>
                        <a:pt x="42" y="63"/>
                      </a:lnTo>
                      <a:lnTo>
                        <a:pt x="39" y="62"/>
                      </a:lnTo>
                      <a:lnTo>
                        <a:pt x="35" y="61"/>
                      </a:lnTo>
                      <a:lnTo>
                        <a:pt x="31" y="59"/>
                      </a:lnTo>
                      <a:lnTo>
                        <a:pt x="26" y="58"/>
                      </a:lnTo>
                      <a:lnTo>
                        <a:pt x="22" y="54"/>
                      </a:lnTo>
                      <a:lnTo>
                        <a:pt x="17" y="49"/>
                      </a:lnTo>
                      <a:lnTo>
                        <a:pt x="12" y="41"/>
                      </a:lnTo>
                      <a:lnTo>
                        <a:pt x="9" y="33"/>
                      </a:lnTo>
                      <a:lnTo>
                        <a:pt x="8" y="28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5" y="17"/>
                      </a:lnTo>
                      <a:lnTo>
                        <a:pt x="3" y="15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1" y="6"/>
                      </a:lnTo>
                      <a:lnTo>
                        <a:pt x="3" y="3"/>
                      </a:lnTo>
                      <a:lnTo>
                        <a:pt x="6" y="2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8" name="Freeform 169"/>
                <p:cNvSpPr>
                  <a:spLocks noEditPoints="1"/>
                </p:cNvSpPr>
                <p:nvPr/>
              </p:nvSpPr>
              <p:spPr bwMode="auto">
                <a:xfrm>
                  <a:off x="6605588" y="4600575"/>
                  <a:ext cx="225425" cy="157163"/>
                </a:xfrm>
                <a:custGeom>
                  <a:avLst/>
                  <a:gdLst>
                    <a:gd name="T0" fmla="*/ 80 w 142"/>
                    <a:gd name="T1" fmla="*/ 58 h 99"/>
                    <a:gd name="T2" fmla="*/ 80 w 142"/>
                    <a:gd name="T3" fmla="*/ 83 h 99"/>
                    <a:gd name="T4" fmla="*/ 106 w 142"/>
                    <a:gd name="T5" fmla="*/ 83 h 99"/>
                    <a:gd name="T6" fmla="*/ 112 w 142"/>
                    <a:gd name="T7" fmla="*/ 81 h 99"/>
                    <a:gd name="T8" fmla="*/ 118 w 142"/>
                    <a:gd name="T9" fmla="*/ 79 h 99"/>
                    <a:gd name="T10" fmla="*/ 121 w 142"/>
                    <a:gd name="T11" fmla="*/ 75 h 99"/>
                    <a:gd name="T12" fmla="*/ 124 w 142"/>
                    <a:gd name="T13" fmla="*/ 70 h 99"/>
                    <a:gd name="T14" fmla="*/ 125 w 142"/>
                    <a:gd name="T15" fmla="*/ 63 h 99"/>
                    <a:gd name="T16" fmla="*/ 125 w 142"/>
                    <a:gd name="T17" fmla="*/ 58 h 99"/>
                    <a:gd name="T18" fmla="*/ 80 w 142"/>
                    <a:gd name="T19" fmla="*/ 58 h 99"/>
                    <a:gd name="T20" fmla="*/ 17 w 142"/>
                    <a:gd name="T21" fmla="*/ 58 h 99"/>
                    <a:gd name="T22" fmla="*/ 17 w 142"/>
                    <a:gd name="T23" fmla="*/ 63 h 99"/>
                    <a:gd name="T24" fmla="*/ 17 w 142"/>
                    <a:gd name="T25" fmla="*/ 70 h 99"/>
                    <a:gd name="T26" fmla="*/ 19 w 142"/>
                    <a:gd name="T27" fmla="*/ 75 h 99"/>
                    <a:gd name="T28" fmla="*/ 25 w 142"/>
                    <a:gd name="T29" fmla="*/ 79 h 99"/>
                    <a:gd name="T30" fmla="*/ 30 w 142"/>
                    <a:gd name="T31" fmla="*/ 81 h 99"/>
                    <a:gd name="T32" fmla="*/ 35 w 142"/>
                    <a:gd name="T33" fmla="*/ 83 h 99"/>
                    <a:gd name="T34" fmla="*/ 63 w 142"/>
                    <a:gd name="T35" fmla="*/ 83 h 99"/>
                    <a:gd name="T36" fmla="*/ 63 w 142"/>
                    <a:gd name="T37" fmla="*/ 58 h 99"/>
                    <a:gd name="T38" fmla="*/ 17 w 142"/>
                    <a:gd name="T39" fmla="*/ 58 h 99"/>
                    <a:gd name="T40" fmla="*/ 80 w 142"/>
                    <a:gd name="T41" fmla="*/ 16 h 99"/>
                    <a:gd name="T42" fmla="*/ 80 w 142"/>
                    <a:gd name="T43" fmla="*/ 41 h 99"/>
                    <a:gd name="T44" fmla="*/ 125 w 142"/>
                    <a:gd name="T45" fmla="*/ 41 h 99"/>
                    <a:gd name="T46" fmla="*/ 125 w 142"/>
                    <a:gd name="T47" fmla="*/ 36 h 99"/>
                    <a:gd name="T48" fmla="*/ 124 w 142"/>
                    <a:gd name="T49" fmla="*/ 29 h 99"/>
                    <a:gd name="T50" fmla="*/ 121 w 142"/>
                    <a:gd name="T51" fmla="*/ 24 h 99"/>
                    <a:gd name="T52" fmla="*/ 118 w 142"/>
                    <a:gd name="T53" fmla="*/ 20 h 99"/>
                    <a:gd name="T54" fmla="*/ 112 w 142"/>
                    <a:gd name="T55" fmla="*/ 17 h 99"/>
                    <a:gd name="T56" fmla="*/ 106 w 142"/>
                    <a:gd name="T57" fmla="*/ 16 h 99"/>
                    <a:gd name="T58" fmla="*/ 80 w 142"/>
                    <a:gd name="T59" fmla="*/ 16 h 99"/>
                    <a:gd name="T60" fmla="*/ 35 w 142"/>
                    <a:gd name="T61" fmla="*/ 16 h 99"/>
                    <a:gd name="T62" fmla="*/ 30 w 142"/>
                    <a:gd name="T63" fmla="*/ 17 h 99"/>
                    <a:gd name="T64" fmla="*/ 25 w 142"/>
                    <a:gd name="T65" fmla="*/ 20 h 99"/>
                    <a:gd name="T66" fmla="*/ 19 w 142"/>
                    <a:gd name="T67" fmla="*/ 24 h 99"/>
                    <a:gd name="T68" fmla="*/ 17 w 142"/>
                    <a:gd name="T69" fmla="*/ 29 h 99"/>
                    <a:gd name="T70" fmla="*/ 17 w 142"/>
                    <a:gd name="T71" fmla="*/ 36 h 99"/>
                    <a:gd name="T72" fmla="*/ 17 w 142"/>
                    <a:gd name="T73" fmla="*/ 41 h 99"/>
                    <a:gd name="T74" fmla="*/ 63 w 142"/>
                    <a:gd name="T75" fmla="*/ 41 h 99"/>
                    <a:gd name="T76" fmla="*/ 63 w 142"/>
                    <a:gd name="T77" fmla="*/ 16 h 99"/>
                    <a:gd name="T78" fmla="*/ 35 w 142"/>
                    <a:gd name="T79" fmla="*/ 16 h 99"/>
                    <a:gd name="T80" fmla="*/ 35 w 142"/>
                    <a:gd name="T81" fmla="*/ 0 h 99"/>
                    <a:gd name="T82" fmla="*/ 106 w 142"/>
                    <a:gd name="T83" fmla="*/ 0 h 99"/>
                    <a:gd name="T84" fmla="*/ 120 w 142"/>
                    <a:gd name="T85" fmla="*/ 3 h 99"/>
                    <a:gd name="T86" fmla="*/ 132 w 142"/>
                    <a:gd name="T87" fmla="*/ 11 h 99"/>
                    <a:gd name="T88" fmla="*/ 140 w 142"/>
                    <a:gd name="T89" fmla="*/ 21 h 99"/>
                    <a:gd name="T90" fmla="*/ 142 w 142"/>
                    <a:gd name="T91" fmla="*/ 36 h 99"/>
                    <a:gd name="T92" fmla="*/ 142 w 142"/>
                    <a:gd name="T93" fmla="*/ 63 h 99"/>
                    <a:gd name="T94" fmla="*/ 140 w 142"/>
                    <a:gd name="T95" fmla="*/ 76 h 99"/>
                    <a:gd name="T96" fmla="*/ 132 w 142"/>
                    <a:gd name="T97" fmla="*/ 88 h 99"/>
                    <a:gd name="T98" fmla="*/ 120 w 142"/>
                    <a:gd name="T99" fmla="*/ 96 h 99"/>
                    <a:gd name="T100" fmla="*/ 106 w 142"/>
                    <a:gd name="T101" fmla="*/ 99 h 99"/>
                    <a:gd name="T102" fmla="*/ 35 w 142"/>
                    <a:gd name="T103" fmla="*/ 99 h 99"/>
                    <a:gd name="T104" fmla="*/ 22 w 142"/>
                    <a:gd name="T105" fmla="*/ 96 h 99"/>
                    <a:gd name="T106" fmla="*/ 10 w 142"/>
                    <a:gd name="T107" fmla="*/ 88 h 99"/>
                    <a:gd name="T108" fmla="*/ 2 w 142"/>
                    <a:gd name="T109" fmla="*/ 76 h 99"/>
                    <a:gd name="T110" fmla="*/ 0 w 142"/>
                    <a:gd name="T111" fmla="*/ 63 h 99"/>
                    <a:gd name="T112" fmla="*/ 0 w 142"/>
                    <a:gd name="T113" fmla="*/ 36 h 99"/>
                    <a:gd name="T114" fmla="*/ 2 w 142"/>
                    <a:gd name="T115" fmla="*/ 21 h 99"/>
                    <a:gd name="T116" fmla="*/ 10 w 142"/>
                    <a:gd name="T117" fmla="*/ 11 h 99"/>
                    <a:gd name="T118" fmla="*/ 22 w 142"/>
                    <a:gd name="T119" fmla="*/ 3 h 99"/>
                    <a:gd name="T120" fmla="*/ 35 w 142"/>
                    <a:gd name="T121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2" h="99">
                      <a:moveTo>
                        <a:pt x="80" y="58"/>
                      </a:moveTo>
                      <a:lnTo>
                        <a:pt x="80" y="83"/>
                      </a:lnTo>
                      <a:lnTo>
                        <a:pt x="106" y="83"/>
                      </a:lnTo>
                      <a:lnTo>
                        <a:pt x="112" y="81"/>
                      </a:lnTo>
                      <a:lnTo>
                        <a:pt x="118" y="79"/>
                      </a:lnTo>
                      <a:lnTo>
                        <a:pt x="121" y="75"/>
                      </a:lnTo>
                      <a:lnTo>
                        <a:pt x="124" y="70"/>
                      </a:lnTo>
                      <a:lnTo>
                        <a:pt x="125" y="63"/>
                      </a:lnTo>
                      <a:lnTo>
                        <a:pt x="125" y="58"/>
                      </a:lnTo>
                      <a:lnTo>
                        <a:pt x="80" y="58"/>
                      </a:lnTo>
                      <a:close/>
                      <a:moveTo>
                        <a:pt x="17" y="58"/>
                      </a:moveTo>
                      <a:lnTo>
                        <a:pt x="17" y="63"/>
                      </a:lnTo>
                      <a:lnTo>
                        <a:pt x="17" y="70"/>
                      </a:lnTo>
                      <a:lnTo>
                        <a:pt x="19" y="75"/>
                      </a:lnTo>
                      <a:lnTo>
                        <a:pt x="25" y="79"/>
                      </a:lnTo>
                      <a:lnTo>
                        <a:pt x="30" y="81"/>
                      </a:lnTo>
                      <a:lnTo>
                        <a:pt x="35" y="83"/>
                      </a:lnTo>
                      <a:lnTo>
                        <a:pt x="63" y="83"/>
                      </a:lnTo>
                      <a:lnTo>
                        <a:pt x="63" y="58"/>
                      </a:lnTo>
                      <a:lnTo>
                        <a:pt x="17" y="58"/>
                      </a:lnTo>
                      <a:close/>
                      <a:moveTo>
                        <a:pt x="80" y="16"/>
                      </a:moveTo>
                      <a:lnTo>
                        <a:pt x="80" y="41"/>
                      </a:lnTo>
                      <a:lnTo>
                        <a:pt x="125" y="41"/>
                      </a:lnTo>
                      <a:lnTo>
                        <a:pt x="125" y="36"/>
                      </a:lnTo>
                      <a:lnTo>
                        <a:pt x="124" y="29"/>
                      </a:lnTo>
                      <a:lnTo>
                        <a:pt x="121" y="24"/>
                      </a:lnTo>
                      <a:lnTo>
                        <a:pt x="118" y="20"/>
                      </a:lnTo>
                      <a:lnTo>
                        <a:pt x="112" y="17"/>
                      </a:lnTo>
                      <a:lnTo>
                        <a:pt x="106" y="16"/>
                      </a:lnTo>
                      <a:lnTo>
                        <a:pt x="80" y="16"/>
                      </a:lnTo>
                      <a:close/>
                      <a:moveTo>
                        <a:pt x="35" y="16"/>
                      </a:moveTo>
                      <a:lnTo>
                        <a:pt x="30" y="17"/>
                      </a:lnTo>
                      <a:lnTo>
                        <a:pt x="25" y="20"/>
                      </a:lnTo>
                      <a:lnTo>
                        <a:pt x="19" y="24"/>
                      </a:lnTo>
                      <a:lnTo>
                        <a:pt x="17" y="29"/>
                      </a:lnTo>
                      <a:lnTo>
                        <a:pt x="17" y="36"/>
                      </a:lnTo>
                      <a:lnTo>
                        <a:pt x="17" y="41"/>
                      </a:lnTo>
                      <a:lnTo>
                        <a:pt x="63" y="41"/>
                      </a:lnTo>
                      <a:lnTo>
                        <a:pt x="63" y="16"/>
                      </a:lnTo>
                      <a:lnTo>
                        <a:pt x="35" y="16"/>
                      </a:lnTo>
                      <a:close/>
                      <a:moveTo>
                        <a:pt x="35" y="0"/>
                      </a:moveTo>
                      <a:lnTo>
                        <a:pt x="106" y="0"/>
                      </a:lnTo>
                      <a:lnTo>
                        <a:pt x="120" y="3"/>
                      </a:lnTo>
                      <a:lnTo>
                        <a:pt x="132" y="11"/>
                      </a:lnTo>
                      <a:lnTo>
                        <a:pt x="140" y="21"/>
                      </a:lnTo>
                      <a:lnTo>
                        <a:pt x="142" y="36"/>
                      </a:lnTo>
                      <a:lnTo>
                        <a:pt x="142" y="63"/>
                      </a:lnTo>
                      <a:lnTo>
                        <a:pt x="140" y="76"/>
                      </a:lnTo>
                      <a:lnTo>
                        <a:pt x="132" y="88"/>
                      </a:lnTo>
                      <a:lnTo>
                        <a:pt x="120" y="96"/>
                      </a:lnTo>
                      <a:lnTo>
                        <a:pt x="106" y="99"/>
                      </a:lnTo>
                      <a:lnTo>
                        <a:pt x="35" y="99"/>
                      </a:lnTo>
                      <a:lnTo>
                        <a:pt x="22" y="96"/>
                      </a:lnTo>
                      <a:lnTo>
                        <a:pt x="10" y="88"/>
                      </a:lnTo>
                      <a:lnTo>
                        <a:pt x="2" y="76"/>
                      </a:lnTo>
                      <a:lnTo>
                        <a:pt x="0" y="63"/>
                      </a:lnTo>
                      <a:lnTo>
                        <a:pt x="0" y="36"/>
                      </a:lnTo>
                      <a:lnTo>
                        <a:pt x="2" y="21"/>
                      </a:lnTo>
                      <a:lnTo>
                        <a:pt x="10" y="11"/>
                      </a:lnTo>
                      <a:lnTo>
                        <a:pt x="22" y="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9" name="Freeform 170"/>
                <p:cNvSpPr>
                  <a:spLocks noEditPoints="1"/>
                </p:cNvSpPr>
                <p:nvPr/>
              </p:nvSpPr>
              <p:spPr bwMode="auto">
                <a:xfrm>
                  <a:off x="6927851" y="4605338"/>
                  <a:ext cx="223838" cy="155575"/>
                </a:xfrm>
                <a:custGeom>
                  <a:avLst/>
                  <a:gdLst>
                    <a:gd name="T0" fmla="*/ 78 w 141"/>
                    <a:gd name="T1" fmla="*/ 58 h 98"/>
                    <a:gd name="T2" fmla="*/ 78 w 141"/>
                    <a:gd name="T3" fmla="*/ 82 h 98"/>
                    <a:gd name="T4" fmla="*/ 106 w 141"/>
                    <a:gd name="T5" fmla="*/ 82 h 98"/>
                    <a:gd name="T6" fmla="*/ 112 w 141"/>
                    <a:gd name="T7" fmla="*/ 81 h 98"/>
                    <a:gd name="T8" fmla="*/ 117 w 141"/>
                    <a:gd name="T9" fmla="*/ 78 h 98"/>
                    <a:gd name="T10" fmla="*/ 121 w 141"/>
                    <a:gd name="T11" fmla="*/ 75 h 98"/>
                    <a:gd name="T12" fmla="*/ 124 w 141"/>
                    <a:gd name="T13" fmla="*/ 69 h 98"/>
                    <a:gd name="T14" fmla="*/ 125 w 141"/>
                    <a:gd name="T15" fmla="*/ 63 h 98"/>
                    <a:gd name="T16" fmla="*/ 125 w 141"/>
                    <a:gd name="T17" fmla="*/ 58 h 98"/>
                    <a:gd name="T18" fmla="*/ 78 w 141"/>
                    <a:gd name="T19" fmla="*/ 58 h 98"/>
                    <a:gd name="T20" fmla="*/ 15 w 141"/>
                    <a:gd name="T21" fmla="*/ 58 h 98"/>
                    <a:gd name="T22" fmla="*/ 15 w 141"/>
                    <a:gd name="T23" fmla="*/ 63 h 98"/>
                    <a:gd name="T24" fmla="*/ 17 w 141"/>
                    <a:gd name="T25" fmla="*/ 69 h 98"/>
                    <a:gd name="T26" fmla="*/ 19 w 141"/>
                    <a:gd name="T27" fmla="*/ 75 h 98"/>
                    <a:gd name="T28" fmla="*/ 23 w 141"/>
                    <a:gd name="T29" fmla="*/ 78 h 98"/>
                    <a:gd name="T30" fmla="*/ 28 w 141"/>
                    <a:gd name="T31" fmla="*/ 81 h 98"/>
                    <a:gd name="T32" fmla="*/ 35 w 141"/>
                    <a:gd name="T33" fmla="*/ 82 h 98"/>
                    <a:gd name="T34" fmla="*/ 62 w 141"/>
                    <a:gd name="T35" fmla="*/ 82 h 98"/>
                    <a:gd name="T36" fmla="*/ 62 w 141"/>
                    <a:gd name="T37" fmla="*/ 58 h 98"/>
                    <a:gd name="T38" fmla="*/ 15 w 141"/>
                    <a:gd name="T39" fmla="*/ 58 h 98"/>
                    <a:gd name="T40" fmla="*/ 78 w 141"/>
                    <a:gd name="T41" fmla="*/ 16 h 98"/>
                    <a:gd name="T42" fmla="*/ 78 w 141"/>
                    <a:gd name="T43" fmla="*/ 41 h 98"/>
                    <a:gd name="T44" fmla="*/ 125 w 141"/>
                    <a:gd name="T45" fmla="*/ 41 h 98"/>
                    <a:gd name="T46" fmla="*/ 125 w 141"/>
                    <a:gd name="T47" fmla="*/ 35 h 98"/>
                    <a:gd name="T48" fmla="*/ 124 w 141"/>
                    <a:gd name="T49" fmla="*/ 29 h 98"/>
                    <a:gd name="T50" fmla="*/ 121 w 141"/>
                    <a:gd name="T51" fmla="*/ 24 h 98"/>
                    <a:gd name="T52" fmla="*/ 117 w 141"/>
                    <a:gd name="T53" fmla="*/ 20 h 98"/>
                    <a:gd name="T54" fmla="*/ 112 w 141"/>
                    <a:gd name="T55" fmla="*/ 17 h 98"/>
                    <a:gd name="T56" fmla="*/ 106 w 141"/>
                    <a:gd name="T57" fmla="*/ 16 h 98"/>
                    <a:gd name="T58" fmla="*/ 78 w 141"/>
                    <a:gd name="T59" fmla="*/ 16 h 98"/>
                    <a:gd name="T60" fmla="*/ 35 w 141"/>
                    <a:gd name="T61" fmla="*/ 16 h 98"/>
                    <a:gd name="T62" fmla="*/ 28 w 141"/>
                    <a:gd name="T63" fmla="*/ 17 h 98"/>
                    <a:gd name="T64" fmla="*/ 23 w 141"/>
                    <a:gd name="T65" fmla="*/ 20 h 98"/>
                    <a:gd name="T66" fmla="*/ 19 w 141"/>
                    <a:gd name="T67" fmla="*/ 24 h 98"/>
                    <a:gd name="T68" fmla="*/ 17 w 141"/>
                    <a:gd name="T69" fmla="*/ 29 h 98"/>
                    <a:gd name="T70" fmla="*/ 15 w 141"/>
                    <a:gd name="T71" fmla="*/ 35 h 98"/>
                    <a:gd name="T72" fmla="*/ 15 w 141"/>
                    <a:gd name="T73" fmla="*/ 41 h 98"/>
                    <a:gd name="T74" fmla="*/ 62 w 141"/>
                    <a:gd name="T75" fmla="*/ 41 h 98"/>
                    <a:gd name="T76" fmla="*/ 62 w 141"/>
                    <a:gd name="T77" fmla="*/ 16 h 98"/>
                    <a:gd name="T78" fmla="*/ 35 w 141"/>
                    <a:gd name="T79" fmla="*/ 16 h 98"/>
                    <a:gd name="T80" fmla="*/ 35 w 141"/>
                    <a:gd name="T81" fmla="*/ 0 h 98"/>
                    <a:gd name="T82" fmla="*/ 106 w 141"/>
                    <a:gd name="T83" fmla="*/ 0 h 98"/>
                    <a:gd name="T84" fmla="*/ 120 w 141"/>
                    <a:gd name="T85" fmla="*/ 3 h 98"/>
                    <a:gd name="T86" fmla="*/ 131 w 141"/>
                    <a:gd name="T87" fmla="*/ 10 h 98"/>
                    <a:gd name="T88" fmla="*/ 138 w 141"/>
                    <a:gd name="T89" fmla="*/ 22 h 98"/>
                    <a:gd name="T90" fmla="*/ 141 w 141"/>
                    <a:gd name="T91" fmla="*/ 35 h 98"/>
                    <a:gd name="T92" fmla="*/ 141 w 141"/>
                    <a:gd name="T93" fmla="*/ 63 h 98"/>
                    <a:gd name="T94" fmla="*/ 138 w 141"/>
                    <a:gd name="T95" fmla="*/ 77 h 98"/>
                    <a:gd name="T96" fmla="*/ 131 w 141"/>
                    <a:gd name="T97" fmla="*/ 88 h 98"/>
                    <a:gd name="T98" fmla="*/ 120 w 141"/>
                    <a:gd name="T99" fmla="*/ 96 h 98"/>
                    <a:gd name="T100" fmla="*/ 106 w 141"/>
                    <a:gd name="T101" fmla="*/ 98 h 98"/>
                    <a:gd name="T102" fmla="*/ 35 w 141"/>
                    <a:gd name="T103" fmla="*/ 98 h 98"/>
                    <a:gd name="T104" fmla="*/ 21 w 141"/>
                    <a:gd name="T105" fmla="*/ 96 h 98"/>
                    <a:gd name="T106" fmla="*/ 10 w 141"/>
                    <a:gd name="T107" fmla="*/ 88 h 98"/>
                    <a:gd name="T108" fmla="*/ 2 w 141"/>
                    <a:gd name="T109" fmla="*/ 77 h 98"/>
                    <a:gd name="T110" fmla="*/ 0 w 141"/>
                    <a:gd name="T111" fmla="*/ 63 h 98"/>
                    <a:gd name="T112" fmla="*/ 0 w 141"/>
                    <a:gd name="T113" fmla="*/ 35 h 98"/>
                    <a:gd name="T114" fmla="*/ 2 w 141"/>
                    <a:gd name="T115" fmla="*/ 22 h 98"/>
                    <a:gd name="T116" fmla="*/ 10 w 141"/>
                    <a:gd name="T117" fmla="*/ 10 h 98"/>
                    <a:gd name="T118" fmla="*/ 21 w 141"/>
                    <a:gd name="T119" fmla="*/ 3 h 98"/>
                    <a:gd name="T120" fmla="*/ 35 w 141"/>
                    <a:gd name="T121" fmla="*/ 0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41" h="98">
                      <a:moveTo>
                        <a:pt x="78" y="58"/>
                      </a:moveTo>
                      <a:lnTo>
                        <a:pt x="78" y="82"/>
                      </a:lnTo>
                      <a:lnTo>
                        <a:pt x="106" y="82"/>
                      </a:lnTo>
                      <a:lnTo>
                        <a:pt x="112" y="81"/>
                      </a:lnTo>
                      <a:lnTo>
                        <a:pt x="117" y="78"/>
                      </a:lnTo>
                      <a:lnTo>
                        <a:pt x="121" y="75"/>
                      </a:lnTo>
                      <a:lnTo>
                        <a:pt x="124" y="69"/>
                      </a:lnTo>
                      <a:lnTo>
                        <a:pt x="125" y="63"/>
                      </a:lnTo>
                      <a:lnTo>
                        <a:pt x="125" y="58"/>
                      </a:lnTo>
                      <a:lnTo>
                        <a:pt x="78" y="58"/>
                      </a:lnTo>
                      <a:close/>
                      <a:moveTo>
                        <a:pt x="15" y="58"/>
                      </a:moveTo>
                      <a:lnTo>
                        <a:pt x="15" y="63"/>
                      </a:lnTo>
                      <a:lnTo>
                        <a:pt x="17" y="69"/>
                      </a:lnTo>
                      <a:lnTo>
                        <a:pt x="19" y="75"/>
                      </a:lnTo>
                      <a:lnTo>
                        <a:pt x="23" y="78"/>
                      </a:lnTo>
                      <a:lnTo>
                        <a:pt x="28" y="81"/>
                      </a:lnTo>
                      <a:lnTo>
                        <a:pt x="35" y="82"/>
                      </a:lnTo>
                      <a:lnTo>
                        <a:pt x="62" y="82"/>
                      </a:lnTo>
                      <a:lnTo>
                        <a:pt x="62" y="58"/>
                      </a:lnTo>
                      <a:lnTo>
                        <a:pt x="15" y="58"/>
                      </a:lnTo>
                      <a:close/>
                      <a:moveTo>
                        <a:pt x="78" y="16"/>
                      </a:moveTo>
                      <a:lnTo>
                        <a:pt x="78" y="41"/>
                      </a:lnTo>
                      <a:lnTo>
                        <a:pt x="125" y="41"/>
                      </a:lnTo>
                      <a:lnTo>
                        <a:pt x="125" y="35"/>
                      </a:lnTo>
                      <a:lnTo>
                        <a:pt x="124" y="29"/>
                      </a:lnTo>
                      <a:lnTo>
                        <a:pt x="121" y="24"/>
                      </a:lnTo>
                      <a:lnTo>
                        <a:pt x="117" y="20"/>
                      </a:lnTo>
                      <a:lnTo>
                        <a:pt x="112" y="17"/>
                      </a:lnTo>
                      <a:lnTo>
                        <a:pt x="106" y="16"/>
                      </a:lnTo>
                      <a:lnTo>
                        <a:pt x="78" y="16"/>
                      </a:lnTo>
                      <a:close/>
                      <a:moveTo>
                        <a:pt x="35" y="16"/>
                      </a:moveTo>
                      <a:lnTo>
                        <a:pt x="28" y="17"/>
                      </a:lnTo>
                      <a:lnTo>
                        <a:pt x="23" y="20"/>
                      </a:lnTo>
                      <a:lnTo>
                        <a:pt x="19" y="24"/>
                      </a:lnTo>
                      <a:lnTo>
                        <a:pt x="17" y="29"/>
                      </a:lnTo>
                      <a:lnTo>
                        <a:pt x="15" y="35"/>
                      </a:lnTo>
                      <a:lnTo>
                        <a:pt x="15" y="41"/>
                      </a:lnTo>
                      <a:lnTo>
                        <a:pt x="62" y="41"/>
                      </a:lnTo>
                      <a:lnTo>
                        <a:pt x="62" y="16"/>
                      </a:lnTo>
                      <a:lnTo>
                        <a:pt x="35" y="16"/>
                      </a:lnTo>
                      <a:close/>
                      <a:moveTo>
                        <a:pt x="35" y="0"/>
                      </a:moveTo>
                      <a:lnTo>
                        <a:pt x="106" y="0"/>
                      </a:lnTo>
                      <a:lnTo>
                        <a:pt x="120" y="3"/>
                      </a:lnTo>
                      <a:lnTo>
                        <a:pt x="131" y="10"/>
                      </a:lnTo>
                      <a:lnTo>
                        <a:pt x="138" y="22"/>
                      </a:lnTo>
                      <a:lnTo>
                        <a:pt x="141" y="35"/>
                      </a:lnTo>
                      <a:lnTo>
                        <a:pt x="141" y="63"/>
                      </a:lnTo>
                      <a:lnTo>
                        <a:pt x="138" y="77"/>
                      </a:lnTo>
                      <a:lnTo>
                        <a:pt x="131" y="88"/>
                      </a:lnTo>
                      <a:lnTo>
                        <a:pt x="120" y="96"/>
                      </a:lnTo>
                      <a:lnTo>
                        <a:pt x="106" y="98"/>
                      </a:lnTo>
                      <a:lnTo>
                        <a:pt x="35" y="98"/>
                      </a:lnTo>
                      <a:lnTo>
                        <a:pt x="21" y="96"/>
                      </a:lnTo>
                      <a:lnTo>
                        <a:pt x="10" y="88"/>
                      </a:lnTo>
                      <a:lnTo>
                        <a:pt x="2" y="77"/>
                      </a:lnTo>
                      <a:lnTo>
                        <a:pt x="0" y="63"/>
                      </a:lnTo>
                      <a:lnTo>
                        <a:pt x="0" y="35"/>
                      </a:lnTo>
                      <a:lnTo>
                        <a:pt x="2" y="22"/>
                      </a:lnTo>
                      <a:lnTo>
                        <a:pt x="10" y="10"/>
                      </a:lnTo>
                      <a:lnTo>
                        <a:pt x="21" y="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0" name="Freeform 171"/>
                <p:cNvSpPr>
                  <a:spLocks/>
                </p:cNvSpPr>
                <p:nvPr/>
              </p:nvSpPr>
              <p:spPr bwMode="auto">
                <a:xfrm>
                  <a:off x="6524626" y="4570413"/>
                  <a:ext cx="703263" cy="301625"/>
                </a:xfrm>
                <a:custGeom>
                  <a:avLst/>
                  <a:gdLst>
                    <a:gd name="T0" fmla="*/ 17 w 443"/>
                    <a:gd name="T1" fmla="*/ 9 h 190"/>
                    <a:gd name="T2" fmla="*/ 25 w 443"/>
                    <a:gd name="T3" fmla="*/ 31 h 190"/>
                    <a:gd name="T4" fmla="*/ 22 w 443"/>
                    <a:gd name="T5" fmla="*/ 76 h 190"/>
                    <a:gd name="T6" fmla="*/ 17 w 443"/>
                    <a:gd name="T7" fmla="*/ 98 h 190"/>
                    <a:gd name="T8" fmla="*/ 27 w 443"/>
                    <a:gd name="T9" fmla="*/ 123 h 190"/>
                    <a:gd name="T10" fmla="*/ 17 w 443"/>
                    <a:gd name="T11" fmla="*/ 166 h 190"/>
                    <a:gd name="T12" fmla="*/ 19 w 443"/>
                    <a:gd name="T13" fmla="*/ 172 h 190"/>
                    <a:gd name="T14" fmla="*/ 28 w 443"/>
                    <a:gd name="T15" fmla="*/ 169 h 190"/>
                    <a:gd name="T16" fmla="*/ 73 w 443"/>
                    <a:gd name="T17" fmla="*/ 161 h 190"/>
                    <a:gd name="T18" fmla="*/ 97 w 443"/>
                    <a:gd name="T19" fmla="*/ 169 h 190"/>
                    <a:gd name="T20" fmla="*/ 120 w 443"/>
                    <a:gd name="T21" fmla="*/ 161 h 190"/>
                    <a:gd name="T22" fmla="*/ 163 w 443"/>
                    <a:gd name="T23" fmla="*/ 165 h 190"/>
                    <a:gd name="T24" fmla="*/ 186 w 443"/>
                    <a:gd name="T25" fmla="*/ 169 h 190"/>
                    <a:gd name="T26" fmla="*/ 212 w 443"/>
                    <a:gd name="T27" fmla="*/ 158 h 190"/>
                    <a:gd name="T28" fmla="*/ 251 w 443"/>
                    <a:gd name="T29" fmla="*/ 166 h 190"/>
                    <a:gd name="T30" fmla="*/ 273 w 443"/>
                    <a:gd name="T31" fmla="*/ 167 h 190"/>
                    <a:gd name="T32" fmla="*/ 306 w 443"/>
                    <a:gd name="T33" fmla="*/ 158 h 190"/>
                    <a:gd name="T34" fmla="*/ 337 w 443"/>
                    <a:gd name="T35" fmla="*/ 167 h 190"/>
                    <a:gd name="T36" fmla="*/ 361 w 443"/>
                    <a:gd name="T37" fmla="*/ 166 h 190"/>
                    <a:gd name="T38" fmla="*/ 400 w 443"/>
                    <a:gd name="T39" fmla="*/ 159 h 190"/>
                    <a:gd name="T40" fmla="*/ 423 w 443"/>
                    <a:gd name="T41" fmla="*/ 172 h 190"/>
                    <a:gd name="T42" fmla="*/ 428 w 443"/>
                    <a:gd name="T43" fmla="*/ 169 h 190"/>
                    <a:gd name="T44" fmla="*/ 419 w 443"/>
                    <a:gd name="T45" fmla="*/ 153 h 190"/>
                    <a:gd name="T46" fmla="*/ 419 w 443"/>
                    <a:gd name="T47" fmla="*/ 108 h 190"/>
                    <a:gd name="T48" fmla="*/ 424 w 443"/>
                    <a:gd name="T49" fmla="*/ 86 h 190"/>
                    <a:gd name="T50" fmla="*/ 413 w 443"/>
                    <a:gd name="T51" fmla="*/ 61 h 190"/>
                    <a:gd name="T52" fmla="*/ 421 w 443"/>
                    <a:gd name="T53" fmla="*/ 22 h 190"/>
                    <a:gd name="T54" fmla="*/ 426 w 443"/>
                    <a:gd name="T55" fmla="*/ 2 h 190"/>
                    <a:gd name="T56" fmla="*/ 440 w 443"/>
                    <a:gd name="T57" fmla="*/ 5 h 190"/>
                    <a:gd name="T58" fmla="*/ 432 w 443"/>
                    <a:gd name="T59" fmla="*/ 36 h 190"/>
                    <a:gd name="T60" fmla="*/ 430 w 443"/>
                    <a:gd name="T61" fmla="*/ 60 h 190"/>
                    <a:gd name="T62" fmla="*/ 441 w 443"/>
                    <a:gd name="T63" fmla="*/ 93 h 190"/>
                    <a:gd name="T64" fmla="*/ 430 w 443"/>
                    <a:gd name="T65" fmla="*/ 124 h 190"/>
                    <a:gd name="T66" fmla="*/ 433 w 443"/>
                    <a:gd name="T67" fmla="*/ 148 h 190"/>
                    <a:gd name="T68" fmla="*/ 437 w 443"/>
                    <a:gd name="T69" fmla="*/ 183 h 190"/>
                    <a:gd name="T70" fmla="*/ 417 w 443"/>
                    <a:gd name="T71" fmla="*/ 188 h 190"/>
                    <a:gd name="T72" fmla="*/ 398 w 443"/>
                    <a:gd name="T73" fmla="*/ 176 h 190"/>
                    <a:gd name="T74" fmla="*/ 377 w 443"/>
                    <a:gd name="T75" fmla="*/ 176 h 190"/>
                    <a:gd name="T76" fmla="*/ 337 w 443"/>
                    <a:gd name="T77" fmla="*/ 184 h 190"/>
                    <a:gd name="T78" fmla="*/ 311 w 443"/>
                    <a:gd name="T79" fmla="*/ 174 h 190"/>
                    <a:gd name="T80" fmla="*/ 289 w 443"/>
                    <a:gd name="T81" fmla="*/ 179 h 190"/>
                    <a:gd name="T82" fmla="*/ 246 w 443"/>
                    <a:gd name="T83" fmla="*/ 182 h 190"/>
                    <a:gd name="T84" fmla="*/ 222 w 443"/>
                    <a:gd name="T85" fmla="*/ 174 h 190"/>
                    <a:gd name="T86" fmla="*/ 199 w 443"/>
                    <a:gd name="T87" fmla="*/ 182 h 190"/>
                    <a:gd name="T88" fmla="*/ 155 w 443"/>
                    <a:gd name="T89" fmla="*/ 179 h 190"/>
                    <a:gd name="T90" fmla="*/ 133 w 443"/>
                    <a:gd name="T91" fmla="*/ 174 h 190"/>
                    <a:gd name="T92" fmla="*/ 107 w 443"/>
                    <a:gd name="T93" fmla="*/ 184 h 190"/>
                    <a:gd name="T94" fmla="*/ 68 w 443"/>
                    <a:gd name="T95" fmla="*/ 176 h 190"/>
                    <a:gd name="T96" fmla="*/ 45 w 443"/>
                    <a:gd name="T97" fmla="*/ 176 h 190"/>
                    <a:gd name="T98" fmla="*/ 17 w 443"/>
                    <a:gd name="T99" fmla="*/ 188 h 190"/>
                    <a:gd name="T100" fmla="*/ 6 w 443"/>
                    <a:gd name="T101" fmla="*/ 153 h 190"/>
                    <a:gd name="T102" fmla="*/ 11 w 443"/>
                    <a:gd name="T103" fmla="*/ 128 h 190"/>
                    <a:gd name="T104" fmla="*/ 1 w 443"/>
                    <a:gd name="T105" fmla="*/ 103 h 190"/>
                    <a:gd name="T106" fmla="*/ 9 w 443"/>
                    <a:gd name="T107" fmla="*/ 64 h 190"/>
                    <a:gd name="T108" fmla="*/ 10 w 443"/>
                    <a:gd name="T109" fmla="*/ 40 h 190"/>
                    <a:gd name="T110" fmla="*/ 0 w 443"/>
                    <a:gd name="T111" fmla="*/ 9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43" h="190">
                      <a:moveTo>
                        <a:pt x="9" y="0"/>
                      </a:moveTo>
                      <a:lnTo>
                        <a:pt x="11" y="1"/>
                      </a:lnTo>
                      <a:lnTo>
                        <a:pt x="14" y="2"/>
                      </a:lnTo>
                      <a:lnTo>
                        <a:pt x="15" y="5"/>
                      </a:lnTo>
                      <a:lnTo>
                        <a:pt x="17" y="9"/>
                      </a:lnTo>
                      <a:lnTo>
                        <a:pt x="17" y="14"/>
                      </a:lnTo>
                      <a:lnTo>
                        <a:pt x="18" y="18"/>
                      </a:lnTo>
                      <a:lnTo>
                        <a:pt x="19" y="22"/>
                      </a:lnTo>
                      <a:lnTo>
                        <a:pt x="22" y="26"/>
                      </a:lnTo>
                      <a:lnTo>
                        <a:pt x="25" y="31"/>
                      </a:lnTo>
                      <a:lnTo>
                        <a:pt x="27" y="39"/>
                      </a:lnTo>
                      <a:lnTo>
                        <a:pt x="28" y="51"/>
                      </a:lnTo>
                      <a:lnTo>
                        <a:pt x="27" y="61"/>
                      </a:lnTo>
                      <a:lnTo>
                        <a:pt x="25" y="69"/>
                      </a:lnTo>
                      <a:lnTo>
                        <a:pt x="22" y="76"/>
                      </a:lnTo>
                      <a:lnTo>
                        <a:pt x="19" y="78"/>
                      </a:lnTo>
                      <a:lnTo>
                        <a:pt x="18" y="82"/>
                      </a:lnTo>
                      <a:lnTo>
                        <a:pt x="17" y="86"/>
                      </a:lnTo>
                      <a:lnTo>
                        <a:pt x="17" y="93"/>
                      </a:lnTo>
                      <a:lnTo>
                        <a:pt x="17" y="98"/>
                      </a:lnTo>
                      <a:lnTo>
                        <a:pt x="18" y="102"/>
                      </a:lnTo>
                      <a:lnTo>
                        <a:pt x="19" y="106"/>
                      </a:lnTo>
                      <a:lnTo>
                        <a:pt x="22" y="108"/>
                      </a:lnTo>
                      <a:lnTo>
                        <a:pt x="25" y="115"/>
                      </a:lnTo>
                      <a:lnTo>
                        <a:pt x="27" y="123"/>
                      </a:lnTo>
                      <a:lnTo>
                        <a:pt x="28" y="133"/>
                      </a:lnTo>
                      <a:lnTo>
                        <a:pt x="26" y="149"/>
                      </a:lnTo>
                      <a:lnTo>
                        <a:pt x="21" y="161"/>
                      </a:lnTo>
                      <a:lnTo>
                        <a:pt x="18" y="163"/>
                      </a:lnTo>
                      <a:lnTo>
                        <a:pt x="17" y="166"/>
                      </a:lnTo>
                      <a:lnTo>
                        <a:pt x="17" y="169"/>
                      </a:lnTo>
                      <a:lnTo>
                        <a:pt x="17" y="170"/>
                      </a:lnTo>
                      <a:lnTo>
                        <a:pt x="17" y="170"/>
                      </a:lnTo>
                      <a:lnTo>
                        <a:pt x="18" y="171"/>
                      </a:lnTo>
                      <a:lnTo>
                        <a:pt x="19" y="172"/>
                      </a:lnTo>
                      <a:lnTo>
                        <a:pt x="21" y="172"/>
                      </a:lnTo>
                      <a:lnTo>
                        <a:pt x="22" y="172"/>
                      </a:lnTo>
                      <a:lnTo>
                        <a:pt x="23" y="171"/>
                      </a:lnTo>
                      <a:lnTo>
                        <a:pt x="25" y="170"/>
                      </a:lnTo>
                      <a:lnTo>
                        <a:pt x="28" y="169"/>
                      </a:lnTo>
                      <a:lnTo>
                        <a:pt x="35" y="163"/>
                      </a:lnTo>
                      <a:lnTo>
                        <a:pt x="44" y="159"/>
                      </a:lnTo>
                      <a:lnTo>
                        <a:pt x="55" y="158"/>
                      </a:lnTo>
                      <a:lnTo>
                        <a:pt x="65" y="158"/>
                      </a:lnTo>
                      <a:lnTo>
                        <a:pt x="73" y="161"/>
                      </a:lnTo>
                      <a:lnTo>
                        <a:pt x="80" y="165"/>
                      </a:lnTo>
                      <a:lnTo>
                        <a:pt x="83" y="166"/>
                      </a:lnTo>
                      <a:lnTo>
                        <a:pt x="87" y="167"/>
                      </a:lnTo>
                      <a:lnTo>
                        <a:pt x="91" y="169"/>
                      </a:lnTo>
                      <a:lnTo>
                        <a:pt x="97" y="169"/>
                      </a:lnTo>
                      <a:lnTo>
                        <a:pt x="102" y="169"/>
                      </a:lnTo>
                      <a:lnTo>
                        <a:pt x="107" y="167"/>
                      </a:lnTo>
                      <a:lnTo>
                        <a:pt x="110" y="166"/>
                      </a:lnTo>
                      <a:lnTo>
                        <a:pt x="114" y="165"/>
                      </a:lnTo>
                      <a:lnTo>
                        <a:pt x="120" y="161"/>
                      </a:lnTo>
                      <a:lnTo>
                        <a:pt x="128" y="158"/>
                      </a:lnTo>
                      <a:lnTo>
                        <a:pt x="138" y="158"/>
                      </a:lnTo>
                      <a:lnTo>
                        <a:pt x="149" y="158"/>
                      </a:lnTo>
                      <a:lnTo>
                        <a:pt x="157" y="161"/>
                      </a:lnTo>
                      <a:lnTo>
                        <a:pt x="163" y="165"/>
                      </a:lnTo>
                      <a:lnTo>
                        <a:pt x="167" y="166"/>
                      </a:lnTo>
                      <a:lnTo>
                        <a:pt x="171" y="167"/>
                      </a:lnTo>
                      <a:lnTo>
                        <a:pt x="175" y="169"/>
                      </a:lnTo>
                      <a:lnTo>
                        <a:pt x="180" y="169"/>
                      </a:lnTo>
                      <a:lnTo>
                        <a:pt x="186" y="169"/>
                      </a:lnTo>
                      <a:lnTo>
                        <a:pt x="189" y="167"/>
                      </a:lnTo>
                      <a:lnTo>
                        <a:pt x="193" y="166"/>
                      </a:lnTo>
                      <a:lnTo>
                        <a:pt x="197" y="165"/>
                      </a:lnTo>
                      <a:lnTo>
                        <a:pt x="204" y="161"/>
                      </a:lnTo>
                      <a:lnTo>
                        <a:pt x="212" y="158"/>
                      </a:lnTo>
                      <a:lnTo>
                        <a:pt x="222" y="158"/>
                      </a:lnTo>
                      <a:lnTo>
                        <a:pt x="233" y="158"/>
                      </a:lnTo>
                      <a:lnTo>
                        <a:pt x="241" y="161"/>
                      </a:lnTo>
                      <a:lnTo>
                        <a:pt x="247" y="165"/>
                      </a:lnTo>
                      <a:lnTo>
                        <a:pt x="251" y="166"/>
                      </a:lnTo>
                      <a:lnTo>
                        <a:pt x="254" y="167"/>
                      </a:lnTo>
                      <a:lnTo>
                        <a:pt x="259" y="169"/>
                      </a:lnTo>
                      <a:lnTo>
                        <a:pt x="264" y="169"/>
                      </a:lnTo>
                      <a:lnTo>
                        <a:pt x="269" y="169"/>
                      </a:lnTo>
                      <a:lnTo>
                        <a:pt x="273" y="167"/>
                      </a:lnTo>
                      <a:lnTo>
                        <a:pt x="277" y="166"/>
                      </a:lnTo>
                      <a:lnTo>
                        <a:pt x="281" y="165"/>
                      </a:lnTo>
                      <a:lnTo>
                        <a:pt x="288" y="161"/>
                      </a:lnTo>
                      <a:lnTo>
                        <a:pt x="296" y="158"/>
                      </a:lnTo>
                      <a:lnTo>
                        <a:pt x="306" y="158"/>
                      </a:lnTo>
                      <a:lnTo>
                        <a:pt x="316" y="158"/>
                      </a:lnTo>
                      <a:lnTo>
                        <a:pt x="324" y="161"/>
                      </a:lnTo>
                      <a:lnTo>
                        <a:pt x="331" y="165"/>
                      </a:lnTo>
                      <a:lnTo>
                        <a:pt x="335" y="166"/>
                      </a:lnTo>
                      <a:lnTo>
                        <a:pt x="337" y="167"/>
                      </a:lnTo>
                      <a:lnTo>
                        <a:pt x="343" y="169"/>
                      </a:lnTo>
                      <a:lnTo>
                        <a:pt x="348" y="169"/>
                      </a:lnTo>
                      <a:lnTo>
                        <a:pt x="353" y="169"/>
                      </a:lnTo>
                      <a:lnTo>
                        <a:pt x="357" y="167"/>
                      </a:lnTo>
                      <a:lnTo>
                        <a:pt x="361" y="166"/>
                      </a:lnTo>
                      <a:lnTo>
                        <a:pt x="365" y="165"/>
                      </a:lnTo>
                      <a:lnTo>
                        <a:pt x="370" y="161"/>
                      </a:lnTo>
                      <a:lnTo>
                        <a:pt x="379" y="158"/>
                      </a:lnTo>
                      <a:lnTo>
                        <a:pt x="390" y="158"/>
                      </a:lnTo>
                      <a:lnTo>
                        <a:pt x="400" y="159"/>
                      </a:lnTo>
                      <a:lnTo>
                        <a:pt x="409" y="163"/>
                      </a:lnTo>
                      <a:lnTo>
                        <a:pt x="416" y="169"/>
                      </a:lnTo>
                      <a:lnTo>
                        <a:pt x="419" y="171"/>
                      </a:lnTo>
                      <a:lnTo>
                        <a:pt x="420" y="172"/>
                      </a:lnTo>
                      <a:lnTo>
                        <a:pt x="423" y="172"/>
                      </a:lnTo>
                      <a:lnTo>
                        <a:pt x="424" y="172"/>
                      </a:lnTo>
                      <a:lnTo>
                        <a:pt x="424" y="172"/>
                      </a:lnTo>
                      <a:lnTo>
                        <a:pt x="426" y="171"/>
                      </a:lnTo>
                      <a:lnTo>
                        <a:pt x="426" y="170"/>
                      </a:lnTo>
                      <a:lnTo>
                        <a:pt x="428" y="169"/>
                      </a:lnTo>
                      <a:lnTo>
                        <a:pt x="428" y="169"/>
                      </a:lnTo>
                      <a:lnTo>
                        <a:pt x="426" y="166"/>
                      </a:lnTo>
                      <a:lnTo>
                        <a:pt x="425" y="163"/>
                      </a:lnTo>
                      <a:lnTo>
                        <a:pt x="423" y="161"/>
                      </a:lnTo>
                      <a:lnTo>
                        <a:pt x="419" y="153"/>
                      </a:lnTo>
                      <a:lnTo>
                        <a:pt x="415" y="145"/>
                      </a:lnTo>
                      <a:lnTo>
                        <a:pt x="412" y="133"/>
                      </a:lnTo>
                      <a:lnTo>
                        <a:pt x="413" y="123"/>
                      </a:lnTo>
                      <a:lnTo>
                        <a:pt x="416" y="115"/>
                      </a:lnTo>
                      <a:lnTo>
                        <a:pt x="419" y="108"/>
                      </a:lnTo>
                      <a:lnTo>
                        <a:pt x="421" y="106"/>
                      </a:lnTo>
                      <a:lnTo>
                        <a:pt x="423" y="102"/>
                      </a:lnTo>
                      <a:lnTo>
                        <a:pt x="424" y="98"/>
                      </a:lnTo>
                      <a:lnTo>
                        <a:pt x="424" y="93"/>
                      </a:lnTo>
                      <a:lnTo>
                        <a:pt x="424" y="86"/>
                      </a:lnTo>
                      <a:lnTo>
                        <a:pt x="423" y="82"/>
                      </a:lnTo>
                      <a:lnTo>
                        <a:pt x="421" y="78"/>
                      </a:lnTo>
                      <a:lnTo>
                        <a:pt x="419" y="76"/>
                      </a:lnTo>
                      <a:lnTo>
                        <a:pt x="416" y="69"/>
                      </a:lnTo>
                      <a:lnTo>
                        <a:pt x="413" y="61"/>
                      </a:lnTo>
                      <a:lnTo>
                        <a:pt x="412" y="51"/>
                      </a:lnTo>
                      <a:lnTo>
                        <a:pt x="413" y="39"/>
                      </a:lnTo>
                      <a:lnTo>
                        <a:pt x="416" y="31"/>
                      </a:lnTo>
                      <a:lnTo>
                        <a:pt x="419" y="26"/>
                      </a:lnTo>
                      <a:lnTo>
                        <a:pt x="421" y="22"/>
                      </a:lnTo>
                      <a:lnTo>
                        <a:pt x="423" y="18"/>
                      </a:lnTo>
                      <a:lnTo>
                        <a:pt x="424" y="14"/>
                      </a:lnTo>
                      <a:lnTo>
                        <a:pt x="424" y="9"/>
                      </a:lnTo>
                      <a:lnTo>
                        <a:pt x="425" y="5"/>
                      </a:lnTo>
                      <a:lnTo>
                        <a:pt x="426" y="2"/>
                      </a:lnTo>
                      <a:lnTo>
                        <a:pt x="429" y="1"/>
                      </a:lnTo>
                      <a:lnTo>
                        <a:pt x="432" y="0"/>
                      </a:lnTo>
                      <a:lnTo>
                        <a:pt x="436" y="1"/>
                      </a:lnTo>
                      <a:lnTo>
                        <a:pt x="438" y="2"/>
                      </a:lnTo>
                      <a:lnTo>
                        <a:pt x="440" y="5"/>
                      </a:lnTo>
                      <a:lnTo>
                        <a:pt x="441" y="9"/>
                      </a:lnTo>
                      <a:lnTo>
                        <a:pt x="440" y="19"/>
                      </a:lnTo>
                      <a:lnTo>
                        <a:pt x="437" y="27"/>
                      </a:lnTo>
                      <a:lnTo>
                        <a:pt x="433" y="34"/>
                      </a:lnTo>
                      <a:lnTo>
                        <a:pt x="432" y="36"/>
                      </a:lnTo>
                      <a:lnTo>
                        <a:pt x="430" y="40"/>
                      </a:lnTo>
                      <a:lnTo>
                        <a:pt x="429" y="44"/>
                      </a:lnTo>
                      <a:lnTo>
                        <a:pt x="429" y="51"/>
                      </a:lnTo>
                      <a:lnTo>
                        <a:pt x="429" y="56"/>
                      </a:lnTo>
                      <a:lnTo>
                        <a:pt x="430" y="60"/>
                      </a:lnTo>
                      <a:lnTo>
                        <a:pt x="432" y="64"/>
                      </a:lnTo>
                      <a:lnTo>
                        <a:pt x="433" y="68"/>
                      </a:lnTo>
                      <a:lnTo>
                        <a:pt x="437" y="73"/>
                      </a:lnTo>
                      <a:lnTo>
                        <a:pt x="440" y="81"/>
                      </a:lnTo>
                      <a:lnTo>
                        <a:pt x="441" y="93"/>
                      </a:lnTo>
                      <a:lnTo>
                        <a:pt x="440" y="103"/>
                      </a:lnTo>
                      <a:lnTo>
                        <a:pt x="437" y="111"/>
                      </a:lnTo>
                      <a:lnTo>
                        <a:pt x="433" y="118"/>
                      </a:lnTo>
                      <a:lnTo>
                        <a:pt x="432" y="120"/>
                      </a:lnTo>
                      <a:lnTo>
                        <a:pt x="430" y="124"/>
                      </a:lnTo>
                      <a:lnTo>
                        <a:pt x="429" y="128"/>
                      </a:lnTo>
                      <a:lnTo>
                        <a:pt x="429" y="133"/>
                      </a:lnTo>
                      <a:lnTo>
                        <a:pt x="429" y="138"/>
                      </a:lnTo>
                      <a:lnTo>
                        <a:pt x="432" y="142"/>
                      </a:lnTo>
                      <a:lnTo>
                        <a:pt x="433" y="148"/>
                      </a:lnTo>
                      <a:lnTo>
                        <a:pt x="436" y="152"/>
                      </a:lnTo>
                      <a:lnTo>
                        <a:pt x="441" y="157"/>
                      </a:lnTo>
                      <a:lnTo>
                        <a:pt x="443" y="165"/>
                      </a:lnTo>
                      <a:lnTo>
                        <a:pt x="443" y="174"/>
                      </a:lnTo>
                      <a:lnTo>
                        <a:pt x="437" y="183"/>
                      </a:lnTo>
                      <a:lnTo>
                        <a:pt x="437" y="183"/>
                      </a:lnTo>
                      <a:lnTo>
                        <a:pt x="432" y="187"/>
                      </a:lnTo>
                      <a:lnTo>
                        <a:pt x="426" y="190"/>
                      </a:lnTo>
                      <a:lnTo>
                        <a:pt x="423" y="190"/>
                      </a:lnTo>
                      <a:lnTo>
                        <a:pt x="417" y="188"/>
                      </a:lnTo>
                      <a:lnTo>
                        <a:pt x="412" y="187"/>
                      </a:lnTo>
                      <a:lnTo>
                        <a:pt x="408" y="184"/>
                      </a:lnTo>
                      <a:lnTo>
                        <a:pt x="405" y="182"/>
                      </a:lnTo>
                      <a:lnTo>
                        <a:pt x="402" y="179"/>
                      </a:lnTo>
                      <a:lnTo>
                        <a:pt x="398" y="176"/>
                      </a:lnTo>
                      <a:lnTo>
                        <a:pt x="394" y="175"/>
                      </a:lnTo>
                      <a:lnTo>
                        <a:pt x="390" y="174"/>
                      </a:lnTo>
                      <a:lnTo>
                        <a:pt x="385" y="174"/>
                      </a:lnTo>
                      <a:lnTo>
                        <a:pt x="379" y="175"/>
                      </a:lnTo>
                      <a:lnTo>
                        <a:pt x="377" y="176"/>
                      </a:lnTo>
                      <a:lnTo>
                        <a:pt x="373" y="179"/>
                      </a:lnTo>
                      <a:lnTo>
                        <a:pt x="366" y="182"/>
                      </a:lnTo>
                      <a:lnTo>
                        <a:pt x="358" y="184"/>
                      </a:lnTo>
                      <a:lnTo>
                        <a:pt x="348" y="186"/>
                      </a:lnTo>
                      <a:lnTo>
                        <a:pt x="337" y="184"/>
                      </a:lnTo>
                      <a:lnTo>
                        <a:pt x="330" y="182"/>
                      </a:lnTo>
                      <a:lnTo>
                        <a:pt x="323" y="179"/>
                      </a:lnTo>
                      <a:lnTo>
                        <a:pt x="319" y="176"/>
                      </a:lnTo>
                      <a:lnTo>
                        <a:pt x="315" y="175"/>
                      </a:lnTo>
                      <a:lnTo>
                        <a:pt x="311" y="174"/>
                      </a:lnTo>
                      <a:lnTo>
                        <a:pt x="306" y="174"/>
                      </a:lnTo>
                      <a:lnTo>
                        <a:pt x="301" y="174"/>
                      </a:lnTo>
                      <a:lnTo>
                        <a:pt x="296" y="175"/>
                      </a:lnTo>
                      <a:lnTo>
                        <a:pt x="293" y="176"/>
                      </a:lnTo>
                      <a:lnTo>
                        <a:pt x="289" y="179"/>
                      </a:lnTo>
                      <a:lnTo>
                        <a:pt x="282" y="182"/>
                      </a:lnTo>
                      <a:lnTo>
                        <a:pt x="275" y="184"/>
                      </a:lnTo>
                      <a:lnTo>
                        <a:pt x="264" y="186"/>
                      </a:lnTo>
                      <a:lnTo>
                        <a:pt x="254" y="184"/>
                      </a:lnTo>
                      <a:lnTo>
                        <a:pt x="246" y="182"/>
                      </a:lnTo>
                      <a:lnTo>
                        <a:pt x="239" y="179"/>
                      </a:lnTo>
                      <a:lnTo>
                        <a:pt x="235" y="176"/>
                      </a:lnTo>
                      <a:lnTo>
                        <a:pt x="231" y="175"/>
                      </a:lnTo>
                      <a:lnTo>
                        <a:pt x="227" y="174"/>
                      </a:lnTo>
                      <a:lnTo>
                        <a:pt x="222" y="174"/>
                      </a:lnTo>
                      <a:lnTo>
                        <a:pt x="217" y="174"/>
                      </a:lnTo>
                      <a:lnTo>
                        <a:pt x="212" y="175"/>
                      </a:lnTo>
                      <a:lnTo>
                        <a:pt x="209" y="176"/>
                      </a:lnTo>
                      <a:lnTo>
                        <a:pt x="205" y="179"/>
                      </a:lnTo>
                      <a:lnTo>
                        <a:pt x="199" y="182"/>
                      </a:lnTo>
                      <a:lnTo>
                        <a:pt x="191" y="184"/>
                      </a:lnTo>
                      <a:lnTo>
                        <a:pt x="180" y="186"/>
                      </a:lnTo>
                      <a:lnTo>
                        <a:pt x="170" y="184"/>
                      </a:lnTo>
                      <a:lnTo>
                        <a:pt x="162" y="182"/>
                      </a:lnTo>
                      <a:lnTo>
                        <a:pt x="155" y="179"/>
                      </a:lnTo>
                      <a:lnTo>
                        <a:pt x="152" y="176"/>
                      </a:lnTo>
                      <a:lnTo>
                        <a:pt x="149" y="175"/>
                      </a:lnTo>
                      <a:lnTo>
                        <a:pt x="144" y="174"/>
                      </a:lnTo>
                      <a:lnTo>
                        <a:pt x="138" y="174"/>
                      </a:lnTo>
                      <a:lnTo>
                        <a:pt x="133" y="174"/>
                      </a:lnTo>
                      <a:lnTo>
                        <a:pt x="129" y="175"/>
                      </a:lnTo>
                      <a:lnTo>
                        <a:pt x="125" y="176"/>
                      </a:lnTo>
                      <a:lnTo>
                        <a:pt x="121" y="179"/>
                      </a:lnTo>
                      <a:lnTo>
                        <a:pt x="115" y="182"/>
                      </a:lnTo>
                      <a:lnTo>
                        <a:pt x="107" y="184"/>
                      </a:lnTo>
                      <a:lnTo>
                        <a:pt x="97" y="186"/>
                      </a:lnTo>
                      <a:lnTo>
                        <a:pt x="86" y="184"/>
                      </a:lnTo>
                      <a:lnTo>
                        <a:pt x="78" y="182"/>
                      </a:lnTo>
                      <a:lnTo>
                        <a:pt x="72" y="179"/>
                      </a:lnTo>
                      <a:lnTo>
                        <a:pt x="68" y="176"/>
                      </a:lnTo>
                      <a:lnTo>
                        <a:pt x="65" y="175"/>
                      </a:lnTo>
                      <a:lnTo>
                        <a:pt x="60" y="174"/>
                      </a:lnTo>
                      <a:lnTo>
                        <a:pt x="55" y="174"/>
                      </a:lnTo>
                      <a:lnTo>
                        <a:pt x="49" y="175"/>
                      </a:lnTo>
                      <a:lnTo>
                        <a:pt x="45" y="176"/>
                      </a:lnTo>
                      <a:lnTo>
                        <a:pt x="42" y="179"/>
                      </a:lnTo>
                      <a:lnTo>
                        <a:pt x="38" y="182"/>
                      </a:lnTo>
                      <a:lnTo>
                        <a:pt x="32" y="186"/>
                      </a:lnTo>
                      <a:lnTo>
                        <a:pt x="25" y="188"/>
                      </a:lnTo>
                      <a:lnTo>
                        <a:pt x="17" y="188"/>
                      </a:lnTo>
                      <a:lnTo>
                        <a:pt x="8" y="183"/>
                      </a:lnTo>
                      <a:lnTo>
                        <a:pt x="1" y="175"/>
                      </a:lnTo>
                      <a:lnTo>
                        <a:pt x="1" y="167"/>
                      </a:lnTo>
                      <a:lnTo>
                        <a:pt x="2" y="159"/>
                      </a:lnTo>
                      <a:lnTo>
                        <a:pt x="6" y="153"/>
                      </a:lnTo>
                      <a:lnTo>
                        <a:pt x="8" y="149"/>
                      </a:lnTo>
                      <a:lnTo>
                        <a:pt x="10" y="144"/>
                      </a:lnTo>
                      <a:lnTo>
                        <a:pt x="11" y="138"/>
                      </a:lnTo>
                      <a:lnTo>
                        <a:pt x="11" y="133"/>
                      </a:lnTo>
                      <a:lnTo>
                        <a:pt x="11" y="128"/>
                      </a:lnTo>
                      <a:lnTo>
                        <a:pt x="10" y="124"/>
                      </a:lnTo>
                      <a:lnTo>
                        <a:pt x="9" y="120"/>
                      </a:lnTo>
                      <a:lnTo>
                        <a:pt x="8" y="118"/>
                      </a:lnTo>
                      <a:lnTo>
                        <a:pt x="4" y="111"/>
                      </a:lnTo>
                      <a:lnTo>
                        <a:pt x="1" y="103"/>
                      </a:lnTo>
                      <a:lnTo>
                        <a:pt x="0" y="93"/>
                      </a:lnTo>
                      <a:lnTo>
                        <a:pt x="1" y="81"/>
                      </a:lnTo>
                      <a:lnTo>
                        <a:pt x="4" y="73"/>
                      </a:lnTo>
                      <a:lnTo>
                        <a:pt x="8" y="68"/>
                      </a:lnTo>
                      <a:lnTo>
                        <a:pt x="9" y="64"/>
                      </a:lnTo>
                      <a:lnTo>
                        <a:pt x="10" y="60"/>
                      </a:lnTo>
                      <a:lnTo>
                        <a:pt x="11" y="56"/>
                      </a:lnTo>
                      <a:lnTo>
                        <a:pt x="11" y="51"/>
                      </a:lnTo>
                      <a:lnTo>
                        <a:pt x="11" y="44"/>
                      </a:lnTo>
                      <a:lnTo>
                        <a:pt x="10" y="40"/>
                      </a:lnTo>
                      <a:lnTo>
                        <a:pt x="9" y="36"/>
                      </a:lnTo>
                      <a:lnTo>
                        <a:pt x="8" y="34"/>
                      </a:lnTo>
                      <a:lnTo>
                        <a:pt x="4" y="27"/>
                      </a:lnTo>
                      <a:lnTo>
                        <a:pt x="1" y="19"/>
                      </a:lnTo>
                      <a:lnTo>
                        <a:pt x="0" y="9"/>
                      </a:lnTo>
                      <a:lnTo>
                        <a:pt x="1" y="5"/>
                      </a:lnTo>
                      <a:lnTo>
                        <a:pt x="2" y="2"/>
                      </a:lnTo>
                      <a:lnTo>
                        <a:pt x="5" y="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1" name="Freeform 172"/>
                <p:cNvSpPr>
                  <a:spLocks/>
                </p:cNvSpPr>
                <p:nvPr/>
              </p:nvSpPr>
              <p:spPr bwMode="auto">
                <a:xfrm>
                  <a:off x="6548438" y="4491038"/>
                  <a:ext cx="657225" cy="25400"/>
                </a:xfrm>
                <a:custGeom>
                  <a:avLst/>
                  <a:gdLst>
                    <a:gd name="T0" fmla="*/ 8 w 414"/>
                    <a:gd name="T1" fmla="*/ 0 h 16"/>
                    <a:gd name="T2" fmla="*/ 406 w 414"/>
                    <a:gd name="T3" fmla="*/ 0 h 16"/>
                    <a:gd name="T4" fmla="*/ 409 w 414"/>
                    <a:gd name="T5" fmla="*/ 0 h 16"/>
                    <a:gd name="T6" fmla="*/ 411 w 414"/>
                    <a:gd name="T7" fmla="*/ 3 h 16"/>
                    <a:gd name="T8" fmla="*/ 413 w 414"/>
                    <a:gd name="T9" fmla="*/ 5 h 16"/>
                    <a:gd name="T10" fmla="*/ 414 w 414"/>
                    <a:gd name="T11" fmla="*/ 8 h 16"/>
                    <a:gd name="T12" fmla="*/ 413 w 414"/>
                    <a:gd name="T13" fmla="*/ 12 h 16"/>
                    <a:gd name="T14" fmla="*/ 411 w 414"/>
                    <a:gd name="T15" fmla="*/ 14 h 16"/>
                    <a:gd name="T16" fmla="*/ 409 w 414"/>
                    <a:gd name="T17" fmla="*/ 16 h 16"/>
                    <a:gd name="T18" fmla="*/ 406 w 414"/>
                    <a:gd name="T19" fmla="*/ 16 h 16"/>
                    <a:gd name="T20" fmla="*/ 8 w 414"/>
                    <a:gd name="T21" fmla="*/ 16 h 16"/>
                    <a:gd name="T22" fmla="*/ 6 w 414"/>
                    <a:gd name="T23" fmla="*/ 16 h 16"/>
                    <a:gd name="T24" fmla="*/ 3 w 414"/>
                    <a:gd name="T25" fmla="*/ 14 h 16"/>
                    <a:gd name="T26" fmla="*/ 0 w 414"/>
                    <a:gd name="T27" fmla="*/ 12 h 16"/>
                    <a:gd name="T28" fmla="*/ 0 w 414"/>
                    <a:gd name="T29" fmla="*/ 8 h 16"/>
                    <a:gd name="T30" fmla="*/ 0 w 414"/>
                    <a:gd name="T31" fmla="*/ 5 h 16"/>
                    <a:gd name="T32" fmla="*/ 3 w 414"/>
                    <a:gd name="T33" fmla="*/ 3 h 16"/>
                    <a:gd name="T34" fmla="*/ 6 w 414"/>
                    <a:gd name="T35" fmla="*/ 0 h 16"/>
                    <a:gd name="T36" fmla="*/ 8 w 414"/>
                    <a:gd name="T37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14" h="16">
                      <a:moveTo>
                        <a:pt x="8" y="0"/>
                      </a:moveTo>
                      <a:lnTo>
                        <a:pt x="406" y="0"/>
                      </a:lnTo>
                      <a:lnTo>
                        <a:pt x="409" y="0"/>
                      </a:lnTo>
                      <a:lnTo>
                        <a:pt x="411" y="3"/>
                      </a:lnTo>
                      <a:lnTo>
                        <a:pt x="413" y="5"/>
                      </a:lnTo>
                      <a:lnTo>
                        <a:pt x="414" y="8"/>
                      </a:lnTo>
                      <a:lnTo>
                        <a:pt x="413" y="12"/>
                      </a:lnTo>
                      <a:lnTo>
                        <a:pt x="411" y="14"/>
                      </a:lnTo>
                      <a:lnTo>
                        <a:pt x="409" y="16"/>
                      </a:lnTo>
                      <a:lnTo>
                        <a:pt x="406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3" y="14"/>
                      </a:lnTo>
                      <a:lnTo>
                        <a:pt x="0" y="12"/>
                      </a:lnTo>
                      <a:lnTo>
                        <a:pt x="0" y="8"/>
                      </a:lnTo>
                      <a:lnTo>
                        <a:pt x="0" y="5"/>
                      </a:lnTo>
                      <a:lnTo>
                        <a:pt x="3" y="3"/>
                      </a:lnTo>
                      <a:lnTo>
                        <a:pt x="6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12" name="Freeform 173"/>
                <p:cNvSpPr>
                  <a:spLocks noEditPoints="1"/>
                </p:cNvSpPr>
                <p:nvPr/>
              </p:nvSpPr>
              <p:spPr bwMode="auto">
                <a:xfrm>
                  <a:off x="6773863" y="4227513"/>
                  <a:ext cx="195263" cy="195263"/>
                </a:xfrm>
                <a:custGeom>
                  <a:avLst/>
                  <a:gdLst>
                    <a:gd name="T0" fmla="*/ 61 w 123"/>
                    <a:gd name="T1" fmla="*/ 17 h 123"/>
                    <a:gd name="T2" fmla="*/ 44 w 123"/>
                    <a:gd name="T3" fmla="*/ 19 h 123"/>
                    <a:gd name="T4" fmla="*/ 30 w 123"/>
                    <a:gd name="T5" fmla="*/ 30 h 123"/>
                    <a:gd name="T6" fmla="*/ 21 w 123"/>
                    <a:gd name="T7" fmla="*/ 44 h 123"/>
                    <a:gd name="T8" fmla="*/ 17 w 123"/>
                    <a:gd name="T9" fmla="*/ 61 h 123"/>
                    <a:gd name="T10" fmla="*/ 21 w 123"/>
                    <a:gd name="T11" fmla="*/ 78 h 123"/>
                    <a:gd name="T12" fmla="*/ 30 w 123"/>
                    <a:gd name="T13" fmla="*/ 93 h 123"/>
                    <a:gd name="T14" fmla="*/ 44 w 123"/>
                    <a:gd name="T15" fmla="*/ 102 h 123"/>
                    <a:gd name="T16" fmla="*/ 61 w 123"/>
                    <a:gd name="T17" fmla="*/ 106 h 123"/>
                    <a:gd name="T18" fmla="*/ 78 w 123"/>
                    <a:gd name="T19" fmla="*/ 102 h 123"/>
                    <a:gd name="T20" fmla="*/ 93 w 123"/>
                    <a:gd name="T21" fmla="*/ 93 h 123"/>
                    <a:gd name="T22" fmla="*/ 103 w 123"/>
                    <a:gd name="T23" fmla="*/ 78 h 123"/>
                    <a:gd name="T24" fmla="*/ 106 w 123"/>
                    <a:gd name="T25" fmla="*/ 61 h 123"/>
                    <a:gd name="T26" fmla="*/ 103 w 123"/>
                    <a:gd name="T27" fmla="*/ 44 h 123"/>
                    <a:gd name="T28" fmla="*/ 93 w 123"/>
                    <a:gd name="T29" fmla="*/ 30 h 123"/>
                    <a:gd name="T30" fmla="*/ 78 w 123"/>
                    <a:gd name="T31" fmla="*/ 19 h 123"/>
                    <a:gd name="T32" fmla="*/ 61 w 123"/>
                    <a:gd name="T33" fmla="*/ 17 h 123"/>
                    <a:gd name="T34" fmla="*/ 61 w 123"/>
                    <a:gd name="T35" fmla="*/ 0 h 123"/>
                    <a:gd name="T36" fmla="*/ 81 w 123"/>
                    <a:gd name="T37" fmla="*/ 4 h 123"/>
                    <a:gd name="T38" fmla="*/ 98 w 123"/>
                    <a:gd name="T39" fmla="*/ 11 h 123"/>
                    <a:gd name="T40" fmla="*/ 111 w 123"/>
                    <a:gd name="T41" fmla="*/ 25 h 123"/>
                    <a:gd name="T42" fmla="*/ 119 w 123"/>
                    <a:gd name="T43" fmla="*/ 42 h 123"/>
                    <a:gd name="T44" fmla="*/ 123 w 123"/>
                    <a:gd name="T45" fmla="*/ 61 h 123"/>
                    <a:gd name="T46" fmla="*/ 119 w 123"/>
                    <a:gd name="T47" fmla="*/ 81 h 123"/>
                    <a:gd name="T48" fmla="*/ 111 w 123"/>
                    <a:gd name="T49" fmla="*/ 97 h 123"/>
                    <a:gd name="T50" fmla="*/ 98 w 123"/>
                    <a:gd name="T51" fmla="*/ 111 h 123"/>
                    <a:gd name="T52" fmla="*/ 81 w 123"/>
                    <a:gd name="T53" fmla="*/ 119 h 123"/>
                    <a:gd name="T54" fmla="*/ 61 w 123"/>
                    <a:gd name="T55" fmla="*/ 123 h 123"/>
                    <a:gd name="T56" fmla="*/ 42 w 123"/>
                    <a:gd name="T57" fmla="*/ 119 h 123"/>
                    <a:gd name="T58" fmla="*/ 26 w 123"/>
                    <a:gd name="T59" fmla="*/ 111 h 123"/>
                    <a:gd name="T60" fmla="*/ 13 w 123"/>
                    <a:gd name="T61" fmla="*/ 97 h 123"/>
                    <a:gd name="T62" fmla="*/ 4 w 123"/>
                    <a:gd name="T63" fmla="*/ 81 h 123"/>
                    <a:gd name="T64" fmla="*/ 0 w 123"/>
                    <a:gd name="T65" fmla="*/ 61 h 123"/>
                    <a:gd name="T66" fmla="*/ 4 w 123"/>
                    <a:gd name="T67" fmla="*/ 42 h 123"/>
                    <a:gd name="T68" fmla="*/ 13 w 123"/>
                    <a:gd name="T69" fmla="*/ 25 h 123"/>
                    <a:gd name="T70" fmla="*/ 26 w 123"/>
                    <a:gd name="T71" fmla="*/ 11 h 123"/>
                    <a:gd name="T72" fmla="*/ 42 w 123"/>
                    <a:gd name="T73" fmla="*/ 4 h 123"/>
                    <a:gd name="T74" fmla="*/ 61 w 123"/>
                    <a:gd name="T75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3" h="123">
                      <a:moveTo>
                        <a:pt x="61" y="17"/>
                      </a:moveTo>
                      <a:lnTo>
                        <a:pt x="44" y="19"/>
                      </a:lnTo>
                      <a:lnTo>
                        <a:pt x="30" y="30"/>
                      </a:lnTo>
                      <a:lnTo>
                        <a:pt x="21" y="44"/>
                      </a:lnTo>
                      <a:lnTo>
                        <a:pt x="17" y="61"/>
                      </a:lnTo>
                      <a:lnTo>
                        <a:pt x="21" y="78"/>
                      </a:lnTo>
                      <a:lnTo>
                        <a:pt x="30" y="93"/>
                      </a:lnTo>
                      <a:lnTo>
                        <a:pt x="44" y="102"/>
                      </a:lnTo>
                      <a:lnTo>
                        <a:pt x="61" y="106"/>
                      </a:lnTo>
                      <a:lnTo>
                        <a:pt x="78" y="102"/>
                      </a:lnTo>
                      <a:lnTo>
                        <a:pt x="93" y="93"/>
                      </a:lnTo>
                      <a:lnTo>
                        <a:pt x="103" y="78"/>
                      </a:lnTo>
                      <a:lnTo>
                        <a:pt x="106" y="61"/>
                      </a:lnTo>
                      <a:lnTo>
                        <a:pt x="103" y="44"/>
                      </a:lnTo>
                      <a:lnTo>
                        <a:pt x="93" y="30"/>
                      </a:lnTo>
                      <a:lnTo>
                        <a:pt x="78" y="19"/>
                      </a:lnTo>
                      <a:lnTo>
                        <a:pt x="61" y="17"/>
                      </a:lnTo>
                      <a:close/>
                      <a:moveTo>
                        <a:pt x="61" y="0"/>
                      </a:moveTo>
                      <a:lnTo>
                        <a:pt x="81" y="4"/>
                      </a:lnTo>
                      <a:lnTo>
                        <a:pt x="98" y="11"/>
                      </a:lnTo>
                      <a:lnTo>
                        <a:pt x="111" y="25"/>
                      </a:lnTo>
                      <a:lnTo>
                        <a:pt x="119" y="42"/>
                      </a:lnTo>
                      <a:lnTo>
                        <a:pt x="123" y="61"/>
                      </a:lnTo>
                      <a:lnTo>
                        <a:pt x="119" y="81"/>
                      </a:lnTo>
                      <a:lnTo>
                        <a:pt x="111" y="97"/>
                      </a:lnTo>
                      <a:lnTo>
                        <a:pt x="98" y="111"/>
                      </a:lnTo>
                      <a:lnTo>
                        <a:pt x="81" y="119"/>
                      </a:lnTo>
                      <a:lnTo>
                        <a:pt x="61" y="123"/>
                      </a:lnTo>
                      <a:lnTo>
                        <a:pt x="42" y="119"/>
                      </a:lnTo>
                      <a:lnTo>
                        <a:pt x="26" y="111"/>
                      </a:lnTo>
                      <a:lnTo>
                        <a:pt x="13" y="97"/>
                      </a:lnTo>
                      <a:lnTo>
                        <a:pt x="4" y="81"/>
                      </a:lnTo>
                      <a:lnTo>
                        <a:pt x="0" y="61"/>
                      </a:lnTo>
                      <a:lnTo>
                        <a:pt x="4" y="42"/>
                      </a:lnTo>
                      <a:lnTo>
                        <a:pt x="13" y="25"/>
                      </a:lnTo>
                      <a:lnTo>
                        <a:pt x="26" y="11"/>
                      </a:lnTo>
                      <a:lnTo>
                        <a:pt x="42" y="4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697" name="Groep 696"/>
              <p:cNvGrpSpPr/>
              <p:nvPr/>
            </p:nvGrpSpPr>
            <p:grpSpPr>
              <a:xfrm rot="18300000">
                <a:off x="1199795" y="6781330"/>
                <a:ext cx="924208" cy="1079815"/>
                <a:chOff x="6427788" y="5343525"/>
                <a:chExt cx="933450" cy="1090613"/>
              </a:xfrm>
            </p:grpSpPr>
            <p:sp>
              <p:nvSpPr>
                <p:cNvPr id="698" name="Freeform 234"/>
                <p:cNvSpPr>
                  <a:spLocks/>
                </p:cNvSpPr>
                <p:nvPr/>
              </p:nvSpPr>
              <p:spPr bwMode="auto">
                <a:xfrm>
                  <a:off x="6427788" y="5343525"/>
                  <a:ext cx="933450" cy="1090613"/>
                </a:xfrm>
                <a:custGeom>
                  <a:avLst/>
                  <a:gdLst>
                    <a:gd name="T0" fmla="*/ 421 w 588"/>
                    <a:gd name="T1" fmla="*/ 1 h 687"/>
                    <a:gd name="T2" fmla="*/ 469 w 588"/>
                    <a:gd name="T3" fmla="*/ 17 h 687"/>
                    <a:gd name="T4" fmla="*/ 484 w 588"/>
                    <a:gd name="T5" fmla="*/ 43 h 687"/>
                    <a:gd name="T6" fmla="*/ 472 w 588"/>
                    <a:gd name="T7" fmla="*/ 99 h 687"/>
                    <a:gd name="T8" fmla="*/ 521 w 588"/>
                    <a:gd name="T9" fmla="*/ 145 h 687"/>
                    <a:gd name="T10" fmla="*/ 550 w 588"/>
                    <a:gd name="T11" fmla="*/ 204 h 687"/>
                    <a:gd name="T12" fmla="*/ 558 w 588"/>
                    <a:gd name="T13" fmla="*/ 271 h 687"/>
                    <a:gd name="T14" fmla="*/ 548 w 588"/>
                    <a:gd name="T15" fmla="*/ 322 h 687"/>
                    <a:gd name="T16" fmla="*/ 535 w 588"/>
                    <a:gd name="T17" fmla="*/ 366 h 687"/>
                    <a:gd name="T18" fmla="*/ 525 w 588"/>
                    <a:gd name="T19" fmla="*/ 424 h 687"/>
                    <a:gd name="T20" fmla="*/ 533 w 588"/>
                    <a:gd name="T21" fmla="*/ 489 h 687"/>
                    <a:gd name="T22" fmla="*/ 569 w 588"/>
                    <a:gd name="T23" fmla="*/ 559 h 687"/>
                    <a:gd name="T24" fmla="*/ 588 w 588"/>
                    <a:gd name="T25" fmla="*/ 603 h 687"/>
                    <a:gd name="T26" fmla="*/ 579 w 588"/>
                    <a:gd name="T27" fmla="*/ 640 h 687"/>
                    <a:gd name="T28" fmla="*/ 544 w 588"/>
                    <a:gd name="T29" fmla="*/ 667 h 687"/>
                    <a:gd name="T30" fmla="*/ 486 w 588"/>
                    <a:gd name="T31" fmla="*/ 683 h 687"/>
                    <a:gd name="T32" fmla="*/ 409 w 588"/>
                    <a:gd name="T33" fmla="*/ 687 h 687"/>
                    <a:gd name="T34" fmla="*/ 316 w 588"/>
                    <a:gd name="T35" fmla="*/ 675 h 687"/>
                    <a:gd name="T36" fmla="*/ 213 w 588"/>
                    <a:gd name="T37" fmla="*/ 648 h 687"/>
                    <a:gd name="T38" fmla="*/ 125 w 588"/>
                    <a:gd name="T39" fmla="*/ 611 h 687"/>
                    <a:gd name="T40" fmla="*/ 59 w 588"/>
                    <a:gd name="T41" fmla="*/ 570 h 687"/>
                    <a:gd name="T42" fmla="*/ 17 w 588"/>
                    <a:gd name="T43" fmla="*/ 527 h 687"/>
                    <a:gd name="T44" fmla="*/ 0 w 588"/>
                    <a:gd name="T45" fmla="*/ 487 h 687"/>
                    <a:gd name="T46" fmla="*/ 11 w 588"/>
                    <a:gd name="T47" fmla="*/ 450 h 687"/>
                    <a:gd name="T48" fmla="*/ 52 w 588"/>
                    <a:gd name="T49" fmla="*/ 423 h 687"/>
                    <a:gd name="T50" fmla="*/ 108 w 588"/>
                    <a:gd name="T51" fmla="*/ 387 h 687"/>
                    <a:gd name="T52" fmla="*/ 144 w 588"/>
                    <a:gd name="T53" fmla="*/ 344 h 687"/>
                    <a:gd name="T54" fmla="*/ 167 w 588"/>
                    <a:gd name="T55" fmla="*/ 299 h 687"/>
                    <a:gd name="T56" fmla="*/ 180 w 588"/>
                    <a:gd name="T57" fmla="*/ 258 h 687"/>
                    <a:gd name="T58" fmla="*/ 188 w 588"/>
                    <a:gd name="T59" fmla="*/ 224 h 687"/>
                    <a:gd name="T60" fmla="*/ 202 w 588"/>
                    <a:gd name="T61" fmla="*/ 176 h 687"/>
                    <a:gd name="T62" fmla="*/ 241 w 588"/>
                    <a:gd name="T63" fmla="*/ 121 h 687"/>
                    <a:gd name="T64" fmla="*/ 296 w 588"/>
                    <a:gd name="T65" fmla="*/ 85 h 687"/>
                    <a:gd name="T66" fmla="*/ 362 w 588"/>
                    <a:gd name="T67" fmla="*/ 70 h 687"/>
                    <a:gd name="T68" fmla="*/ 379 w 588"/>
                    <a:gd name="T69" fmla="*/ 15 h 687"/>
                    <a:gd name="T70" fmla="*/ 405 w 588"/>
                    <a:gd name="T71" fmla="*/ 0 h 6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588" h="687">
                      <a:moveTo>
                        <a:pt x="405" y="0"/>
                      </a:moveTo>
                      <a:lnTo>
                        <a:pt x="421" y="1"/>
                      </a:lnTo>
                      <a:lnTo>
                        <a:pt x="455" y="10"/>
                      </a:lnTo>
                      <a:lnTo>
                        <a:pt x="469" y="17"/>
                      </a:lnTo>
                      <a:lnTo>
                        <a:pt x="478" y="28"/>
                      </a:lnTo>
                      <a:lnTo>
                        <a:pt x="484" y="43"/>
                      </a:lnTo>
                      <a:lnTo>
                        <a:pt x="484" y="59"/>
                      </a:lnTo>
                      <a:lnTo>
                        <a:pt x="472" y="99"/>
                      </a:lnTo>
                      <a:lnTo>
                        <a:pt x="499" y="120"/>
                      </a:lnTo>
                      <a:lnTo>
                        <a:pt x="521" y="145"/>
                      </a:lnTo>
                      <a:lnTo>
                        <a:pt x="538" y="172"/>
                      </a:lnTo>
                      <a:lnTo>
                        <a:pt x="550" y="204"/>
                      </a:lnTo>
                      <a:lnTo>
                        <a:pt x="558" y="237"/>
                      </a:lnTo>
                      <a:lnTo>
                        <a:pt x="558" y="271"/>
                      </a:lnTo>
                      <a:lnTo>
                        <a:pt x="553" y="305"/>
                      </a:lnTo>
                      <a:lnTo>
                        <a:pt x="548" y="322"/>
                      </a:lnTo>
                      <a:lnTo>
                        <a:pt x="541" y="341"/>
                      </a:lnTo>
                      <a:lnTo>
                        <a:pt x="535" y="366"/>
                      </a:lnTo>
                      <a:lnTo>
                        <a:pt x="529" y="394"/>
                      </a:lnTo>
                      <a:lnTo>
                        <a:pt x="525" y="424"/>
                      </a:lnTo>
                      <a:lnTo>
                        <a:pt x="527" y="457"/>
                      </a:lnTo>
                      <a:lnTo>
                        <a:pt x="533" y="489"/>
                      </a:lnTo>
                      <a:lnTo>
                        <a:pt x="546" y="525"/>
                      </a:lnTo>
                      <a:lnTo>
                        <a:pt x="569" y="559"/>
                      </a:lnTo>
                      <a:lnTo>
                        <a:pt x="582" y="582"/>
                      </a:lnTo>
                      <a:lnTo>
                        <a:pt x="588" y="603"/>
                      </a:lnTo>
                      <a:lnTo>
                        <a:pt x="587" y="623"/>
                      </a:lnTo>
                      <a:lnTo>
                        <a:pt x="579" y="640"/>
                      </a:lnTo>
                      <a:lnTo>
                        <a:pt x="565" y="656"/>
                      </a:lnTo>
                      <a:lnTo>
                        <a:pt x="544" y="667"/>
                      </a:lnTo>
                      <a:lnTo>
                        <a:pt x="518" y="676"/>
                      </a:lnTo>
                      <a:lnTo>
                        <a:pt x="486" y="683"/>
                      </a:lnTo>
                      <a:lnTo>
                        <a:pt x="449" y="687"/>
                      </a:lnTo>
                      <a:lnTo>
                        <a:pt x="409" y="687"/>
                      </a:lnTo>
                      <a:lnTo>
                        <a:pt x="364" y="683"/>
                      </a:lnTo>
                      <a:lnTo>
                        <a:pt x="316" y="675"/>
                      </a:lnTo>
                      <a:lnTo>
                        <a:pt x="264" y="663"/>
                      </a:lnTo>
                      <a:lnTo>
                        <a:pt x="213" y="648"/>
                      </a:lnTo>
                      <a:lnTo>
                        <a:pt x="165" y="631"/>
                      </a:lnTo>
                      <a:lnTo>
                        <a:pt x="125" y="611"/>
                      </a:lnTo>
                      <a:lnTo>
                        <a:pt x="89" y="591"/>
                      </a:lnTo>
                      <a:lnTo>
                        <a:pt x="59" y="570"/>
                      </a:lnTo>
                      <a:lnTo>
                        <a:pt x="34" y="549"/>
                      </a:lnTo>
                      <a:lnTo>
                        <a:pt x="17" y="527"/>
                      </a:lnTo>
                      <a:lnTo>
                        <a:pt x="6" y="506"/>
                      </a:lnTo>
                      <a:lnTo>
                        <a:pt x="0" y="487"/>
                      </a:lnTo>
                      <a:lnTo>
                        <a:pt x="2" y="468"/>
                      </a:lnTo>
                      <a:lnTo>
                        <a:pt x="11" y="450"/>
                      </a:lnTo>
                      <a:lnTo>
                        <a:pt x="28" y="436"/>
                      </a:lnTo>
                      <a:lnTo>
                        <a:pt x="52" y="423"/>
                      </a:lnTo>
                      <a:lnTo>
                        <a:pt x="82" y="405"/>
                      </a:lnTo>
                      <a:lnTo>
                        <a:pt x="108" y="387"/>
                      </a:lnTo>
                      <a:lnTo>
                        <a:pt x="127" y="366"/>
                      </a:lnTo>
                      <a:lnTo>
                        <a:pt x="144" y="344"/>
                      </a:lnTo>
                      <a:lnTo>
                        <a:pt x="158" y="322"/>
                      </a:lnTo>
                      <a:lnTo>
                        <a:pt x="167" y="299"/>
                      </a:lnTo>
                      <a:lnTo>
                        <a:pt x="175" y="277"/>
                      </a:lnTo>
                      <a:lnTo>
                        <a:pt x="180" y="258"/>
                      </a:lnTo>
                      <a:lnTo>
                        <a:pt x="184" y="239"/>
                      </a:lnTo>
                      <a:lnTo>
                        <a:pt x="188" y="224"/>
                      </a:lnTo>
                      <a:lnTo>
                        <a:pt x="190" y="209"/>
                      </a:lnTo>
                      <a:lnTo>
                        <a:pt x="202" y="176"/>
                      </a:lnTo>
                      <a:lnTo>
                        <a:pt x="219" y="146"/>
                      </a:lnTo>
                      <a:lnTo>
                        <a:pt x="241" y="121"/>
                      </a:lnTo>
                      <a:lnTo>
                        <a:pt x="268" y="100"/>
                      </a:lnTo>
                      <a:lnTo>
                        <a:pt x="296" y="85"/>
                      </a:lnTo>
                      <a:lnTo>
                        <a:pt x="328" y="74"/>
                      </a:lnTo>
                      <a:lnTo>
                        <a:pt x="362" y="70"/>
                      </a:lnTo>
                      <a:lnTo>
                        <a:pt x="372" y="30"/>
                      </a:lnTo>
                      <a:lnTo>
                        <a:pt x="379" y="15"/>
                      </a:lnTo>
                      <a:lnTo>
                        <a:pt x="391" y="5"/>
                      </a:lnTo>
                      <a:lnTo>
                        <a:pt x="405" y="0"/>
                      </a:lnTo>
                      <a:close/>
                    </a:path>
                  </a:pathLst>
                </a:custGeom>
                <a:solidFill>
                  <a:srgbClr val="F17B3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699" name="Freeform 235"/>
                <p:cNvSpPr>
                  <a:spLocks noEditPoints="1"/>
                </p:cNvSpPr>
                <p:nvPr/>
              </p:nvSpPr>
              <p:spPr bwMode="auto">
                <a:xfrm>
                  <a:off x="6511926" y="6049963"/>
                  <a:ext cx="766763" cy="323850"/>
                </a:xfrm>
                <a:custGeom>
                  <a:avLst/>
                  <a:gdLst>
                    <a:gd name="T0" fmla="*/ 263 w 483"/>
                    <a:gd name="T1" fmla="*/ 50 h 204"/>
                    <a:gd name="T2" fmla="*/ 258 w 483"/>
                    <a:gd name="T3" fmla="*/ 78 h 204"/>
                    <a:gd name="T4" fmla="*/ 267 w 483"/>
                    <a:gd name="T5" fmla="*/ 112 h 204"/>
                    <a:gd name="T6" fmla="*/ 293 w 483"/>
                    <a:gd name="T7" fmla="*/ 139 h 204"/>
                    <a:gd name="T8" fmla="*/ 328 w 483"/>
                    <a:gd name="T9" fmla="*/ 148 h 204"/>
                    <a:gd name="T10" fmla="*/ 364 w 483"/>
                    <a:gd name="T11" fmla="*/ 139 h 204"/>
                    <a:gd name="T12" fmla="*/ 390 w 483"/>
                    <a:gd name="T13" fmla="*/ 112 h 204"/>
                    <a:gd name="T14" fmla="*/ 398 w 483"/>
                    <a:gd name="T15" fmla="*/ 93 h 204"/>
                    <a:gd name="T16" fmla="*/ 317 w 483"/>
                    <a:gd name="T17" fmla="*/ 57 h 204"/>
                    <a:gd name="T18" fmla="*/ 88 w 483"/>
                    <a:gd name="T19" fmla="*/ 17 h 204"/>
                    <a:gd name="T20" fmla="*/ 38 w 483"/>
                    <a:gd name="T21" fmla="*/ 25 h 204"/>
                    <a:gd name="T22" fmla="*/ 17 w 483"/>
                    <a:gd name="T23" fmla="*/ 42 h 204"/>
                    <a:gd name="T24" fmla="*/ 25 w 483"/>
                    <a:gd name="T25" fmla="*/ 65 h 204"/>
                    <a:gd name="T26" fmla="*/ 56 w 483"/>
                    <a:gd name="T27" fmla="*/ 93 h 204"/>
                    <a:gd name="T28" fmla="*/ 110 w 483"/>
                    <a:gd name="T29" fmla="*/ 123 h 204"/>
                    <a:gd name="T30" fmla="*/ 183 w 483"/>
                    <a:gd name="T31" fmla="*/ 152 h 204"/>
                    <a:gd name="T32" fmla="*/ 268 w 483"/>
                    <a:gd name="T33" fmla="*/ 174 h 204"/>
                    <a:gd name="T34" fmla="*/ 345 w 483"/>
                    <a:gd name="T35" fmla="*/ 186 h 204"/>
                    <a:gd name="T36" fmla="*/ 407 w 483"/>
                    <a:gd name="T37" fmla="*/ 186 h 204"/>
                    <a:gd name="T38" fmla="*/ 449 w 483"/>
                    <a:gd name="T39" fmla="*/ 178 h 204"/>
                    <a:gd name="T40" fmla="*/ 467 w 483"/>
                    <a:gd name="T41" fmla="*/ 161 h 204"/>
                    <a:gd name="T42" fmla="*/ 461 w 483"/>
                    <a:gd name="T43" fmla="*/ 140 h 204"/>
                    <a:gd name="T44" fmla="*/ 433 w 483"/>
                    <a:gd name="T45" fmla="*/ 115 h 204"/>
                    <a:gd name="T46" fmla="*/ 404 w 483"/>
                    <a:gd name="T47" fmla="*/ 123 h 204"/>
                    <a:gd name="T48" fmla="*/ 372 w 483"/>
                    <a:gd name="T49" fmla="*/ 153 h 204"/>
                    <a:gd name="T50" fmla="*/ 328 w 483"/>
                    <a:gd name="T51" fmla="*/ 165 h 204"/>
                    <a:gd name="T52" fmla="*/ 284 w 483"/>
                    <a:gd name="T53" fmla="*/ 153 h 204"/>
                    <a:gd name="T54" fmla="*/ 252 w 483"/>
                    <a:gd name="T55" fmla="*/ 122 h 204"/>
                    <a:gd name="T56" fmla="*/ 241 w 483"/>
                    <a:gd name="T57" fmla="*/ 78 h 204"/>
                    <a:gd name="T58" fmla="*/ 246 w 483"/>
                    <a:gd name="T59" fmla="*/ 46 h 204"/>
                    <a:gd name="T60" fmla="*/ 203 w 483"/>
                    <a:gd name="T61" fmla="*/ 27 h 204"/>
                    <a:gd name="T62" fmla="*/ 122 w 483"/>
                    <a:gd name="T63" fmla="*/ 17 h 204"/>
                    <a:gd name="T64" fmla="*/ 106 w 483"/>
                    <a:gd name="T65" fmla="*/ 0 h 204"/>
                    <a:gd name="T66" fmla="*/ 166 w 483"/>
                    <a:gd name="T67" fmla="*/ 4 h 204"/>
                    <a:gd name="T68" fmla="*/ 230 w 483"/>
                    <a:gd name="T69" fmla="*/ 15 h 204"/>
                    <a:gd name="T70" fmla="*/ 263 w 483"/>
                    <a:gd name="T71" fmla="*/ 23 h 204"/>
                    <a:gd name="T72" fmla="*/ 305 w 483"/>
                    <a:gd name="T73" fmla="*/ 35 h 204"/>
                    <a:gd name="T74" fmla="*/ 377 w 483"/>
                    <a:gd name="T75" fmla="*/ 64 h 204"/>
                    <a:gd name="T76" fmla="*/ 437 w 483"/>
                    <a:gd name="T77" fmla="*/ 97 h 204"/>
                    <a:gd name="T78" fmla="*/ 475 w 483"/>
                    <a:gd name="T79" fmla="*/ 131 h 204"/>
                    <a:gd name="T80" fmla="*/ 483 w 483"/>
                    <a:gd name="T81" fmla="*/ 166 h 204"/>
                    <a:gd name="T82" fmla="*/ 465 w 483"/>
                    <a:gd name="T83" fmla="*/ 188 h 204"/>
                    <a:gd name="T84" fmla="*/ 428 w 483"/>
                    <a:gd name="T85" fmla="*/ 200 h 204"/>
                    <a:gd name="T86" fmla="*/ 377 w 483"/>
                    <a:gd name="T87" fmla="*/ 204 h 204"/>
                    <a:gd name="T88" fmla="*/ 317 w 483"/>
                    <a:gd name="T89" fmla="*/ 199 h 204"/>
                    <a:gd name="T90" fmla="*/ 252 w 483"/>
                    <a:gd name="T91" fmla="*/ 188 h 204"/>
                    <a:gd name="T92" fmla="*/ 182 w 483"/>
                    <a:gd name="T93" fmla="*/ 169 h 204"/>
                    <a:gd name="T94" fmla="*/ 108 w 483"/>
                    <a:gd name="T95" fmla="*/ 141 h 204"/>
                    <a:gd name="T96" fmla="*/ 48 w 483"/>
                    <a:gd name="T97" fmla="*/ 107 h 204"/>
                    <a:gd name="T98" fmla="*/ 9 w 483"/>
                    <a:gd name="T99" fmla="*/ 73 h 204"/>
                    <a:gd name="T100" fmla="*/ 0 w 483"/>
                    <a:gd name="T101" fmla="*/ 38 h 204"/>
                    <a:gd name="T102" fmla="*/ 18 w 483"/>
                    <a:gd name="T103" fmla="*/ 15 h 204"/>
                    <a:gd name="T104" fmla="*/ 55 w 483"/>
                    <a:gd name="T105" fmla="*/ 2 h 204"/>
                    <a:gd name="T106" fmla="*/ 106 w 483"/>
                    <a:gd name="T107" fmla="*/ 0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483" h="204">
                      <a:moveTo>
                        <a:pt x="267" y="42"/>
                      </a:moveTo>
                      <a:lnTo>
                        <a:pt x="263" y="50"/>
                      </a:lnTo>
                      <a:lnTo>
                        <a:pt x="259" y="59"/>
                      </a:lnTo>
                      <a:lnTo>
                        <a:pt x="258" y="78"/>
                      </a:lnTo>
                      <a:lnTo>
                        <a:pt x="260" y="97"/>
                      </a:lnTo>
                      <a:lnTo>
                        <a:pt x="267" y="112"/>
                      </a:lnTo>
                      <a:lnTo>
                        <a:pt x="277" y="127"/>
                      </a:lnTo>
                      <a:lnTo>
                        <a:pt x="293" y="139"/>
                      </a:lnTo>
                      <a:lnTo>
                        <a:pt x="310" y="146"/>
                      </a:lnTo>
                      <a:lnTo>
                        <a:pt x="328" y="148"/>
                      </a:lnTo>
                      <a:lnTo>
                        <a:pt x="347" y="145"/>
                      </a:lnTo>
                      <a:lnTo>
                        <a:pt x="364" y="139"/>
                      </a:lnTo>
                      <a:lnTo>
                        <a:pt x="378" y="128"/>
                      </a:lnTo>
                      <a:lnTo>
                        <a:pt x="390" y="112"/>
                      </a:lnTo>
                      <a:lnTo>
                        <a:pt x="398" y="95"/>
                      </a:lnTo>
                      <a:lnTo>
                        <a:pt x="398" y="93"/>
                      </a:lnTo>
                      <a:lnTo>
                        <a:pt x="361" y="74"/>
                      </a:lnTo>
                      <a:lnTo>
                        <a:pt x="317" y="57"/>
                      </a:lnTo>
                      <a:lnTo>
                        <a:pt x="267" y="42"/>
                      </a:lnTo>
                      <a:close/>
                      <a:moveTo>
                        <a:pt x="88" y="17"/>
                      </a:moveTo>
                      <a:lnTo>
                        <a:pt x="60" y="19"/>
                      </a:lnTo>
                      <a:lnTo>
                        <a:pt x="38" y="25"/>
                      </a:lnTo>
                      <a:lnTo>
                        <a:pt x="23" y="32"/>
                      </a:lnTo>
                      <a:lnTo>
                        <a:pt x="17" y="42"/>
                      </a:lnTo>
                      <a:lnTo>
                        <a:pt x="17" y="52"/>
                      </a:lnTo>
                      <a:lnTo>
                        <a:pt x="25" y="65"/>
                      </a:lnTo>
                      <a:lnTo>
                        <a:pt x="38" y="78"/>
                      </a:lnTo>
                      <a:lnTo>
                        <a:pt x="56" y="93"/>
                      </a:lnTo>
                      <a:lnTo>
                        <a:pt x="81" y="108"/>
                      </a:lnTo>
                      <a:lnTo>
                        <a:pt x="110" y="123"/>
                      </a:lnTo>
                      <a:lnTo>
                        <a:pt x="144" y="137"/>
                      </a:lnTo>
                      <a:lnTo>
                        <a:pt x="183" y="152"/>
                      </a:lnTo>
                      <a:lnTo>
                        <a:pt x="225" y="163"/>
                      </a:lnTo>
                      <a:lnTo>
                        <a:pt x="268" y="174"/>
                      </a:lnTo>
                      <a:lnTo>
                        <a:pt x="309" y="180"/>
                      </a:lnTo>
                      <a:lnTo>
                        <a:pt x="345" y="186"/>
                      </a:lnTo>
                      <a:lnTo>
                        <a:pt x="378" y="187"/>
                      </a:lnTo>
                      <a:lnTo>
                        <a:pt x="407" y="186"/>
                      </a:lnTo>
                      <a:lnTo>
                        <a:pt x="431" y="183"/>
                      </a:lnTo>
                      <a:lnTo>
                        <a:pt x="449" y="178"/>
                      </a:lnTo>
                      <a:lnTo>
                        <a:pt x="461" y="170"/>
                      </a:lnTo>
                      <a:lnTo>
                        <a:pt x="467" y="161"/>
                      </a:lnTo>
                      <a:lnTo>
                        <a:pt x="467" y="152"/>
                      </a:lnTo>
                      <a:lnTo>
                        <a:pt x="461" y="140"/>
                      </a:lnTo>
                      <a:lnTo>
                        <a:pt x="450" y="128"/>
                      </a:lnTo>
                      <a:lnTo>
                        <a:pt x="433" y="115"/>
                      </a:lnTo>
                      <a:lnTo>
                        <a:pt x="413" y="101"/>
                      </a:lnTo>
                      <a:lnTo>
                        <a:pt x="404" y="123"/>
                      </a:lnTo>
                      <a:lnTo>
                        <a:pt x="390" y="140"/>
                      </a:lnTo>
                      <a:lnTo>
                        <a:pt x="372" y="153"/>
                      </a:lnTo>
                      <a:lnTo>
                        <a:pt x="352" y="162"/>
                      </a:lnTo>
                      <a:lnTo>
                        <a:pt x="328" y="165"/>
                      </a:lnTo>
                      <a:lnTo>
                        <a:pt x="306" y="162"/>
                      </a:lnTo>
                      <a:lnTo>
                        <a:pt x="284" y="153"/>
                      </a:lnTo>
                      <a:lnTo>
                        <a:pt x="266" y="139"/>
                      </a:lnTo>
                      <a:lnTo>
                        <a:pt x="252" y="122"/>
                      </a:lnTo>
                      <a:lnTo>
                        <a:pt x="243" y="101"/>
                      </a:lnTo>
                      <a:lnTo>
                        <a:pt x="241" y="78"/>
                      </a:lnTo>
                      <a:lnTo>
                        <a:pt x="243" y="55"/>
                      </a:lnTo>
                      <a:lnTo>
                        <a:pt x="246" y="46"/>
                      </a:lnTo>
                      <a:lnTo>
                        <a:pt x="250" y="38"/>
                      </a:lnTo>
                      <a:lnTo>
                        <a:pt x="203" y="27"/>
                      </a:lnTo>
                      <a:lnTo>
                        <a:pt x="160" y="21"/>
                      </a:lnTo>
                      <a:lnTo>
                        <a:pt x="122" y="17"/>
                      </a:lnTo>
                      <a:lnTo>
                        <a:pt x="88" y="17"/>
                      </a:lnTo>
                      <a:close/>
                      <a:moveTo>
                        <a:pt x="106" y="0"/>
                      </a:moveTo>
                      <a:lnTo>
                        <a:pt x="135" y="1"/>
                      </a:lnTo>
                      <a:lnTo>
                        <a:pt x="166" y="4"/>
                      </a:lnTo>
                      <a:lnTo>
                        <a:pt x="197" y="9"/>
                      </a:lnTo>
                      <a:lnTo>
                        <a:pt x="230" y="15"/>
                      </a:lnTo>
                      <a:lnTo>
                        <a:pt x="263" y="23"/>
                      </a:lnTo>
                      <a:lnTo>
                        <a:pt x="263" y="23"/>
                      </a:lnTo>
                      <a:lnTo>
                        <a:pt x="267" y="25"/>
                      </a:lnTo>
                      <a:lnTo>
                        <a:pt x="305" y="35"/>
                      </a:lnTo>
                      <a:lnTo>
                        <a:pt x="343" y="50"/>
                      </a:lnTo>
                      <a:lnTo>
                        <a:pt x="377" y="64"/>
                      </a:lnTo>
                      <a:lnTo>
                        <a:pt x="410" y="80"/>
                      </a:lnTo>
                      <a:lnTo>
                        <a:pt x="437" y="97"/>
                      </a:lnTo>
                      <a:lnTo>
                        <a:pt x="459" y="114"/>
                      </a:lnTo>
                      <a:lnTo>
                        <a:pt x="475" y="131"/>
                      </a:lnTo>
                      <a:lnTo>
                        <a:pt x="483" y="149"/>
                      </a:lnTo>
                      <a:lnTo>
                        <a:pt x="483" y="166"/>
                      </a:lnTo>
                      <a:lnTo>
                        <a:pt x="476" y="178"/>
                      </a:lnTo>
                      <a:lnTo>
                        <a:pt x="465" y="188"/>
                      </a:lnTo>
                      <a:lnTo>
                        <a:pt x="449" y="195"/>
                      </a:lnTo>
                      <a:lnTo>
                        <a:pt x="428" y="200"/>
                      </a:lnTo>
                      <a:lnTo>
                        <a:pt x="404" y="203"/>
                      </a:lnTo>
                      <a:lnTo>
                        <a:pt x="377" y="204"/>
                      </a:lnTo>
                      <a:lnTo>
                        <a:pt x="348" y="203"/>
                      </a:lnTo>
                      <a:lnTo>
                        <a:pt x="317" y="199"/>
                      </a:lnTo>
                      <a:lnTo>
                        <a:pt x="285" y="195"/>
                      </a:lnTo>
                      <a:lnTo>
                        <a:pt x="252" y="188"/>
                      </a:lnTo>
                      <a:lnTo>
                        <a:pt x="221" y="180"/>
                      </a:lnTo>
                      <a:lnTo>
                        <a:pt x="182" y="169"/>
                      </a:lnTo>
                      <a:lnTo>
                        <a:pt x="144" y="156"/>
                      </a:lnTo>
                      <a:lnTo>
                        <a:pt x="108" y="141"/>
                      </a:lnTo>
                      <a:lnTo>
                        <a:pt x="76" y="124"/>
                      </a:lnTo>
                      <a:lnTo>
                        <a:pt x="48" y="107"/>
                      </a:lnTo>
                      <a:lnTo>
                        <a:pt x="25" y="90"/>
                      </a:lnTo>
                      <a:lnTo>
                        <a:pt x="9" y="73"/>
                      </a:lnTo>
                      <a:lnTo>
                        <a:pt x="0" y="55"/>
                      </a:lnTo>
                      <a:lnTo>
                        <a:pt x="0" y="38"/>
                      </a:lnTo>
                      <a:lnTo>
                        <a:pt x="6" y="25"/>
                      </a:lnTo>
                      <a:lnTo>
                        <a:pt x="18" y="15"/>
                      </a:lnTo>
                      <a:lnTo>
                        <a:pt x="35" y="8"/>
                      </a:lnTo>
                      <a:lnTo>
                        <a:pt x="55" y="2"/>
                      </a:lnTo>
                      <a:lnTo>
                        <a:pt x="80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0" name="Freeform 236"/>
                <p:cNvSpPr>
                  <a:spLocks/>
                </p:cNvSpPr>
                <p:nvPr/>
              </p:nvSpPr>
              <p:spPr bwMode="auto">
                <a:xfrm>
                  <a:off x="6781801" y="5599113"/>
                  <a:ext cx="492125" cy="187325"/>
                </a:xfrm>
                <a:custGeom>
                  <a:avLst/>
                  <a:gdLst>
                    <a:gd name="T0" fmla="*/ 114 w 310"/>
                    <a:gd name="T1" fmla="*/ 0 h 118"/>
                    <a:gd name="T2" fmla="*/ 152 w 310"/>
                    <a:gd name="T3" fmla="*/ 4 h 118"/>
                    <a:gd name="T4" fmla="*/ 189 w 310"/>
                    <a:gd name="T5" fmla="*/ 13 h 118"/>
                    <a:gd name="T6" fmla="*/ 223 w 310"/>
                    <a:gd name="T7" fmla="*/ 28 h 118"/>
                    <a:gd name="T8" fmla="*/ 255 w 310"/>
                    <a:gd name="T9" fmla="*/ 48 h 118"/>
                    <a:gd name="T10" fmla="*/ 283 w 310"/>
                    <a:gd name="T11" fmla="*/ 73 h 118"/>
                    <a:gd name="T12" fmla="*/ 308 w 310"/>
                    <a:gd name="T13" fmla="*/ 102 h 118"/>
                    <a:gd name="T14" fmla="*/ 309 w 310"/>
                    <a:gd name="T15" fmla="*/ 104 h 118"/>
                    <a:gd name="T16" fmla="*/ 310 w 310"/>
                    <a:gd name="T17" fmla="*/ 108 h 118"/>
                    <a:gd name="T18" fmla="*/ 310 w 310"/>
                    <a:gd name="T19" fmla="*/ 111 h 118"/>
                    <a:gd name="T20" fmla="*/ 309 w 310"/>
                    <a:gd name="T21" fmla="*/ 115 h 118"/>
                    <a:gd name="T22" fmla="*/ 306 w 310"/>
                    <a:gd name="T23" fmla="*/ 116 h 118"/>
                    <a:gd name="T24" fmla="*/ 304 w 310"/>
                    <a:gd name="T25" fmla="*/ 118 h 118"/>
                    <a:gd name="T26" fmla="*/ 300 w 310"/>
                    <a:gd name="T27" fmla="*/ 118 h 118"/>
                    <a:gd name="T28" fmla="*/ 297 w 310"/>
                    <a:gd name="T29" fmla="*/ 116 h 118"/>
                    <a:gd name="T30" fmla="*/ 295 w 310"/>
                    <a:gd name="T31" fmla="*/ 115 h 118"/>
                    <a:gd name="T32" fmla="*/ 293 w 310"/>
                    <a:gd name="T33" fmla="*/ 111 h 118"/>
                    <a:gd name="T34" fmla="*/ 271 w 310"/>
                    <a:gd name="T35" fmla="*/ 85 h 118"/>
                    <a:gd name="T36" fmla="*/ 245 w 310"/>
                    <a:gd name="T37" fmla="*/ 61 h 118"/>
                    <a:gd name="T38" fmla="*/ 215 w 310"/>
                    <a:gd name="T39" fmla="*/ 43 h 118"/>
                    <a:gd name="T40" fmla="*/ 182 w 310"/>
                    <a:gd name="T41" fmla="*/ 28 h 118"/>
                    <a:gd name="T42" fmla="*/ 149 w 310"/>
                    <a:gd name="T43" fmla="*/ 19 h 118"/>
                    <a:gd name="T44" fmla="*/ 114 w 310"/>
                    <a:gd name="T45" fmla="*/ 15 h 118"/>
                    <a:gd name="T46" fmla="*/ 79 w 310"/>
                    <a:gd name="T47" fmla="*/ 18 h 118"/>
                    <a:gd name="T48" fmla="*/ 45 w 310"/>
                    <a:gd name="T49" fmla="*/ 25 h 118"/>
                    <a:gd name="T50" fmla="*/ 12 w 310"/>
                    <a:gd name="T51" fmla="*/ 36 h 118"/>
                    <a:gd name="T52" fmla="*/ 9 w 310"/>
                    <a:gd name="T53" fmla="*/ 38 h 118"/>
                    <a:gd name="T54" fmla="*/ 5 w 310"/>
                    <a:gd name="T55" fmla="*/ 38 h 118"/>
                    <a:gd name="T56" fmla="*/ 3 w 310"/>
                    <a:gd name="T57" fmla="*/ 36 h 118"/>
                    <a:gd name="T58" fmla="*/ 0 w 310"/>
                    <a:gd name="T59" fmla="*/ 34 h 118"/>
                    <a:gd name="T60" fmla="*/ 0 w 310"/>
                    <a:gd name="T61" fmla="*/ 30 h 118"/>
                    <a:gd name="T62" fmla="*/ 0 w 310"/>
                    <a:gd name="T63" fmla="*/ 27 h 118"/>
                    <a:gd name="T64" fmla="*/ 1 w 310"/>
                    <a:gd name="T65" fmla="*/ 23 h 118"/>
                    <a:gd name="T66" fmla="*/ 4 w 310"/>
                    <a:gd name="T67" fmla="*/ 22 h 118"/>
                    <a:gd name="T68" fmla="*/ 39 w 310"/>
                    <a:gd name="T69" fmla="*/ 9 h 118"/>
                    <a:gd name="T70" fmla="*/ 76 w 310"/>
                    <a:gd name="T71" fmla="*/ 1 h 118"/>
                    <a:gd name="T72" fmla="*/ 114 w 310"/>
                    <a:gd name="T73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0" h="118">
                      <a:moveTo>
                        <a:pt x="114" y="0"/>
                      </a:moveTo>
                      <a:lnTo>
                        <a:pt x="152" y="4"/>
                      </a:lnTo>
                      <a:lnTo>
                        <a:pt x="189" y="13"/>
                      </a:lnTo>
                      <a:lnTo>
                        <a:pt x="223" y="28"/>
                      </a:lnTo>
                      <a:lnTo>
                        <a:pt x="255" y="48"/>
                      </a:lnTo>
                      <a:lnTo>
                        <a:pt x="283" y="73"/>
                      </a:lnTo>
                      <a:lnTo>
                        <a:pt x="308" y="102"/>
                      </a:lnTo>
                      <a:lnTo>
                        <a:pt x="309" y="104"/>
                      </a:lnTo>
                      <a:lnTo>
                        <a:pt x="310" y="108"/>
                      </a:lnTo>
                      <a:lnTo>
                        <a:pt x="310" y="111"/>
                      </a:lnTo>
                      <a:lnTo>
                        <a:pt x="309" y="115"/>
                      </a:lnTo>
                      <a:lnTo>
                        <a:pt x="306" y="116"/>
                      </a:lnTo>
                      <a:lnTo>
                        <a:pt x="304" y="118"/>
                      </a:lnTo>
                      <a:lnTo>
                        <a:pt x="300" y="118"/>
                      </a:lnTo>
                      <a:lnTo>
                        <a:pt x="297" y="116"/>
                      </a:lnTo>
                      <a:lnTo>
                        <a:pt x="295" y="115"/>
                      </a:lnTo>
                      <a:lnTo>
                        <a:pt x="293" y="111"/>
                      </a:lnTo>
                      <a:lnTo>
                        <a:pt x="271" y="85"/>
                      </a:lnTo>
                      <a:lnTo>
                        <a:pt x="245" y="61"/>
                      </a:lnTo>
                      <a:lnTo>
                        <a:pt x="215" y="43"/>
                      </a:lnTo>
                      <a:lnTo>
                        <a:pt x="182" y="28"/>
                      </a:lnTo>
                      <a:lnTo>
                        <a:pt x="149" y="19"/>
                      </a:lnTo>
                      <a:lnTo>
                        <a:pt x="114" y="15"/>
                      </a:lnTo>
                      <a:lnTo>
                        <a:pt x="79" y="18"/>
                      </a:lnTo>
                      <a:lnTo>
                        <a:pt x="45" y="25"/>
                      </a:lnTo>
                      <a:lnTo>
                        <a:pt x="12" y="36"/>
                      </a:lnTo>
                      <a:lnTo>
                        <a:pt x="9" y="38"/>
                      </a:lnTo>
                      <a:lnTo>
                        <a:pt x="5" y="38"/>
                      </a:lnTo>
                      <a:lnTo>
                        <a:pt x="3" y="36"/>
                      </a:lnTo>
                      <a:lnTo>
                        <a:pt x="0" y="34"/>
                      </a:lnTo>
                      <a:lnTo>
                        <a:pt x="0" y="30"/>
                      </a:lnTo>
                      <a:lnTo>
                        <a:pt x="0" y="27"/>
                      </a:lnTo>
                      <a:lnTo>
                        <a:pt x="1" y="23"/>
                      </a:lnTo>
                      <a:lnTo>
                        <a:pt x="4" y="22"/>
                      </a:lnTo>
                      <a:lnTo>
                        <a:pt x="39" y="9"/>
                      </a:lnTo>
                      <a:lnTo>
                        <a:pt x="76" y="1"/>
                      </a:lnTo>
                      <a:lnTo>
                        <a:pt x="114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1" name="Freeform 237"/>
                <p:cNvSpPr>
                  <a:spLocks/>
                </p:cNvSpPr>
                <p:nvPr/>
              </p:nvSpPr>
              <p:spPr bwMode="auto">
                <a:xfrm>
                  <a:off x="6732588" y="5707063"/>
                  <a:ext cx="525463" cy="207963"/>
                </a:xfrm>
                <a:custGeom>
                  <a:avLst/>
                  <a:gdLst>
                    <a:gd name="T0" fmla="*/ 111 w 331"/>
                    <a:gd name="T1" fmla="*/ 0 h 131"/>
                    <a:gd name="T2" fmla="*/ 148 w 331"/>
                    <a:gd name="T3" fmla="*/ 1 h 131"/>
                    <a:gd name="T4" fmla="*/ 183 w 331"/>
                    <a:gd name="T5" fmla="*/ 8 h 131"/>
                    <a:gd name="T6" fmla="*/ 217 w 331"/>
                    <a:gd name="T7" fmla="*/ 19 h 131"/>
                    <a:gd name="T8" fmla="*/ 250 w 331"/>
                    <a:gd name="T9" fmla="*/ 36 h 131"/>
                    <a:gd name="T10" fmla="*/ 280 w 331"/>
                    <a:gd name="T11" fmla="*/ 57 h 131"/>
                    <a:gd name="T12" fmla="*/ 306 w 331"/>
                    <a:gd name="T13" fmla="*/ 84 h 131"/>
                    <a:gd name="T14" fmla="*/ 328 w 331"/>
                    <a:gd name="T15" fmla="*/ 115 h 131"/>
                    <a:gd name="T16" fmla="*/ 331 w 331"/>
                    <a:gd name="T17" fmla="*/ 118 h 131"/>
                    <a:gd name="T18" fmla="*/ 331 w 331"/>
                    <a:gd name="T19" fmla="*/ 122 h 131"/>
                    <a:gd name="T20" fmla="*/ 331 w 331"/>
                    <a:gd name="T21" fmla="*/ 124 h 131"/>
                    <a:gd name="T22" fmla="*/ 329 w 331"/>
                    <a:gd name="T23" fmla="*/ 127 h 131"/>
                    <a:gd name="T24" fmla="*/ 327 w 331"/>
                    <a:gd name="T25" fmla="*/ 129 h 131"/>
                    <a:gd name="T26" fmla="*/ 324 w 331"/>
                    <a:gd name="T27" fmla="*/ 131 h 131"/>
                    <a:gd name="T28" fmla="*/ 320 w 331"/>
                    <a:gd name="T29" fmla="*/ 131 h 131"/>
                    <a:gd name="T30" fmla="*/ 318 w 331"/>
                    <a:gd name="T31" fmla="*/ 129 h 131"/>
                    <a:gd name="T32" fmla="*/ 315 w 331"/>
                    <a:gd name="T33" fmla="*/ 127 h 131"/>
                    <a:gd name="T34" fmla="*/ 314 w 331"/>
                    <a:gd name="T35" fmla="*/ 123 h 131"/>
                    <a:gd name="T36" fmla="*/ 290 w 331"/>
                    <a:gd name="T37" fmla="*/ 91 h 131"/>
                    <a:gd name="T38" fmla="*/ 263 w 331"/>
                    <a:gd name="T39" fmla="*/ 65 h 131"/>
                    <a:gd name="T40" fmla="*/ 231 w 331"/>
                    <a:gd name="T41" fmla="*/ 44 h 131"/>
                    <a:gd name="T42" fmla="*/ 197 w 331"/>
                    <a:gd name="T43" fmla="*/ 29 h 131"/>
                    <a:gd name="T44" fmla="*/ 161 w 331"/>
                    <a:gd name="T45" fmla="*/ 19 h 131"/>
                    <a:gd name="T46" fmla="*/ 123 w 331"/>
                    <a:gd name="T47" fmla="*/ 15 h 131"/>
                    <a:gd name="T48" fmla="*/ 85 w 331"/>
                    <a:gd name="T49" fmla="*/ 18 h 131"/>
                    <a:gd name="T50" fmla="*/ 48 w 331"/>
                    <a:gd name="T51" fmla="*/ 27 h 131"/>
                    <a:gd name="T52" fmla="*/ 13 w 331"/>
                    <a:gd name="T53" fmla="*/ 43 h 131"/>
                    <a:gd name="T54" fmla="*/ 9 w 331"/>
                    <a:gd name="T55" fmla="*/ 44 h 131"/>
                    <a:gd name="T56" fmla="*/ 6 w 331"/>
                    <a:gd name="T57" fmla="*/ 44 h 131"/>
                    <a:gd name="T58" fmla="*/ 4 w 331"/>
                    <a:gd name="T59" fmla="*/ 43 h 131"/>
                    <a:gd name="T60" fmla="*/ 1 w 331"/>
                    <a:gd name="T61" fmla="*/ 40 h 131"/>
                    <a:gd name="T62" fmla="*/ 0 w 331"/>
                    <a:gd name="T63" fmla="*/ 36 h 131"/>
                    <a:gd name="T64" fmla="*/ 0 w 331"/>
                    <a:gd name="T65" fmla="*/ 34 h 131"/>
                    <a:gd name="T66" fmla="*/ 1 w 331"/>
                    <a:gd name="T67" fmla="*/ 31 h 131"/>
                    <a:gd name="T68" fmla="*/ 4 w 331"/>
                    <a:gd name="T69" fmla="*/ 29 h 131"/>
                    <a:gd name="T70" fmla="*/ 39 w 331"/>
                    <a:gd name="T71" fmla="*/ 13 h 131"/>
                    <a:gd name="T72" fmla="*/ 74 w 331"/>
                    <a:gd name="T73" fmla="*/ 4 h 131"/>
                    <a:gd name="T74" fmla="*/ 111 w 331"/>
                    <a:gd name="T75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31" h="131">
                      <a:moveTo>
                        <a:pt x="111" y="0"/>
                      </a:moveTo>
                      <a:lnTo>
                        <a:pt x="148" y="1"/>
                      </a:lnTo>
                      <a:lnTo>
                        <a:pt x="183" y="8"/>
                      </a:lnTo>
                      <a:lnTo>
                        <a:pt x="217" y="19"/>
                      </a:lnTo>
                      <a:lnTo>
                        <a:pt x="250" y="36"/>
                      </a:lnTo>
                      <a:lnTo>
                        <a:pt x="280" y="57"/>
                      </a:lnTo>
                      <a:lnTo>
                        <a:pt x="306" y="84"/>
                      </a:lnTo>
                      <a:lnTo>
                        <a:pt x="328" y="115"/>
                      </a:lnTo>
                      <a:lnTo>
                        <a:pt x="331" y="118"/>
                      </a:lnTo>
                      <a:lnTo>
                        <a:pt x="331" y="122"/>
                      </a:lnTo>
                      <a:lnTo>
                        <a:pt x="331" y="124"/>
                      </a:lnTo>
                      <a:lnTo>
                        <a:pt x="329" y="127"/>
                      </a:lnTo>
                      <a:lnTo>
                        <a:pt x="327" y="129"/>
                      </a:lnTo>
                      <a:lnTo>
                        <a:pt x="324" y="131"/>
                      </a:lnTo>
                      <a:lnTo>
                        <a:pt x="320" y="131"/>
                      </a:lnTo>
                      <a:lnTo>
                        <a:pt x="318" y="129"/>
                      </a:lnTo>
                      <a:lnTo>
                        <a:pt x="315" y="127"/>
                      </a:lnTo>
                      <a:lnTo>
                        <a:pt x="314" y="123"/>
                      </a:lnTo>
                      <a:lnTo>
                        <a:pt x="290" y="91"/>
                      </a:lnTo>
                      <a:lnTo>
                        <a:pt x="263" y="65"/>
                      </a:lnTo>
                      <a:lnTo>
                        <a:pt x="231" y="44"/>
                      </a:lnTo>
                      <a:lnTo>
                        <a:pt x="197" y="29"/>
                      </a:lnTo>
                      <a:lnTo>
                        <a:pt x="161" y="19"/>
                      </a:lnTo>
                      <a:lnTo>
                        <a:pt x="123" y="15"/>
                      </a:lnTo>
                      <a:lnTo>
                        <a:pt x="85" y="18"/>
                      </a:lnTo>
                      <a:lnTo>
                        <a:pt x="48" y="27"/>
                      </a:lnTo>
                      <a:lnTo>
                        <a:pt x="13" y="43"/>
                      </a:lnTo>
                      <a:lnTo>
                        <a:pt x="9" y="44"/>
                      </a:lnTo>
                      <a:lnTo>
                        <a:pt x="6" y="44"/>
                      </a:lnTo>
                      <a:lnTo>
                        <a:pt x="4" y="43"/>
                      </a:lnTo>
                      <a:lnTo>
                        <a:pt x="1" y="40"/>
                      </a:lnTo>
                      <a:lnTo>
                        <a:pt x="0" y="36"/>
                      </a:lnTo>
                      <a:lnTo>
                        <a:pt x="0" y="34"/>
                      </a:lnTo>
                      <a:lnTo>
                        <a:pt x="1" y="31"/>
                      </a:lnTo>
                      <a:lnTo>
                        <a:pt x="4" y="29"/>
                      </a:lnTo>
                      <a:lnTo>
                        <a:pt x="39" y="13"/>
                      </a:lnTo>
                      <a:lnTo>
                        <a:pt x="74" y="4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rgbClr val="F7F81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702" name="Freeform 238"/>
                <p:cNvSpPr>
                  <a:spLocks/>
                </p:cNvSpPr>
                <p:nvPr/>
              </p:nvSpPr>
              <p:spPr bwMode="auto">
                <a:xfrm>
                  <a:off x="6607176" y="5957888"/>
                  <a:ext cx="644525" cy="222250"/>
                </a:xfrm>
                <a:custGeom>
                  <a:avLst/>
                  <a:gdLst>
                    <a:gd name="T0" fmla="*/ 115 w 406"/>
                    <a:gd name="T1" fmla="*/ 4 h 140"/>
                    <a:gd name="T2" fmla="*/ 144 w 406"/>
                    <a:gd name="T3" fmla="*/ 7 h 140"/>
                    <a:gd name="T4" fmla="*/ 175 w 406"/>
                    <a:gd name="T5" fmla="*/ 11 h 140"/>
                    <a:gd name="T6" fmla="*/ 203 w 406"/>
                    <a:gd name="T7" fmla="*/ 16 h 140"/>
                    <a:gd name="T8" fmla="*/ 219 w 406"/>
                    <a:gd name="T9" fmla="*/ 17 h 140"/>
                    <a:gd name="T10" fmla="*/ 245 w 406"/>
                    <a:gd name="T11" fmla="*/ 37 h 140"/>
                    <a:gd name="T12" fmla="*/ 275 w 406"/>
                    <a:gd name="T13" fmla="*/ 36 h 140"/>
                    <a:gd name="T14" fmla="*/ 300 w 406"/>
                    <a:gd name="T15" fmla="*/ 59 h 140"/>
                    <a:gd name="T16" fmla="*/ 330 w 406"/>
                    <a:gd name="T17" fmla="*/ 62 h 140"/>
                    <a:gd name="T18" fmla="*/ 353 w 406"/>
                    <a:gd name="T19" fmla="*/ 88 h 140"/>
                    <a:gd name="T20" fmla="*/ 382 w 406"/>
                    <a:gd name="T21" fmla="*/ 93 h 140"/>
                    <a:gd name="T22" fmla="*/ 401 w 406"/>
                    <a:gd name="T23" fmla="*/ 115 h 140"/>
                    <a:gd name="T24" fmla="*/ 405 w 406"/>
                    <a:gd name="T25" fmla="*/ 134 h 140"/>
                    <a:gd name="T26" fmla="*/ 401 w 406"/>
                    <a:gd name="T27" fmla="*/ 139 h 140"/>
                    <a:gd name="T28" fmla="*/ 395 w 406"/>
                    <a:gd name="T29" fmla="*/ 140 h 140"/>
                    <a:gd name="T30" fmla="*/ 390 w 406"/>
                    <a:gd name="T31" fmla="*/ 136 h 140"/>
                    <a:gd name="T32" fmla="*/ 386 w 406"/>
                    <a:gd name="T33" fmla="*/ 122 h 140"/>
                    <a:gd name="T34" fmla="*/ 373 w 406"/>
                    <a:gd name="T35" fmla="*/ 108 h 140"/>
                    <a:gd name="T36" fmla="*/ 351 w 406"/>
                    <a:gd name="T37" fmla="*/ 106 h 140"/>
                    <a:gd name="T38" fmla="*/ 346 w 406"/>
                    <a:gd name="T39" fmla="*/ 106 h 140"/>
                    <a:gd name="T40" fmla="*/ 340 w 406"/>
                    <a:gd name="T41" fmla="*/ 102 h 140"/>
                    <a:gd name="T42" fmla="*/ 334 w 406"/>
                    <a:gd name="T43" fmla="*/ 85 h 140"/>
                    <a:gd name="T44" fmla="*/ 312 w 406"/>
                    <a:gd name="T45" fmla="*/ 73 h 140"/>
                    <a:gd name="T46" fmla="*/ 297 w 406"/>
                    <a:gd name="T47" fmla="*/ 77 h 140"/>
                    <a:gd name="T48" fmla="*/ 292 w 406"/>
                    <a:gd name="T49" fmla="*/ 77 h 140"/>
                    <a:gd name="T50" fmla="*/ 287 w 406"/>
                    <a:gd name="T51" fmla="*/ 72 h 140"/>
                    <a:gd name="T52" fmla="*/ 280 w 406"/>
                    <a:gd name="T53" fmla="*/ 59 h 140"/>
                    <a:gd name="T54" fmla="*/ 270 w 406"/>
                    <a:gd name="T55" fmla="*/ 51 h 140"/>
                    <a:gd name="T56" fmla="*/ 246 w 406"/>
                    <a:gd name="T57" fmla="*/ 55 h 140"/>
                    <a:gd name="T58" fmla="*/ 241 w 406"/>
                    <a:gd name="T59" fmla="*/ 56 h 140"/>
                    <a:gd name="T60" fmla="*/ 238 w 406"/>
                    <a:gd name="T61" fmla="*/ 56 h 140"/>
                    <a:gd name="T62" fmla="*/ 238 w 406"/>
                    <a:gd name="T63" fmla="*/ 55 h 140"/>
                    <a:gd name="T64" fmla="*/ 234 w 406"/>
                    <a:gd name="T65" fmla="*/ 53 h 140"/>
                    <a:gd name="T66" fmla="*/ 229 w 406"/>
                    <a:gd name="T67" fmla="*/ 45 h 140"/>
                    <a:gd name="T68" fmla="*/ 220 w 406"/>
                    <a:gd name="T69" fmla="*/ 36 h 140"/>
                    <a:gd name="T70" fmla="*/ 215 w 406"/>
                    <a:gd name="T71" fmla="*/ 34 h 140"/>
                    <a:gd name="T72" fmla="*/ 190 w 406"/>
                    <a:gd name="T73" fmla="*/ 39 h 140"/>
                    <a:gd name="T74" fmla="*/ 183 w 406"/>
                    <a:gd name="T75" fmla="*/ 41 h 140"/>
                    <a:gd name="T76" fmla="*/ 178 w 406"/>
                    <a:gd name="T77" fmla="*/ 39 h 140"/>
                    <a:gd name="T78" fmla="*/ 173 w 406"/>
                    <a:gd name="T79" fmla="*/ 32 h 140"/>
                    <a:gd name="T80" fmla="*/ 164 w 406"/>
                    <a:gd name="T81" fmla="*/ 24 h 140"/>
                    <a:gd name="T82" fmla="*/ 145 w 406"/>
                    <a:gd name="T83" fmla="*/ 24 h 140"/>
                    <a:gd name="T84" fmla="*/ 130 w 406"/>
                    <a:gd name="T85" fmla="*/ 33 h 140"/>
                    <a:gd name="T86" fmla="*/ 123 w 406"/>
                    <a:gd name="T87" fmla="*/ 33 h 140"/>
                    <a:gd name="T88" fmla="*/ 119 w 406"/>
                    <a:gd name="T89" fmla="*/ 29 h 140"/>
                    <a:gd name="T90" fmla="*/ 111 w 406"/>
                    <a:gd name="T91" fmla="*/ 21 h 140"/>
                    <a:gd name="T92" fmla="*/ 100 w 406"/>
                    <a:gd name="T93" fmla="*/ 17 h 140"/>
                    <a:gd name="T94" fmla="*/ 75 w 406"/>
                    <a:gd name="T95" fmla="*/ 29 h 140"/>
                    <a:gd name="T96" fmla="*/ 68 w 406"/>
                    <a:gd name="T97" fmla="*/ 32 h 140"/>
                    <a:gd name="T98" fmla="*/ 63 w 406"/>
                    <a:gd name="T99" fmla="*/ 30 h 140"/>
                    <a:gd name="T100" fmla="*/ 56 w 406"/>
                    <a:gd name="T101" fmla="*/ 25 h 140"/>
                    <a:gd name="T102" fmla="*/ 46 w 406"/>
                    <a:gd name="T103" fmla="*/ 20 h 140"/>
                    <a:gd name="T104" fmla="*/ 26 w 406"/>
                    <a:gd name="T105" fmla="*/ 24 h 140"/>
                    <a:gd name="T106" fmla="*/ 12 w 406"/>
                    <a:gd name="T107" fmla="*/ 36 h 140"/>
                    <a:gd name="T108" fmla="*/ 5 w 406"/>
                    <a:gd name="T109" fmla="*/ 37 h 140"/>
                    <a:gd name="T110" fmla="*/ 0 w 406"/>
                    <a:gd name="T111" fmla="*/ 33 h 140"/>
                    <a:gd name="T112" fmla="*/ 0 w 406"/>
                    <a:gd name="T113" fmla="*/ 26 h 140"/>
                    <a:gd name="T114" fmla="*/ 12 w 406"/>
                    <a:gd name="T115" fmla="*/ 12 h 140"/>
                    <a:gd name="T116" fmla="*/ 41 w 406"/>
                    <a:gd name="T117" fmla="*/ 3 h 140"/>
                    <a:gd name="T118" fmla="*/ 68 w 406"/>
                    <a:gd name="T119" fmla="*/ 12 h 140"/>
                    <a:gd name="T120" fmla="*/ 101 w 406"/>
                    <a:gd name="T121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06" h="140">
                      <a:moveTo>
                        <a:pt x="101" y="0"/>
                      </a:moveTo>
                      <a:lnTo>
                        <a:pt x="115" y="4"/>
                      </a:lnTo>
                      <a:lnTo>
                        <a:pt x="128" y="13"/>
                      </a:lnTo>
                      <a:lnTo>
                        <a:pt x="144" y="7"/>
                      </a:lnTo>
                      <a:lnTo>
                        <a:pt x="161" y="5"/>
                      </a:lnTo>
                      <a:lnTo>
                        <a:pt x="175" y="11"/>
                      </a:lnTo>
                      <a:lnTo>
                        <a:pt x="187" y="21"/>
                      </a:lnTo>
                      <a:lnTo>
                        <a:pt x="203" y="16"/>
                      </a:lnTo>
                      <a:lnTo>
                        <a:pt x="219" y="17"/>
                      </a:lnTo>
                      <a:lnTo>
                        <a:pt x="219" y="17"/>
                      </a:lnTo>
                      <a:lnTo>
                        <a:pt x="233" y="25"/>
                      </a:lnTo>
                      <a:lnTo>
                        <a:pt x="245" y="37"/>
                      </a:lnTo>
                      <a:lnTo>
                        <a:pt x="261" y="33"/>
                      </a:lnTo>
                      <a:lnTo>
                        <a:pt x="275" y="36"/>
                      </a:lnTo>
                      <a:lnTo>
                        <a:pt x="289" y="45"/>
                      </a:lnTo>
                      <a:lnTo>
                        <a:pt x="300" y="59"/>
                      </a:lnTo>
                      <a:lnTo>
                        <a:pt x="316" y="58"/>
                      </a:lnTo>
                      <a:lnTo>
                        <a:pt x="330" y="62"/>
                      </a:lnTo>
                      <a:lnTo>
                        <a:pt x="344" y="72"/>
                      </a:lnTo>
                      <a:lnTo>
                        <a:pt x="353" y="88"/>
                      </a:lnTo>
                      <a:lnTo>
                        <a:pt x="368" y="88"/>
                      </a:lnTo>
                      <a:lnTo>
                        <a:pt x="382" y="93"/>
                      </a:lnTo>
                      <a:lnTo>
                        <a:pt x="393" y="102"/>
                      </a:lnTo>
                      <a:lnTo>
                        <a:pt x="401" y="115"/>
                      </a:lnTo>
                      <a:lnTo>
                        <a:pt x="406" y="131"/>
                      </a:lnTo>
                      <a:lnTo>
                        <a:pt x="405" y="134"/>
                      </a:lnTo>
                      <a:lnTo>
                        <a:pt x="403" y="136"/>
                      </a:lnTo>
                      <a:lnTo>
                        <a:pt x="401" y="139"/>
                      </a:lnTo>
                      <a:lnTo>
                        <a:pt x="398" y="140"/>
                      </a:lnTo>
                      <a:lnTo>
                        <a:pt x="395" y="140"/>
                      </a:lnTo>
                      <a:lnTo>
                        <a:pt x="391" y="139"/>
                      </a:lnTo>
                      <a:lnTo>
                        <a:pt x="390" y="136"/>
                      </a:lnTo>
                      <a:lnTo>
                        <a:pt x="389" y="132"/>
                      </a:lnTo>
                      <a:lnTo>
                        <a:pt x="386" y="122"/>
                      </a:lnTo>
                      <a:lnTo>
                        <a:pt x="381" y="114"/>
                      </a:lnTo>
                      <a:lnTo>
                        <a:pt x="373" y="108"/>
                      </a:lnTo>
                      <a:lnTo>
                        <a:pt x="363" y="104"/>
                      </a:lnTo>
                      <a:lnTo>
                        <a:pt x="351" y="106"/>
                      </a:lnTo>
                      <a:lnTo>
                        <a:pt x="348" y="106"/>
                      </a:lnTo>
                      <a:lnTo>
                        <a:pt x="346" y="106"/>
                      </a:lnTo>
                      <a:lnTo>
                        <a:pt x="343" y="105"/>
                      </a:lnTo>
                      <a:lnTo>
                        <a:pt x="340" y="102"/>
                      </a:lnTo>
                      <a:lnTo>
                        <a:pt x="339" y="100"/>
                      </a:lnTo>
                      <a:lnTo>
                        <a:pt x="334" y="85"/>
                      </a:lnTo>
                      <a:lnTo>
                        <a:pt x="322" y="76"/>
                      </a:lnTo>
                      <a:lnTo>
                        <a:pt x="312" y="73"/>
                      </a:lnTo>
                      <a:lnTo>
                        <a:pt x="300" y="77"/>
                      </a:lnTo>
                      <a:lnTo>
                        <a:pt x="297" y="77"/>
                      </a:lnTo>
                      <a:lnTo>
                        <a:pt x="295" y="77"/>
                      </a:lnTo>
                      <a:lnTo>
                        <a:pt x="292" y="77"/>
                      </a:lnTo>
                      <a:lnTo>
                        <a:pt x="289" y="75"/>
                      </a:lnTo>
                      <a:lnTo>
                        <a:pt x="287" y="72"/>
                      </a:lnTo>
                      <a:lnTo>
                        <a:pt x="284" y="64"/>
                      </a:lnTo>
                      <a:lnTo>
                        <a:pt x="280" y="59"/>
                      </a:lnTo>
                      <a:lnTo>
                        <a:pt x="275" y="55"/>
                      </a:lnTo>
                      <a:lnTo>
                        <a:pt x="270" y="51"/>
                      </a:lnTo>
                      <a:lnTo>
                        <a:pt x="258" y="50"/>
                      </a:lnTo>
                      <a:lnTo>
                        <a:pt x="246" y="55"/>
                      </a:lnTo>
                      <a:lnTo>
                        <a:pt x="244" y="56"/>
                      </a:lnTo>
                      <a:lnTo>
                        <a:pt x="241" y="56"/>
                      </a:lnTo>
                      <a:lnTo>
                        <a:pt x="238" y="56"/>
                      </a:lnTo>
                      <a:lnTo>
                        <a:pt x="238" y="56"/>
                      </a:lnTo>
                      <a:lnTo>
                        <a:pt x="238" y="55"/>
                      </a:lnTo>
                      <a:lnTo>
                        <a:pt x="238" y="55"/>
                      </a:lnTo>
                      <a:lnTo>
                        <a:pt x="236" y="55"/>
                      </a:lnTo>
                      <a:lnTo>
                        <a:pt x="234" y="53"/>
                      </a:lnTo>
                      <a:lnTo>
                        <a:pt x="233" y="51"/>
                      </a:lnTo>
                      <a:lnTo>
                        <a:pt x="229" y="45"/>
                      </a:lnTo>
                      <a:lnTo>
                        <a:pt x="225" y="39"/>
                      </a:lnTo>
                      <a:lnTo>
                        <a:pt x="220" y="36"/>
                      </a:lnTo>
                      <a:lnTo>
                        <a:pt x="215" y="34"/>
                      </a:lnTo>
                      <a:lnTo>
                        <a:pt x="215" y="34"/>
                      </a:lnTo>
                      <a:lnTo>
                        <a:pt x="202" y="34"/>
                      </a:lnTo>
                      <a:lnTo>
                        <a:pt x="190" y="39"/>
                      </a:lnTo>
                      <a:lnTo>
                        <a:pt x="187" y="41"/>
                      </a:lnTo>
                      <a:lnTo>
                        <a:pt x="183" y="41"/>
                      </a:lnTo>
                      <a:lnTo>
                        <a:pt x="181" y="41"/>
                      </a:lnTo>
                      <a:lnTo>
                        <a:pt x="178" y="39"/>
                      </a:lnTo>
                      <a:lnTo>
                        <a:pt x="177" y="37"/>
                      </a:lnTo>
                      <a:lnTo>
                        <a:pt x="173" y="32"/>
                      </a:lnTo>
                      <a:lnTo>
                        <a:pt x="169" y="26"/>
                      </a:lnTo>
                      <a:lnTo>
                        <a:pt x="164" y="24"/>
                      </a:lnTo>
                      <a:lnTo>
                        <a:pt x="158" y="22"/>
                      </a:lnTo>
                      <a:lnTo>
                        <a:pt x="145" y="24"/>
                      </a:lnTo>
                      <a:lnTo>
                        <a:pt x="134" y="30"/>
                      </a:lnTo>
                      <a:lnTo>
                        <a:pt x="130" y="33"/>
                      </a:lnTo>
                      <a:lnTo>
                        <a:pt x="126" y="33"/>
                      </a:lnTo>
                      <a:lnTo>
                        <a:pt x="123" y="33"/>
                      </a:lnTo>
                      <a:lnTo>
                        <a:pt x="120" y="32"/>
                      </a:lnTo>
                      <a:lnTo>
                        <a:pt x="119" y="29"/>
                      </a:lnTo>
                      <a:lnTo>
                        <a:pt x="115" y="25"/>
                      </a:lnTo>
                      <a:lnTo>
                        <a:pt x="111" y="21"/>
                      </a:lnTo>
                      <a:lnTo>
                        <a:pt x="106" y="18"/>
                      </a:lnTo>
                      <a:lnTo>
                        <a:pt x="100" y="17"/>
                      </a:lnTo>
                      <a:lnTo>
                        <a:pt x="86" y="20"/>
                      </a:lnTo>
                      <a:lnTo>
                        <a:pt x="75" y="29"/>
                      </a:lnTo>
                      <a:lnTo>
                        <a:pt x="71" y="32"/>
                      </a:lnTo>
                      <a:lnTo>
                        <a:pt x="68" y="32"/>
                      </a:lnTo>
                      <a:lnTo>
                        <a:pt x="65" y="32"/>
                      </a:lnTo>
                      <a:lnTo>
                        <a:pt x="63" y="30"/>
                      </a:lnTo>
                      <a:lnTo>
                        <a:pt x="60" y="29"/>
                      </a:lnTo>
                      <a:lnTo>
                        <a:pt x="56" y="25"/>
                      </a:lnTo>
                      <a:lnTo>
                        <a:pt x="51" y="21"/>
                      </a:lnTo>
                      <a:lnTo>
                        <a:pt x="46" y="20"/>
                      </a:lnTo>
                      <a:lnTo>
                        <a:pt x="41" y="20"/>
                      </a:lnTo>
                      <a:lnTo>
                        <a:pt x="26" y="24"/>
                      </a:lnTo>
                      <a:lnTo>
                        <a:pt x="14" y="34"/>
                      </a:lnTo>
                      <a:lnTo>
                        <a:pt x="12" y="36"/>
                      </a:lnTo>
                      <a:lnTo>
                        <a:pt x="9" y="37"/>
                      </a:lnTo>
                      <a:lnTo>
                        <a:pt x="5" y="37"/>
                      </a:lnTo>
                      <a:lnTo>
                        <a:pt x="3" y="36"/>
                      </a:lnTo>
                      <a:lnTo>
                        <a:pt x="0" y="33"/>
                      </a:lnTo>
                      <a:lnTo>
                        <a:pt x="0" y="30"/>
                      </a:lnTo>
                      <a:lnTo>
                        <a:pt x="0" y="26"/>
                      </a:lnTo>
                      <a:lnTo>
                        <a:pt x="1" y="24"/>
                      </a:lnTo>
                      <a:lnTo>
                        <a:pt x="12" y="12"/>
                      </a:lnTo>
                      <a:lnTo>
                        <a:pt x="26" y="5"/>
                      </a:lnTo>
                      <a:lnTo>
                        <a:pt x="41" y="3"/>
                      </a:lnTo>
                      <a:lnTo>
                        <a:pt x="55" y="4"/>
                      </a:lnTo>
                      <a:lnTo>
                        <a:pt x="68" y="12"/>
                      </a:lnTo>
                      <a:lnTo>
                        <a:pt x="84" y="3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</p:grpSp>
      <p:grpSp>
        <p:nvGrpSpPr>
          <p:cNvPr id="1089" name="Groep 1088"/>
          <p:cNvGrpSpPr/>
          <p:nvPr/>
        </p:nvGrpSpPr>
        <p:grpSpPr>
          <a:xfrm>
            <a:off x="9084738" y="4561834"/>
            <a:ext cx="2584418" cy="2644252"/>
            <a:chOff x="2961986" y="512064"/>
            <a:chExt cx="3694846" cy="3780388"/>
          </a:xfrm>
        </p:grpSpPr>
        <p:sp>
          <p:nvSpPr>
            <p:cNvPr id="1090" name="Ovaal 1089"/>
            <p:cNvSpPr/>
            <p:nvPr/>
          </p:nvSpPr>
          <p:spPr>
            <a:xfrm>
              <a:off x="2962656" y="598276"/>
              <a:ext cx="3694176" cy="3694176"/>
            </a:xfrm>
            <a:prstGeom prst="ellipse">
              <a:avLst/>
            </a:prstGeom>
            <a:solidFill>
              <a:srgbClr val="8F11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1" name="Ovaal 1090"/>
            <p:cNvSpPr/>
            <p:nvPr/>
          </p:nvSpPr>
          <p:spPr>
            <a:xfrm>
              <a:off x="2962656" y="512064"/>
              <a:ext cx="3694176" cy="36941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2" name="Koorde 1091"/>
            <p:cNvSpPr/>
            <p:nvPr/>
          </p:nvSpPr>
          <p:spPr>
            <a:xfrm>
              <a:off x="2961986" y="512064"/>
              <a:ext cx="3694176" cy="3694176"/>
            </a:xfrm>
            <a:prstGeom prst="chord">
              <a:avLst>
                <a:gd name="adj1" fmla="val 5399586"/>
                <a:gd name="adj2" fmla="val 1620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3" name="Ovaal 1092"/>
            <p:cNvSpPr/>
            <p:nvPr/>
          </p:nvSpPr>
          <p:spPr>
            <a:xfrm>
              <a:off x="3457582" y="1006990"/>
              <a:ext cx="2704321" cy="27043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4" name="Koorde 1093"/>
            <p:cNvSpPr/>
            <p:nvPr/>
          </p:nvSpPr>
          <p:spPr>
            <a:xfrm>
              <a:off x="3472311" y="1020510"/>
              <a:ext cx="2651035" cy="2677544"/>
            </a:xfrm>
            <a:prstGeom prst="chord">
              <a:avLst>
                <a:gd name="adj1" fmla="val 5342802"/>
                <a:gd name="adj2" fmla="val 16227055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095" name="Groep 1094"/>
          <p:cNvGrpSpPr/>
          <p:nvPr/>
        </p:nvGrpSpPr>
        <p:grpSpPr>
          <a:xfrm>
            <a:off x="9261112" y="4637183"/>
            <a:ext cx="2283479" cy="2273142"/>
            <a:chOff x="8501689" y="3385274"/>
            <a:chExt cx="2511827" cy="2500456"/>
          </a:xfrm>
        </p:grpSpPr>
        <p:grpSp>
          <p:nvGrpSpPr>
            <p:cNvPr id="1096" name="Groep 1095"/>
            <p:cNvGrpSpPr/>
            <p:nvPr/>
          </p:nvGrpSpPr>
          <p:grpSpPr>
            <a:xfrm>
              <a:off x="9774057" y="3877445"/>
              <a:ext cx="1239459" cy="1237622"/>
              <a:chOff x="5560218" y="2870201"/>
              <a:chExt cx="1071563" cy="1069975"/>
            </a:xfrm>
          </p:grpSpPr>
          <p:sp>
            <p:nvSpPr>
              <p:cNvPr id="1503" name="Freeform 110"/>
              <p:cNvSpPr>
                <a:spLocks noEditPoints="1"/>
              </p:cNvSpPr>
              <p:nvPr/>
            </p:nvSpPr>
            <p:spPr bwMode="auto">
              <a:xfrm>
                <a:off x="5560218" y="2870201"/>
                <a:ext cx="1071563" cy="1069975"/>
              </a:xfrm>
              <a:prstGeom prst="donut">
                <a:avLst>
                  <a:gd name="adj" fmla="val 33703"/>
                </a:avLst>
              </a:prstGeom>
              <a:solidFill>
                <a:srgbClr val="F17B3A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1504" name="Freeform 111"/>
              <p:cNvSpPr>
                <a:spLocks noEditPoints="1"/>
              </p:cNvSpPr>
              <p:nvPr/>
            </p:nvSpPr>
            <p:spPr bwMode="auto">
              <a:xfrm>
                <a:off x="5618955" y="2930525"/>
                <a:ext cx="950913" cy="939269"/>
              </a:xfrm>
              <a:prstGeom prst="donut">
                <a:avLst/>
              </a:pr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05" name="Freeform 112"/>
              <p:cNvSpPr>
                <a:spLocks/>
              </p:cNvSpPr>
              <p:nvPr/>
            </p:nvSpPr>
            <p:spPr bwMode="auto">
              <a:xfrm>
                <a:off x="5766593" y="3176587"/>
                <a:ext cx="63500" cy="65088"/>
              </a:xfrm>
              <a:prstGeom prst="ellipse">
                <a:avLst/>
              </a:prstGeom>
              <a:solidFill>
                <a:srgbClr val="C33D4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06" name="Freeform 113"/>
              <p:cNvSpPr>
                <a:spLocks/>
              </p:cNvSpPr>
              <p:nvPr/>
            </p:nvSpPr>
            <p:spPr bwMode="auto">
              <a:xfrm>
                <a:off x="5885655" y="3024187"/>
                <a:ext cx="63500" cy="65088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07" name="Freeform 114"/>
              <p:cNvSpPr>
                <a:spLocks/>
              </p:cNvSpPr>
              <p:nvPr/>
            </p:nvSpPr>
            <p:spPr bwMode="auto">
              <a:xfrm>
                <a:off x="5815805" y="3494087"/>
                <a:ext cx="60325" cy="635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08" name="Freeform 115"/>
              <p:cNvSpPr>
                <a:spLocks/>
              </p:cNvSpPr>
              <p:nvPr/>
            </p:nvSpPr>
            <p:spPr bwMode="auto">
              <a:xfrm>
                <a:off x="5674518" y="3305175"/>
                <a:ext cx="60325" cy="63500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09" name="Freeform 116"/>
              <p:cNvSpPr>
                <a:spLocks/>
              </p:cNvSpPr>
              <p:nvPr/>
            </p:nvSpPr>
            <p:spPr bwMode="auto">
              <a:xfrm>
                <a:off x="6323805" y="3640137"/>
                <a:ext cx="63500" cy="635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0" name="Freeform 117"/>
              <p:cNvSpPr>
                <a:spLocks/>
              </p:cNvSpPr>
              <p:nvPr/>
            </p:nvSpPr>
            <p:spPr bwMode="auto">
              <a:xfrm>
                <a:off x="5887243" y="3703637"/>
                <a:ext cx="65088" cy="65088"/>
              </a:xfrm>
              <a:prstGeom prst="ellipse">
                <a:avLst/>
              </a:prstGeom>
              <a:solidFill>
                <a:srgbClr val="C33D4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1" name="Freeform 118"/>
              <p:cNvSpPr>
                <a:spLocks/>
              </p:cNvSpPr>
              <p:nvPr/>
            </p:nvSpPr>
            <p:spPr bwMode="auto">
              <a:xfrm>
                <a:off x="6068218" y="3067050"/>
                <a:ext cx="63500" cy="635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2" name="Freeform 119"/>
              <p:cNvSpPr>
                <a:spLocks/>
              </p:cNvSpPr>
              <p:nvPr/>
            </p:nvSpPr>
            <p:spPr bwMode="auto">
              <a:xfrm>
                <a:off x="6342855" y="3033712"/>
                <a:ext cx="63500" cy="63500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3" name="Freeform 120"/>
              <p:cNvSpPr>
                <a:spLocks/>
              </p:cNvSpPr>
              <p:nvPr/>
            </p:nvSpPr>
            <p:spPr bwMode="auto">
              <a:xfrm>
                <a:off x="6365080" y="3213100"/>
                <a:ext cx="63500" cy="635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4" name="Freeform 121"/>
              <p:cNvSpPr>
                <a:spLocks/>
              </p:cNvSpPr>
              <p:nvPr/>
            </p:nvSpPr>
            <p:spPr bwMode="auto">
              <a:xfrm>
                <a:off x="6511130" y="3363912"/>
                <a:ext cx="65088" cy="63500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5" name="Freeform 123"/>
              <p:cNvSpPr>
                <a:spLocks/>
              </p:cNvSpPr>
              <p:nvPr/>
            </p:nvSpPr>
            <p:spPr bwMode="auto">
              <a:xfrm>
                <a:off x="6115843" y="3743325"/>
                <a:ext cx="63500" cy="63500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6" name="Freeform 124"/>
              <p:cNvSpPr>
                <a:spLocks/>
              </p:cNvSpPr>
              <p:nvPr/>
            </p:nvSpPr>
            <p:spPr bwMode="auto">
              <a:xfrm>
                <a:off x="5674518" y="3632200"/>
                <a:ext cx="63500" cy="63500"/>
              </a:xfrm>
              <a:prstGeom prst="ellipse">
                <a:avLst/>
              </a:prstGeom>
              <a:solidFill>
                <a:srgbClr val="FFE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517" name="Freeform 125"/>
              <p:cNvSpPr>
                <a:spLocks/>
              </p:cNvSpPr>
              <p:nvPr/>
            </p:nvSpPr>
            <p:spPr bwMode="auto">
              <a:xfrm>
                <a:off x="6309518" y="3502025"/>
                <a:ext cx="60325" cy="63500"/>
              </a:xfrm>
              <a:prstGeom prst="ellipse">
                <a:avLst/>
              </a:prstGeom>
              <a:solidFill>
                <a:srgbClr val="C33D4D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grpSp>
          <p:nvGrpSpPr>
            <p:cNvPr id="1097" name="Groep 1096"/>
            <p:cNvGrpSpPr/>
            <p:nvPr/>
          </p:nvGrpSpPr>
          <p:grpSpPr>
            <a:xfrm>
              <a:off x="8501689" y="3385274"/>
              <a:ext cx="2260799" cy="2500456"/>
              <a:chOff x="8501689" y="3385274"/>
              <a:chExt cx="2260799" cy="2500456"/>
            </a:xfrm>
          </p:grpSpPr>
          <p:grpSp>
            <p:nvGrpSpPr>
              <p:cNvPr id="1098" name="Groep 1097"/>
              <p:cNvGrpSpPr/>
              <p:nvPr/>
            </p:nvGrpSpPr>
            <p:grpSpPr>
              <a:xfrm>
                <a:off x="8501689" y="4483128"/>
                <a:ext cx="1239459" cy="1321153"/>
                <a:chOff x="256582" y="3796735"/>
                <a:chExt cx="1126781" cy="1201048"/>
              </a:xfrm>
            </p:grpSpPr>
            <p:grpSp>
              <p:nvGrpSpPr>
                <p:cNvPr id="1485" name="Groep 1484"/>
                <p:cNvGrpSpPr/>
                <p:nvPr/>
              </p:nvGrpSpPr>
              <p:grpSpPr>
                <a:xfrm>
                  <a:off x="256582" y="3796735"/>
                  <a:ext cx="1126781" cy="1125111"/>
                  <a:chOff x="5560218" y="2870201"/>
                  <a:chExt cx="1071563" cy="1069975"/>
                </a:xfrm>
              </p:grpSpPr>
              <p:sp>
                <p:nvSpPr>
                  <p:cNvPr id="1488" name="Freeform 110"/>
                  <p:cNvSpPr>
                    <a:spLocks noEditPoints="1"/>
                  </p:cNvSpPr>
                  <p:nvPr/>
                </p:nvSpPr>
                <p:spPr bwMode="auto">
                  <a:xfrm>
                    <a:off x="5560218" y="2870201"/>
                    <a:ext cx="1071563" cy="1069975"/>
                  </a:xfrm>
                  <a:prstGeom prst="donut">
                    <a:avLst>
                      <a:gd name="adj" fmla="val 33703"/>
                    </a:avLst>
                  </a:prstGeom>
                  <a:solidFill>
                    <a:srgbClr val="A9391A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1489" name="Freeform 111"/>
                  <p:cNvSpPr>
                    <a:spLocks noEditPoints="1"/>
                  </p:cNvSpPr>
                  <p:nvPr/>
                </p:nvSpPr>
                <p:spPr bwMode="auto">
                  <a:xfrm>
                    <a:off x="5618955" y="2930525"/>
                    <a:ext cx="950913" cy="961790"/>
                  </a:xfrm>
                  <a:prstGeom prst="donut">
                    <a:avLst/>
                  </a:prstGeom>
                  <a:solidFill>
                    <a:srgbClr val="F5495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0" name="Freeform 112"/>
                  <p:cNvSpPr>
                    <a:spLocks/>
                  </p:cNvSpPr>
                  <p:nvPr/>
                </p:nvSpPr>
                <p:spPr bwMode="auto">
                  <a:xfrm>
                    <a:off x="5807487" y="3174460"/>
                    <a:ext cx="102266" cy="104826"/>
                  </a:xfrm>
                  <a:prstGeom prst="star5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1" name="Freeform 113"/>
                  <p:cNvSpPr>
                    <a:spLocks/>
                  </p:cNvSpPr>
                  <p:nvPr/>
                </p:nvSpPr>
                <p:spPr bwMode="auto">
                  <a:xfrm>
                    <a:off x="5870920" y="3009083"/>
                    <a:ext cx="92969" cy="95296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2" name="Freeform 114"/>
                  <p:cNvSpPr>
                    <a:spLocks/>
                  </p:cNvSpPr>
                  <p:nvPr/>
                </p:nvSpPr>
                <p:spPr bwMode="auto">
                  <a:xfrm>
                    <a:off x="5797390" y="3474704"/>
                    <a:ext cx="97155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3" name="Freeform 115"/>
                  <p:cNvSpPr>
                    <a:spLocks/>
                  </p:cNvSpPr>
                  <p:nvPr/>
                </p:nvSpPr>
                <p:spPr bwMode="auto">
                  <a:xfrm rot="900000">
                    <a:off x="5660519" y="3290440"/>
                    <a:ext cx="88323" cy="92969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4" name="Freeform 116"/>
                  <p:cNvSpPr>
                    <a:spLocks/>
                  </p:cNvSpPr>
                  <p:nvPr/>
                </p:nvSpPr>
                <p:spPr bwMode="auto">
                  <a:xfrm>
                    <a:off x="6335076" y="3635871"/>
                    <a:ext cx="102266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5" name="Freeform 117"/>
                  <p:cNvSpPr>
                    <a:spLocks/>
                  </p:cNvSpPr>
                  <p:nvPr/>
                </p:nvSpPr>
                <p:spPr bwMode="auto">
                  <a:xfrm rot="900000">
                    <a:off x="5872140" y="3688533"/>
                    <a:ext cx="95296" cy="95296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6" name="Freeform 118"/>
                  <p:cNvSpPr>
                    <a:spLocks/>
                  </p:cNvSpPr>
                  <p:nvPr/>
                </p:nvSpPr>
                <p:spPr bwMode="auto">
                  <a:xfrm>
                    <a:off x="6048834" y="3047667"/>
                    <a:ext cx="102266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7" name="Freeform 119"/>
                  <p:cNvSpPr>
                    <a:spLocks/>
                  </p:cNvSpPr>
                  <p:nvPr/>
                </p:nvSpPr>
                <p:spPr bwMode="auto">
                  <a:xfrm rot="20700000">
                    <a:off x="6328121" y="3018978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8" name="Freeform 120"/>
                  <p:cNvSpPr>
                    <a:spLocks/>
                  </p:cNvSpPr>
                  <p:nvPr/>
                </p:nvSpPr>
                <p:spPr bwMode="auto">
                  <a:xfrm rot="900000">
                    <a:off x="6350345" y="3198366"/>
                    <a:ext cx="92969" cy="92969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499" name="Freeform 121"/>
                  <p:cNvSpPr>
                    <a:spLocks/>
                  </p:cNvSpPr>
                  <p:nvPr/>
                </p:nvSpPr>
                <p:spPr bwMode="auto">
                  <a:xfrm>
                    <a:off x="6496026" y="3349176"/>
                    <a:ext cx="95296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500" name="Freeform 123"/>
                  <p:cNvSpPr>
                    <a:spLocks/>
                  </p:cNvSpPr>
                  <p:nvPr/>
                </p:nvSpPr>
                <p:spPr bwMode="auto">
                  <a:xfrm>
                    <a:off x="6125226" y="3712774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501" name="Freeform 124"/>
                  <p:cNvSpPr>
                    <a:spLocks/>
                  </p:cNvSpPr>
                  <p:nvPr/>
                </p:nvSpPr>
                <p:spPr bwMode="auto">
                  <a:xfrm rot="20700000">
                    <a:off x="5659783" y="3617465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502" name="Freeform 125"/>
                  <p:cNvSpPr>
                    <a:spLocks/>
                  </p:cNvSpPr>
                  <p:nvPr/>
                </p:nvSpPr>
                <p:spPr bwMode="auto">
                  <a:xfrm rot="180000">
                    <a:off x="6291104" y="3482643"/>
                    <a:ext cx="97155" cy="102266"/>
                  </a:xfrm>
                  <a:prstGeom prst="star5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</p:grpSp>
            <p:sp>
              <p:nvSpPr>
                <p:cNvPr id="1486" name="Freeform 122"/>
                <p:cNvSpPr>
                  <a:spLocks/>
                </p:cNvSpPr>
                <p:nvPr/>
              </p:nvSpPr>
              <p:spPr bwMode="auto">
                <a:xfrm>
                  <a:off x="760084" y="4774096"/>
                  <a:ext cx="113513" cy="223687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495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487" name="Freeform 122"/>
                <p:cNvSpPr>
                  <a:spLocks/>
                </p:cNvSpPr>
                <p:nvPr/>
              </p:nvSpPr>
              <p:spPr bwMode="auto">
                <a:xfrm>
                  <a:off x="895314" y="4780340"/>
                  <a:ext cx="87066" cy="171570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495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1099" name="Groep 1098"/>
              <p:cNvGrpSpPr/>
              <p:nvPr/>
            </p:nvGrpSpPr>
            <p:grpSpPr>
              <a:xfrm>
                <a:off x="9523029" y="4593022"/>
                <a:ext cx="1239459" cy="1292708"/>
                <a:chOff x="5560218" y="2870201"/>
                <a:chExt cx="1071563" cy="1117599"/>
              </a:xfrm>
            </p:grpSpPr>
            <p:sp>
              <p:nvSpPr>
                <p:cNvPr id="1469" name="Freeform 110"/>
                <p:cNvSpPr>
                  <a:spLocks noEditPoints="1"/>
                </p:cNvSpPr>
                <p:nvPr/>
              </p:nvSpPr>
              <p:spPr bwMode="auto">
                <a:xfrm>
                  <a:off x="5560218" y="2870201"/>
                  <a:ext cx="1071563" cy="1069975"/>
                </a:xfrm>
                <a:prstGeom prst="donut">
                  <a:avLst>
                    <a:gd name="adj" fmla="val 33703"/>
                  </a:avLst>
                </a:prstGeom>
                <a:solidFill>
                  <a:srgbClr val="B15B3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470" name="Freeform 111"/>
                <p:cNvSpPr>
                  <a:spLocks noEditPoints="1"/>
                </p:cNvSpPr>
                <p:nvPr/>
              </p:nvSpPr>
              <p:spPr bwMode="auto">
                <a:xfrm>
                  <a:off x="5618955" y="2930525"/>
                  <a:ext cx="950913" cy="1057275"/>
                </a:xfrm>
                <a:custGeom>
                  <a:avLst/>
                  <a:gdLst>
                    <a:gd name="T0" fmla="*/ 260 w 599"/>
                    <a:gd name="T1" fmla="*/ 129 h 666"/>
                    <a:gd name="T2" fmla="*/ 190 w 599"/>
                    <a:gd name="T3" fmla="*/ 164 h 666"/>
                    <a:gd name="T4" fmla="*/ 143 w 599"/>
                    <a:gd name="T5" fmla="*/ 224 h 666"/>
                    <a:gd name="T6" fmla="*/ 126 w 599"/>
                    <a:gd name="T7" fmla="*/ 299 h 666"/>
                    <a:gd name="T8" fmla="*/ 143 w 599"/>
                    <a:gd name="T9" fmla="*/ 376 h 666"/>
                    <a:gd name="T10" fmla="*/ 190 w 599"/>
                    <a:gd name="T11" fmla="*/ 435 h 666"/>
                    <a:gd name="T12" fmla="*/ 260 w 599"/>
                    <a:gd name="T13" fmla="*/ 468 h 666"/>
                    <a:gd name="T14" fmla="*/ 341 w 599"/>
                    <a:gd name="T15" fmla="*/ 468 h 666"/>
                    <a:gd name="T16" fmla="*/ 409 w 599"/>
                    <a:gd name="T17" fmla="*/ 435 h 666"/>
                    <a:gd name="T18" fmla="*/ 456 w 599"/>
                    <a:gd name="T19" fmla="*/ 376 h 666"/>
                    <a:gd name="T20" fmla="*/ 473 w 599"/>
                    <a:gd name="T21" fmla="*/ 299 h 666"/>
                    <a:gd name="T22" fmla="*/ 456 w 599"/>
                    <a:gd name="T23" fmla="*/ 224 h 666"/>
                    <a:gd name="T24" fmla="*/ 409 w 599"/>
                    <a:gd name="T25" fmla="*/ 164 h 666"/>
                    <a:gd name="T26" fmla="*/ 341 w 599"/>
                    <a:gd name="T27" fmla="*/ 129 h 666"/>
                    <a:gd name="T28" fmla="*/ 300 w 599"/>
                    <a:gd name="T29" fmla="*/ 0 h 666"/>
                    <a:gd name="T30" fmla="*/ 404 w 599"/>
                    <a:gd name="T31" fmla="*/ 19 h 666"/>
                    <a:gd name="T32" fmla="*/ 493 w 599"/>
                    <a:gd name="T33" fmla="*/ 70 h 666"/>
                    <a:gd name="T34" fmla="*/ 559 w 599"/>
                    <a:gd name="T35" fmla="*/ 148 h 666"/>
                    <a:gd name="T36" fmla="*/ 594 w 599"/>
                    <a:gd name="T37" fmla="*/ 245 h 666"/>
                    <a:gd name="T38" fmla="*/ 594 w 599"/>
                    <a:gd name="T39" fmla="*/ 353 h 666"/>
                    <a:gd name="T40" fmla="*/ 557 w 599"/>
                    <a:gd name="T41" fmla="*/ 452 h 666"/>
                    <a:gd name="T42" fmla="*/ 491 w 599"/>
                    <a:gd name="T43" fmla="*/ 531 h 666"/>
                    <a:gd name="T44" fmla="*/ 486 w 599"/>
                    <a:gd name="T45" fmla="*/ 648 h 666"/>
                    <a:gd name="T46" fmla="*/ 456 w 599"/>
                    <a:gd name="T47" fmla="*/ 666 h 666"/>
                    <a:gd name="T48" fmla="*/ 438 w 599"/>
                    <a:gd name="T49" fmla="*/ 660 h 666"/>
                    <a:gd name="T50" fmla="*/ 421 w 599"/>
                    <a:gd name="T51" fmla="*/ 631 h 666"/>
                    <a:gd name="T52" fmla="*/ 417 w 599"/>
                    <a:gd name="T53" fmla="*/ 590 h 666"/>
                    <a:gd name="T54" fmla="*/ 388 w 599"/>
                    <a:gd name="T55" fmla="*/ 573 h 666"/>
                    <a:gd name="T56" fmla="*/ 370 w 599"/>
                    <a:gd name="T57" fmla="*/ 578 h 666"/>
                    <a:gd name="T58" fmla="*/ 353 w 599"/>
                    <a:gd name="T59" fmla="*/ 608 h 666"/>
                    <a:gd name="T60" fmla="*/ 300 w 599"/>
                    <a:gd name="T61" fmla="*/ 599 h 666"/>
                    <a:gd name="T62" fmla="*/ 196 w 599"/>
                    <a:gd name="T63" fmla="*/ 580 h 666"/>
                    <a:gd name="T64" fmla="*/ 107 w 599"/>
                    <a:gd name="T65" fmla="*/ 528 h 666"/>
                    <a:gd name="T66" fmla="*/ 42 w 599"/>
                    <a:gd name="T67" fmla="*/ 451 h 666"/>
                    <a:gd name="T68" fmla="*/ 5 w 599"/>
                    <a:gd name="T69" fmla="*/ 353 h 666"/>
                    <a:gd name="T70" fmla="*/ 5 w 599"/>
                    <a:gd name="T71" fmla="*/ 245 h 666"/>
                    <a:gd name="T72" fmla="*/ 42 w 599"/>
                    <a:gd name="T73" fmla="*/ 148 h 666"/>
                    <a:gd name="T74" fmla="*/ 107 w 599"/>
                    <a:gd name="T75" fmla="*/ 70 h 666"/>
                    <a:gd name="T76" fmla="*/ 196 w 599"/>
                    <a:gd name="T77" fmla="*/ 19 h 666"/>
                    <a:gd name="T78" fmla="*/ 300 w 599"/>
                    <a:gd name="T79" fmla="*/ 0 h 6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99" h="666">
                      <a:moveTo>
                        <a:pt x="300" y="126"/>
                      </a:moveTo>
                      <a:lnTo>
                        <a:pt x="260" y="129"/>
                      </a:lnTo>
                      <a:lnTo>
                        <a:pt x="224" y="143"/>
                      </a:lnTo>
                      <a:lnTo>
                        <a:pt x="190" y="164"/>
                      </a:lnTo>
                      <a:lnTo>
                        <a:pt x="164" y="190"/>
                      </a:lnTo>
                      <a:lnTo>
                        <a:pt x="143" y="224"/>
                      </a:lnTo>
                      <a:lnTo>
                        <a:pt x="131" y="259"/>
                      </a:lnTo>
                      <a:lnTo>
                        <a:pt x="126" y="299"/>
                      </a:lnTo>
                      <a:lnTo>
                        <a:pt x="131" y="339"/>
                      </a:lnTo>
                      <a:lnTo>
                        <a:pt x="143" y="376"/>
                      </a:lnTo>
                      <a:lnTo>
                        <a:pt x="164" y="409"/>
                      </a:lnTo>
                      <a:lnTo>
                        <a:pt x="190" y="435"/>
                      </a:lnTo>
                      <a:lnTo>
                        <a:pt x="224" y="456"/>
                      </a:lnTo>
                      <a:lnTo>
                        <a:pt x="260" y="468"/>
                      </a:lnTo>
                      <a:lnTo>
                        <a:pt x="300" y="473"/>
                      </a:lnTo>
                      <a:lnTo>
                        <a:pt x="341" y="468"/>
                      </a:lnTo>
                      <a:lnTo>
                        <a:pt x="376" y="456"/>
                      </a:lnTo>
                      <a:lnTo>
                        <a:pt x="409" y="435"/>
                      </a:lnTo>
                      <a:lnTo>
                        <a:pt x="435" y="409"/>
                      </a:lnTo>
                      <a:lnTo>
                        <a:pt x="456" y="376"/>
                      </a:lnTo>
                      <a:lnTo>
                        <a:pt x="470" y="339"/>
                      </a:lnTo>
                      <a:lnTo>
                        <a:pt x="473" y="299"/>
                      </a:lnTo>
                      <a:lnTo>
                        <a:pt x="470" y="259"/>
                      </a:lnTo>
                      <a:lnTo>
                        <a:pt x="456" y="224"/>
                      </a:lnTo>
                      <a:lnTo>
                        <a:pt x="435" y="190"/>
                      </a:lnTo>
                      <a:lnTo>
                        <a:pt x="409" y="164"/>
                      </a:lnTo>
                      <a:lnTo>
                        <a:pt x="376" y="143"/>
                      </a:lnTo>
                      <a:lnTo>
                        <a:pt x="341" y="129"/>
                      </a:lnTo>
                      <a:lnTo>
                        <a:pt x="300" y="126"/>
                      </a:lnTo>
                      <a:close/>
                      <a:moveTo>
                        <a:pt x="300" y="0"/>
                      </a:moveTo>
                      <a:lnTo>
                        <a:pt x="353" y="5"/>
                      </a:lnTo>
                      <a:lnTo>
                        <a:pt x="404" y="19"/>
                      </a:lnTo>
                      <a:lnTo>
                        <a:pt x="451" y="40"/>
                      </a:lnTo>
                      <a:lnTo>
                        <a:pt x="493" y="70"/>
                      </a:lnTo>
                      <a:lnTo>
                        <a:pt x="529" y="107"/>
                      </a:lnTo>
                      <a:lnTo>
                        <a:pt x="559" y="148"/>
                      </a:lnTo>
                      <a:lnTo>
                        <a:pt x="580" y="196"/>
                      </a:lnTo>
                      <a:lnTo>
                        <a:pt x="594" y="245"/>
                      </a:lnTo>
                      <a:lnTo>
                        <a:pt x="599" y="299"/>
                      </a:lnTo>
                      <a:lnTo>
                        <a:pt x="594" y="353"/>
                      </a:lnTo>
                      <a:lnTo>
                        <a:pt x="580" y="405"/>
                      </a:lnTo>
                      <a:lnTo>
                        <a:pt x="557" y="452"/>
                      </a:lnTo>
                      <a:lnTo>
                        <a:pt x="528" y="494"/>
                      </a:lnTo>
                      <a:lnTo>
                        <a:pt x="491" y="531"/>
                      </a:lnTo>
                      <a:lnTo>
                        <a:pt x="491" y="631"/>
                      </a:lnTo>
                      <a:lnTo>
                        <a:pt x="486" y="648"/>
                      </a:lnTo>
                      <a:lnTo>
                        <a:pt x="473" y="660"/>
                      </a:lnTo>
                      <a:lnTo>
                        <a:pt x="456" y="666"/>
                      </a:lnTo>
                      <a:lnTo>
                        <a:pt x="456" y="666"/>
                      </a:lnTo>
                      <a:lnTo>
                        <a:pt x="438" y="660"/>
                      </a:lnTo>
                      <a:lnTo>
                        <a:pt x="426" y="648"/>
                      </a:lnTo>
                      <a:lnTo>
                        <a:pt x="421" y="631"/>
                      </a:lnTo>
                      <a:lnTo>
                        <a:pt x="421" y="608"/>
                      </a:lnTo>
                      <a:lnTo>
                        <a:pt x="417" y="590"/>
                      </a:lnTo>
                      <a:lnTo>
                        <a:pt x="405" y="578"/>
                      </a:lnTo>
                      <a:lnTo>
                        <a:pt x="388" y="573"/>
                      </a:lnTo>
                      <a:lnTo>
                        <a:pt x="388" y="573"/>
                      </a:lnTo>
                      <a:lnTo>
                        <a:pt x="370" y="578"/>
                      </a:lnTo>
                      <a:lnTo>
                        <a:pt x="358" y="590"/>
                      </a:lnTo>
                      <a:lnTo>
                        <a:pt x="353" y="608"/>
                      </a:lnTo>
                      <a:lnTo>
                        <a:pt x="353" y="594"/>
                      </a:lnTo>
                      <a:lnTo>
                        <a:pt x="300" y="599"/>
                      </a:lnTo>
                      <a:lnTo>
                        <a:pt x="246" y="594"/>
                      </a:lnTo>
                      <a:lnTo>
                        <a:pt x="196" y="580"/>
                      </a:lnTo>
                      <a:lnTo>
                        <a:pt x="149" y="557"/>
                      </a:lnTo>
                      <a:lnTo>
                        <a:pt x="107" y="528"/>
                      </a:lnTo>
                      <a:lnTo>
                        <a:pt x="72" y="493"/>
                      </a:lnTo>
                      <a:lnTo>
                        <a:pt x="42" y="451"/>
                      </a:lnTo>
                      <a:lnTo>
                        <a:pt x="19" y="404"/>
                      </a:lnTo>
                      <a:lnTo>
                        <a:pt x="5" y="353"/>
                      </a:lnTo>
                      <a:lnTo>
                        <a:pt x="0" y="299"/>
                      </a:lnTo>
                      <a:lnTo>
                        <a:pt x="5" y="245"/>
                      </a:lnTo>
                      <a:lnTo>
                        <a:pt x="19" y="196"/>
                      </a:lnTo>
                      <a:lnTo>
                        <a:pt x="42" y="148"/>
                      </a:lnTo>
                      <a:lnTo>
                        <a:pt x="72" y="107"/>
                      </a:lnTo>
                      <a:lnTo>
                        <a:pt x="107" y="70"/>
                      </a:lnTo>
                      <a:lnTo>
                        <a:pt x="149" y="40"/>
                      </a:lnTo>
                      <a:lnTo>
                        <a:pt x="196" y="19"/>
                      </a:lnTo>
                      <a:lnTo>
                        <a:pt x="246" y="5"/>
                      </a:lnTo>
                      <a:lnTo>
                        <a:pt x="30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1" name="Freeform 112"/>
                <p:cNvSpPr>
                  <a:spLocks/>
                </p:cNvSpPr>
                <p:nvPr/>
              </p:nvSpPr>
              <p:spPr bwMode="auto">
                <a:xfrm>
                  <a:off x="5766593" y="3176587"/>
                  <a:ext cx="63500" cy="65088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2" name="Freeform 113"/>
                <p:cNvSpPr>
                  <a:spLocks/>
                </p:cNvSpPr>
                <p:nvPr/>
              </p:nvSpPr>
              <p:spPr bwMode="auto">
                <a:xfrm>
                  <a:off x="5885655" y="3024187"/>
                  <a:ext cx="63500" cy="65088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3" name="Freeform 114"/>
                <p:cNvSpPr>
                  <a:spLocks/>
                </p:cNvSpPr>
                <p:nvPr/>
              </p:nvSpPr>
              <p:spPr bwMode="auto">
                <a:xfrm>
                  <a:off x="5815805" y="3494087"/>
                  <a:ext cx="60325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4" name="Freeform 115"/>
                <p:cNvSpPr>
                  <a:spLocks/>
                </p:cNvSpPr>
                <p:nvPr/>
              </p:nvSpPr>
              <p:spPr bwMode="auto">
                <a:xfrm>
                  <a:off x="5674518" y="3305175"/>
                  <a:ext cx="60325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5" name="Freeform 116"/>
                <p:cNvSpPr>
                  <a:spLocks/>
                </p:cNvSpPr>
                <p:nvPr/>
              </p:nvSpPr>
              <p:spPr bwMode="auto">
                <a:xfrm>
                  <a:off x="6323805" y="3640137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6" name="Freeform 117"/>
                <p:cNvSpPr>
                  <a:spLocks/>
                </p:cNvSpPr>
                <p:nvPr/>
              </p:nvSpPr>
              <p:spPr bwMode="auto">
                <a:xfrm>
                  <a:off x="5887243" y="3703637"/>
                  <a:ext cx="65088" cy="65088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7" name="Freeform 118"/>
                <p:cNvSpPr>
                  <a:spLocks/>
                </p:cNvSpPr>
                <p:nvPr/>
              </p:nvSpPr>
              <p:spPr bwMode="auto">
                <a:xfrm>
                  <a:off x="6068218" y="3067050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8" name="Freeform 119"/>
                <p:cNvSpPr>
                  <a:spLocks/>
                </p:cNvSpPr>
                <p:nvPr/>
              </p:nvSpPr>
              <p:spPr bwMode="auto">
                <a:xfrm>
                  <a:off x="6342855" y="3033712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79" name="Freeform 120"/>
                <p:cNvSpPr>
                  <a:spLocks/>
                </p:cNvSpPr>
                <p:nvPr/>
              </p:nvSpPr>
              <p:spPr bwMode="auto">
                <a:xfrm>
                  <a:off x="6365080" y="3213100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80" name="Freeform 121"/>
                <p:cNvSpPr>
                  <a:spLocks/>
                </p:cNvSpPr>
                <p:nvPr/>
              </p:nvSpPr>
              <p:spPr bwMode="auto">
                <a:xfrm>
                  <a:off x="6511130" y="3363912"/>
                  <a:ext cx="65088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81" name="Freeform 122"/>
                <p:cNvSpPr>
                  <a:spLocks/>
                </p:cNvSpPr>
                <p:nvPr/>
              </p:nvSpPr>
              <p:spPr bwMode="auto">
                <a:xfrm>
                  <a:off x="6071393" y="3732212"/>
                  <a:ext cx="107950" cy="212725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482" name="Freeform 123"/>
                <p:cNvSpPr>
                  <a:spLocks/>
                </p:cNvSpPr>
                <p:nvPr/>
              </p:nvSpPr>
              <p:spPr bwMode="auto">
                <a:xfrm>
                  <a:off x="6115843" y="3743325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83" name="Freeform 124"/>
                <p:cNvSpPr>
                  <a:spLocks/>
                </p:cNvSpPr>
                <p:nvPr/>
              </p:nvSpPr>
              <p:spPr bwMode="auto">
                <a:xfrm>
                  <a:off x="5674518" y="3632200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84" name="Freeform 125"/>
                <p:cNvSpPr>
                  <a:spLocks/>
                </p:cNvSpPr>
                <p:nvPr/>
              </p:nvSpPr>
              <p:spPr bwMode="auto">
                <a:xfrm>
                  <a:off x="6309518" y="3502025"/>
                  <a:ext cx="60325" cy="63500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grpSp>
            <p:nvGrpSpPr>
              <p:cNvPr id="1100" name="Groep 1099"/>
              <p:cNvGrpSpPr/>
              <p:nvPr/>
            </p:nvGrpSpPr>
            <p:grpSpPr>
              <a:xfrm>
                <a:off x="8934191" y="3385274"/>
                <a:ext cx="1239459" cy="1292708"/>
                <a:chOff x="5560218" y="2870201"/>
                <a:chExt cx="1071563" cy="1117599"/>
              </a:xfrm>
            </p:grpSpPr>
            <p:sp>
              <p:nvSpPr>
                <p:cNvPr id="1137" name="Freeform 110"/>
                <p:cNvSpPr>
                  <a:spLocks noEditPoints="1"/>
                </p:cNvSpPr>
                <p:nvPr/>
              </p:nvSpPr>
              <p:spPr bwMode="auto">
                <a:xfrm>
                  <a:off x="5560218" y="2870201"/>
                  <a:ext cx="1071563" cy="1069975"/>
                </a:xfrm>
                <a:prstGeom prst="donut">
                  <a:avLst>
                    <a:gd name="adj" fmla="val 33703"/>
                  </a:avLst>
                </a:prstGeom>
                <a:solidFill>
                  <a:srgbClr val="B15B3A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153" name="Freeform 111"/>
                <p:cNvSpPr>
                  <a:spLocks noEditPoints="1"/>
                </p:cNvSpPr>
                <p:nvPr/>
              </p:nvSpPr>
              <p:spPr bwMode="auto">
                <a:xfrm>
                  <a:off x="5618955" y="2930525"/>
                  <a:ext cx="950913" cy="1057275"/>
                </a:xfrm>
                <a:custGeom>
                  <a:avLst/>
                  <a:gdLst>
                    <a:gd name="T0" fmla="*/ 260 w 599"/>
                    <a:gd name="T1" fmla="*/ 129 h 666"/>
                    <a:gd name="T2" fmla="*/ 190 w 599"/>
                    <a:gd name="T3" fmla="*/ 164 h 666"/>
                    <a:gd name="T4" fmla="*/ 143 w 599"/>
                    <a:gd name="T5" fmla="*/ 224 h 666"/>
                    <a:gd name="T6" fmla="*/ 126 w 599"/>
                    <a:gd name="T7" fmla="*/ 299 h 666"/>
                    <a:gd name="T8" fmla="*/ 143 w 599"/>
                    <a:gd name="T9" fmla="*/ 376 h 666"/>
                    <a:gd name="T10" fmla="*/ 190 w 599"/>
                    <a:gd name="T11" fmla="*/ 435 h 666"/>
                    <a:gd name="T12" fmla="*/ 260 w 599"/>
                    <a:gd name="T13" fmla="*/ 468 h 666"/>
                    <a:gd name="T14" fmla="*/ 341 w 599"/>
                    <a:gd name="T15" fmla="*/ 468 h 666"/>
                    <a:gd name="T16" fmla="*/ 409 w 599"/>
                    <a:gd name="T17" fmla="*/ 435 h 666"/>
                    <a:gd name="T18" fmla="*/ 456 w 599"/>
                    <a:gd name="T19" fmla="*/ 376 h 666"/>
                    <a:gd name="T20" fmla="*/ 473 w 599"/>
                    <a:gd name="T21" fmla="*/ 299 h 666"/>
                    <a:gd name="T22" fmla="*/ 456 w 599"/>
                    <a:gd name="T23" fmla="*/ 224 h 666"/>
                    <a:gd name="T24" fmla="*/ 409 w 599"/>
                    <a:gd name="T25" fmla="*/ 164 h 666"/>
                    <a:gd name="T26" fmla="*/ 341 w 599"/>
                    <a:gd name="T27" fmla="*/ 129 h 666"/>
                    <a:gd name="T28" fmla="*/ 300 w 599"/>
                    <a:gd name="T29" fmla="*/ 0 h 666"/>
                    <a:gd name="T30" fmla="*/ 404 w 599"/>
                    <a:gd name="T31" fmla="*/ 19 h 666"/>
                    <a:gd name="T32" fmla="*/ 493 w 599"/>
                    <a:gd name="T33" fmla="*/ 70 h 666"/>
                    <a:gd name="T34" fmla="*/ 559 w 599"/>
                    <a:gd name="T35" fmla="*/ 148 h 666"/>
                    <a:gd name="T36" fmla="*/ 594 w 599"/>
                    <a:gd name="T37" fmla="*/ 245 h 666"/>
                    <a:gd name="T38" fmla="*/ 594 w 599"/>
                    <a:gd name="T39" fmla="*/ 353 h 666"/>
                    <a:gd name="T40" fmla="*/ 557 w 599"/>
                    <a:gd name="T41" fmla="*/ 452 h 666"/>
                    <a:gd name="T42" fmla="*/ 491 w 599"/>
                    <a:gd name="T43" fmla="*/ 531 h 666"/>
                    <a:gd name="T44" fmla="*/ 486 w 599"/>
                    <a:gd name="T45" fmla="*/ 648 h 666"/>
                    <a:gd name="T46" fmla="*/ 456 w 599"/>
                    <a:gd name="T47" fmla="*/ 666 h 666"/>
                    <a:gd name="T48" fmla="*/ 438 w 599"/>
                    <a:gd name="T49" fmla="*/ 660 h 666"/>
                    <a:gd name="T50" fmla="*/ 421 w 599"/>
                    <a:gd name="T51" fmla="*/ 631 h 666"/>
                    <a:gd name="T52" fmla="*/ 417 w 599"/>
                    <a:gd name="T53" fmla="*/ 590 h 666"/>
                    <a:gd name="T54" fmla="*/ 388 w 599"/>
                    <a:gd name="T55" fmla="*/ 573 h 666"/>
                    <a:gd name="T56" fmla="*/ 370 w 599"/>
                    <a:gd name="T57" fmla="*/ 578 h 666"/>
                    <a:gd name="T58" fmla="*/ 353 w 599"/>
                    <a:gd name="T59" fmla="*/ 608 h 666"/>
                    <a:gd name="T60" fmla="*/ 300 w 599"/>
                    <a:gd name="T61" fmla="*/ 599 h 666"/>
                    <a:gd name="T62" fmla="*/ 196 w 599"/>
                    <a:gd name="T63" fmla="*/ 580 h 666"/>
                    <a:gd name="T64" fmla="*/ 107 w 599"/>
                    <a:gd name="T65" fmla="*/ 528 h 666"/>
                    <a:gd name="T66" fmla="*/ 42 w 599"/>
                    <a:gd name="T67" fmla="*/ 451 h 666"/>
                    <a:gd name="T68" fmla="*/ 5 w 599"/>
                    <a:gd name="T69" fmla="*/ 353 h 666"/>
                    <a:gd name="T70" fmla="*/ 5 w 599"/>
                    <a:gd name="T71" fmla="*/ 245 h 666"/>
                    <a:gd name="T72" fmla="*/ 42 w 599"/>
                    <a:gd name="T73" fmla="*/ 148 h 666"/>
                    <a:gd name="T74" fmla="*/ 107 w 599"/>
                    <a:gd name="T75" fmla="*/ 70 h 666"/>
                    <a:gd name="T76" fmla="*/ 196 w 599"/>
                    <a:gd name="T77" fmla="*/ 19 h 666"/>
                    <a:gd name="T78" fmla="*/ 300 w 599"/>
                    <a:gd name="T79" fmla="*/ 0 h 6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99" h="666">
                      <a:moveTo>
                        <a:pt x="300" y="126"/>
                      </a:moveTo>
                      <a:lnTo>
                        <a:pt x="260" y="129"/>
                      </a:lnTo>
                      <a:lnTo>
                        <a:pt x="224" y="143"/>
                      </a:lnTo>
                      <a:lnTo>
                        <a:pt x="190" y="164"/>
                      </a:lnTo>
                      <a:lnTo>
                        <a:pt x="164" y="190"/>
                      </a:lnTo>
                      <a:lnTo>
                        <a:pt x="143" y="224"/>
                      </a:lnTo>
                      <a:lnTo>
                        <a:pt x="131" y="259"/>
                      </a:lnTo>
                      <a:lnTo>
                        <a:pt x="126" y="299"/>
                      </a:lnTo>
                      <a:lnTo>
                        <a:pt x="131" y="339"/>
                      </a:lnTo>
                      <a:lnTo>
                        <a:pt x="143" y="376"/>
                      </a:lnTo>
                      <a:lnTo>
                        <a:pt x="164" y="409"/>
                      </a:lnTo>
                      <a:lnTo>
                        <a:pt x="190" y="435"/>
                      </a:lnTo>
                      <a:lnTo>
                        <a:pt x="224" y="456"/>
                      </a:lnTo>
                      <a:lnTo>
                        <a:pt x="260" y="468"/>
                      </a:lnTo>
                      <a:lnTo>
                        <a:pt x="300" y="473"/>
                      </a:lnTo>
                      <a:lnTo>
                        <a:pt x="341" y="468"/>
                      </a:lnTo>
                      <a:lnTo>
                        <a:pt x="376" y="456"/>
                      </a:lnTo>
                      <a:lnTo>
                        <a:pt x="409" y="435"/>
                      </a:lnTo>
                      <a:lnTo>
                        <a:pt x="435" y="409"/>
                      </a:lnTo>
                      <a:lnTo>
                        <a:pt x="456" y="376"/>
                      </a:lnTo>
                      <a:lnTo>
                        <a:pt x="470" y="339"/>
                      </a:lnTo>
                      <a:lnTo>
                        <a:pt x="473" y="299"/>
                      </a:lnTo>
                      <a:lnTo>
                        <a:pt x="470" y="259"/>
                      </a:lnTo>
                      <a:lnTo>
                        <a:pt x="456" y="224"/>
                      </a:lnTo>
                      <a:lnTo>
                        <a:pt x="435" y="190"/>
                      </a:lnTo>
                      <a:lnTo>
                        <a:pt x="409" y="164"/>
                      </a:lnTo>
                      <a:lnTo>
                        <a:pt x="376" y="143"/>
                      </a:lnTo>
                      <a:lnTo>
                        <a:pt x="341" y="129"/>
                      </a:lnTo>
                      <a:lnTo>
                        <a:pt x="300" y="126"/>
                      </a:lnTo>
                      <a:close/>
                      <a:moveTo>
                        <a:pt x="300" y="0"/>
                      </a:moveTo>
                      <a:lnTo>
                        <a:pt x="353" y="5"/>
                      </a:lnTo>
                      <a:lnTo>
                        <a:pt x="404" y="19"/>
                      </a:lnTo>
                      <a:lnTo>
                        <a:pt x="451" y="40"/>
                      </a:lnTo>
                      <a:lnTo>
                        <a:pt x="493" y="70"/>
                      </a:lnTo>
                      <a:lnTo>
                        <a:pt x="529" y="107"/>
                      </a:lnTo>
                      <a:lnTo>
                        <a:pt x="559" y="148"/>
                      </a:lnTo>
                      <a:lnTo>
                        <a:pt x="580" y="196"/>
                      </a:lnTo>
                      <a:lnTo>
                        <a:pt x="594" y="245"/>
                      </a:lnTo>
                      <a:lnTo>
                        <a:pt x="599" y="299"/>
                      </a:lnTo>
                      <a:lnTo>
                        <a:pt x="594" y="353"/>
                      </a:lnTo>
                      <a:lnTo>
                        <a:pt x="580" y="405"/>
                      </a:lnTo>
                      <a:lnTo>
                        <a:pt x="557" y="452"/>
                      </a:lnTo>
                      <a:lnTo>
                        <a:pt x="528" y="494"/>
                      </a:lnTo>
                      <a:lnTo>
                        <a:pt x="491" y="531"/>
                      </a:lnTo>
                      <a:lnTo>
                        <a:pt x="491" y="631"/>
                      </a:lnTo>
                      <a:lnTo>
                        <a:pt x="486" y="648"/>
                      </a:lnTo>
                      <a:lnTo>
                        <a:pt x="473" y="660"/>
                      </a:lnTo>
                      <a:lnTo>
                        <a:pt x="456" y="666"/>
                      </a:lnTo>
                      <a:lnTo>
                        <a:pt x="456" y="666"/>
                      </a:lnTo>
                      <a:lnTo>
                        <a:pt x="438" y="660"/>
                      </a:lnTo>
                      <a:lnTo>
                        <a:pt x="426" y="648"/>
                      </a:lnTo>
                      <a:lnTo>
                        <a:pt x="421" y="631"/>
                      </a:lnTo>
                      <a:lnTo>
                        <a:pt x="421" y="608"/>
                      </a:lnTo>
                      <a:lnTo>
                        <a:pt x="417" y="590"/>
                      </a:lnTo>
                      <a:lnTo>
                        <a:pt x="405" y="578"/>
                      </a:lnTo>
                      <a:lnTo>
                        <a:pt x="388" y="573"/>
                      </a:lnTo>
                      <a:lnTo>
                        <a:pt x="388" y="573"/>
                      </a:lnTo>
                      <a:lnTo>
                        <a:pt x="370" y="578"/>
                      </a:lnTo>
                      <a:lnTo>
                        <a:pt x="358" y="590"/>
                      </a:lnTo>
                      <a:lnTo>
                        <a:pt x="353" y="608"/>
                      </a:lnTo>
                      <a:lnTo>
                        <a:pt x="353" y="594"/>
                      </a:lnTo>
                      <a:lnTo>
                        <a:pt x="300" y="599"/>
                      </a:lnTo>
                      <a:lnTo>
                        <a:pt x="246" y="594"/>
                      </a:lnTo>
                      <a:lnTo>
                        <a:pt x="196" y="580"/>
                      </a:lnTo>
                      <a:lnTo>
                        <a:pt x="149" y="557"/>
                      </a:lnTo>
                      <a:lnTo>
                        <a:pt x="107" y="528"/>
                      </a:lnTo>
                      <a:lnTo>
                        <a:pt x="72" y="493"/>
                      </a:lnTo>
                      <a:lnTo>
                        <a:pt x="42" y="451"/>
                      </a:lnTo>
                      <a:lnTo>
                        <a:pt x="19" y="404"/>
                      </a:lnTo>
                      <a:lnTo>
                        <a:pt x="5" y="353"/>
                      </a:lnTo>
                      <a:lnTo>
                        <a:pt x="0" y="299"/>
                      </a:lnTo>
                      <a:lnTo>
                        <a:pt x="5" y="245"/>
                      </a:lnTo>
                      <a:lnTo>
                        <a:pt x="19" y="196"/>
                      </a:lnTo>
                      <a:lnTo>
                        <a:pt x="42" y="148"/>
                      </a:lnTo>
                      <a:lnTo>
                        <a:pt x="72" y="107"/>
                      </a:lnTo>
                      <a:lnTo>
                        <a:pt x="107" y="70"/>
                      </a:lnTo>
                      <a:lnTo>
                        <a:pt x="149" y="40"/>
                      </a:lnTo>
                      <a:lnTo>
                        <a:pt x="196" y="19"/>
                      </a:lnTo>
                      <a:lnTo>
                        <a:pt x="246" y="5"/>
                      </a:lnTo>
                      <a:lnTo>
                        <a:pt x="30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55" name="Freeform 112"/>
                <p:cNvSpPr>
                  <a:spLocks/>
                </p:cNvSpPr>
                <p:nvPr/>
              </p:nvSpPr>
              <p:spPr bwMode="auto">
                <a:xfrm>
                  <a:off x="5766593" y="3176587"/>
                  <a:ext cx="63500" cy="65088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56" name="Freeform 113"/>
                <p:cNvSpPr>
                  <a:spLocks/>
                </p:cNvSpPr>
                <p:nvPr/>
              </p:nvSpPr>
              <p:spPr bwMode="auto">
                <a:xfrm>
                  <a:off x="5885655" y="3024187"/>
                  <a:ext cx="63500" cy="65088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57" name="Freeform 114"/>
                <p:cNvSpPr>
                  <a:spLocks/>
                </p:cNvSpPr>
                <p:nvPr/>
              </p:nvSpPr>
              <p:spPr bwMode="auto">
                <a:xfrm>
                  <a:off x="5815805" y="3494087"/>
                  <a:ext cx="60325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58" name="Freeform 115"/>
                <p:cNvSpPr>
                  <a:spLocks/>
                </p:cNvSpPr>
                <p:nvPr/>
              </p:nvSpPr>
              <p:spPr bwMode="auto">
                <a:xfrm>
                  <a:off x="5674518" y="3305175"/>
                  <a:ext cx="60325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59" name="Freeform 116"/>
                <p:cNvSpPr>
                  <a:spLocks/>
                </p:cNvSpPr>
                <p:nvPr/>
              </p:nvSpPr>
              <p:spPr bwMode="auto">
                <a:xfrm>
                  <a:off x="6323805" y="3640137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0" name="Freeform 117"/>
                <p:cNvSpPr>
                  <a:spLocks/>
                </p:cNvSpPr>
                <p:nvPr/>
              </p:nvSpPr>
              <p:spPr bwMode="auto">
                <a:xfrm>
                  <a:off x="5887243" y="3703637"/>
                  <a:ext cx="65088" cy="65088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1" name="Freeform 118"/>
                <p:cNvSpPr>
                  <a:spLocks/>
                </p:cNvSpPr>
                <p:nvPr/>
              </p:nvSpPr>
              <p:spPr bwMode="auto">
                <a:xfrm>
                  <a:off x="6068218" y="3067050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2" name="Freeform 119"/>
                <p:cNvSpPr>
                  <a:spLocks/>
                </p:cNvSpPr>
                <p:nvPr/>
              </p:nvSpPr>
              <p:spPr bwMode="auto">
                <a:xfrm>
                  <a:off x="6342855" y="3033712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3" name="Freeform 120"/>
                <p:cNvSpPr>
                  <a:spLocks/>
                </p:cNvSpPr>
                <p:nvPr/>
              </p:nvSpPr>
              <p:spPr bwMode="auto">
                <a:xfrm>
                  <a:off x="6365080" y="3213100"/>
                  <a:ext cx="63500" cy="63500"/>
                </a:xfrm>
                <a:prstGeom prst="ellipse">
                  <a:avLst/>
                </a:prstGeom>
                <a:solidFill>
                  <a:schemeClr val="accent6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4" name="Freeform 121"/>
                <p:cNvSpPr>
                  <a:spLocks/>
                </p:cNvSpPr>
                <p:nvPr/>
              </p:nvSpPr>
              <p:spPr bwMode="auto">
                <a:xfrm>
                  <a:off x="6511130" y="3363912"/>
                  <a:ext cx="65088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5" name="Freeform 122"/>
                <p:cNvSpPr>
                  <a:spLocks/>
                </p:cNvSpPr>
                <p:nvPr/>
              </p:nvSpPr>
              <p:spPr bwMode="auto">
                <a:xfrm>
                  <a:off x="6071393" y="3732212"/>
                  <a:ext cx="107950" cy="212725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466" name="Freeform 123"/>
                <p:cNvSpPr>
                  <a:spLocks/>
                </p:cNvSpPr>
                <p:nvPr/>
              </p:nvSpPr>
              <p:spPr bwMode="auto">
                <a:xfrm>
                  <a:off x="6115843" y="3743325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7" name="Freeform 124"/>
                <p:cNvSpPr>
                  <a:spLocks/>
                </p:cNvSpPr>
                <p:nvPr/>
              </p:nvSpPr>
              <p:spPr bwMode="auto">
                <a:xfrm>
                  <a:off x="5674518" y="3632200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468" name="Freeform 125"/>
                <p:cNvSpPr>
                  <a:spLocks/>
                </p:cNvSpPr>
                <p:nvPr/>
              </p:nvSpPr>
              <p:spPr bwMode="auto">
                <a:xfrm>
                  <a:off x="6309518" y="3502025"/>
                  <a:ext cx="60325" cy="63500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grpSp>
            <p:nvGrpSpPr>
              <p:cNvPr id="1101" name="Groep 1100"/>
              <p:cNvGrpSpPr/>
              <p:nvPr/>
            </p:nvGrpSpPr>
            <p:grpSpPr>
              <a:xfrm>
                <a:off x="8744931" y="4010900"/>
                <a:ext cx="1239459" cy="1292708"/>
                <a:chOff x="5560218" y="2870201"/>
                <a:chExt cx="1071563" cy="1117599"/>
              </a:xfrm>
            </p:grpSpPr>
            <p:sp>
              <p:nvSpPr>
                <p:cNvPr id="1121" name="Freeform 110"/>
                <p:cNvSpPr>
                  <a:spLocks noEditPoints="1"/>
                </p:cNvSpPr>
                <p:nvPr/>
              </p:nvSpPr>
              <p:spPr bwMode="auto">
                <a:xfrm>
                  <a:off x="5560218" y="2870201"/>
                  <a:ext cx="1071563" cy="1069975"/>
                </a:xfrm>
                <a:prstGeom prst="donut">
                  <a:avLst>
                    <a:gd name="adj" fmla="val 33703"/>
                  </a:avLst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122" name="Freeform 111"/>
                <p:cNvSpPr>
                  <a:spLocks noEditPoints="1"/>
                </p:cNvSpPr>
                <p:nvPr/>
              </p:nvSpPr>
              <p:spPr bwMode="auto">
                <a:xfrm>
                  <a:off x="5618955" y="2930525"/>
                  <a:ext cx="950913" cy="1057275"/>
                </a:xfrm>
                <a:custGeom>
                  <a:avLst/>
                  <a:gdLst>
                    <a:gd name="T0" fmla="*/ 260 w 599"/>
                    <a:gd name="T1" fmla="*/ 129 h 666"/>
                    <a:gd name="T2" fmla="*/ 190 w 599"/>
                    <a:gd name="T3" fmla="*/ 164 h 666"/>
                    <a:gd name="T4" fmla="*/ 143 w 599"/>
                    <a:gd name="T5" fmla="*/ 224 h 666"/>
                    <a:gd name="T6" fmla="*/ 126 w 599"/>
                    <a:gd name="T7" fmla="*/ 299 h 666"/>
                    <a:gd name="T8" fmla="*/ 143 w 599"/>
                    <a:gd name="T9" fmla="*/ 376 h 666"/>
                    <a:gd name="T10" fmla="*/ 190 w 599"/>
                    <a:gd name="T11" fmla="*/ 435 h 666"/>
                    <a:gd name="T12" fmla="*/ 260 w 599"/>
                    <a:gd name="T13" fmla="*/ 468 h 666"/>
                    <a:gd name="T14" fmla="*/ 341 w 599"/>
                    <a:gd name="T15" fmla="*/ 468 h 666"/>
                    <a:gd name="T16" fmla="*/ 409 w 599"/>
                    <a:gd name="T17" fmla="*/ 435 h 666"/>
                    <a:gd name="T18" fmla="*/ 456 w 599"/>
                    <a:gd name="T19" fmla="*/ 376 h 666"/>
                    <a:gd name="T20" fmla="*/ 473 w 599"/>
                    <a:gd name="T21" fmla="*/ 299 h 666"/>
                    <a:gd name="T22" fmla="*/ 456 w 599"/>
                    <a:gd name="T23" fmla="*/ 224 h 666"/>
                    <a:gd name="T24" fmla="*/ 409 w 599"/>
                    <a:gd name="T25" fmla="*/ 164 h 666"/>
                    <a:gd name="T26" fmla="*/ 341 w 599"/>
                    <a:gd name="T27" fmla="*/ 129 h 666"/>
                    <a:gd name="T28" fmla="*/ 300 w 599"/>
                    <a:gd name="T29" fmla="*/ 0 h 666"/>
                    <a:gd name="T30" fmla="*/ 404 w 599"/>
                    <a:gd name="T31" fmla="*/ 19 h 666"/>
                    <a:gd name="T32" fmla="*/ 493 w 599"/>
                    <a:gd name="T33" fmla="*/ 70 h 666"/>
                    <a:gd name="T34" fmla="*/ 559 w 599"/>
                    <a:gd name="T35" fmla="*/ 148 h 666"/>
                    <a:gd name="T36" fmla="*/ 594 w 599"/>
                    <a:gd name="T37" fmla="*/ 245 h 666"/>
                    <a:gd name="T38" fmla="*/ 594 w 599"/>
                    <a:gd name="T39" fmla="*/ 353 h 666"/>
                    <a:gd name="T40" fmla="*/ 557 w 599"/>
                    <a:gd name="T41" fmla="*/ 452 h 666"/>
                    <a:gd name="T42" fmla="*/ 491 w 599"/>
                    <a:gd name="T43" fmla="*/ 531 h 666"/>
                    <a:gd name="T44" fmla="*/ 486 w 599"/>
                    <a:gd name="T45" fmla="*/ 648 h 666"/>
                    <a:gd name="T46" fmla="*/ 456 w 599"/>
                    <a:gd name="T47" fmla="*/ 666 h 666"/>
                    <a:gd name="T48" fmla="*/ 438 w 599"/>
                    <a:gd name="T49" fmla="*/ 660 h 666"/>
                    <a:gd name="T50" fmla="*/ 421 w 599"/>
                    <a:gd name="T51" fmla="*/ 631 h 666"/>
                    <a:gd name="T52" fmla="*/ 417 w 599"/>
                    <a:gd name="T53" fmla="*/ 590 h 666"/>
                    <a:gd name="T54" fmla="*/ 388 w 599"/>
                    <a:gd name="T55" fmla="*/ 573 h 666"/>
                    <a:gd name="T56" fmla="*/ 370 w 599"/>
                    <a:gd name="T57" fmla="*/ 578 h 666"/>
                    <a:gd name="T58" fmla="*/ 353 w 599"/>
                    <a:gd name="T59" fmla="*/ 608 h 666"/>
                    <a:gd name="T60" fmla="*/ 300 w 599"/>
                    <a:gd name="T61" fmla="*/ 599 h 666"/>
                    <a:gd name="T62" fmla="*/ 196 w 599"/>
                    <a:gd name="T63" fmla="*/ 580 h 666"/>
                    <a:gd name="T64" fmla="*/ 107 w 599"/>
                    <a:gd name="T65" fmla="*/ 528 h 666"/>
                    <a:gd name="T66" fmla="*/ 42 w 599"/>
                    <a:gd name="T67" fmla="*/ 451 h 666"/>
                    <a:gd name="T68" fmla="*/ 5 w 599"/>
                    <a:gd name="T69" fmla="*/ 353 h 666"/>
                    <a:gd name="T70" fmla="*/ 5 w 599"/>
                    <a:gd name="T71" fmla="*/ 245 h 666"/>
                    <a:gd name="T72" fmla="*/ 42 w 599"/>
                    <a:gd name="T73" fmla="*/ 148 h 666"/>
                    <a:gd name="T74" fmla="*/ 107 w 599"/>
                    <a:gd name="T75" fmla="*/ 70 h 666"/>
                    <a:gd name="T76" fmla="*/ 196 w 599"/>
                    <a:gd name="T77" fmla="*/ 19 h 666"/>
                    <a:gd name="T78" fmla="*/ 300 w 599"/>
                    <a:gd name="T79" fmla="*/ 0 h 6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99" h="666">
                      <a:moveTo>
                        <a:pt x="300" y="126"/>
                      </a:moveTo>
                      <a:lnTo>
                        <a:pt x="260" y="129"/>
                      </a:lnTo>
                      <a:lnTo>
                        <a:pt x="224" y="143"/>
                      </a:lnTo>
                      <a:lnTo>
                        <a:pt x="190" y="164"/>
                      </a:lnTo>
                      <a:lnTo>
                        <a:pt x="164" y="190"/>
                      </a:lnTo>
                      <a:lnTo>
                        <a:pt x="143" y="224"/>
                      </a:lnTo>
                      <a:lnTo>
                        <a:pt x="131" y="259"/>
                      </a:lnTo>
                      <a:lnTo>
                        <a:pt x="126" y="299"/>
                      </a:lnTo>
                      <a:lnTo>
                        <a:pt x="131" y="339"/>
                      </a:lnTo>
                      <a:lnTo>
                        <a:pt x="143" y="376"/>
                      </a:lnTo>
                      <a:lnTo>
                        <a:pt x="164" y="409"/>
                      </a:lnTo>
                      <a:lnTo>
                        <a:pt x="190" y="435"/>
                      </a:lnTo>
                      <a:lnTo>
                        <a:pt x="224" y="456"/>
                      </a:lnTo>
                      <a:lnTo>
                        <a:pt x="260" y="468"/>
                      </a:lnTo>
                      <a:lnTo>
                        <a:pt x="300" y="473"/>
                      </a:lnTo>
                      <a:lnTo>
                        <a:pt x="341" y="468"/>
                      </a:lnTo>
                      <a:lnTo>
                        <a:pt x="376" y="456"/>
                      </a:lnTo>
                      <a:lnTo>
                        <a:pt x="409" y="435"/>
                      </a:lnTo>
                      <a:lnTo>
                        <a:pt x="435" y="409"/>
                      </a:lnTo>
                      <a:lnTo>
                        <a:pt x="456" y="376"/>
                      </a:lnTo>
                      <a:lnTo>
                        <a:pt x="470" y="339"/>
                      </a:lnTo>
                      <a:lnTo>
                        <a:pt x="473" y="299"/>
                      </a:lnTo>
                      <a:lnTo>
                        <a:pt x="470" y="259"/>
                      </a:lnTo>
                      <a:lnTo>
                        <a:pt x="456" y="224"/>
                      </a:lnTo>
                      <a:lnTo>
                        <a:pt x="435" y="190"/>
                      </a:lnTo>
                      <a:lnTo>
                        <a:pt x="409" y="164"/>
                      </a:lnTo>
                      <a:lnTo>
                        <a:pt x="376" y="143"/>
                      </a:lnTo>
                      <a:lnTo>
                        <a:pt x="341" y="129"/>
                      </a:lnTo>
                      <a:lnTo>
                        <a:pt x="300" y="126"/>
                      </a:lnTo>
                      <a:close/>
                      <a:moveTo>
                        <a:pt x="300" y="0"/>
                      </a:moveTo>
                      <a:lnTo>
                        <a:pt x="353" y="5"/>
                      </a:lnTo>
                      <a:lnTo>
                        <a:pt x="404" y="19"/>
                      </a:lnTo>
                      <a:lnTo>
                        <a:pt x="451" y="40"/>
                      </a:lnTo>
                      <a:lnTo>
                        <a:pt x="493" y="70"/>
                      </a:lnTo>
                      <a:lnTo>
                        <a:pt x="529" y="107"/>
                      </a:lnTo>
                      <a:lnTo>
                        <a:pt x="559" y="148"/>
                      </a:lnTo>
                      <a:lnTo>
                        <a:pt x="580" y="196"/>
                      </a:lnTo>
                      <a:lnTo>
                        <a:pt x="594" y="245"/>
                      </a:lnTo>
                      <a:lnTo>
                        <a:pt x="599" y="299"/>
                      </a:lnTo>
                      <a:lnTo>
                        <a:pt x="594" y="353"/>
                      </a:lnTo>
                      <a:lnTo>
                        <a:pt x="580" y="405"/>
                      </a:lnTo>
                      <a:lnTo>
                        <a:pt x="557" y="452"/>
                      </a:lnTo>
                      <a:lnTo>
                        <a:pt x="528" y="494"/>
                      </a:lnTo>
                      <a:lnTo>
                        <a:pt x="491" y="531"/>
                      </a:lnTo>
                      <a:lnTo>
                        <a:pt x="491" y="631"/>
                      </a:lnTo>
                      <a:lnTo>
                        <a:pt x="486" y="648"/>
                      </a:lnTo>
                      <a:lnTo>
                        <a:pt x="473" y="660"/>
                      </a:lnTo>
                      <a:lnTo>
                        <a:pt x="456" y="666"/>
                      </a:lnTo>
                      <a:lnTo>
                        <a:pt x="456" y="666"/>
                      </a:lnTo>
                      <a:lnTo>
                        <a:pt x="438" y="660"/>
                      </a:lnTo>
                      <a:lnTo>
                        <a:pt x="426" y="648"/>
                      </a:lnTo>
                      <a:lnTo>
                        <a:pt x="421" y="631"/>
                      </a:lnTo>
                      <a:lnTo>
                        <a:pt x="421" y="608"/>
                      </a:lnTo>
                      <a:lnTo>
                        <a:pt x="417" y="590"/>
                      </a:lnTo>
                      <a:lnTo>
                        <a:pt x="405" y="578"/>
                      </a:lnTo>
                      <a:lnTo>
                        <a:pt x="388" y="573"/>
                      </a:lnTo>
                      <a:lnTo>
                        <a:pt x="388" y="573"/>
                      </a:lnTo>
                      <a:lnTo>
                        <a:pt x="370" y="578"/>
                      </a:lnTo>
                      <a:lnTo>
                        <a:pt x="358" y="590"/>
                      </a:lnTo>
                      <a:lnTo>
                        <a:pt x="353" y="608"/>
                      </a:lnTo>
                      <a:lnTo>
                        <a:pt x="353" y="594"/>
                      </a:lnTo>
                      <a:lnTo>
                        <a:pt x="300" y="599"/>
                      </a:lnTo>
                      <a:lnTo>
                        <a:pt x="246" y="594"/>
                      </a:lnTo>
                      <a:lnTo>
                        <a:pt x="196" y="580"/>
                      </a:lnTo>
                      <a:lnTo>
                        <a:pt x="149" y="557"/>
                      </a:lnTo>
                      <a:lnTo>
                        <a:pt x="107" y="528"/>
                      </a:lnTo>
                      <a:lnTo>
                        <a:pt x="72" y="493"/>
                      </a:lnTo>
                      <a:lnTo>
                        <a:pt x="42" y="451"/>
                      </a:lnTo>
                      <a:lnTo>
                        <a:pt x="19" y="404"/>
                      </a:lnTo>
                      <a:lnTo>
                        <a:pt x="5" y="353"/>
                      </a:lnTo>
                      <a:lnTo>
                        <a:pt x="0" y="299"/>
                      </a:lnTo>
                      <a:lnTo>
                        <a:pt x="5" y="245"/>
                      </a:lnTo>
                      <a:lnTo>
                        <a:pt x="19" y="196"/>
                      </a:lnTo>
                      <a:lnTo>
                        <a:pt x="42" y="148"/>
                      </a:lnTo>
                      <a:lnTo>
                        <a:pt x="72" y="107"/>
                      </a:lnTo>
                      <a:lnTo>
                        <a:pt x="107" y="70"/>
                      </a:lnTo>
                      <a:lnTo>
                        <a:pt x="149" y="40"/>
                      </a:lnTo>
                      <a:lnTo>
                        <a:pt x="196" y="19"/>
                      </a:lnTo>
                      <a:lnTo>
                        <a:pt x="246" y="5"/>
                      </a:lnTo>
                      <a:lnTo>
                        <a:pt x="30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3" name="Freeform 112"/>
                <p:cNvSpPr>
                  <a:spLocks/>
                </p:cNvSpPr>
                <p:nvPr/>
              </p:nvSpPr>
              <p:spPr bwMode="auto">
                <a:xfrm>
                  <a:off x="5766593" y="3176587"/>
                  <a:ext cx="63500" cy="65088"/>
                </a:xfrm>
                <a:prstGeom prst="ellipse">
                  <a:avLst/>
                </a:pr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4" name="Freeform 113"/>
                <p:cNvSpPr>
                  <a:spLocks/>
                </p:cNvSpPr>
                <p:nvPr/>
              </p:nvSpPr>
              <p:spPr bwMode="auto">
                <a:xfrm>
                  <a:off x="5885655" y="3024187"/>
                  <a:ext cx="63500" cy="65088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5" name="Freeform 114"/>
                <p:cNvSpPr>
                  <a:spLocks/>
                </p:cNvSpPr>
                <p:nvPr/>
              </p:nvSpPr>
              <p:spPr bwMode="auto">
                <a:xfrm>
                  <a:off x="5815805" y="3494087"/>
                  <a:ext cx="60325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6" name="Freeform 115"/>
                <p:cNvSpPr>
                  <a:spLocks/>
                </p:cNvSpPr>
                <p:nvPr/>
              </p:nvSpPr>
              <p:spPr bwMode="auto">
                <a:xfrm>
                  <a:off x="5674518" y="3305175"/>
                  <a:ext cx="60325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7" name="Freeform 116"/>
                <p:cNvSpPr>
                  <a:spLocks/>
                </p:cNvSpPr>
                <p:nvPr/>
              </p:nvSpPr>
              <p:spPr bwMode="auto">
                <a:xfrm>
                  <a:off x="6323805" y="3640137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8" name="Freeform 117"/>
                <p:cNvSpPr>
                  <a:spLocks/>
                </p:cNvSpPr>
                <p:nvPr/>
              </p:nvSpPr>
              <p:spPr bwMode="auto">
                <a:xfrm>
                  <a:off x="5887243" y="3703637"/>
                  <a:ext cx="65088" cy="65088"/>
                </a:xfrm>
                <a:prstGeom prst="ellipse">
                  <a:avLst/>
                </a:pr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29" name="Freeform 118"/>
                <p:cNvSpPr>
                  <a:spLocks/>
                </p:cNvSpPr>
                <p:nvPr/>
              </p:nvSpPr>
              <p:spPr bwMode="auto">
                <a:xfrm>
                  <a:off x="6068218" y="3067050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0" name="Freeform 119"/>
                <p:cNvSpPr>
                  <a:spLocks/>
                </p:cNvSpPr>
                <p:nvPr/>
              </p:nvSpPr>
              <p:spPr bwMode="auto">
                <a:xfrm>
                  <a:off x="6342855" y="3033712"/>
                  <a:ext cx="63500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1" name="Freeform 120"/>
                <p:cNvSpPr>
                  <a:spLocks/>
                </p:cNvSpPr>
                <p:nvPr/>
              </p:nvSpPr>
              <p:spPr bwMode="auto">
                <a:xfrm>
                  <a:off x="6365080" y="3213100"/>
                  <a:ext cx="63500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2" name="Freeform 121"/>
                <p:cNvSpPr>
                  <a:spLocks/>
                </p:cNvSpPr>
                <p:nvPr/>
              </p:nvSpPr>
              <p:spPr bwMode="auto">
                <a:xfrm>
                  <a:off x="6511130" y="3363912"/>
                  <a:ext cx="65088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3" name="Freeform 122"/>
                <p:cNvSpPr>
                  <a:spLocks/>
                </p:cNvSpPr>
                <p:nvPr/>
              </p:nvSpPr>
              <p:spPr bwMode="auto">
                <a:xfrm>
                  <a:off x="6071393" y="3732212"/>
                  <a:ext cx="107950" cy="212725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134" name="Freeform 123"/>
                <p:cNvSpPr>
                  <a:spLocks/>
                </p:cNvSpPr>
                <p:nvPr/>
              </p:nvSpPr>
              <p:spPr bwMode="auto">
                <a:xfrm>
                  <a:off x="6115843" y="3743325"/>
                  <a:ext cx="63500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5" name="Freeform 124"/>
                <p:cNvSpPr>
                  <a:spLocks/>
                </p:cNvSpPr>
                <p:nvPr/>
              </p:nvSpPr>
              <p:spPr bwMode="auto">
                <a:xfrm>
                  <a:off x="5674518" y="3632200"/>
                  <a:ext cx="63500" cy="63500"/>
                </a:xfrm>
                <a:prstGeom prst="ellipse">
                  <a:avLst/>
                </a:prstGeom>
                <a:solidFill>
                  <a:srgbClr val="FFEC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1136" name="Freeform 125"/>
                <p:cNvSpPr>
                  <a:spLocks/>
                </p:cNvSpPr>
                <p:nvPr/>
              </p:nvSpPr>
              <p:spPr bwMode="auto">
                <a:xfrm>
                  <a:off x="6309518" y="3502025"/>
                  <a:ext cx="60325" cy="63500"/>
                </a:xfrm>
                <a:prstGeom prst="ellipse">
                  <a:avLst/>
                </a:pr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grpSp>
            <p:nvGrpSpPr>
              <p:cNvPr id="1102" name="Groep 1101"/>
              <p:cNvGrpSpPr/>
              <p:nvPr/>
            </p:nvGrpSpPr>
            <p:grpSpPr>
              <a:xfrm>
                <a:off x="9367357" y="3580243"/>
                <a:ext cx="1239459" cy="1321153"/>
                <a:chOff x="256582" y="3796735"/>
                <a:chExt cx="1126781" cy="1201048"/>
              </a:xfrm>
            </p:grpSpPr>
            <p:grpSp>
              <p:nvGrpSpPr>
                <p:cNvPr id="1103" name="Groep 1102"/>
                <p:cNvGrpSpPr/>
                <p:nvPr/>
              </p:nvGrpSpPr>
              <p:grpSpPr>
                <a:xfrm>
                  <a:off x="256582" y="3796735"/>
                  <a:ext cx="1126781" cy="1125111"/>
                  <a:chOff x="5560218" y="2870201"/>
                  <a:chExt cx="1071563" cy="1069975"/>
                </a:xfrm>
              </p:grpSpPr>
              <p:sp>
                <p:nvSpPr>
                  <p:cNvPr id="1106" name="Freeform 110"/>
                  <p:cNvSpPr>
                    <a:spLocks noEditPoints="1"/>
                  </p:cNvSpPr>
                  <p:nvPr/>
                </p:nvSpPr>
                <p:spPr bwMode="auto">
                  <a:xfrm>
                    <a:off x="5560218" y="2870201"/>
                    <a:ext cx="1071563" cy="1069975"/>
                  </a:xfrm>
                  <a:prstGeom prst="donut">
                    <a:avLst>
                      <a:gd name="adj" fmla="val 33703"/>
                    </a:avLst>
                  </a:prstGeom>
                  <a:solidFill>
                    <a:srgbClr val="A9391A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1107" name="Freeform 111"/>
                  <p:cNvSpPr>
                    <a:spLocks noEditPoints="1"/>
                  </p:cNvSpPr>
                  <p:nvPr/>
                </p:nvSpPr>
                <p:spPr bwMode="auto">
                  <a:xfrm>
                    <a:off x="5618955" y="2930525"/>
                    <a:ext cx="950913" cy="961790"/>
                  </a:xfrm>
                  <a:prstGeom prst="donut">
                    <a:avLst/>
                  </a:prstGeom>
                  <a:solidFill>
                    <a:srgbClr val="F54955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08" name="Freeform 112"/>
                  <p:cNvSpPr>
                    <a:spLocks/>
                  </p:cNvSpPr>
                  <p:nvPr/>
                </p:nvSpPr>
                <p:spPr bwMode="auto">
                  <a:xfrm>
                    <a:off x="5807487" y="3174460"/>
                    <a:ext cx="102266" cy="104826"/>
                  </a:xfrm>
                  <a:prstGeom prst="star5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09" name="Freeform 113"/>
                  <p:cNvSpPr>
                    <a:spLocks/>
                  </p:cNvSpPr>
                  <p:nvPr/>
                </p:nvSpPr>
                <p:spPr bwMode="auto">
                  <a:xfrm>
                    <a:off x="5870920" y="3009083"/>
                    <a:ext cx="92969" cy="95296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0" name="Freeform 114"/>
                  <p:cNvSpPr>
                    <a:spLocks/>
                  </p:cNvSpPr>
                  <p:nvPr/>
                </p:nvSpPr>
                <p:spPr bwMode="auto">
                  <a:xfrm>
                    <a:off x="5797390" y="3474704"/>
                    <a:ext cx="97155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1" name="Freeform 115"/>
                  <p:cNvSpPr>
                    <a:spLocks/>
                  </p:cNvSpPr>
                  <p:nvPr/>
                </p:nvSpPr>
                <p:spPr bwMode="auto">
                  <a:xfrm rot="900000">
                    <a:off x="5660519" y="3290440"/>
                    <a:ext cx="88323" cy="92969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2" name="Freeform 116"/>
                  <p:cNvSpPr>
                    <a:spLocks/>
                  </p:cNvSpPr>
                  <p:nvPr/>
                </p:nvSpPr>
                <p:spPr bwMode="auto">
                  <a:xfrm>
                    <a:off x="6335076" y="3635871"/>
                    <a:ext cx="102266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3" name="Freeform 117"/>
                  <p:cNvSpPr>
                    <a:spLocks/>
                  </p:cNvSpPr>
                  <p:nvPr/>
                </p:nvSpPr>
                <p:spPr bwMode="auto">
                  <a:xfrm rot="900000">
                    <a:off x="5872140" y="3688533"/>
                    <a:ext cx="95296" cy="95296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4" name="Freeform 118"/>
                  <p:cNvSpPr>
                    <a:spLocks/>
                  </p:cNvSpPr>
                  <p:nvPr/>
                </p:nvSpPr>
                <p:spPr bwMode="auto">
                  <a:xfrm>
                    <a:off x="6048834" y="3047667"/>
                    <a:ext cx="102266" cy="102266"/>
                  </a:xfrm>
                  <a:prstGeom prst="star5">
                    <a:avLst/>
                  </a:prstGeom>
                  <a:solidFill>
                    <a:schemeClr val="accent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5" name="Freeform 119"/>
                  <p:cNvSpPr>
                    <a:spLocks/>
                  </p:cNvSpPr>
                  <p:nvPr/>
                </p:nvSpPr>
                <p:spPr bwMode="auto">
                  <a:xfrm rot="20700000">
                    <a:off x="6328121" y="3018978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6" name="Freeform 120"/>
                  <p:cNvSpPr>
                    <a:spLocks/>
                  </p:cNvSpPr>
                  <p:nvPr/>
                </p:nvSpPr>
                <p:spPr bwMode="auto">
                  <a:xfrm rot="900000">
                    <a:off x="6350345" y="3198366"/>
                    <a:ext cx="92969" cy="92969"/>
                  </a:xfrm>
                  <a:prstGeom prst="star5">
                    <a:avLst/>
                  </a:prstGeom>
                  <a:solidFill>
                    <a:srgbClr val="C000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7" name="Freeform 121"/>
                  <p:cNvSpPr>
                    <a:spLocks/>
                  </p:cNvSpPr>
                  <p:nvPr/>
                </p:nvSpPr>
                <p:spPr bwMode="auto">
                  <a:xfrm>
                    <a:off x="6496026" y="3349176"/>
                    <a:ext cx="95296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8" name="Freeform 123"/>
                  <p:cNvSpPr>
                    <a:spLocks/>
                  </p:cNvSpPr>
                  <p:nvPr/>
                </p:nvSpPr>
                <p:spPr bwMode="auto">
                  <a:xfrm>
                    <a:off x="6125226" y="3712774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19" name="Freeform 124"/>
                  <p:cNvSpPr>
                    <a:spLocks/>
                  </p:cNvSpPr>
                  <p:nvPr/>
                </p:nvSpPr>
                <p:spPr bwMode="auto">
                  <a:xfrm rot="20700000">
                    <a:off x="5659783" y="3617465"/>
                    <a:ext cx="92969" cy="92969"/>
                  </a:xfrm>
                  <a:prstGeom prst="star5">
                    <a:avLst/>
                  </a:prstGeom>
                  <a:solidFill>
                    <a:srgbClr val="FFEC00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  <p:sp>
                <p:nvSpPr>
                  <p:cNvPr id="1120" name="Freeform 125"/>
                  <p:cNvSpPr>
                    <a:spLocks/>
                  </p:cNvSpPr>
                  <p:nvPr/>
                </p:nvSpPr>
                <p:spPr bwMode="auto">
                  <a:xfrm rot="180000">
                    <a:off x="6291104" y="3482643"/>
                    <a:ext cx="97155" cy="102266"/>
                  </a:xfrm>
                  <a:prstGeom prst="star5">
                    <a:avLst/>
                  </a:prstGeom>
                  <a:solidFill>
                    <a:schemeClr val="accent6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nl-NL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nl-NL"/>
                  </a:p>
                </p:txBody>
              </p:sp>
            </p:grpSp>
            <p:sp>
              <p:nvSpPr>
                <p:cNvPr id="1104" name="Freeform 122"/>
                <p:cNvSpPr>
                  <a:spLocks/>
                </p:cNvSpPr>
                <p:nvPr/>
              </p:nvSpPr>
              <p:spPr bwMode="auto">
                <a:xfrm>
                  <a:off x="760084" y="4774096"/>
                  <a:ext cx="113513" cy="223687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495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1105" name="Freeform 122"/>
                <p:cNvSpPr>
                  <a:spLocks/>
                </p:cNvSpPr>
                <p:nvPr/>
              </p:nvSpPr>
              <p:spPr bwMode="auto">
                <a:xfrm>
                  <a:off x="895314" y="4780340"/>
                  <a:ext cx="87066" cy="171570"/>
                </a:xfrm>
                <a:custGeom>
                  <a:avLst/>
                  <a:gdLst>
                    <a:gd name="T0" fmla="*/ 0 w 68"/>
                    <a:gd name="T1" fmla="*/ 0 h 134"/>
                    <a:gd name="T2" fmla="*/ 68 w 68"/>
                    <a:gd name="T3" fmla="*/ 0 h 134"/>
                    <a:gd name="T4" fmla="*/ 68 w 68"/>
                    <a:gd name="T5" fmla="*/ 99 h 134"/>
                    <a:gd name="T6" fmla="*/ 63 w 68"/>
                    <a:gd name="T7" fmla="*/ 117 h 134"/>
                    <a:gd name="T8" fmla="*/ 50 w 68"/>
                    <a:gd name="T9" fmla="*/ 129 h 134"/>
                    <a:gd name="T10" fmla="*/ 33 w 68"/>
                    <a:gd name="T11" fmla="*/ 134 h 134"/>
                    <a:gd name="T12" fmla="*/ 33 w 68"/>
                    <a:gd name="T13" fmla="*/ 134 h 134"/>
                    <a:gd name="T14" fmla="*/ 17 w 68"/>
                    <a:gd name="T15" fmla="*/ 129 h 134"/>
                    <a:gd name="T16" fmla="*/ 5 w 68"/>
                    <a:gd name="T17" fmla="*/ 117 h 134"/>
                    <a:gd name="T18" fmla="*/ 0 w 68"/>
                    <a:gd name="T19" fmla="*/ 99 h 134"/>
                    <a:gd name="T20" fmla="*/ 0 w 68"/>
                    <a:gd name="T21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8" h="134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68" y="99"/>
                      </a:lnTo>
                      <a:lnTo>
                        <a:pt x="63" y="117"/>
                      </a:lnTo>
                      <a:lnTo>
                        <a:pt x="50" y="129"/>
                      </a:lnTo>
                      <a:lnTo>
                        <a:pt x="33" y="134"/>
                      </a:lnTo>
                      <a:lnTo>
                        <a:pt x="33" y="134"/>
                      </a:lnTo>
                      <a:lnTo>
                        <a:pt x="17" y="129"/>
                      </a:lnTo>
                      <a:lnTo>
                        <a:pt x="5" y="117"/>
                      </a:lnTo>
                      <a:lnTo>
                        <a:pt x="0" y="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4955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</p:grpSp>
      <p:grpSp>
        <p:nvGrpSpPr>
          <p:cNvPr id="1712" name="Groep 1711"/>
          <p:cNvGrpSpPr/>
          <p:nvPr/>
        </p:nvGrpSpPr>
        <p:grpSpPr>
          <a:xfrm rot="5580000">
            <a:off x="1492315" y="-196762"/>
            <a:ext cx="2457785" cy="6969452"/>
            <a:chOff x="3094648" y="575515"/>
            <a:chExt cx="2457785" cy="6969452"/>
          </a:xfrm>
        </p:grpSpPr>
        <p:grpSp>
          <p:nvGrpSpPr>
            <p:cNvPr id="1713" name="Groep 1712"/>
            <p:cNvGrpSpPr/>
            <p:nvPr/>
          </p:nvGrpSpPr>
          <p:grpSpPr>
            <a:xfrm rot="4920000">
              <a:off x="4589099" y="2265622"/>
              <a:ext cx="463090" cy="827918"/>
              <a:chOff x="8727647" y="4766246"/>
              <a:chExt cx="458505" cy="819720"/>
            </a:xfrm>
          </p:grpSpPr>
          <p:sp>
            <p:nvSpPr>
              <p:cNvPr id="1727" name="Freeform 53"/>
              <p:cNvSpPr>
                <a:spLocks/>
              </p:cNvSpPr>
              <p:nvPr/>
            </p:nvSpPr>
            <p:spPr bwMode="auto">
              <a:xfrm rot="4500000">
                <a:off x="8442562" y="5068677"/>
                <a:ext cx="802374" cy="232204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728" name="Freeform 54"/>
              <p:cNvSpPr>
                <a:spLocks/>
              </p:cNvSpPr>
              <p:nvPr/>
            </p:nvSpPr>
            <p:spPr bwMode="auto">
              <a:xfrm rot="4500000">
                <a:off x="8706465" y="5019837"/>
                <a:ext cx="733278" cy="226096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grpSp>
          <p:nvGrpSpPr>
            <p:cNvPr id="1714" name="Groep 1713"/>
            <p:cNvGrpSpPr/>
            <p:nvPr/>
          </p:nvGrpSpPr>
          <p:grpSpPr>
            <a:xfrm rot="7200000">
              <a:off x="977159" y="4437546"/>
              <a:ext cx="5224910" cy="989931"/>
              <a:chOff x="5784965" y="3349625"/>
              <a:chExt cx="1357392" cy="257177"/>
            </a:xfrm>
          </p:grpSpPr>
          <p:sp>
            <p:nvSpPr>
              <p:cNvPr id="1723" name="Freeform 57"/>
              <p:cNvSpPr>
                <a:spLocks/>
              </p:cNvSpPr>
              <p:nvPr/>
            </p:nvSpPr>
            <p:spPr bwMode="auto">
              <a:xfrm>
                <a:off x="5784965" y="3350681"/>
                <a:ext cx="692829" cy="256121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  <a:gd name="connsiteX0" fmla="*/ 2327 w 10000"/>
                  <a:gd name="connsiteY0" fmla="*/ 0 h 10000"/>
                  <a:gd name="connsiteX1" fmla="*/ 2339 w 10000"/>
                  <a:gd name="connsiteY1" fmla="*/ 29 h 10000"/>
                  <a:gd name="connsiteX2" fmla="*/ 2506 w 10000"/>
                  <a:gd name="connsiteY2" fmla="*/ 441 h 10000"/>
                  <a:gd name="connsiteX3" fmla="*/ 2673 w 10000"/>
                  <a:gd name="connsiteY3" fmla="*/ 853 h 10000"/>
                  <a:gd name="connsiteX4" fmla="*/ 2864 w 10000"/>
                  <a:gd name="connsiteY4" fmla="*/ 1176 h 10000"/>
                  <a:gd name="connsiteX5" fmla="*/ 3091 w 10000"/>
                  <a:gd name="connsiteY5" fmla="*/ 1294 h 10000"/>
                  <a:gd name="connsiteX6" fmla="*/ 10000 w 10000"/>
                  <a:gd name="connsiteY6" fmla="*/ 1294 h 10000"/>
                  <a:gd name="connsiteX7" fmla="*/ 10000 w 10000"/>
                  <a:gd name="connsiteY7" fmla="*/ 9206 h 10000"/>
                  <a:gd name="connsiteX8" fmla="*/ 3138 w 10000"/>
                  <a:gd name="connsiteY8" fmla="*/ 9206 h 10000"/>
                  <a:gd name="connsiteX9" fmla="*/ 2983 w 10000"/>
                  <a:gd name="connsiteY9" fmla="*/ 9235 h 10000"/>
                  <a:gd name="connsiteX10" fmla="*/ 2780 w 10000"/>
                  <a:gd name="connsiteY10" fmla="*/ 9353 h 10000"/>
                  <a:gd name="connsiteX11" fmla="*/ 2530 w 10000"/>
                  <a:gd name="connsiteY11" fmla="*/ 9529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94 h 10000"/>
                  <a:gd name="connsiteX21" fmla="*/ 24 w 10000"/>
                  <a:gd name="connsiteY21" fmla="*/ 3765 h 10000"/>
                  <a:gd name="connsiteX22" fmla="*/ 0 w 10000"/>
                  <a:gd name="connsiteY22" fmla="*/ 794 h 10000"/>
                  <a:gd name="connsiteX23" fmla="*/ 215 w 10000"/>
                  <a:gd name="connsiteY23" fmla="*/ 765 h 10000"/>
                  <a:gd name="connsiteX24" fmla="*/ 513 w 10000"/>
                  <a:gd name="connsiteY24" fmla="*/ 676 h 10000"/>
                  <a:gd name="connsiteX25" fmla="*/ 847 w 10000"/>
                  <a:gd name="connsiteY25" fmla="*/ 588 h 10000"/>
                  <a:gd name="connsiteX26" fmla="*/ 1181 w 10000"/>
                  <a:gd name="connsiteY26" fmla="*/ 471 h 10000"/>
                  <a:gd name="connsiteX27" fmla="*/ 1516 w 10000"/>
                  <a:gd name="connsiteY27" fmla="*/ 382 h 10000"/>
                  <a:gd name="connsiteX28" fmla="*/ 1850 w 10000"/>
                  <a:gd name="connsiteY28" fmla="*/ 324 h 10000"/>
                  <a:gd name="connsiteX29" fmla="*/ 2112 w 10000"/>
                  <a:gd name="connsiteY29" fmla="*/ 324 h 10000"/>
                  <a:gd name="connsiteX30" fmla="*/ 2160 w 10000"/>
                  <a:gd name="connsiteY30" fmla="*/ 324 h 10000"/>
                  <a:gd name="connsiteX31" fmla="*/ 2196 w 10000"/>
                  <a:gd name="connsiteY31" fmla="*/ 265 h 10000"/>
                  <a:gd name="connsiteX32" fmla="*/ 2220 w 10000"/>
                  <a:gd name="connsiteY32" fmla="*/ 206 h 10000"/>
                  <a:gd name="connsiteX33" fmla="*/ 2255 w 10000"/>
                  <a:gd name="connsiteY33" fmla="*/ 118 h 10000"/>
                  <a:gd name="connsiteX34" fmla="*/ 2291 w 10000"/>
                  <a:gd name="connsiteY34" fmla="*/ 29 h 10000"/>
                  <a:gd name="connsiteX35" fmla="*/ 2327 w 10000"/>
                  <a:gd name="connsiteY35" fmla="*/ 0 h 10000"/>
                  <a:gd name="connsiteX0" fmla="*/ 2327 w 10000"/>
                  <a:gd name="connsiteY0" fmla="*/ 0 h 10000"/>
                  <a:gd name="connsiteX1" fmla="*/ 2339 w 10000"/>
                  <a:gd name="connsiteY1" fmla="*/ 29 h 10000"/>
                  <a:gd name="connsiteX2" fmla="*/ 2506 w 10000"/>
                  <a:gd name="connsiteY2" fmla="*/ 441 h 10000"/>
                  <a:gd name="connsiteX3" fmla="*/ 2673 w 10000"/>
                  <a:gd name="connsiteY3" fmla="*/ 853 h 10000"/>
                  <a:gd name="connsiteX4" fmla="*/ 2864 w 10000"/>
                  <a:gd name="connsiteY4" fmla="*/ 1176 h 10000"/>
                  <a:gd name="connsiteX5" fmla="*/ 3091 w 10000"/>
                  <a:gd name="connsiteY5" fmla="*/ 1294 h 10000"/>
                  <a:gd name="connsiteX6" fmla="*/ 10000 w 10000"/>
                  <a:gd name="connsiteY6" fmla="*/ 1294 h 10000"/>
                  <a:gd name="connsiteX7" fmla="*/ 10000 w 10000"/>
                  <a:gd name="connsiteY7" fmla="*/ 9206 h 10000"/>
                  <a:gd name="connsiteX8" fmla="*/ 3138 w 10000"/>
                  <a:gd name="connsiteY8" fmla="*/ 9206 h 10000"/>
                  <a:gd name="connsiteX9" fmla="*/ 2983 w 10000"/>
                  <a:gd name="connsiteY9" fmla="*/ 9235 h 10000"/>
                  <a:gd name="connsiteX10" fmla="*/ 2780 w 10000"/>
                  <a:gd name="connsiteY10" fmla="*/ 9353 h 10000"/>
                  <a:gd name="connsiteX11" fmla="*/ 2530 w 10000"/>
                  <a:gd name="connsiteY11" fmla="*/ 9529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94 h 10000"/>
                  <a:gd name="connsiteX21" fmla="*/ 24 w 10000"/>
                  <a:gd name="connsiteY21" fmla="*/ 3765 h 10000"/>
                  <a:gd name="connsiteX22" fmla="*/ 0 w 10000"/>
                  <a:gd name="connsiteY22" fmla="*/ 794 h 10000"/>
                  <a:gd name="connsiteX23" fmla="*/ 215 w 10000"/>
                  <a:gd name="connsiteY23" fmla="*/ 765 h 10000"/>
                  <a:gd name="connsiteX24" fmla="*/ 513 w 10000"/>
                  <a:gd name="connsiteY24" fmla="*/ 676 h 10000"/>
                  <a:gd name="connsiteX25" fmla="*/ 847 w 10000"/>
                  <a:gd name="connsiteY25" fmla="*/ 588 h 10000"/>
                  <a:gd name="connsiteX26" fmla="*/ 1181 w 10000"/>
                  <a:gd name="connsiteY26" fmla="*/ 471 h 10000"/>
                  <a:gd name="connsiteX27" fmla="*/ 1516 w 10000"/>
                  <a:gd name="connsiteY27" fmla="*/ 382 h 10000"/>
                  <a:gd name="connsiteX28" fmla="*/ 1850 w 10000"/>
                  <a:gd name="connsiteY28" fmla="*/ 324 h 10000"/>
                  <a:gd name="connsiteX29" fmla="*/ 2112 w 10000"/>
                  <a:gd name="connsiteY29" fmla="*/ 324 h 10000"/>
                  <a:gd name="connsiteX30" fmla="*/ 2160 w 10000"/>
                  <a:gd name="connsiteY30" fmla="*/ 324 h 10000"/>
                  <a:gd name="connsiteX31" fmla="*/ 2196 w 10000"/>
                  <a:gd name="connsiteY31" fmla="*/ 265 h 10000"/>
                  <a:gd name="connsiteX32" fmla="*/ 2220 w 10000"/>
                  <a:gd name="connsiteY32" fmla="*/ 206 h 10000"/>
                  <a:gd name="connsiteX33" fmla="*/ 2255 w 10000"/>
                  <a:gd name="connsiteY33" fmla="*/ 118 h 10000"/>
                  <a:gd name="connsiteX34" fmla="*/ 2327 w 10000"/>
                  <a:gd name="connsiteY34" fmla="*/ 0 h 10000"/>
                  <a:gd name="connsiteX0" fmla="*/ 2255 w 10000"/>
                  <a:gd name="connsiteY0" fmla="*/ 104 h 9986"/>
                  <a:gd name="connsiteX1" fmla="*/ 2339 w 10000"/>
                  <a:gd name="connsiteY1" fmla="*/ 15 h 9986"/>
                  <a:gd name="connsiteX2" fmla="*/ 2506 w 10000"/>
                  <a:gd name="connsiteY2" fmla="*/ 427 h 9986"/>
                  <a:gd name="connsiteX3" fmla="*/ 2673 w 10000"/>
                  <a:gd name="connsiteY3" fmla="*/ 839 h 9986"/>
                  <a:gd name="connsiteX4" fmla="*/ 2864 w 10000"/>
                  <a:gd name="connsiteY4" fmla="*/ 1162 h 9986"/>
                  <a:gd name="connsiteX5" fmla="*/ 3091 w 10000"/>
                  <a:gd name="connsiteY5" fmla="*/ 1280 h 9986"/>
                  <a:gd name="connsiteX6" fmla="*/ 10000 w 10000"/>
                  <a:gd name="connsiteY6" fmla="*/ 1280 h 9986"/>
                  <a:gd name="connsiteX7" fmla="*/ 10000 w 10000"/>
                  <a:gd name="connsiteY7" fmla="*/ 9192 h 9986"/>
                  <a:gd name="connsiteX8" fmla="*/ 3138 w 10000"/>
                  <a:gd name="connsiteY8" fmla="*/ 9192 h 9986"/>
                  <a:gd name="connsiteX9" fmla="*/ 2983 w 10000"/>
                  <a:gd name="connsiteY9" fmla="*/ 9221 h 9986"/>
                  <a:gd name="connsiteX10" fmla="*/ 2780 w 10000"/>
                  <a:gd name="connsiteY10" fmla="*/ 9339 h 9986"/>
                  <a:gd name="connsiteX11" fmla="*/ 2530 w 10000"/>
                  <a:gd name="connsiteY11" fmla="*/ 9515 h 9986"/>
                  <a:gd name="connsiteX12" fmla="*/ 2291 w 10000"/>
                  <a:gd name="connsiteY12" fmla="*/ 9662 h 9986"/>
                  <a:gd name="connsiteX13" fmla="*/ 2041 w 10000"/>
                  <a:gd name="connsiteY13" fmla="*/ 9839 h 9986"/>
                  <a:gd name="connsiteX14" fmla="*/ 1850 w 10000"/>
                  <a:gd name="connsiteY14" fmla="*/ 9957 h 9986"/>
                  <a:gd name="connsiteX15" fmla="*/ 1695 w 10000"/>
                  <a:gd name="connsiteY15" fmla="*/ 9986 h 9986"/>
                  <a:gd name="connsiteX16" fmla="*/ 1241 w 10000"/>
                  <a:gd name="connsiteY16" fmla="*/ 9957 h 9986"/>
                  <a:gd name="connsiteX17" fmla="*/ 847 w 10000"/>
                  <a:gd name="connsiteY17" fmla="*/ 9868 h 9986"/>
                  <a:gd name="connsiteX18" fmla="*/ 465 w 10000"/>
                  <a:gd name="connsiteY18" fmla="*/ 9839 h 9986"/>
                  <a:gd name="connsiteX19" fmla="*/ 24 w 10000"/>
                  <a:gd name="connsiteY19" fmla="*/ 9780 h 9986"/>
                  <a:gd name="connsiteX20" fmla="*/ 24 w 10000"/>
                  <a:gd name="connsiteY20" fmla="*/ 6780 h 9986"/>
                  <a:gd name="connsiteX21" fmla="*/ 24 w 10000"/>
                  <a:gd name="connsiteY21" fmla="*/ 3751 h 9986"/>
                  <a:gd name="connsiteX22" fmla="*/ 0 w 10000"/>
                  <a:gd name="connsiteY22" fmla="*/ 780 h 9986"/>
                  <a:gd name="connsiteX23" fmla="*/ 215 w 10000"/>
                  <a:gd name="connsiteY23" fmla="*/ 751 h 9986"/>
                  <a:gd name="connsiteX24" fmla="*/ 513 w 10000"/>
                  <a:gd name="connsiteY24" fmla="*/ 662 h 9986"/>
                  <a:gd name="connsiteX25" fmla="*/ 847 w 10000"/>
                  <a:gd name="connsiteY25" fmla="*/ 574 h 9986"/>
                  <a:gd name="connsiteX26" fmla="*/ 1181 w 10000"/>
                  <a:gd name="connsiteY26" fmla="*/ 457 h 9986"/>
                  <a:gd name="connsiteX27" fmla="*/ 1516 w 10000"/>
                  <a:gd name="connsiteY27" fmla="*/ 368 h 9986"/>
                  <a:gd name="connsiteX28" fmla="*/ 1850 w 10000"/>
                  <a:gd name="connsiteY28" fmla="*/ 310 h 9986"/>
                  <a:gd name="connsiteX29" fmla="*/ 2112 w 10000"/>
                  <a:gd name="connsiteY29" fmla="*/ 310 h 9986"/>
                  <a:gd name="connsiteX30" fmla="*/ 2160 w 10000"/>
                  <a:gd name="connsiteY30" fmla="*/ 310 h 9986"/>
                  <a:gd name="connsiteX31" fmla="*/ 2196 w 10000"/>
                  <a:gd name="connsiteY31" fmla="*/ 251 h 9986"/>
                  <a:gd name="connsiteX32" fmla="*/ 2220 w 10000"/>
                  <a:gd name="connsiteY32" fmla="*/ 192 h 9986"/>
                  <a:gd name="connsiteX33" fmla="*/ 2255 w 10000"/>
                  <a:gd name="connsiteY33" fmla="*/ 104 h 9986"/>
                  <a:gd name="connsiteX0" fmla="*/ 2220 w 10000"/>
                  <a:gd name="connsiteY0" fmla="*/ 183 h 9991"/>
                  <a:gd name="connsiteX1" fmla="*/ 2339 w 10000"/>
                  <a:gd name="connsiteY1" fmla="*/ 6 h 9991"/>
                  <a:gd name="connsiteX2" fmla="*/ 2506 w 10000"/>
                  <a:gd name="connsiteY2" fmla="*/ 419 h 9991"/>
                  <a:gd name="connsiteX3" fmla="*/ 2673 w 10000"/>
                  <a:gd name="connsiteY3" fmla="*/ 831 h 9991"/>
                  <a:gd name="connsiteX4" fmla="*/ 2864 w 10000"/>
                  <a:gd name="connsiteY4" fmla="*/ 1155 h 9991"/>
                  <a:gd name="connsiteX5" fmla="*/ 3091 w 10000"/>
                  <a:gd name="connsiteY5" fmla="*/ 1273 h 9991"/>
                  <a:gd name="connsiteX6" fmla="*/ 10000 w 10000"/>
                  <a:gd name="connsiteY6" fmla="*/ 1273 h 9991"/>
                  <a:gd name="connsiteX7" fmla="*/ 10000 w 10000"/>
                  <a:gd name="connsiteY7" fmla="*/ 9196 h 9991"/>
                  <a:gd name="connsiteX8" fmla="*/ 3138 w 10000"/>
                  <a:gd name="connsiteY8" fmla="*/ 9196 h 9991"/>
                  <a:gd name="connsiteX9" fmla="*/ 2983 w 10000"/>
                  <a:gd name="connsiteY9" fmla="*/ 9225 h 9991"/>
                  <a:gd name="connsiteX10" fmla="*/ 2780 w 10000"/>
                  <a:gd name="connsiteY10" fmla="*/ 9343 h 9991"/>
                  <a:gd name="connsiteX11" fmla="*/ 2530 w 10000"/>
                  <a:gd name="connsiteY11" fmla="*/ 9519 h 9991"/>
                  <a:gd name="connsiteX12" fmla="*/ 2291 w 10000"/>
                  <a:gd name="connsiteY12" fmla="*/ 9667 h 9991"/>
                  <a:gd name="connsiteX13" fmla="*/ 2041 w 10000"/>
                  <a:gd name="connsiteY13" fmla="*/ 9844 h 9991"/>
                  <a:gd name="connsiteX14" fmla="*/ 1850 w 10000"/>
                  <a:gd name="connsiteY14" fmla="*/ 9962 h 9991"/>
                  <a:gd name="connsiteX15" fmla="*/ 1695 w 10000"/>
                  <a:gd name="connsiteY15" fmla="*/ 9991 h 9991"/>
                  <a:gd name="connsiteX16" fmla="*/ 1241 w 10000"/>
                  <a:gd name="connsiteY16" fmla="*/ 9962 h 9991"/>
                  <a:gd name="connsiteX17" fmla="*/ 847 w 10000"/>
                  <a:gd name="connsiteY17" fmla="*/ 9873 h 9991"/>
                  <a:gd name="connsiteX18" fmla="*/ 465 w 10000"/>
                  <a:gd name="connsiteY18" fmla="*/ 9844 h 9991"/>
                  <a:gd name="connsiteX19" fmla="*/ 24 w 10000"/>
                  <a:gd name="connsiteY19" fmla="*/ 9785 h 9991"/>
                  <a:gd name="connsiteX20" fmla="*/ 24 w 10000"/>
                  <a:gd name="connsiteY20" fmla="*/ 6781 h 9991"/>
                  <a:gd name="connsiteX21" fmla="*/ 24 w 10000"/>
                  <a:gd name="connsiteY21" fmla="*/ 3747 h 9991"/>
                  <a:gd name="connsiteX22" fmla="*/ 0 w 10000"/>
                  <a:gd name="connsiteY22" fmla="*/ 772 h 9991"/>
                  <a:gd name="connsiteX23" fmla="*/ 215 w 10000"/>
                  <a:gd name="connsiteY23" fmla="*/ 743 h 9991"/>
                  <a:gd name="connsiteX24" fmla="*/ 513 w 10000"/>
                  <a:gd name="connsiteY24" fmla="*/ 654 h 9991"/>
                  <a:gd name="connsiteX25" fmla="*/ 847 w 10000"/>
                  <a:gd name="connsiteY25" fmla="*/ 566 h 9991"/>
                  <a:gd name="connsiteX26" fmla="*/ 1181 w 10000"/>
                  <a:gd name="connsiteY26" fmla="*/ 449 h 9991"/>
                  <a:gd name="connsiteX27" fmla="*/ 1516 w 10000"/>
                  <a:gd name="connsiteY27" fmla="*/ 360 h 9991"/>
                  <a:gd name="connsiteX28" fmla="*/ 1850 w 10000"/>
                  <a:gd name="connsiteY28" fmla="*/ 301 h 9991"/>
                  <a:gd name="connsiteX29" fmla="*/ 2112 w 10000"/>
                  <a:gd name="connsiteY29" fmla="*/ 301 h 9991"/>
                  <a:gd name="connsiteX30" fmla="*/ 2160 w 10000"/>
                  <a:gd name="connsiteY30" fmla="*/ 301 h 9991"/>
                  <a:gd name="connsiteX31" fmla="*/ 2196 w 10000"/>
                  <a:gd name="connsiteY31" fmla="*/ 242 h 9991"/>
                  <a:gd name="connsiteX32" fmla="*/ 2220 w 10000"/>
                  <a:gd name="connsiteY32" fmla="*/ 183 h 9991"/>
                  <a:gd name="connsiteX0" fmla="*/ 2196 w 10000"/>
                  <a:gd name="connsiteY0" fmla="*/ 239 h 9997"/>
                  <a:gd name="connsiteX1" fmla="*/ 2339 w 10000"/>
                  <a:gd name="connsiteY1" fmla="*/ 3 h 9997"/>
                  <a:gd name="connsiteX2" fmla="*/ 2506 w 10000"/>
                  <a:gd name="connsiteY2" fmla="*/ 416 h 9997"/>
                  <a:gd name="connsiteX3" fmla="*/ 2673 w 10000"/>
                  <a:gd name="connsiteY3" fmla="*/ 829 h 9997"/>
                  <a:gd name="connsiteX4" fmla="*/ 2864 w 10000"/>
                  <a:gd name="connsiteY4" fmla="*/ 1153 h 9997"/>
                  <a:gd name="connsiteX5" fmla="*/ 3091 w 10000"/>
                  <a:gd name="connsiteY5" fmla="*/ 1271 h 9997"/>
                  <a:gd name="connsiteX6" fmla="*/ 10000 w 10000"/>
                  <a:gd name="connsiteY6" fmla="*/ 1271 h 9997"/>
                  <a:gd name="connsiteX7" fmla="*/ 10000 w 10000"/>
                  <a:gd name="connsiteY7" fmla="*/ 9201 h 9997"/>
                  <a:gd name="connsiteX8" fmla="*/ 3138 w 10000"/>
                  <a:gd name="connsiteY8" fmla="*/ 9201 h 9997"/>
                  <a:gd name="connsiteX9" fmla="*/ 2983 w 10000"/>
                  <a:gd name="connsiteY9" fmla="*/ 9230 h 9997"/>
                  <a:gd name="connsiteX10" fmla="*/ 2780 w 10000"/>
                  <a:gd name="connsiteY10" fmla="*/ 9348 h 9997"/>
                  <a:gd name="connsiteX11" fmla="*/ 2530 w 10000"/>
                  <a:gd name="connsiteY11" fmla="*/ 9525 h 9997"/>
                  <a:gd name="connsiteX12" fmla="*/ 2291 w 10000"/>
                  <a:gd name="connsiteY12" fmla="*/ 9673 h 9997"/>
                  <a:gd name="connsiteX13" fmla="*/ 2041 w 10000"/>
                  <a:gd name="connsiteY13" fmla="*/ 9850 h 9997"/>
                  <a:gd name="connsiteX14" fmla="*/ 1850 w 10000"/>
                  <a:gd name="connsiteY14" fmla="*/ 9968 h 9997"/>
                  <a:gd name="connsiteX15" fmla="*/ 1695 w 10000"/>
                  <a:gd name="connsiteY15" fmla="*/ 9997 h 9997"/>
                  <a:gd name="connsiteX16" fmla="*/ 1241 w 10000"/>
                  <a:gd name="connsiteY16" fmla="*/ 9968 h 9997"/>
                  <a:gd name="connsiteX17" fmla="*/ 847 w 10000"/>
                  <a:gd name="connsiteY17" fmla="*/ 9879 h 9997"/>
                  <a:gd name="connsiteX18" fmla="*/ 465 w 10000"/>
                  <a:gd name="connsiteY18" fmla="*/ 9850 h 9997"/>
                  <a:gd name="connsiteX19" fmla="*/ 24 w 10000"/>
                  <a:gd name="connsiteY19" fmla="*/ 9791 h 9997"/>
                  <a:gd name="connsiteX20" fmla="*/ 24 w 10000"/>
                  <a:gd name="connsiteY20" fmla="*/ 6784 h 9997"/>
                  <a:gd name="connsiteX21" fmla="*/ 24 w 10000"/>
                  <a:gd name="connsiteY21" fmla="*/ 3747 h 9997"/>
                  <a:gd name="connsiteX22" fmla="*/ 0 w 10000"/>
                  <a:gd name="connsiteY22" fmla="*/ 770 h 9997"/>
                  <a:gd name="connsiteX23" fmla="*/ 215 w 10000"/>
                  <a:gd name="connsiteY23" fmla="*/ 741 h 9997"/>
                  <a:gd name="connsiteX24" fmla="*/ 513 w 10000"/>
                  <a:gd name="connsiteY24" fmla="*/ 652 h 9997"/>
                  <a:gd name="connsiteX25" fmla="*/ 847 w 10000"/>
                  <a:gd name="connsiteY25" fmla="*/ 564 h 9997"/>
                  <a:gd name="connsiteX26" fmla="*/ 1181 w 10000"/>
                  <a:gd name="connsiteY26" fmla="*/ 446 h 9997"/>
                  <a:gd name="connsiteX27" fmla="*/ 1516 w 10000"/>
                  <a:gd name="connsiteY27" fmla="*/ 357 h 9997"/>
                  <a:gd name="connsiteX28" fmla="*/ 1850 w 10000"/>
                  <a:gd name="connsiteY28" fmla="*/ 298 h 9997"/>
                  <a:gd name="connsiteX29" fmla="*/ 2112 w 10000"/>
                  <a:gd name="connsiteY29" fmla="*/ 298 h 9997"/>
                  <a:gd name="connsiteX30" fmla="*/ 2160 w 10000"/>
                  <a:gd name="connsiteY30" fmla="*/ 298 h 9997"/>
                  <a:gd name="connsiteX31" fmla="*/ 2196 w 10000"/>
                  <a:gd name="connsiteY31" fmla="*/ 239 h 9997"/>
                  <a:gd name="connsiteX0" fmla="*/ 2160 w 10000"/>
                  <a:gd name="connsiteY0" fmla="*/ 297 h 9999"/>
                  <a:gd name="connsiteX1" fmla="*/ 2339 w 10000"/>
                  <a:gd name="connsiteY1" fmla="*/ 2 h 9999"/>
                  <a:gd name="connsiteX2" fmla="*/ 2506 w 10000"/>
                  <a:gd name="connsiteY2" fmla="*/ 415 h 9999"/>
                  <a:gd name="connsiteX3" fmla="*/ 2673 w 10000"/>
                  <a:gd name="connsiteY3" fmla="*/ 828 h 9999"/>
                  <a:gd name="connsiteX4" fmla="*/ 2864 w 10000"/>
                  <a:gd name="connsiteY4" fmla="*/ 1152 h 9999"/>
                  <a:gd name="connsiteX5" fmla="*/ 3091 w 10000"/>
                  <a:gd name="connsiteY5" fmla="*/ 1270 h 9999"/>
                  <a:gd name="connsiteX6" fmla="*/ 10000 w 10000"/>
                  <a:gd name="connsiteY6" fmla="*/ 1270 h 9999"/>
                  <a:gd name="connsiteX7" fmla="*/ 10000 w 10000"/>
                  <a:gd name="connsiteY7" fmla="*/ 9203 h 9999"/>
                  <a:gd name="connsiteX8" fmla="*/ 3138 w 10000"/>
                  <a:gd name="connsiteY8" fmla="*/ 9203 h 9999"/>
                  <a:gd name="connsiteX9" fmla="*/ 2983 w 10000"/>
                  <a:gd name="connsiteY9" fmla="*/ 9232 h 9999"/>
                  <a:gd name="connsiteX10" fmla="*/ 2780 w 10000"/>
                  <a:gd name="connsiteY10" fmla="*/ 9350 h 9999"/>
                  <a:gd name="connsiteX11" fmla="*/ 2530 w 10000"/>
                  <a:gd name="connsiteY11" fmla="*/ 9527 h 9999"/>
                  <a:gd name="connsiteX12" fmla="*/ 2291 w 10000"/>
                  <a:gd name="connsiteY12" fmla="*/ 9675 h 9999"/>
                  <a:gd name="connsiteX13" fmla="*/ 2041 w 10000"/>
                  <a:gd name="connsiteY13" fmla="*/ 9852 h 9999"/>
                  <a:gd name="connsiteX14" fmla="*/ 1850 w 10000"/>
                  <a:gd name="connsiteY14" fmla="*/ 9970 h 9999"/>
                  <a:gd name="connsiteX15" fmla="*/ 1695 w 10000"/>
                  <a:gd name="connsiteY15" fmla="*/ 9999 h 9999"/>
                  <a:gd name="connsiteX16" fmla="*/ 1241 w 10000"/>
                  <a:gd name="connsiteY16" fmla="*/ 9970 h 9999"/>
                  <a:gd name="connsiteX17" fmla="*/ 847 w 10000"/>
                  <a:gd name="connsiteY17" fmla="*/ 9881 h 9999"/>
                  <a:gd name="connsiteX18" fmla="*/ 465 w 10000"/>
                  <a:gd name="connsiteY18" fmla="*/ 9852 h 9999"/>
                  <a:gd name="connsiteX19" fmla="*/ 24 w 10000"/>
                  <a:gd name="connsiteY19" fmla="*/ 9793 h 9999"/>
                  <a:gd name="connsiteX20" fmla="*/ 24 w 10000"/>
                  <a:gd name="connsiteY20" fmla="*/ 6785 h 9999"/>
                  <a:gd name="connsiteX21" fmla="*/ 24 w 10000"/>
                  <a:gd name="connsiteY21" fmla="*/ 3747 h 9999"/>
                  <a:gd name="connsiteX22" fmla="*/ 0 w 10000"/>
                  <a:gd name="connsiteY22" fmla="*/ 769 h 9999"/>
                  <a:gd name="connsiteX23" fmla="*/ 215 w 10000"/>
                  <a:gd name="connsiteY23" fmla="*/ 740 h 9999"/>
                  <a:gd name="connsiteX24" fmla="*/ 513 w 10000"/>
                  <a:gd name="connsiteY24" fmla="*/ 651 h 9999"/>
                  <a:gd name="connsiteX25" fmla="*/ 847 w 10000"/>
                  <a:gd name="connsiteY25" fmla="*/ 563 h 9999"/>
                  <a:gd name="connsiteX26" fmla="*/ 1181 w 10000"/>
                  <a:gd name="connsiteY26" fmla="*/ 445 h 9999"/>
                  <a:gd name="connsiteX27" fmla="*/ 1516 w 10000"/>
                  <a:gd name="connsiteY27" fmla="*/ 356 h 9999"/>
                  <a:gd name="connsiteX28" fmla="*/ 1850 w 10000"/>
                  <a:gd name="connsiteY28" fmla="*/ 297 h 9999"/>
                  <a:gd name="connsiteX29" fmla="*/ 2112 w 10000"/>
                  <a:gd name="connsiteY29" fmla="*/ 297 h 9999"/>
                  <a:gd name="connsiteX30" fmla="*/ 2160 w 10000"/>
                  <a:gd name="connsiteY30" fmla="*/ 297 h 9999"/>
                  <a:gd name="connsiteX0" fmla="*/ 2112 w 10000"/>
                  <a:gd name="connsiteY0" fmla="*/ 295 h 9998"/>
                  <a:gd name="connsiteX1" fmla="*/ 2339 w 10000"/>
                  <a:gd name="connsiteY1" fmla="*/ 0 h 9998"/>
                  <a:gd name="connsiteX2" fmla="*/ 2506 w 10000"/>
                  <a:gd name="connsiteY2" fmla="*/ 413 h 9998"/>
                  <a:gd name="connsiteX3" fmla="*/ 2673 w 10000"/>
                  <a:gd name="connsiteY3" fmla="*/ 826 h 9998"/>
                  <a:gd name="connsiteX4" fmla="*/ 2864 w 10000"/>
                  <a:gd name="connsiteY4" fmla="*/ 1150 h 9998"/>
                  <a:gd name="connsiteX5" fmla="*/ 3091 w 10000"/>
                  <a:gd name="connsiteY5" fmla="*/ 1268 h 9998"/>
                  <a:gd name="connsiteX6" fmla="*/ 10000 w 10000"/>
                  <a:gd name="connsiteY6" fmla="*/ 1268 h 9998"/>
                  <a:gd name="connsiteX7" fmla="*/ 10000 w 10000"/>
                  <a:gd name="connsiteY7" fmla="*/ 9202 h 9998"/>
                  <a:gd name="connsiteX8" fmla="*/ 3138 w 10000"/>
                  <a:gd name="connsiteY8" fmla="*/ 9202 h 9998"/>
                  <a:gd name="connsiteX9" fmla="*/ 2983 w 10000"/>
                  <a:gd name="connsiteY9" fmla="*/ 9231 h 9998"/>
                  <a:gd name="connsiteX10" fmla="*/ 2780 w 10000"/>
                  <a:gd name="connsiteY10" fmla="*/ 9349 h 9998"/>
                  <a:gd name="connsiteX11" fmla="*/ 2530 w 10000"/>
                  <a:gd name="connsiteY11" fmla="*/ 9526 h 9998"/>
                  <a:gd name="connsiteX12" fmla="*/ 2291 w 10000"/>
                  <a:gd name="connsiteY12" fmla="*/ 9674 h 9998"/>
                  <a:gd name="connsiteX13" fmla="*/ 2041 w 10000"/>
                  <a:gd name="connsiteY13" fmla="*/ 9851 h 9998"/>
                  <a:gd name="connsiteX14" fmla="*/ 1850 w 10000"/>
                  <a:gd name="connsiteY14" fmla="*/ 9969 h 9998"/>
                  <a:gd name="connsiteX15" fmla="*/ 1695 w 10000"/>
                  <a:gd name="connsiteY15" fmla="*/ 9998 h 9998"/>
                  <a:gd name="connsiteX16" fmla="*/ 1241 w 10000"/>
                  <a:gd name="connsiteY16" fmla="*/ 9969 h 9998"/>
                  <a:gd name="connsiteX17" fmla="*/ 847 w 10000"/>
                  <a:gd name="connsiteY17" fmla="*/ 9880 h 9998"/>
                  <a:gd name="connsiteX18" fmla="*/ 465 w 10000"/>
                  <a:gd name="connsiteY18" fmla="*/ 9851 h 9998"/>
                  <a:gd name="connsiteX19" fmla="*/ 24 w 10000"/>
                  <a:gd name="connsiteY19" fmla="*/ 9792 h 9998"/>
                  <a:gd name="connsiteX20" fmla="*/ 24 w 10000"/>
                  <a:gd name="connsiteY20" fmla="*/ 6784 h 9998"/>
                  <a:gd name="connsiteX21" fmla="*/ 24 w 10000"/>
                  <a:gd name="connsiteY21" fmla="*/ 3745 h 9998"/>
                  <a:gd name="connsiteX22" fmla="*/ 0 w 10000"/>
                  <a:gd name="connsiteY22" fmla="*/ 767 h 9998"/>
                  <a:gd name="connsiteX23" fmla="*/ 215 w 10000"/>
                  <a:gd name="connsiteY23" fmla="*/ 738 h 9998"/>
                  <a:gd name="connsiteX24" fmla="*/ 513 w 10000"/>
                  <a:gd name="connsiteY24" fmla="*/ 649 h 9998"/>
                  <a:gd name="connsiteX25" fmla="*/ 847 w 10000"/>
                  <a:gd name="connsiteY25" fmla="*/ 561 h 9998"/>
                  <a:gd name="connsiteX26" fmla="*/ 1181 w 10000"/>
                  <a:gd name="connsiteY26" fmla="*/ 443 h 9998"/>
                  <a:gd name="connsiteX27" fmla="*/ 1516 w 10000"/>
                  <a:gd name="connsiteY27" fmla="*/ 354 h 9998"/>
                  <a:gd name="connsiteX28" fmla="*/ 1850 w 10000"/>
                  <a:gd name="connsiteY28" fmla="*/ 295 h 9998"/>
                  <a:gd name="connsiteX29" fmla="*/ 2112 w 10000"/>
                  <a:gd name="connsiteY29" fmla="*/ 295 h 9998"/>
                  <a:gd name="connsiteX0" fmla="*/ 1850 w 10000"/>
                  <a:gd name="connsiteY0" fmla="*/ 295 h 10000"/>
                  <a:gd name="connsiteX1" fmla="*/ 2339 w 10000"/>
                  <a:gd name="connsiteY1" fmla="*/ 0 h 10000"/>
                  <a:gd name="connsiteX2" fmla="*/ 2506 w 10000"/>
                  <a:gd name="connsiteY2" fmla="*/ 413 h 10000"/>
                  <a:gd name="connsiteX3" fmla="*/ 2673 w 10000"/>
                  <a:gd name="connsiteY3" fmla="*/ 826 h 10000"/>
                  <a:gd name="connsiteX4" fmla="*/ 2864 w 10000"/>
                  <a:gd name="connsiteY4" fmla="*/ 1150 h 10000"/>
                  <a:gd name="connsiteX5" fmla="*/ 3091 w 10000"/>
                  <a:gd name="connsiteY5" fmla="*/ 1268 h 10000"/>
                  <a:gd name="connsiteX6" fmla="*/ 10000 w 10000"/>
                  <a:gd name="connsiteY6" fmla="*/ 1268 h 10000"/>
                  <a:gd name="connsiteX7" fmla="*/ 10000 w 10000"/>
                  <a:gd name="connsiteY7" fmla="*/ 9204 h 10000"/>
                  <a:gd name="connsiteX8" fmla="*/ 3138 w 10000"/>
                  <a:gd name="connsiteY8" fmla="*/ 9204 h 10000"/>
                  <a:gd name="connsiteX9" fmla="*/ 2983 w 10000"/>
                  <a:gd name="connsiteY9" fmla="*/ 9233 h 10000"/>
                  <a:gd name="connsiteX10" fmla="*/ 2780 w 10000"/>
                  <a:gd name="connsiteY10" fmla="*/ 9351 h 10000"/>
                  <a:gd name="connsiteX11" fmla="*/ 2530 w 10000"/>
                  <a:gd name="connsiteY11" fmla="*/ 9528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85 h 10000"/>
                  <a:gd name="connsiteX21" fmla="*/ 24 w 10000"/>
                  <a:gd name="connsiteY21" fmla="*/ 3746 h 10000"/>
                  <a:gd name="connsiteX22" fmla="*/ 0 w 10000"/>
                  <a:gd name="connsiteY22" fmla="*/ 767 h 10000"/>
                  <a:gd name="connsiteX23" fmla="*/ 215 w 10000"/>
                  <a:gd name="connsiteY23" fmla="*/ 738 h 10000"/>
                  <a:gd name="connsiteX24" fmla="*/ 513 w 10000"/>
                  <a:gd name="connsiteY24" fmla="*/ 649 h 10000"/>
                  <a:gd name="connsiteX25" fmla="*/ 847 w 10000"/>
                  <a:gd name="connsiteY25" fmla="*/ 561 h 10000"/>
                  <a:gd name="connsiteX26" fmla="*/ 1181 w 10000"/>
                  <a:gd name="connsiteY26" fmla="*/ 443 h 10000"/>
                  <a:gd name="connsiteX27" fmla="*/ 1516 w 10000"/>
                  <a:gd name="connsiteY27" fmla="*/ 354 h 10000"/>
                  <a:gd name="connsiteX28" fmla="*/ 1850 w 10000"/>
                  <a:gd name="connsiteY28" fmla="*/ 295 h 10000"/>
                  <a:gd name="connsiteX0" fmla="*/ 1850 w 10000"/>
                  <a:gd name="connsiteY0" fmla="*/ 1815 h 10000"/>
                  <a:gd name="connsiteX1" fmla="*/ 2339 w 10000"/>
                  <a:gd name="connsiteY1" fmla="*/ 0 h 10000"/>
                  <a:gd name="connsiteX2" fmla="*/ 2506 w 10000"/>
                  <a:gd name="connsiteY2" fmla="*/ 413 h 10000"/>
                  <a:gd name="connsiteX3" fmla="*/ 2673 w 10000"/>
                  <a:gd name="connsiteY3" fmla="*/ 826 h 10000"/>
                  <a:gd name="connsiteX4" fmla="*/ 2864 w 10000"/>
                  <a:gd name="connsiteY4" fmla="*/ 1150 h 10000"/>
                  <a:gd name="connsiteX5" fmla="*/ 3091 w 10000"/>
                  <a:gd name="connsiteY5" fmla="*/ 1268 h 10000"/>
                  <a:gd name="connsiteX6" fmla="*/ 10000 w 10000"/>
                  <a:gd name="connsiteY6" fmla="*/ 1268 h 10000"/>
                  <a:gd name="connsiteX7" fmla="*/ 10000 w 10000"/>
                  <a:gd name="connsiteY7" fmla="*/ 9204 h 10000"/>
                  <a:gd name="connsiteX8" fmla="*/ 3138 w 10000"/>
                  <a:gd name="connsiteY8" fmla="*/ 9204 h 10000"/>
                  <a:gd name="connsiteX9" fmla="*/ 2983 w 10000"/>
                  <a:gd name="connsiteY9" fmla="*/ 9233 h 10000"/>
                  <a:gd name="connsiteX10" fmla="*/ 2780 w 10000"/>
                  <a:gd name="connsiteY10" fmla="*/ 9351 h 10000"/>
                  <a:gd name="connsiteX11" fmla="*/ 2530 w 10000"/>
                  <a:gd name="connsiteY11" fmla="*/ 9528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85 h 10000"/>
                  <a:gd name="connsiteX21" fmla="*/ 24 w 10000"/>
                  <a:gd name="connsiteY21" fmla="*/ 3746 h 10000"/>
                  <a:gd name="connsiteX22" fmla="*/ 0 w 10000"/>
                  <a:gd name="connsiteY22" fmla="*/ 767 h 10000"/>
                  <a:gd name="connsiteX23" fmla="*/ 215 w 10000"/>
                  <a:gd name="connsiteY23" fmla="*/ 738 h 10000"/>
                  <a:gd name="connsiteX24" fmla="*/ 513 w 10000"/>
                  <a:gd name="connsiteY24" fmla="*/ 649 h 10000"/>
                  <a:gd name="connsiteX25" fmla="*/ 847 w 10000"/>
                  <a:gd name="connsiteY25" fmla="*/ 561 h 10000"/>
                  <a:gd name="connsiteX26" fmla="*/ 1181 w 10000"/>
                  <a:gd name="connsiteY26" fmla="*/ 443 h 10000"/>
                  <a:gd name="connsiteX27" fmla="*/ 1516 w 10000"/>
                  <a:gd name="connsiteY27" fmla="*/ 354 h 10000"/>
                  <a:gd name="connsiteX28" fmla="*/ 1850 w 10000"/>
                  <a:gd name="connsiteY28" fmla="*/ 1815 h 10000"/>
                  <a:gd name="connsiteX0" fmla="*/ 1850 w 10000"/>
                  <a:gd name="connsiteY0" fmla="*/ 1815 h 10000"/>
                  <a:gd name="connsiteX1" fmla="*/ 2339 w 10000"/>
                  <a:gd name="connsiteY1" fmla="*/ 0 h 10000"/>
                  <a:gd name="connsiteX2" fmla="*/ 2506 w 10000"/>
                  <a:gd name="connsiteY2" fmla="*/ 413 h 10000"/>
                  <a:gd name="connsiteX3" fmla="*/ 2673 w 10000"/>
                  <a:gd name="connsiteY3" fmla="*/ 826 h 10000"/>
                  <a:gd name="connsiteX4" fmla="*/ 2864 w 10000"/>
                  <a:gd name="connsiteY4" fmla="*/ 1150 h 10000"/>
                  <a:gd name="connsiteX5" fmla="*/ 3091 w 10000"/>
                  <a:gd name="connsiteY5" fmla="*/ 1268 h 10000"/>
                  <a:gd name="connsiteX6" fmla="*/ 10000 w 10000"/>
                  <a:gd name="connsiteY6" fmla="*/ 1268 h 10000"/>
                  <a:gd name="connsiteX7" fmla="*/ 10000 w 10000"/>
                  <a:gd name="connsiteY7" fmla="*/ 9204 h 10000"/>
                  <a:gd name="connsiteX8" fmla="*/ 3138 w 10000"/>
                  <a:gd name="connsiteY8" fmla="*/ 9204 h 10000"/>
                  <a:gd name="connsiteX9" fmla="*/ 2983 w 10000"/>
                  <a:gd name="connsiteY9" fmla="*/ 9233 h 10000"/>
                  <a:gd name="connsiteX10" fmla="*/ 2780 w 10000"/>
                  <a:gd name="connsiteY10" fmla="*/ 9351 h 10000"/>
                  <a:gd name="connsiteX11" fmla="*/ 2530 w 10000"/>
                  <a:gd name="connsiteY11" fmla="*/ 9528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85 h 10000"/>
                  <a:gd name="connsiteX21" fmla="*/ 24 w 10000"/>
                  <a:gd name="connsiteY21" fmla="*/ 3746 h 10000"/>
                  <a:gd name="connsiteX22" fmla="*/ 0 w 10000"/>
                  <a:gd name="connsiteY22" fmla="*/ 767 h 10000"/>
                  <a:gd name="connsiteX23" fmla="*/ 215 w 10000"/>
                  <a:gd name="connsiteY23" fmla="*/ 738 h 10000"/>
                  <a:gd name="connsiteX24" fmla="*/ 513 w 10000"/>
                  <a:gd name="connsiteY24" fmla="*/ 649 h 10000"/>
                  <a:gd name="connsiteX25" fmla="*/ 847 w 10000"/>
                  <a:gd name="connsiteY25" fmla="*/ 561 h 10000"/>
                  <a:gd name="connsiteX26" fmla="*/ 1181 w 10000"/>
                  <a:gd name="connsiteY26" fmla="*/ 443 h 10000"/>
                  <a:gd name="connsiteX27" fmla="*/ 1413 w 10000"/>
                  <a:gd name="connsiteY27" fmla="*/ 2127 h 10000"/>
                  <a:gd name="connsiteX28" fmla="*/ 1850 w 10000"/>
                  <a:gd name="connsiteY28" fmla="*/ 1815 h 10000"/>
                  <a:gd name="connsiteX0" fmla="*/ 1850 w 10000"/>
                  <a:gd name="connsiteY0" fmla="*/ 1815 h 10000"/>
                  <a:gd name="connsiteX1" fmla="*/ 2339 w 10000"/>
                  <a:gd name="connsiteY1" fmla="*/ 0 h 10000"/>
                  <a:gd name="connsiteX2" fmla="*/ 2506 w 10000"/>
                  <a:gd name="connsiteY2" fmla="*/ 413 h 10000"/>
                  <a:gd name="connsiteX3" fmla="*/ 2673 w 10000"/>
                  <a:gd name="connsiteY3" fmla="*/ 826 h 10000"/>
                  <a:gd name="connsiteX4" fmla="*/ 2864 w 10000"/>
                  <a:gd name="connsiteY4" fmla="*/ 1150 h 10000"/>
                  <a:gd name="connsiteX5" fmla="*/ 3091 w 10000"/>
                  <a:gd name="connsiteY5" fmla="*/ 1268 h 10000"/>
                  <a:gd name="connsiteX6" fmla="*/ 10000 w 10000"/>
                  <a:gd name="connsiteY6" fmla="*/ 1268 h 10000"/>
                  <a:gd name="connsiteX7" fmla="*/ 10000 w 10000"/>
                  <a:gd name="connsiteY7" fmla="*/ 9204 h 10000"/>
                  <a:gd name="connsiteX8" fmla="*/ 3138 w 10000"/>
                  <a:gd name="connsiteY8" fmla="*/ 9204 h 10000"/>
                  <a:gd name="connsiteX9" fmla="*/ 2983 w 10000"/>
                  <a:gd name="connsiteY9" fmla="*/ 9233 h 10000"/>
                  <a:gd name="connsiteX10" fmla="*/ 2780 w 10000"/>
                  <a:gd name="connsiteY10" fmla="*/ 9351 h 10000"/>
                  <a:gd name="connsiteX11" fmla="*/ 2530 w 10000"/>
                  <a:gd name="connsiteY11" fmla="*/ 9528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85 h 10000"/>
                  <a:gd name="connsiteX21" fmla="*/ 24 w 10000"/>
                  <a:gd name="connsiteY21" fmla="*/ 3746 h 10000"/>
                  <a:gd name="connsiteX22" fmla="*/ 0 w 10000"/>
                  <a:gd name="connsiteY22" fmla="*/ 767 h 10000"/>
                  <a:gd name="connsiteX23" fmla="*/ 215 w 10000"/>
                  <a:gd name="connsiteY23" fmla="*/ 738 h 10000"/>
                  <a:gd name="connsiteX24" fmla="*/ 513 w 10000"/>
                  <a:gd name="connsiteY24" fmla="*/ 649 h 10000"/>
                  <a:gd name="connsiteX25" fmla="*/ 847 w 10000"/>
                  <a:gd name="connsiteY25" fmla="*/ 561 h 10000"/>
                  <a:gd name="connsiteX26" fmla="*/ 1078 w 10000"/>
                  <a:gd name="connsiteY26" fmla="*/ 1794 h 10000"/>
                  <a:gd name="connsiteX27" fmla="*/ 1413 w 10000"/>
                  <a:gd name="connsiteY27" fmla="*/ 2127 h 10000"/>
                  <a:gd name="connsiteX28" fmla="*/ 1850 w 10000"/>
                  <a:gd name="connsiteY28" fmla="*/ 1815 h 10000"/>
                  <a:gd name="connsiteX0" fmla="*/ 1850 w 10000"/>
                  <a:gd name="connsiteY0" fmla="*/ 1815 h 10000"/>
                  <a:gd name="connsiteX1" fmla="*/ 2339 w 10000"/>
                  <a:gd name="connsiteY1" fmla="*/ 0 h 10000"/>
                  <a:gd name="connsiteX2" fmla="*/ 2506 w 10000"/>
                  <a:gd name="connsiteY2" fmla="*/ 413 h 10000"/>
                  <a:gd name="connsiteX3" fmla="*/ 2673 w 10000"/>
                  <a:gd name="connsiteY3" fmla="*/ 826 h 10000"/>
                  <a:gd name="connsiteX4" fmla="*/ 2864 w 10000"/>
                  <a:gd name="connsiteY4" fmla="*/ 1150 h 10000"/>
                  <a:gd name="connsiteX5" fmla="*/ 3091 w 10000"/>
                  <a:gd name="connsiteY5" fmla="*/ 1268 h 10000"/>
                  <a:gd name="connsiteX6" fmla="*/ 10000 w 10000"/>
                  <a:gd name="connsiteY6" fmla="*/ 1268 h 10000"/>
                  <a:gd name="connsiteX7" fmla="*/ 10000 w 10000"/>
                  <a:gd name="connsiteY7" fmla="*/ 9204 h 10000"/>
                  <a:gd name="connsiteX8" fmla="*/ 3138 w 10000"/>
                  <a:gd name="connsiteY8" fmla="*/ 9204 h 10000"/>
                  <a:gd name="connsiteX9" fmla="*/ 2983 w 10000"/>
                  <a:gd name="connsiteY9" fmla="*/ 9233 h 10000"/>
                  <a:gd name="connsiteX10" fmla="*/ 2780 w 10000"/>
                  <a:gd name="connsiteY10" fmla="*/ 9351 h 10000"/>
                  <a:gd name="connsiteX11" fmla="*/ 2530 w 10000"/>
                  <a:gd name="connsiteY11" fmla="*/ 9528 h 10000"/>
                  <a:gd name="connsiteX12" fmla="*/ 2291 w 10000"/>
                  <a:gd name="connsiteY12" fmla="*/ 9676 h 10000"/>
                  <a:gd name="connsiteX13" fmla="*/ 2041 w 10000"/>
                  <a:gd name="connsiteY13" fmla="*/ 9853 h 10000"/>
                  <a:gd name="connsiteX14" fmla="*/ 1850 w 10000"/>
                  <a:gd name="connsiteY14" fmla="*/ 9971 h 10000"/>
                  <a:gd name="connsiteX15" fmla="*/ 1695 w 10000"/>
                  <a:gd name="connsiteY15" fmla="*/ 10000 h 10000"/>
                  <a:gd name="connsiteX16" fmla="*/ 1241 w 10000"/>
                  <a:gd name="connsiteY16" fmla="*/ 9971 h 10000"/>
                  <a:gd name="connsiteX17" fmla="*/ 847 w 10000"/>
                  <a:gd name="connsiteY17" fmla="*/ 9882 h 10000"/>
                  <a:gd name="connsiteX18" fmla="*/ 465 w 10000"/>
                  <a:gd name="connsiteY18" fmla="*/ 9853 h 10000"/>
                  <a:gd name="connsiteX19" fmla="*/ 24 w 10000"/>
                  <a:gd name="connsiteY19" fmla="*/ 9794 h 10000"/>
                  <a:gd name="connsiteX20" fmla="*/ 24 w 10000"/>
                  <a:gd name="connsiteY20" fmla="*/ 6785 h 10000"/>
                  <a:gd name="connsiteX21" fmla="*/ 24 w 10000"/>
                  <a:gd name="connsiteY21" fmla="*/ 3746 h 10000"/>
                  <a:gd name="connsiteX22" fmla="*/ 0 w 10000"/>
                  <a:gd name="connsiteY22" fmla="*/ 767 h 10000"/>
                  <a:gd name="connsiteX23" fmla="*/ 215 w 10000"/>
                  <a:gd name="connsiteY23" fmla="*/ 738 h 10000"/>
                  <a:gd name="connsiteX24" fmla="*/ 513 w 10000"/>
                  <a:gd name="connsiteY24" fmla="*/ 649 h 10000"/>
                  <a:gd name="connsiteX25" fmla="*/ 847 w 10000"/>
                  <a:gd name="connsiteY25" fmla="*/ 561 h 10000"/>
                  <a:gd name="connsiteX26" fmla="*/ 1078 w 10000"/>
                  <a:gd name="connsiteY26" fmla="*/ 1794 h 10000"/>
                  <a:gd name="connsiteX27" fmla="*/ 1850 w 10000"/>
                  <a:gd name="connsiteY27" fmla="*/ 1815 h 10000"/>
                  <a:gd name="connsiteX0" fmla="*/ 1078 w 10000"/>
                  <a:gd name="connsiteY0" fmla="*/ 1853 h 10059"/>
                  <a:gd name="connsiteX1" fmla="*/ 2339 w 10000"/>
                  <a:gd name="connsiteY1" fmla="*/ 59 h 10059"/>
                  <a:gd name="connsiteX2" fmla="*/ 2506 w 10000"/>
                  <a:gd name="connsiteY2" fmla="*/ 472 h 10059"/>
                  <a:gd name="connsiteX3" fmla="*/ 2673 w 10000"/>
                  <a:gd name="connsiteY3" fmla="*/ 885 h 10059"/>
                  <a:gd name="connsiteX4" fmla="*/ 2864 w 10000"/>
                  <a:gd name="connsiteY4" fmla="*/ 1209 h 10059"/>
                  <a:gd name="connsiteX5" fmla="*/ 3091 w 10000"/>
                  <a:gd name="connsiteY5" fmla="*/ 1327 h 10059"/>
                  <a:gd name="connsiteX6" fmla="*/ 10000 w 10000"/>
                  <a:gd name="connsiteY6" fmla="*/ 1327 h 10059"/>
                  <a:gd name="connsiteX7" fmla="*/ 10000 w 10000"/>
                  <a:gd name="connsiteY7" fmla="*/ 9263 h 10059"/>
                  <a:gd name="connsiteX8" fmla="*/ 3138 w 10000"/>
                  <a:gd name="connsiteY8" fmla="*/ 9263 h 10059"/>
                  <a:gd name="connsiteX9" fmla="*/ 2983 w 10000"/>
                  <a:gd name="connsiteY9" fmla="*/ 9292 h 10059"/>
                  <a:gd name="connsiteX10" fmla="*/ 2780 w 10000"/>
                  <a:gd name="connsiteY10" fmla="*/ 9410 h 10059"/>
                  <a:gd name="connsiteX11" fmla="*/ 2530 w 10000"/>
                  <a:gd name="connsiteY11" fmla="*/ 9587 h 10059"/>
                  <a:gd name="connsiteX12" fmla="*/ 2291 w 10000"/>
                  <a:gd name="connsiteY12" fmla="*/ 9735 h 10059"/>
                  <a:gd name="connsiteX13" fmla="*/ 2041 w 10000"/>
                  <a:gd name="connsiteY13" fmla="*/ 9912 h 10059"/>
                  <a:gd name="connsiteX14" fmla="*/ 1850 w 10000"/>
                  <a:gd name="connsiteY14" fmla="*/ 10030 h 10059"/>
                  <a:gd name="connsiteX15" fmla="*/ 1695 w 10000"/>
                  <a:gd name="connsiteY15" fmla="*/ 10059 h 10059"/>
                  <a:gd name="connsiteX16" fmla="*/ 1241 w 10000"/>
                  <a:gd name="connsiteY16" fmla="*/ 10030 h 10059"/>
                  <a:gd name="connsiteX17" fmla="*/ 847 w 10000"/>
                  <a:gd name="connsiteY17" fmla="*/ 9941 h 10059"/>
                  <a:gd name="connsiteX18" fmla="*/ 465 w 10000"/>
                  <a:gd name="connsiteY18" fmla="*/ 9912 h 10059"/>
                  <a:gd name="connsiteX19" fmla="*/ 24 w 10000"/>
                  <a:gd name="connsiteY19" fmla="*/ 9853 h 10059"/>
                  <a:gd name="connsiteX20" fmla="*/ 24 w 10000"/>
                  <a:gd name="connsiteY20" fmla="*/ 6844 h 10059"/>
                  <a:gd name="connsiteX21" fmla="*/ 24 w 10000"/>
                  <a:gd name="connsiteY21" fmla="*/ 3805 h 10059"/>
                  <a:gd name="connsiteX22" fmla="*/ 0 w 10000"/>
                  <a:gd name="connsiteY22" fmla="*/ 826 h 10059"/>
                  <a:gd name="connsiteX23" fmla="*/ 215 w 10000"/>
                  <a:gd name="connsiteY23" fmla="*/ 797 h 10059"/>
                  <a:gd name="connsiteX24" fmla="*/ 513 w 10000"/>
                  <a:gd name="connsiteY24" fmla="*/ 708 h 10059"/>
                  <a:gd name="connsiteX25" fmla="*/ 847 w 10000"/>
                  <a:gd name="connsiteY25" fmla="*/ 620 h 10059"/>
                  <a:gd name="connsiteX26" fmla="*/ 1078 w 10000"/>
                  <a:gd name="connsiteY26" fmla="*/ 1853 h 10059"/>
                  <a:gd name="connsiteX0" fmla="*/ 847 w 10000"/>
                  <a:gd name="connsiteY0" fmla="*/ 620 h 10059"/>
                  <a:gd name="connsiteX1" fmla="*/ 2339 w 10000"/>
                  <a:gd name="connsiteY1" fmla="*/ 59 h 10059"/>
                  <a:gd name="connsiteX2" fmla="*/ 2506 w 10000"/>
                  <a:gd name="connsiteY2" fmla="*/ 472 h 10059"/>
                  <a:gd name="connsiteX3" fmla="*/ 2673 w 10000"/>
                  <a:gd name="connsiteY3" fmla="*/ 885 h 10059"/>
                  <a:gd name="connsiteX4" fmla="*/ 2864 w 10000"/>
                  <a:gd name="connsiteY4" fmla="*/ 1209 h 10059"/>
                  <a:gd name="connsiteX5" fmla="*/ 3091 w 10000"/>
                  <a:gd name="connsiteY5" fmla="*/ 1327 h 10059"/>
                  <a:gd name="connsiteX6" fmla="*/ 10000 w 10000"/>
                  <a:gd name="connsiteY6" fmla="*/ 1327 h 10059"/>
                  <a:gd name="connsiteX7" fmla="*/ 10000 w 10000"/>
                  <a:gd name="connsiteY7" fmla="*/ 9263 h 10059"/>
                  <a:gd name="connsiteX8" fmla="*/ 3138 w 10000"/>
                  <a:gd name="connsiteY8" fmla="*/ 9263 h 10059"/>
                  <a:gd name="connsiteX9" fmla="*/ 2983 w 10000"/>
                  <a:gd name="connsiteY9" fmla="*/ 9292 h 10059"/>
                  <a:gd name="connsiteX10" fmla="*/ 2780 w 10000"/>
                  <a:gd name="connsiteY10" fmla="*/ 9410 h 10059"/>
                  <a:gd name="connsiteX11" fmla="*/ 2530 w 10000"/>
                  <a:gd name="connsiteY11" fmla="*/ 9587 h 10059"/>
                  <a:gd name="connsiteX12" fmla="*/ 2291 w 10000"/>
                  <a:gd name="connsiteY12" fmla="*/ 9735 h 10059"/>
                  <a:gd name="connsiteX13" fmla="*/ 2041 w 10000"/>
                  <a:gd name="connsiteY13" fmla="*/ 9912 h 10059"/>
                  <a:gd name="connsiteX14" fmla="*/ 1850 w 10000"/>
                  <a:gd name="connsiteY14" fmla="*/ 10030 h 10059"/>
                  <a:gd name="connsiteX15" fmla="*/ 1695 w 10000"/>
                  <a:gd name="connsiteY15" fmla="*/ 10059 h 10059"/>
                  <a:gd name="connsiteX16" fmla="*/ 1241 w 10000"/>
                  <a:gd name="connsiteY16" fmla="*/ 10030 h 10059"/>
                  <a:gd name="connsiteX17" fmla="*/ 847 w 10000"/>
                  <a:gd name="connsiteY17" fmla="*/ 9941 h 10059"/>
                  <a:gd name="connsiteX18" fmla="*/ 465 w 10000"/>
                  <a:gd name="connsiteY18" fmla="*/ 9912 h 10059"/>
                  <a:gd name="connsiteX19" fmla="*/ 24 w 10000"/>
                  <a:gd name="connsiteY19" fmla="*/ 9853 h 10059"/>
                  <a:gd name="connsiteX20" fmla="*/ 24 w 10000"/>
                  <a:gd name="connsiteY20" fmla="*/ 6844 h 10059"/>
                  <a:gd name="connsiteX21" fmla="*/ 24 w 10000"/>
                  <a:gd name="connsiteY21" fmla="*/ 3805 h 10059"/>
                  <a:gd name="connsiteX22" fmla="*/ 0 w 10000"/>
                  <a:gd name="connsiteY22" fmla="*/ 826 h 10059"/>
                  <a:gd name="connsiteX23" fmla="*/ 215 w 10000"/>
                  <a:gd name="connsiteY23" fmla="*/ 797 h 10059"/>
                  <a:gd name="connsiteX24" fmla="*/ 513 w 10000"/>
                  <a:gd name="connsiteY24" fmla="*/ 708 h 10059"/>
                  <a:gd name="connsiteX25" fmla="*/ 847 w 10000"/>
                  <a:gd name="connsiteY25" fmla="*/ 620 h 10059"/>
                  <a:gd name="connsiteX0" fmla="*/ 513 w 10000"/>
                  <a:gd name="connsiteY0" fmla="*/ 708 h 10059"/>
                  <a:gd name="connsiteX1" fmla="*/ 2339 w 10000"/>
                  <a:gd name="connsiteY1" fmla="*/ 59 h 10059"/>
                  <a:gd name="connsiteX2" fmla="*/ 2506 w 10000"/>
                  <a:gd name="connsiteY2" fmla="*/ 472 h 10059"/>
                  <a:gd name="connsiteX3" fmla="*/ 2673 w 10000"/>
                  <a:gd name="connsiteY3" fmla="*/ 885 h 10059"/>
                  <a:gd name="connsiteX4" fmla="*/ 2864 w 10000"/>
                  <a:gd name="connsiteY4" fmla="*/ 1209 h 10059"/>
                  <a:gd name="connsiteX5" fmla="*/ 3091 w 10000"/>
                  <a:gd name="connsiteY5" fmla="*/ 1327 h 10059"/>
                  <a:gd name="connsiteX6" fmla="*/ 10000 w 10000"/>
                  <a:gd name="connsiteY6" fmla="*/ 1327 h 10059"/>
                  <a:gd name="connsiteX7" fmla="*/ 10000 w 10000"/>
                  <a:gd name="connsiteY7" fmla="*/ 9263 h 10059"/>
                  <a:gd name="connsiteX8" fmla="*/ 3138 w 10000"/>
                  <a:gd name="connsiteY8" fmla="*/ 9263 h 10059"/>
                  <a:gd name="connsiteX9" fmla="*/ 2983 w 10000"/>
                  <a:gd name="connsiteY9" fmla="*/ 9292 h 10059"/>
                  <a:gd name="connsiteX10" fmla="*/ 2780 w 10000"/>
                  <a:gd name="connsiteY10" fmla="*/ 9410 h 10059"/>
                  <a:gd name="connsiteX11" fmla="*/ 2530 w 10000"/>
                  <a:gd name="connsiteY11" fmla="*/ 9587 h 10059"/>
                  <a:gd name="connsiteX12" fmla="*/ 2291 w 10000"/>
                  <a:gd name="connsiteY12" fmla="*/ 9735 h 10059"/>
                  <a:gd name="connsiteX13" fmla="*/ 2041 w 10000"/>
                  <a:gd name="connsiteY13" fmla="*/ 9912 h 10059"/>
                  <a:gd name="connsiteX14" fmla="*/ 1850 w 10000"/>
                  <a:gd name="connsiteY14" fmla="*/ 10030 h 10059"/>
                  <a:gd name="connsiteX15" fmla="*/ 1695 w 10000"/>
                  <a:gd name="connsiteY15" fmla="*/ 10059 h 10059"/>
                  <a:gd name="connsiteX16" fmla="*/ 1241 w 10000"/>
                  <a:gd name="connsiteY16" fmla="*/ 10030 h 10059"/>
                  <a:gd name="connsiteX17" fmla="*/ 847 w 10000"/>
                  <a:gd name="connsiteY17" fmla="*/ 9941 h 10059"/>
                  <a:gd name="connsiteX18" fmla="*/ 465 w 10000"/>
                  <a:gd name="connsiteY18" fmla="*/ 9912 h 10059"/>
                  <a:gd name="connsiteX19" fmla="*/ 24 w 10000"/>
                  <a:gd name="connsiteY19" fmla="*/ 9853 h 10059"/>
                  <a:gd name="connsiteX20" fmla="*/ 24 w 10000"/>
                  <a:gd name="connsiteY20" fmla="*/ 6844 h 10059"/>
                  <a:gd name="connsiteX21" fmla="*/ 24 w 10000"/>
                  <a:gd name="connsiteY21" fmla="*/ 3805 h 10059"/>
                  <a:gd name="connsiteX22" fmla="*/ 0 w 10000"/>
                  <a:gd name="connsiteY22" fmla="*/ 826 h 10059"/>
                  <a:gd name="connsiteX23" fmla="*/ 215 w 10000"/>
                  <a:gd name="connsiteY23" fmla="*/ 797 h 10059"/>
                  <a:gd name="connsiteX24" fmla="*/ 513 w 10000"/>
                  <a:gd name="connsiteY24" fmla="*/ 708 h 10059"/>
                  <a:gd name="connsiteX0" fmla="*/ 215 w 10000"/>
                  <a:gd name="connsiteY0" fmla="*/ 797 h 10059"/>
                  <a:gd name="connsiteX1" fmla="*/ 2339 w 10000"/>
                  <a:gd name="connsiteY1" fmla="*/ 59 h 10059"/>
                  <a:gd name="connsiteX2" fmla="*/ 2506 w 10000"/>
                  <a:gd name="connsiteY2" fmla="*/ 472 h 10059"/>
                  <a:gd name="connsiteX3" fmla="*/ 2673 w 10000"/>
                  <a:gd name="connsiteY3" fmla="*/ 885 h 10059"/>
                  <a:gd name="connsiteX4" fmla="*/ 2864 w 10000"/>
                  <a:gd name="connsiteY4" fmla="*/ 1209 h 10059"/>
                  <a:gd name="connsiteX5" fmla="*/ 3091 w 10000"/>
                  <a:gd name="connsiteY5" fmla="*/ 1327 h 10059"/>
                  <a:gd name="connsiteX6" fmla="*/ 10000 w 10000"/>
                  <a:gd name="connsiteY6" fmla="*/ 1327 h 10059"/>
                  <a:gd name="connsiteX7" fmla="*/ 10000 w 10000"/>
                  <a:gd name="connsiteY7" fmla="*/ 9263 h 10059"/>
                  <a:gd name="connsiteX8" fmla="*/ 3138 w 10000"/>
                  <a:gd name="connsiteY8" fmla="*/ 9263 h 10059"/>
                  <a:gd name="connsiteX9" fmla="*/ 2983 w 10000"/>
                  <a:gd name="connsiteY9" fmla="*/ 9292 h 10059"/>
                  <a:gd name="connsiteX10" fmla="*/ 2780 w 10000"/>
                  <a:gd name="connsiteY10" fmla="*/ 9410 h 10059"/>
                  <a:gd name="connsiteX11" fmla="*/ 2530 w 10000"/>
                  <a:gd name="connsiteY11" fmla="*/ 9587 h 10059"/>
                  <a:gd name="connsiteX12" fmla="*/ 2291 w 10000"/>
                  <a:gd name="connsiteY12" fmla="*/ 9735 h 10059"/>
                  <a:gd name="connsiteX13" fmla="*/ 2041 w 10000"/>
                  <a:gd name="connsiteY13" fmla="*/ 9912 h 10059"/>
                  <a:gd name="connsiteX14" fmla="*/ 1850 w 10000"/>
                  <a:gd name="connsiteY14" fmla="*/ 10030 h 10059"/>
                  <a:gd name="connsiteX15" fmla="*/ 1695 w 10000"/>
                  <a:gd name="connsiteY15" fmla="*/ 10059 h 10059"/>
                  <a:gd name="connsiteX16" fmla="*/ 1241 w 10000"/>
                  <a:gd name="connsiteY16" fmla="*/ 10030 h 10059"/>
                  <a:gd name="connsiteX17" fmla="*/ 847 w 10000"/>
                  <a:gd name="connsiteY17" fmla="*/ 9941 h 10059"/>
                  <a:gd name="connsiteX18" fmla="*/ 465 w 10000"/>
                  <a:gd name="connsiteY18" fmla="*/ 9912 h 10059"/>
                  <a:gd name="connsiteX19" fmla="*/ 24 w 10000"/>
                  <a:gd name="connsiteY19" fmla="*/ 9853 h 10059"/>
                  <a:gd name="connsiteX20" fmla="*/ 24 w 10000"/>
                  <a:gd name="connsiteY20" fmla="*/ 6844 h 10059"/>
                  <a:gd name="connsiteX21" fmla="*/ 24 w 10000"/>
                  <a:gd name="connsiteY21" fmla="*/ 3805 h 10059"/>
                  <a:gd name="connsiteX22" fmla="*/ 0 w 10000"/>
                  <a:gd name="connsiteY22" fmla="*/ 826 h 10059"/>
                  <a:gd name="connsiteX23" fmla="*/ 215 w 10000"/>
                  <a:gd name="connsiteY23" fmla="*/ 797 h 10059"/>
                  <a:gd name="connsiteX0" fmla="*/ 0 w 10000"/>
                  <a:gd name="connsiteY0" fmla="*/ 826 h 10059"/>
                  <a:gd name="connsiteX1" fmla="*/ 2339 w 10000"/>
                  <a:gd name="connsiteY1" fmla="*/ 59 h 10059"/>
                  <a:gd name="connsiteX2" fmla="*/ 2506 w 10000"/>
                  <a:gd name="connsiteY2" fmla="*/ 472 h 10059"/>
                  <a:gd name="connsiteX3" fmla="*/ 2673 w 10000"/>
                  <a:gd name="connsiteY3" fmla="*/ 885 h 10059"/>
                  <a:gd name="connsiteX4" fmla="*/ 2864 w 10000"/>
                  <a:gd name="connsiteY4" fmla="*/ 1209 h 10059"/>
                  <a:gd name="connsiteX5" fmla="*/ 3091 w 10000"/>
                  <a:gd name="connsiteY5" fmla="*/ 1327 h 10059"/>
                  <a:gd name="connsiteX6" fmla="*/ 10000 w 10000"/>
                  <a:gd name="connsiteY6" fmla="*/ 1327 h 10059"/>
                  <a:gd name="connsiteX7" fmla="*/ 10000 w 10000"/>
                  <a:gd name="connsiteY7" fmla="*/ 9263 h 10059"/>
                  <a:gd name="connsiteX8" fmla="*/ 3138 w 10000"/>
                  <a:gd name="connsiteY8" fmla="*/ 9263 h 10059"/>
                  <a:gd name="connsiteX9" fmla="*/ 2983 w 10000"/>
                  <a:gd name="connsiteY9" fmla="*/ 9292 h 10059"/>
                  <a:gd name="connsiteX10" fmla="*/ 2780 w 10000"/>
                  <a:gd name="connsiteY10" fmla="*/ 9410 h 10059"/>
                  <a:gd name="connsiteX11" fmla="*/ 2530 w 10000"/>
                  <a:gd name="connsiteY11" fmla="*/ 9587 h 10059"/>
                  <a:gd name="connsiteX12" fmla="*/ 2291 w 10000"/>
                  <a:gd name="connsiteY12" fmla="*/ 9735 h 10059"/>
                  <a:gd name="connsiteX13" fmla="*/ 2041 w 10000"/>
                  <a:gd name="connsiteY13" fmla="*/ 9912 h 10059"/>
                  <a:gd name="connsiteX14" fmla="*/ 1850 w 10000"/>
                  <a:gd name="connsiteY14" fmla="*/ 10030 h 10059"/>
                  <a:gd name="connsiteX15" fmla="*/ 1695 w 10000"/>
                  <a:gd name="connsiteY15" fmla="*/ 10059 h 10059"/>
                  <a:gd name="connsiteX16" fmla="*/ 1241 w 10000"/>
                  <a:gd name="connsiteY16" fmla="*/ 10030 h 10059"/>
                  <a:gd name="connsiteX17" fmla="*/ 847 w 10000"/>
                  <a:gd name="connsiteY17" fmla="*/ 9941 h 10059"/>
                  <a:gd name="connsiteX18" fmla="*/ 465 w 10000"/>
                  <a:gd name="connsiteY18" fmla="*/ 9912 h 10059"/>
                  <a:gd name="connsiteX19" fmla="*/ 24 w 10000"/>
                  <a:gd name="connsiteY19" fmla="*/ 9853 h 10059"/>
                  <a:gd name="connsiteX20" fmla="*/ 24 w 10000"/>
                  <a:gd name="connsiteY20" fmla="*/ 6844 h 10059"/>
                  <a:gd name="connsiteX21" fmla="*/ 24 w 10000"/>
                  <a:gd name="connsiteY21" fmla="*/ 3805 h 10059"/>
                  <a:gd name="connsiteX22" fmla="*/ 0 w 10000"/>
                  <a:gd name="connsiteY22" fmla="*/ 826 h 10059"/>
                  <a:gd name="connsiteX0" fmla="*/ 0 w 9976"/>
                  <a:gd name="connsiteY0" fmla="*/ 3935 h 10189"/>
                  <a:gd name="connsiteX1" fmla="*/ 2315 w 9976"/>
                  <a:gd name="connsiteY1" fmla="*/ 189 h 10189"/>
                  <a:gd name="connsiteX2" fmla="*/ 2482 w 9976"/>
                  <a:gd name="connsiteY2" fmla="*/ 602 h 10189"/>
                  <a:gd name="connsiteX3" fmla="*/ 2649 w 9976"/>
                  <a:gd name="connsiteY3" fmla="*/ 1015 h 10189"/>
                  <a:gd name="connsiteX4" fmla="*/ 2840 w 9976"/>
                  <a:gd name="connsiteY4" fmla="*/ 1339 h 10189"/>
                  <a:gd name="connsiteX5" fmla="*/ 3067 w 9976"/>
                  <a:gd name="connsiteY5" fmla="*/ 1457 h 10189"/>
                  <a:gd name="connsiteX6" fmla="*/ 9976 w 9976"/>
                  <a:gd name="connsiteY6" fmla="*/ 1457 h 10189"/>
                  <a:gd name="connsiteX7" fmla="*/ 9976 w 9976"/>
                  <a:gd name="connsiteY7" fmla="*/ 9393 h 10189"/>
                  <a:gd name="connsiteX8" fmla="*/ 3114 w 9976"/>
                  <a:gd name="connsiteY8" fmla="*/ 9393 h 10189"/>
                  <a:gd name="connsiteX9" fmla="*/ 2959 w 9976"/>
                  <a:gd name="connsiteY9" fmla="*/ 9422 h 10189"/>
                  <a:gd name="connsiteX10" fmla="*/ 2756 w 9976"/>
                  <a:gd name="connsiteY10" fmla="*/ 9540 h 10189"/>
                  <a:gd name="connsiteX11" fmla="*/ 2506 w 9976"/>
                  <a:gd name="connsiteY11" fmla="*/ 9717 h 10189"/>
                  <a:gd name="connsiteX12" fmla="*/ 2267 w 9976"/>
                  <a:gd name="connsiteY12" fmla="*/ 9865 h 10189"/>
                  <a:gd name="connsiteX13" fmla="*/ 2017 w 9976"/>
                  <a:gd name="connsiteY13" fmla="*/ 10042 h 10189"/>
                  <a:gd name="connsiteX14" fmla="*/ 1826 w 9976"/>
                  <a:gd name="connsiteY14" fmla="*/ 10160 h 10189"/>
                  <a:gd name="connsiteX15" fmla="*/ 1671 w 9976"/>
                  <a:gd name="connsiteY15" fmla="*/ 10189 h 10189"/>
                  <a:gd name="connsiteX16" fmla="*/ 1217 w 9976"/>
                  <a:gd name="connsiteY16" fmla="*/ 10160 h 10189"/>
                  <a:gd name="connsiteX17" fmla="*/ 823 w 9976"/>
                  <a:gd name="connsiteY17" fmla="*/ 10071 h 10189"/>
                  <a:gd name="connsiteX18" fmla="*/ 441 w 9976"/>
                  <a:gd name="connsiteY18" fmla="*/ 10042 h 10189"/>
                  <a:gd name="connsiteX19" fmla="*/ 0 w 9976"/>
                  <a:gd name="connsiteY19" fmla="*/ 9983 h 10189"/>
                  <a:gd name="connsiteX20" fmla="*/ 0 w 9976"/>
                  <a:gd name="connsiteY20" fmla="*/ 6974 h 10189"/>
                  <a:gd name="connsiteX21" fmla="*/ 0 w 9976"/>
                  <a:gd name="connsiteY21" fmla="*/ 3935 h 10189"/>
                  <a:gd name="connsiteX0" fmla="*/ 0 w 10000"/>
                  <a:gd name="connsiteY0" fmla="*/ 3271 h 9409"/>
                  <a:gd name="connsiteX1" fmla="*/ 2488 w 10000"/>
                  <a:gd name="connsiteY1" fmla="*/ 0 h 9409"/>
                  <a:gd name="connsiteX2" fmla="*/ 2655 w 10000"/>
                  <a:gd name="connsiteY2" fmla="*/ 405 h 9409"/>
                  <a:gd name="connsiteX3" fmla="*/ 2847 w 10000"/>
                  <a:gd name="connsiteY3" fmla="*/ 723 h 9409"/>
                  <a:gd name="connsiteX4" fmla="*/ 3074 w 10000"/>
                  <a:gd name="connsiteY4" fmla="*/ 839 h 9409"/>
                  <a:gd name="connsiteX5" fmla="*/ 10000 w 10000"/>
                  <a:gd name="connsiteY5" fmla="*/ 839 h 9409"/>
                  <a:gd name="connsiteX6" fmla="*/ 10000 w 10000"/>
                  <a:gd name="connsiteY6" fmla="*/ 8628 h 9409"/>
                  <a:gd name="connsiteX7" fmla="*/ 3121 w 10000"/>
                  <a:gd name="connsiteY7" fmla="*/ 8628 h 9409"/>
                  <a:gd name="connsiteX8" fmla="*/ 2966 w 10000"/>
                  <a:gd name="connsiteY8" fmla="*/ 8656 h 9409"/>
                  <a:gd name="connsiteX9" fmla="*/ 2763 w 10000"/>
                  <a:gd name="connsiteY9" fmla="*/ 8772 h 9409"/>
                  <a:gd name="connsiteX10" fmla="*/ 2512 w 10000"/>
                  <a:gd name="connsiteY10" fmla="*/ 8946 h 9409"/>
                  <a:gd name="connsiteX11" fmla="*/ 2272 w 10000"/>
                  <a:gd name="connsiteY11" fmla="*/ 9091 h 9409"/>
                  <a:gd name="connsiteX12" fmla="*/ 2022 w 10000"/>
                  <a:gd name="connsiteY12" fmla="*/ 9265 h 9409"/>
                  <a:gd name="connsiteX13" fmla="*/ 1830 w 10000"/>
                  <a:gd name="connsiteY13" fmla="*/ 9381 h 9409"/>
                  <a:gd name="connsiteX14" fmla="*/ 1675 w 10000"/>
                  <a:gd name="connsiteY14" fmla="*/ 9409 h 9409"/>
                  <a:gd name="connsiteX15" fmla="*/ 1220 w 10000"/>
                  <a:gd name="connsiteY15" fmla="*/ 9381 h 9409"/>
                  <a:gd name="connsiteX16" fmla="*/ 825 w 10000"/>
                  <a:gd name="connsiteY16" fmla="*/ 9293 h 9409"/>
                  <a:gd name="connsiteX17" fmla="*/ 442 w 10000"/>
                  <a:gd name="connsiteY17" fmla="*/ 9265 h 9409"/>
                  <a:gd name="connsiteX18" fmla="*/ 0 w 10000"/>
                  <a:gd name="connsiteY18" fmla="*/ 9207 h 9409"/>
                  <a:gd name="connsiteX19" fmla="*/ 0 w 10000"/>
                  <a:gd name="connsiteY19" fmla="*/ 6254 h 9409"/>
                  <a:gd name="connsiteX20" fmla="*/ 0 w 10000"/>
                  <a:gd name="connsiteY20" fmla="*/ 3271 h 9409"/>
                  <a:gd name="connsiteX0" fmla="*/ 0 w 10000"/>
                  <a:gd name="connsiteY0" fmla="*/ 3476 h 10000"/>
                  <a:gd name="connsiteX1" fmla="*/ 2488 w 10000"/>
                  <a:gd name="connsiteY1" fmla="*/ 0 h 10000"/>
                  <a:gd name="connsiteX2" fmla="*/ 2655 w 10000"/>
                  <a:gd name="connsiteY2" fmla="*/ 430 h 10000"/>
                  <a:gd name="connsiteX3" fmla="*/ 2847 w 10000"/>
                  <a:gd name="connsiteY3" fmla="*/ 768 h 10000"/>
                  <a:gd name="connsiteX4" fmla="*/ 3074 w 10000"/>
                  <a:gd name="connsiteY4" fmla="*/ 892 h 10000"/>
                  <a:gd name="connsiteX5" fmla="*/ 10000 w 10000"/>
                  <a:gd name="connsiteY5" fmla="*/ 892 h 10000"/>
                  <a:gd name="connsiteX6" fmla="*/ 10000 w 10000"/>
                  <a:gd name="connsiteY6" fmla="*/ 9170 h 10000"/>
                  <a:gd name="connsiteX7" fmla="*/ 3121 w 10000"/>
                  <a:gd name="connsiteY7" fmla="*/ 9170 h 10000"/>
                  <a:gd name="connsiteX8" fmla="*/ 2966 w 10000"/>
                  <a:gd name="connsiteY8" fmla="*/ 9200 h 10000"/>
                  <a:gd name="connsiteX9" fmla="*/ 2763 w 10000"/>
                  <a:gd name="connsiteY9" fmla="*/ 9323 h 10000"/>
                  <a:gd name="connsiteX10" fmla="*/ 2512 w 10000"/>
                  <a:gd name="connsiteY10" fmla="*/ 9508 h 10000"/>
                  <a:gd name="connsiteX11" fmla="*/ 2272 w 10000"/>
                  <a:gd name="connsiteY11" fmla="*/ 9662 h 10000"/>
                  <a:gd name="connsiteX12" fmla="*/ 2022 w 10000"/>
                  <a:gd name="connsiteY12" fmla="*/ 9847 h 10000"/>
                  <a:gd name="connsiteX13" fmla="*/ 1830 w 10000"/>
                  <a:gd name="connsiteY13" fmla="*/ 9970 h 10000"/>
                  <a:gd name="connsiteX14" fmla="*/ 1675 w 10000"/>
                  <a:gd name="connsiteY14" fmla="*/ 10000 h 10000"/>
                  <a:gd name="connsiteX15" fmla="*/ 1220 w 10000"/>
                  <a:gd name="connsiteY15" fmla="*/ 9970 h 10000"/>
                  <a:gd name="connsiteX16" fmla="*/ 825 w 10000"/>
                  <a:gd name="connsiteY16" fmla="*/ 9877 h 10000"/>
                  <a:gd name="connsiteX17" fmla="*/ 442 w 10000"/>
                  <a:gd name="connsiteY17" fmla="*/ 9847 h 10000"/>
                  <a:gd name="connsiteX18" fmla="*/ 0 w 10000"/>
                  <a:gd name="connsiteY18" fmla="*/ 9785 h 10000"/>
                  <a:gd name="connsiteX19" fmla="*/ 0 w 10000"/>
                  <a:gd name="connsiteY19" fmla="*/ 6647 h 10000"/>
                  <a:gd name="connsiteX20" fmla="*/ 0 w 10000"/>
                  <a:gd name="connsiteY20" fmla="*/ 3476 h 10000"/>
                  <a:gd name="connsiteX0" fmla="*/ 0 w 10000"/>
                  <a:gd name="connsiteY0" fmla="*/ 3476 h 10000"/>
                  <a:gd name="connsiteX1" fmla="*/ 2488 w 10000"/>
                  <a:gd name="connsiteY1" fmla="*/ 0 h 10000"/>
                  <a:gd name="connsiteX2" fmla="*/ 2655 w 10000"/>
                  <a:gd name="connsiteY2" fmla="*/ 430 h 10000"/>
                  <a:gd name="connsiteX3" fmla="*/ 2847 w 10000"/>
                  <a:gd name="connsiteY3" fmla="*/ 768 h 10000"/>
                  <a:gd name="connsiteX4" fmla="*/ 3074 w 10000"/>
                  <a:gd name="connsiteY4" fmla="*/ 892 h 10000"/>
                  <a:gd name="connsiteX5" fmla="*/ 10000 w 10000"/>
                  <a:gd name="connsiteY5" fmla="*/ 892 h 10000"/>
                  <a:gd name="connsiteX6" fmla="*/ 10000 w 10000"/>
                  <a:gd name="connsiteY6" fmla="*/ 9170 h 10000"/>
                  <a:gd name="connsiteX7" fmla="*/ 3121 w 10000"/>
                  <a:gd name="connsiteY7" fmla="*/ 9170 h 10000"/>
                  <a:gd name="connsiteX8" fmla="*/ 2966 w 10000"/>
                  <a:gd name="connsiteY8" fmla="*/ 9200 h 10000"/>
                  <a:gd name="connsiteX9" fmla="*/ 2763 w 10000"/>
                  <a:gd name="connsiteY9" fmla="*/ 9323 h 10000"/>
                  <a:gd name="connsiteX10" fmla="*/ 2512 w 10000"/>
                  <a:gd name="connsiteY10" fmla="*/ 9508 h 10000"/>
                  <a:gd name="connsiteX11" fmla="*/ 2272 w 10000"/>
                  <a:gd name="connsiteY11" fmla="*/ 9662 h 10000"/>
                  <a:gd name="connsiteX12" fmla="*/ 2022 w 10000"/>
                  <a:gd name="connsiteY12" fmla="*/ 9847 h 10000"/>
                  <a:gd name="connsiteX13" fmla="*/ 1830 w 10000"/>
                  <a:gd name="connsiteY13" fmla="*/ 9970 h 10000"/>
                  <a:gd name="connsiteX14" fmla="*/ 1675 w 10000"/>
                  <a:gd name="connsiteY14" fmla="*/ 10000 h 10000"/>
                  <a:gd name="connsiteX15" fmla="*/ 1220 w 10000"/>
                  <a:gd name="connsiteY15" fmla="*/ 9970 h 10000"/>
                  <a:gd name="connsiteX16" fmla="*/ 825 w 10000"/>
                  <a:gd name="connsiteY16" fmla="*/ 9877 h 10000"/>
                  <a:gd name="connsiteX17" fmla="*/ 442 w 10000"/>
                  <a:gd name="connsiteY17" fmla="*/ 9847 h 10000"/>
                  <a:gd name="connsiteX18" fmla="*/ 0 w 10000"/>
                  <a:gd name="connsiteY18" fmla="*/ 9785 h 10000"/>
                  <a:gd name="connsiteX19" fmla="*/ 0 w 10000"/>
                  <a:gd name="connsiteY19" fmla="*/ 6647 h 10000"/>
                  <a:gd name="connsiteX20" fmla="*/ 0 w 10000"/>
                  <a:gd name="connsiteY20" fmla="*/ 3476 h 10000"/>
                  <a:gd name="connsiteX0" fmla="*/ 441 w 10441"/>
                  <a:gd name="connsiteY0" fmla="*/ 3476 h 10000"/>
                  <a:gd name="connsiteX1" fmla="*/ 2929 w 10441"/>
                  <a:gd name="connsiteY1" fmla="*/ 0 h 10000"/>
                  <a:gd name="connsiteX2" fmla="*/ 3096 w 10441"/>
                  <a:gd name="connsiteY2" fmla="*/ 430 h 10000"/>
                  <a:gd name="connsiteX3" fmla="*/ 3288 w 10441"/>
                  <a:gd name="connsiteY3" fmla="*/ 768 h 10000"/>
                  <a:gd name="connsiteX4" fmla="*/ 3515 w 10441"/>
                  <a:gd name="connsiteY4" fmla="*/ 892 h 10000"/>
                  <a:gd name="connsiteX5" fmla="*/ 10441 w 10441"/>
                  <a:gd name="connsiteY5" fmla="*/ 892 h 10000"/>
                  <a:gd name="connsiteX6" fmla="*/ 10441 w 10441"/>
                  <a:gd name="connsiteY6" fmla="*/ 9170 h 10000"/>
                  <a:gd name="connsiteX7" fmla="*/ 3562 w 10441"/>
                  <a:gd name="connsiteY7" fmla="*/ 9170 h 10000"/>
                  <a:gd name="connsiteX8" fmla="*/ 3407 w 10441"/>
                  <a:gd name="connsiteY8" fmla="*/ 9200 h 10000"/>
                  <a:gd name="connsiteX9" fmla="*/ 3204 w 10441"/>
                  <a:gd name="connsiteY9" fmla="*/ 9323 h 10000"/>
                  <a:gd name="connsiteX10" fmla="*/ 2953 w 10441"/>
                  <a:gd name="connsiteY10" fmla="*/ 9508 h 10000"/>
                  <a:gd name="connsiteX11" fmla="*/ 2713 w 10441"/>
                  <a:gd name="connsiteY11" fmla="*/ 9662 h 10000"/>
                  <a:gd name="connsiteX12" fmla="*/ 2463 w 10441"/>
                  <a:gd name="connsiteY12" fmla="*/ 9847 h 10000"/>
                  <a:gd name="connsiteX13" fmla="*/ 2271 w 10441"/>
                  <a:gd name="connsiteY13" fmla="*/ 9970 h 10000"/>
                  <a:gd name="connsiteX14" fmla="*/ 2116 w 10441"/>
                  <a:gd name="connsiteY14" fmla="*/ 10000 h 10000"/>
                  <a:gd name="connsiteX15" fmla="*/ 1661 w 10441"/>
                  <a:gd name="connsiteY15" fmla="*/ 9970 h 10000"/>
                  <a:gd name="connsiteX16" fmla="*/ 1266 w 10441"/>
                  <a:gd name="connsiteY16" fmla="*/ 9877 h 10000"/>
                  <a:gd name="connsiteX17" fmla="*/ 883 w 10441"/>
                  <a:gd name="connsiteY17" fmla="*/ 9847 h 10000"/>
                  <a:gd name="connsiteX18" fmla="*/ 0 w 10441"/>
                  <a:gd name="connsiteY18" fmla="*/ 8207 h 10000"/>
                  <a:gd name="connsiteX19" fmla="*/ 441 w 10441"/>
                  <a:gd name="connsiteY19" fmla="*/ 6647 h 10000"/>
                  <a:gd name="connsiteX20" fmla="*/ 441 w 10441"/>
                  <a:gd name="connsiteY20" fmla="*/ 3476 h 10000"/>
                  <a:gd name="connsiteX0" fmla="*/ 441 w 10441"/>
                  <a:gd name="connsiteY0" fmla="*/ 3476 h 10000"/>
                  <a:gd name="connsiteX1" fmla="*/ 2929 w 10441"/>
                  <a:gd name="connsiteY1" fmla="*/ 0 h 10000"/>
                  <a:gd name="connsiteX2" fmla="*/ 3096 w 10441"/>
                  <a:gd name="connsiteY2" fmla="*/ 430 h 10000"/>
                  <a:gd name="connsiteX3" fmla="*/ 3288 w 10441"/>
                  <a:gd name="connsiteY3" fmla="*/ 768 h 10000"/>
                  <a:gd name="connsiteX4" fmla="*/ 3515 w 10441"/>
                  <a:gd name="connsiteY4" fmla="*/ 892 h 10000"/>
                  <a:gd name="connsiteX5" fmla="*/ 10441 w 10441"/>
                  <a:gd name="connsiteY5" fmla="*/ 892 h 10000"/>
                  <a:gd name="connsiteX6" fmla="*/ 10441 w 10441"/>
                  <a:gd name="connsiteY6" fmla="*/ 9170 h 10000"/>
                  <a:gd name="connsiteX7" fmla="*/ 3562 w 10441"/>
                  <a:gd name="connsiteY7" fmla="*/ 9170 h 10000"/>
                  <a:gd name="connsiteX8" fmla="*/ 3407 w 10441"/>
                  <a:gd name="connsiteY8" fmla="*/ 9200 h 10000"/>
                  <a:gd name="connsiteX9" fmla="*/ 3204 w 10441"/>
                  <a:gd name="connsiteY9" fmla="*/ 9323 h 10000"/>
                  <a:gd name="connsiteX10" fmla="*/ 2953 w 10441"/>
                  <a:gd name="connsiteY10" fmla="*/ 9508 h 10000"/>
                  <a:gd name="connsiteX11" fmla="*/ 2713 w 10441"/>
                  <a:gd name="connsiteY11" fmla="*/ 9662 h 10000"/>
                  <a:gd name="connsiteX12" fmla="*/ 2463 w 10441"/>
                  <a:gd name="connsiteY12" fmla="*/ 9847 h 10000"/>
                  <a:gd name="connsiteX13" fmla="*/ 2271 w 10441"/>
                  <a:gd name="connsiteY13" fmla="*/ 9970 h 10000"/>
                  <a:gd name="connsiteX14" fmla="*/ 2116 w 10441"/>
                  <a:gd name="connsiteY14" fmla="*/ 10000 h 10000"/>
                  <a:gd name="connsiteX15" fmla="*/ 1661 w 10441"/>
                  <a:gd name="connsiteY15" fmla="*/ 9970 h 10000"/>
                  <a:gd name="connsiteX16" fmla="*/ 1266 w 10441"/>
                  <a:gd name="connsiteY16" fmla="*/ 9877 h 10000"/>
                  <a:gd name="connsiteX17" fmla="*/ 883 w 10441"/>
                  <a:gd name="connsiteY17" fmla="*/ 9847 h 10000"/>
                  <a:gd name="connsiteX18" fmla="*/ 0 w 10441"/>
                  <a:gd name="connsiteY18" fmla="*/ 8207 h 10000"/>
                  <a:gd name="connsiteX19" fmla="*/ 441 w 10441"/>
                  <a:gd name="connsiteY19" fmla="*/ 6647 h 10000"/>
                  <a:gd name="connsiteX20" fmla="*/ 441 w 10441"/>
                  <a:gd name="connsiteY20" fmla="*/ 3476 h 10000"/>
                  <a:gd name="connsiteX0" fmla="*/ 441 w 10441"/>
                  <a:gd name="connsiteY0" fmla="*/ 3346 h 9870"/>
                  <a:gd name="connsiteX1" fmla="*/ 2407 w 10441"/>
                  <a:gd name="connsiteY1" fmla="*/ 0 h 9870"/>
                  <a:gd name="connsiteX2" fmla="*/ 3096 w 10441"/>
                  <a:gd name="connsiteY2" fmla="*/ 300 h 9870"/>
                  <a:gd name="connsiteX3" fmla="*/ 3288 w 10441"/>
                  <a:gd name="connsiteY3" fmla="*/ 638 h 9870"/>
                  <a:gd name="connsiteX4" fmla="*/ 3515 w 10441"/>
                  <a:gd name="connsiteY4" fmla="*/ 762 h 9870"/>
                  <a:gd name="connsiteX5" fmla="*/ 10441 w 10441"/>
                  <a:gd name="connsiteY5" fmla="*/ 762 h 9870"/>
                  <a:gd name="connsiteX6" fmla="*/ 10441 w 10441"/>
                  <a:gd name="connsiteY6" fmla="*/ 9040 h 9870"/>
                  <a:gd name="connsiteX7" fmla="*/ 3562 w 10441"/>
                  <a:gd name="connsiteY7" fmla="*/ 9040 h 9870"/>
                  <a:gd name="connsiteX8" fmla="*/ 3407 w 10441"/>
                  <a:gd name="connsiteY8" fmla="*/ 9070 h 9870"/>
                  <a:gd name="connsiteX9" fmla="*/ 3204 w 10441"/>
                  <a:gd name="connsiteY9" fmla="*/ 9193 h 9870"/>
                  <a:gd name="connsiteX10" fmla="*/ 2953 w 10441"/>
                  <a:gd name="connsiteY10" fmla="*/ 9378 h 9870"/>
                  <a:gd name="connsiteX11" fmla="*/ 2713 w 10441"/>
                  <a:gd name="connsiteY11" fmla="*/ 9532 h 9870"/>
                  <a:gd name="connsiteX12" fmla="*/ 2463 w 10441"/>
                  <a:gd name="connsiteY12" fmla="*/ 9717 h 9870"/>
                  <a:gd name="connsiteX13" fmla="*/ 2271 w 10441"/>
                  <a:gd name="connsiteY13" fmla="*/ 9840 h 9870"/>
                  <a:gd name="connsiteX14" fmla="*/ 2116 w 10441"/>
                  <a:gd name="connsiteY14" fmla="*/ 9870 h 9870"/>
                  <a:gd name="connsiteX15" fmla="*/ 1661 w 10441"/>
                  <a:gd name="connsiteY15" fmla="*/ 9840 h 9870"/>
                  <a:gd name="connsiteX16" fmla="*/ 1266 w 10441"/>
                  <a:gd name="connsiteY16" fmla="*/ 9747 h 9870"/>
                  <a:gd name="connsiteX17" fmla="*/ 883 w 10441"/>
                  <a:gd name="connsiteY17" fmla="*/ 9717 h 9870"/>
                  <a:gd name="connsiteX18" fmla="*/ 0 w 10441"/>
                  <a:gd name="connsiteY18" fmla="*/ 8077 h 9870"/>
                  <a:gd name="connsiteX19" fmla="*/ 441 w 10441"/>
                  <a:gd name="connsiteY19" fmla="*/ 6517 h 9870"/>
                  <a:gd name="connsiteX20" fmla="*/ 441 w 10441"/>
                  <a:gd name="connsiteY20" fmla="*/ 3346 h 9870"/>
                  <a:gd name="connsiteX0" fmla="*/ 422 w 10000"/>
                  <a:gd name="connsiteY0" fmla="*/ 3390 h 10000"/>
                  <a:gd name="connsiteX1" fmla="*/ 2305 w 10000"/>
                  <a:gd name="connsiteY1" fmla="*/ 0 h 10000"/>
                  <a:gd name="connsiteX2" fmla="*/ 2777 w 10000"/>
                  <a:gd name="connsiteY2" fmla="*/ 209 h 10000"/>
                  <a:gd name="connsiteX3" fmla="*/ 3149 w 10000"/>
                  <a:gd name="connsiteY3" fmla="*/ 646 h 10000"/>
                  <a:gd name="connsiteX4" fmla="*/ 3367 w 10000"/>
                  <a:gd name="connsiteY4" fmla="*/ 772 h 10000"/>
                  <a:gd name="connsiteX5" fmla="*/ 10000 w 10000"/>
                  <a:gd name="connsiteY5" fmla="*/ 772 h 10000"/>
                  <a:gd name="connsiteX6" fmla="*/ 10000 w 10000"/>
                  <a:gd name="connsiteY6" fmla="*/ 9159 h 10000"/>
                  <a:gd name="connsiteX7" fmla="*/ 3412 w 10000"/>
                  <a:gd name="connsiteY7" fmla="*/ 9159 h 10000"/>
                  <a:gd name="connsiteX8" fmla="*/ 3263 w 10000"/>
                  <a:gd name="connsiteY8" fmla="*/ 9189 h 10000"/>
                  <a:gd name="connsiteX9" fmla="*/ 3069 w 10000"/>
                  <a:gd name="connsiteY9" fmla="*/ 9314 h 10000"/>
                  <a:gd name="connsiteX10" fmla="*/ 2828 w 10000"/>
                  <a:gd name="connsiteY10" fmla="*/ 9502 h 10000"/>
                  <a:gd name="connsiteX11" fmla="*/ 2598 w 10000"/>
                  <a:gd name="connsiteY11" fmla="*/ 9658 h 10000"/>
                  <a:gd name="connsiteX12" fmla="*/ 2359 w 10000"/>
                  <a:gd name="connsiteY12" fmla="*/ 9845 h 10000"/>
                  <a:gd name="connsiteX13" fmla="*/ 2175 w 10000"/>
                  <a:gd name="connsiteY13" fmla="*/ 9970 h 10000"/>
                  <a:gd name="connsiteX14" fmla="*/ 2027 w 10000"/>
                  <a:gd name="connsiteY14" fmla="*/ 10000 h 10000"/>
                  <a:gd name="connsiteX15" fmla="*/ 1591 w 10000"/>
                  <a:gd name="connsiteY15" fmla="*/ 9970 h 10000"/>
                  <a:gd name="connsiteX16" fmla="*/ 1213 w 10000"/>
                  <a:gd name="connsiteY16" fmla="*/ 9875 h 10000"/>
                  <a:gd name="connsiteX17" fmla="*/ 846 w 10000"/>
                  <a:gd name="connsiteY17" fmla="*/ 9845 h 10000"/>
                  <a:gd name="connsiteX18" fmla="*/ 0 w 10000"/>
                  <a:gd name="connsiteY18" fmla="*/ 8183 h 10000"/>
                  <a:gd name="connsiteX19" fmla="*/ 422 w 10000"/>
                  <a:gd name="connsiteY19" fmla="*/ 6603 h 10000"/>
                  <a:gd name="connsiteX20" fmla="*/ 422 w 10000"/>
                  <a:gd name="connsiteY20" fmla="*/ 3390 h 10000"/>
                  <a:gd name="connsiteX0" fmla="*/ 422 w 10000"/>
                  <a:gd name="connsiteY0" fmla="*/ 3511 h 10121"/>
                  <a:gd name="connsiteX1" fmla="*/ 2305 w 10000"/>
                  <a:gd name="connsiteY1" fmla="*/ 121 h 10121"/>
                  <a:gd name="connsiteX2" fmla="*/ 3149 w 10000"/>
                  <a:gd name="connsiteY2" fmla="*/ 767 h 10121"/>
                  <a:gd name="connsiteX3" fmla="*/ 3367 w 10000"/>
                  <a:gd name="connsiteY3" fmla="*/ 893 h 10121"/>
                  <a:gd name="connsiteX4" fmla="*/ 10000 w 10000"/>
                  <a:gd name="connsiteY4" fmla="*/ 893 h 10121"/>
                  <a:gd name="connsiteX5" fmla="*/ 10000 w 10000"/>
                  <a:gd name="connsiteY5" fmla="*/ 9280 h 10121"/>
                  <a:gd name="connsiteX6" fmla="*/ 3412 w 10000"/>
                  <a:gd name="connsiteY6" fmla="*/ 9280 h 10121"/>
                  <a:gd name="connsiteX7" fmla="*/ 3263 w 10000"/>
                  <a:gd name="connsiteY7" fmla="*/ 9310 h 10121"/>
                  <a:gd name="connsiteX8" fmla="*/ 3069 w 10000"/>
                  <a:gd name="connsiteY8" fmla="*/ 9435 h 10121"/>
                  <a:gd name="connsiteX9" fmla="*/ 2828 w 10000"/>
                  <a:gd name="connsiteY9" fmla="*/ 9623 h 10121"/>
                  <a:gd name="connsiteX10" fmla="*/ 2598 w 10000"/>
                  <a:gd name="connsiteY10" fmla="*/ 9779 h 10121"/>
                  <a:gd name="connsiteX11" fmla="*/ 2359 w 10000"/>
                  <a:gd name="connsiteY11" fmla="*/ 9966 h 10121"/>
                  <a:gd name="connsiteX12" fmla="*/ 2175 w 10000"/>
                  <a:gd name="connsiteY12" fmla="*/ 10091 h 10121"/>
                  <a:gd name="connsiteX13" fmla="*/ 2027 w 10000"/>
                  <a:gd name="connsiteY13" fmla="*/ 10121 h 10121"/>
                  <a:gd name="connsiteX14" fmla="*/ 1591 w 10000"/>
                  <a:gd name="connsiteY14" fmla="*/ 10091 h 10121"/>
                  <a:gd name="connsiteX15" fmla="*/ 1213 w 10000"/>
                  <a:gd name="connsiteY15" fmla="*/ 9996 h 10121"/>
                  <a:gd name="connsiteX16" fmla="*/ 846 w 10000"/>
                  <a:gd name="connsiteY16" fmla="*/ 9966 h 10121"/>
                  <a:gd name="connsiteX17" fmla="*/ 0 w 10000"/>
                  <a:gd name="connsiteY17" fmla="*/ 8304 h 10121"/>
                  <a:gd name="connsiteX18" fmla="*/ 422 w 10000"/>
                  <a:gd name="connsiteY18" fmla="*/ 6724 h 10121"/>
                  <a:gd name="connsiteX19" fmla="*/ 422 w 10000"/>
                  <a:gd name="connsiteY19" fmla="*/ 3511 h 10121"/>
                  <a:gd name="connsiteX0" fmla="*/ 422 w 10000"/>
                  <a:gd name="connsiteY0" fmla="*/ 3390 h 10000"/>
                  <a:gd name="connsiteX1" fmla="*/ 2305 w 10000"/>
                  <a:gd name="connsiteY1" fmla="*/ 0 h 10000"/>
                  <a:gd name="connsiteX2" fmla="*/ 3149 w 10000"/>
                  <a:gd name="connsiteY2" fmla="*/ 646 h 10000"/>
                  <a:gd name="connsiteX3" fmla="*/ 3367 w 10000"/>
                  <a:gd name="connsiteY3" fmla="*/ 772 h 10000"/>
                  <a:gd name="connsiteX4" fmla="*/ 10000 w 10000"/>
                  <a:gd name="connsiteY4" fmla="*/ 772 h 10000"/>
                  <a:gd name="connsiteX5" fmla="*/ 10000 w 10000"/>
                  <a:gd name="connsiteY5" fmla="*/ 9159 h 10000"/>
                  <a:gd name="connsiteX6" fmla="*/ 3412 w 10000"/>
                  <a:gd name="connsiteY6" fmla="*/ 9159 h 10000"/>
                  <a:gd name="connsiteX7" fmla="*/ 3263 w 10000"/>
                  <a:gd name="connsiteY7" fmla="*/ 9189 h 10000"/>
                  <a:gd name="connsiteX8" fmla="*/ 3069 w 10000"/>
                  <a:gd name="connsiteY8" fmla="*/ 9314 h 10000"/>
                  <a:gd name="connsiteX9" fmla="*/ 2828 w 10000"/>
                  <a:gd name="connsiteY9" fmla="*/ 9502 h 10000"/>
                  <a:gd name="connsiteX10" fmla="*/ 2598 w 10000"/>
                  <a:gd name="connsiteY10" fmla="*/ 9658 h 10000"/>
                  <a:gd name="connsiteX11" fmla="*/ 2359 w 10000"/>
                  <a:gd name="connsiteY11" fmla="*/ 9845 h 10000"/>
                  <a:gd name="connsiteX12" fmla="*/ 2175 w 10000"/>
                  <a:gd name="connsiteY12" fmla="*/ 9970 h 10000"/>
                  <a:gd name="connsiteX13" fmla="*/ 2027 w 10000"/>
                  <a:gd name="connsiteY13" fmla="*/ 10000 h 10000"/>
                  <a:gd name="connsiteX14" fmla="*/ 1591 w 10000"/>
                  <a:gd name="connsiteY14" fmla="*/ 9970 h 10000"/>
                  <a:gd name="connsiteX15" fmla="*/ 1213 w 10000"/>
                  <a:gd name="connsiteY15" fmla="*/ 9875 h 10000"/>
                  <a:gd name="connsiteX16" fmla="*/ 846 w 10000"/>
                  <a:gd name="connsiteY16" fmla="*/ 9845 h 10000"/>
                  <a:gd name="connsiteX17" fmla="*/ 0 w 10000"/>
                  <a:gd name="connsiteY17" fmla="*/ 8183 h 10000"/>
                  <a:gd name="connsiteX18" fmla="*/ 422 w 10000"/>
                  <a:gd name="connsiteY18" fmla="*/ 6603 h 10000"/>
                  <a:gd name="connsiteX19" fmla="*/ 422 w 10000"/>
                  <a:gd name="connsiteY19" fmla="*/ 339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000" h="10000">
                    <a:moveTo>
                      <a:pt x="422" y="3390"/>
                    </a:moveTo>
                    <a:cubicBezTo>
                      <a:pt x="1562" y="2402"/>
                      <a:pt x="1322" y="336"/>
                      <a:pt x="2305" y="0"/>
                    </a:cubicBezTo>
                    <a:cubicBezTo>
                      <a:pt x="2704" y="408"/>
                      <a:pt x="2972" y="517"/>
                      <a:pt x="3149" y="646"/>
                    </a:cubicBezTo>
                    <a:lnTo>
                      <a:pt x="3367" y="772"/>
                    </a:lnTo>
                    <a:lnTo>
                      <a:pt x="10000" y="772"/>
                    </a:lnTo>
                    <a:lnTo>
                      <a:pt x="10000" y="9159"/>
                    </a:lnTo>
                    <a:lnTo>
                      <a:pt x="3412" y="9159"/>
                    </a:lnTo>
                    <a:lnTo>
                      <a:pt x="3263" y="9189"/>
                    </a:lnTo>
                    <a:lnTo>
                      <a:pt x="3069" y="9314"/>
                    </a:lnTo>
                    <a:lnTo>
                      <a:pt x="2828" y="9502"/>
                    </a:lnTo>
                    <a:lnTo>
                      <a:pt x="2598" y="9658"/>
                    </a:lnTo>
                    <a:lnTo>
                      <a:pt x="2359" y="9845"/>
                    </a:lnTo>
                    <a:lnTo>
                      <a:pt x="2175" y="9970"/>
                    </a:lnTo>
                    <a:lnTo>
                      <a:pt x="2027" y="10000"/>
                    </a:lnTo>
                    <a:lnTo>
                      <a:pt x="1591" y="9970"/>
                    </a:lnTo>
                    <a:lnTo>
                      <a:pt x="1213" y="9875"/>
                    </a:lnTo>
                    <a:lnTo>
                      <a:pt x="846" y="9845"/>
                    </a:lnTo>
                    <a:cubicBezTo>
                      <a:pt x="97" y="8490"/>
                      <a:pt x="282" y="8738"/>
                      <a:pt x="0" y="8183"/>
                    </a:cubicBezTo>
                    <a:lnTo>
                      <a:pt x="422" y="6603"/>
                    </a:lnTo>
                    <a:lnTo>
                      <a:pt x="422" y="339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724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115413" cy="230188"/>
              </a:xfrm>
              <a:prstGeom prst="rect">
                <a:avLst/>
              </a:prstGeom>
              <a:solidFill>
                <a:srgbClr val="8F1118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725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115413" cy="96838"/>
              </a:xfrm>
              <a:prstGeom prst="rect">
                <a:avLst/>
              </a:prstGeom>
              <a:solidFill>
                <a:srgbClr val="B82A3A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726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grpSp>
          <p:nvGrpSpPr>
            <p:cNvPr id="1715" name="Groep 1714"/>
            <p:cNvGrpSpPr/>
            <p:nvPr/>
          </p:nvGrpSpPr>
          <p:grpSpPr>
            <a:xfrm rot="900000">
              <a:off x="4529639" y="575515"/>
              <a:ext cx="1022794" cy="3028813"/>
              <a:chOff x="5126941" y="1729798"/>
              <a:chExt cx="1022794" cy="3028813"/>
            </a:xfrm>
          </p:grpSpPr>
          <p:grpSp>
            <p:nvGrpSpPr>
              <p:cNvPr id="1719" name="Groep 1718"/>
              <p:cNvGrpSpPr/>
              <p:nvPr/>
            </p:nvGrpSpPr>
            <p:grpSpPr>
              <a:xfrm>
                <a:off x="5126941" y="1729798"/>
                <a:ext cx="1022794" cy="1730883"/>
                <a:chOff x="2441973" y="1667069"/>
                <a:chExt cx="1022794" cy="1730883"/>
              </a:xfrm>
            </p:grpSpPr>
            <p:sp>
              <p:nvSpPr>
                <p:cNvPr id="1721" name="Gelijkbenige driehoek 19"/>
                <p:cNvSpPr/>
                <p:nvPr/>
              </p:nvSpPr>
              <p:spPr>
                <a:xfrm>
                  <a:off x="2441973" y="1667069"/>
                  <a:ext cx="1022794" cy="1474237"/>
                </a:xfrm>
                <a:custGeom>
                  <a:avLst/>
                  <a:gdLst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  <a:gd name="connsiteX0" fmla="*/ 0 w 1022794"/>
                    <a:gd name="connsiteY0" fmla="*/ 1474237 h 1474237"/>
                    <a:gd name="connsiteX1" fmla="*/ 511397 w 1022794"/>
                    <a:gd name="connsiteY1" fmla="*/ 0 h 1474237"/>
                    <a:gd name="connsiteX2" fmla="*/ 1022794 w 1022794"/>
                    <a:gd name="connsiteY2" fmla="*/ 1474237 h 1474237"/>
                    <a:gd name="connsiteX3" fmla="*/ 0 w 1022794"/>
                    <a:gd name="connsiteY3" fmla="*/ 1474237 h 1474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22794" h="1474237">
                      <a:moveTo>
                        <a:pt x="0" y="1474237"/>
                      </a:moveTo>
                      <a:cubicBezTo>
                        <a:pt x="8736" y="901959"/>
                        <a:pt x="272507" y="354563"/>
                        <a:pt x="511397" y="0"/>
                      </a:cubicBezTo>
                      <a:cubicBezTo>
                        <a:pt x="781390" y="354563"/>
                        <a:pt x="1014058" y="989046"/>
                        <a:pt x="1022794" y="1474237"/>
                      </a:cubicBezTo>
                      <a:lnTo>
                        <a:pt x="0" y="1474237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22" name="Rond hoek zelfde zijde rechthoek 1721"/>
                <p:cNvSpPr/>
                <p:nvPr/>
              </p:nvSpPr>
              <p:spPr>
                <a:xfrm rot="10800000">
                  <a:off x="2443758" y="3141306"/>
                  <a:ext cx="1021007" cy="256646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1720" name="Rond hoek zelfde zijde rechthoek 1719"/>
              <p:cNvSpPr/>
              <p:nvPr/>
            </p:nvSpPr>
            <p:spPr>
              <a:xfrm rot="10800000">
                <a:off x="5545545" y="3460681"/>
                <a:ext cx="213697" cy="129793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sp>
          <p:nvSpPr>
            <p:cNvPr id="1716" name="Afgeronde rechthoek 1715"/>
            <p:cNvSpPr/>
            <p:nvPr/>
          </p:nvSpPr>
          <p:spPr>
            <a:xfrm rot="2820000">
              <a:off x="4509940" y="2475059"/>
              <a:ext cx="246762" cy="819984"/>
            </a:xfrm>
            <a:prstGeom prst="roundRect">
              <a:avLst>
                <a:gd name="adj" fmla="val 50000"/>
              </a:avLst>
            </a:prstGeom>
            <a:solidFill>
              <a:srgbClr val="FFBC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>
                <a:solidFill>
                  <a:schemeClr val="tx1"/>
                </a:solidFill>
              </a:endParaRPr>
            </a:p>
          </p:txBody>
        </p:sp>
        <p:sp>
          <p:nvSpPr>
            <p:cNvPr id="1717" name="Freeform 56"/>
            <p:cNvSpPr>
              <a:spLocks/>
            </p:cNvSpPr>
            <p:nvPr/>
          </p:nvSpPr>
          <p:spPr bwMode="auto">
            <a:xfrm rot="9420000">
              <a:off x="4755601" y="3120336"/>
              <a:ext cx="458668" cy="228357"/>
            </a:xfrm>
            <a:custGeom>
              <a:avLst/>
              <a:gdLst>
                <a:gd name="T0" fmla="*/ 22 w 240"/>
                <a:gd name="T1" fmla="*/ 0 h 74"/>
                <a:gd name="T2" fmla="*/ 219 w 240"/>
                <a:gd name="T3" fmla="*/ 0 h 74"/>
                <a:gd name="T4" fmla="*/ 227 w 240"/>
                <a:gd name="T5" fmla="*/ 4 h 74"/>
                <a:gd name="T6" fmla="*/ 234 w 240"/>
                <a:gd name="T7" fmla="*/ 11 h 74"/>
                <a:gd name="T8" fmla="*/ 238 w 240"/>
                <a:gd name="T9" fmla="*/ 23 h 74"/>
                <a:gd name="T10" fmla="*/ 240 w 240"/>
                <a:gd name="T11" fmla="*/ 37 h 74"/>
                <a:gd name="T12" fmla="*/ 238 w 240"/>
                <a:gd name="T13" fmla="*/ 52 h 74"/>
                <a:gd name="T14" fmla="*/ 234 w 240"/>
                <a:gd name="T15" fmla="*/ 63 h 74"/>
                <a:gd name="T16" fmla="*/ 227 w 240"/>
                <a:gd name="T17" fmla="*/ 71 h 74"/>
                <a:gd name="T18" fmla="*/ 219 w 240"/>
                <a:gd name="T19" fmla="*/ 74 h 74"/>
                <a:gd name="T20" fmla="*/ 22 w 240"/>
                <a:gd name="T21" fmla="*/ 74 h 74"/>
                <a:gd name="T22" fmla="*/ 14 w 240"/>
                <a:gd name="T23" fmla="*/ 71 h 74"/>
                <a:gd name="T24" fmla="*/ 7 w 240"/>
                <a:gd name="T25" fmla="*/ 63 h 74"/>
                <a:gd name="T26" fmla="*/ 2 w 240"/>
                <a:gd name="T27" fmla="*/ 52 h 74"/>
                <a:gd name="T28" fmla="*/ 0 w 240"/>
                <a:gd name="T29" fmla="*/ 37 h 74"/>
                <a:gd name="T30" fmla="*/ 2 w 240"/>
                <a:gd name="T31" fmla="*/ 23 h 74"/>
                <a:gd name="T32" fmla="*/ 7 w 240"/>
                <a:gd name="T33" fmla="*/ 11 h 74"/>
                <a:gd name="T34" fmla="*/ 14 w 240"/>
                <a:gd name="T35" fmla="*/ 4 h 74"/>
                <a:gd name="T36" fmla="*/ 22 w 24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" h="74">
                  <a:moveTo>
                    <a:pt x="22" y="0"/>
                  </a:moveTo>
                  <a:lnTo>
                    <a:pt x="219" y="0"/>
                  </a:lnTo>
                  <a:lnTo>
                    <a:pt x="227" y="4"/>
                  </a:lnTo>
                  <a:lnTo>
                    <a:pt x="234" y="11"/>
                  </a:lnTo>
                  <a:lnTo>
                    <a:pt x="238" y="23"/>
                  </a:lnTo>
                  <a:lnTo>
                    <a:pt x="240" y="37"/>
                  </a:lnTo>
                  <a:lnTo>
                    <a:pt x="238" y="52"/>
                  </a:lnTo>
                  <a:lnTo>
                    <a:pt x="234" y="63"/>
                  </a:lnTo>
                  <a:lnTo>
                    <a:pt x="227" y="71"/>
                  </a:lnTo>
                  <a:lnTo>
                    <a:pt x="219" y="74"/>
                  </a:lnTo>
                  <a:lnTo>
                    <a:pt x="22" y="74"/>
                  </a:lnTo>
                  <a:lnTo>
                    <a:pt x="14" y="71"/>
                  </a:lnTo>
                  <a:lnTo>
                    <a:pt x="7" y="63"/>
                  </a:lnTo>
                  <a:lnTo>
                    <a:pt x="2" y="52"/>
                  </a:lnTo>
                  <a:lnTo>
                    <a:pt x="0" y="37"/>
                  </a:lnTo>
                  <a:lnTo>
                    <a:pt x="2" y="23"/>
                  </a:lnTo>
                  <a:lnTo>
                    <a:pt x="7" y="11"/>
                  </a:lnTo>
                  <a:lnTo>
                    <a:pt x="14" y="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BC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1718" name="Freeform 55"/>
            <p:cNvSpPr>
              <a:spLocks/>
            </p:cNvSpPr>
            <p:nvPr/>
          </p:nvSpPr>
          <p:spPr bwMode="auto">
            <a:xfrm rot="9420000">
              <a:off x="4795582" y="2868245"/>
              <a:ext cx="479218" cy="222183"/>
            </a:xfrm>
            <a:custGeom>
              <a:avLst/>
              <a:gdLst>
                <a:gd name="T0" fmla="*/ 21 w 240"/>
                <a:gd name="T1" fmla="*/ 0 h 73"/>
                <a:gd name="T2" fmla="*/ 218 w 240"/>
                <a:gd name="T3" fmla="*/ 0 h 73"/>
                <a:gd name="T4" fmla="*/ 226 w 240"/>
                <a:gd name="T5" fmla="*/ 3 h 73"/>
                <a:gd name="T6" fmla="*/ 233 w 240"/>
                <a:gd name="T7" fmla="*/ 9 h 73"/>
                <a:gd name="T8" fmla="*/ 239 w 240"/>
                <a:gd name="T9" fmla="*/ 22 h 73"/>
                <a:gd name="T10" fmla="*/ 240 w 240"/>
                <a:gd name="T11" fmla="*/ 36 h 73"/>
                <a:gd name="T12" fmla="*/ 239 w 240"/>
                <a:gd name="T13" fmla="*/ 51 h 73"/>
                <a:gd name="T14" fmla="*/ 233 w 240"/>
                <a:gd name="T15" fmla="*/ 62 h 73"/>
                <a:gd name="T16" fmla="*/ 226 w 240"/>
                <a:gd name="T17" fmla="*/ 70 h 73"/>
                <a:gd name="T18" fmla="*/ 218 w 240"/>
                <a:gd name="T19" fmla="*/ 73 h 73"/>
                <a:gd name="T20" fmla="*/ 21 w 240"/>
                <a:gd name="T21" fmla="*/ 73 h 73"/>
                <a:gd name="T22" fmla="*/ 13 w 240"/>
                <a:gd name="T23" fmla="*/ 70 h 73"/>
                <a:gd name="T24" fmla="*/ 6 w 240"/>
                <a:gd name="T25" fmla="*/ 62 h 73"/>
                <a:gd name="T26" fmla="*/ 2 w 240"/>
                <a:gd name="T27" fmla="*/ 51 h 73"/>
                <a:gd name="T28" fmla="*/ 0 w 240"/>
                <a:gd name="T29" fmla="*/ 36 h 73"/>
                <a:gd name="T30" fmla="*/ 2 w 240"/>
                <a:gd name="T31" fmla="*/ 22 h 73"/>
                <a:gd name="T32" fmla="*/ 6 w 240"/>
                <a:gd name="T33" fmla="*/ 9 h 73"/>
                <a:gd name="T34" fmla="*/ 13 w 240"/>
                <a:gd name="T35" fmla="*/ 3 h 73"/>
                <a:gd name="T36" fmla="*/ 21 w 240"/>
                <a:gd name="T3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" h="73">
                  <a:moveTo>
                    <a:pt x="21" y="0"/>
                  </a:moveTo>
                  <a:lnTo>
                    <a:pt x="218" y="0"/>
                  </a:lnTo>
                  <a:lnTo>
                    <a:pt x="226" y="3"/>
                  </a:lnTo>
                  <a:lnTo>
                    <a:pt x="233" y="9"/>
                  </a:lnTo>
                  <a:lnTo>
                    <a:pt x="239" y="22"/>
                  </a:lnTo>
                  <a:lnTo>
                    <a:pt x="240" y="36"/>
                  </a:lnTo>
                  <a:lnTo>
                    <a:pt x="239" y="51"/>
                  </a:lnTo>
                  <a:lnTo>
                    <a:pt x="233" y="62"/>
                  </a:lnTo>
                  <a:lnTo>
                    <a:pt x="226" y="70"/>
                  </a:lnTo>
                  <a:lnTo>
                    <a:pt x="218" y="73"/>
                  </a:lnTo>
                  <a:lnTo>
                    <a:pt x="21" y="73"/>
                  </a:lnTo>
                  <a:lnTo>
                    <a:pt x="13" y="70"/>
                  </a:lnTo>
                  <a:lnTo>
                    <a:pt x="6" y="62"/>
                  </a:lnTo>
                  <a:lnTo>
                    <a:pt x="2" y="51"/>
                  </a:lnTo>
                  <a:lnTo>
                    <a:pt x="0" y="36"/>
                  </a:lnTo>
                  <a:lnTo>
                    <a:pt x="2" y="22"/>
                  </a:lnTo>
                  <a:lnTo>
                    <a:pt x="6" y="9"/>
                  </a:lnTo>
                  <a:lnTo>
                    <a:pt x="13" y="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BC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</p:grpSp>
      <p:sp>
        <p:nvSpPr>
          <p:cNvPr id="683" name="Cirkel 682"/>
          <p:cNvSpPr/>
          <p:nvPr/>
        </p:nvSpPr>
        <p:spPr>
          <a:xfrm>
            <a:off x="4852198" y="3216427"/>
            <a:ext cx="2998707" cy="2998705"/>
          </a:xfrm>
          <a:prstGeom prst="pie">
            <a:avLst>
              <a:gd name="adj1" fmla="val 10799999"/>
              <a:gd name="adj2" fmla="val 13711385"/>
            </a:avLst>
          </a:prstGeom>
          <a:blipFill>
            <a:blip r:embed="rId4"/>
            <a:srcRect/>
            <a:stretch>
              <a:fillRect l="-371" t="-33720" r="-99781" b="-1338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grpSp>
        <p:nvGrpSpPr>
          <p:cNvPr id="674" name="Groep 673"/>
          <p:cNvGrpSpPr/>
          <p:nvPr/>
        </p:nvGrpSpPr>
        <p:grpSpPr>
          <a:xfrm>
            <a:off x="8800221" y="-1840110"/>
            <a:ext cx="4558683" cy="5506113"/>
            <a:chOff x="8800221" y="-1931816"/>
            <a:chExt cx="4558683" cy="5506113"/>
          </a:xfrm>
        </p:grpSpPr>
        <p:sp>
          <p:nvSpPr>
            <p:cNvPr id="675" name="Vrije vorm 674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676" name="Groep 675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1012" name="Groep 1011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016" name="Rechthoek 1015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7" name="Rechthoek 1016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8" name="Rechthoek 1017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9" name="Rechthoek 1018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0" name="Rechthoek 1019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1" name="Rechthoek 1020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2" name="Rechthoek 1021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3" name="Rechthoek 1022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13" name="Groep 1012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014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5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77" name="Groep 676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999" name="Groep 99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003" name="Rechthoek 100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4" name="Rechthoek 100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5" name="Rechthoek 100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6" name="Rechthoek 100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7" name="Rechthoek 100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9" name="Rechthoek 1008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0" name="Rechthoek 1009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1" name="Rechthoek 1010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00" name="Groep 99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00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78" name="Groep 677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922" name="Groep 921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926" name="Rechthoek 925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7" name="Rechthoek 926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8" name="Rechthoek 927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9" name="Rechthoek 928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5" name="Rechthoek 99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6" name="Rechthoek 99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7" name="Rechthoek 99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8" name="Rechthoek 99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23" name="Groep 922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924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5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79" name="Groep 678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910" name="Groep 909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914" name="Rechthoek 913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5" name="Rechthoek 914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6" name="Rechthoek 915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7" name="Rechthoek 916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8" name="Rechthoek 917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9" name="Rechthoek 918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0" name="Rechthoek 919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21" name="Rechthoek 920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11" name="Groep 910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912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13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80" name="Groep 679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898" name="Groep 897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902" name="Rechthoek 901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3" name="Rechthoek 902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4" name="Rechthoek 903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5" name="Rechthoek 904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6" name="Rechthoek 905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7" name="Rechthoek 906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8" name="Rechthoek 907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9" name="Rechthoek 908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99" name="Groep 898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900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1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81" name="Groep 680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886" name="Groep 885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90" name="Rechthoek 889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1" name="Rechthoek 890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2" name="Rechthoek 891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3" name="Rechthoek 892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4" name="Rechthoek 893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5" name="Rechthoek 894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6" name="Rechthoek 895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7" name="Rechthoek 896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87" name="Groep 886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88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9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82" name="Groep 681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874" name="Groep 873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78" name="Rechthoek 877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9" name="Rechthoek 878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0" name="Rechthoek 879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1" name="Rechthoek 880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2" name="Rechthoek 881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3" name="Rechthoek 882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4" name="Rechthoek 883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5" name="Rechthoek 884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75" name="Groep 874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76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7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32" name="Groep 731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862" name="Groep 861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66" name="Rechthoek 865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7" name="Rechthoek 866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8" name="Rechthoek 867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9" name="Rechthoek 868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0" name="Rechthoek 869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1" name="Rechthoek 870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2" name="Rechthoek 871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3" name="Rechthoek 872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63" name="Groep 862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64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5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33" name="Groep 732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850" name="Groep 849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54" name="Rechthoek 853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5" name="Rechthoek 854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6" name="Rechthoek 855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7" name="Rechthoek 856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8" name="Rechthoek 857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9" name="Rechthoek 858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0" name="Rechthoek 859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1" name="Rechthoek 860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51" name="Groep 850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52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3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34" name="Groep 733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838" name="Groep 837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42" name="Rechthoek 841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3" name="Rechthoek 842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4" name="Rechthoek 843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5" name="Rechthoek 844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6" name="Rechthoek 845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7" name="Rechthoek 846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8" name="Rechthoek 847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9" name="Rechthoek 848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39" name="Groep 838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40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1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35" name="Groep 734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826" name="Groep 825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30" name="Rechthoek 829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1" name="Rechthoek 830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2" name="Rechthoek 831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3" name="Rechthoek 832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4" name="Rechthoek 833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5" name="Rechthoek 834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6" name="Rechthoek 835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37" name="Rechthoek 836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27" name="Groep 826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28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9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61" name="Groep 760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814" name="Groep 813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18" name="Rechthoek 817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9" name="Rechthoek 818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0" name="Rechthoek 819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1" name="Rechthoek 820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2" name="Rechthoek 821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3" name="Rechthoek 822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4" name="Rechthoek 823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5" name="Rechthoek 824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15" name="Groep 814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16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7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62" name="Groep 761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802" name="Groep 801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06" name="Rechthoek 805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7" name="Rechthoek 806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8" name="Rechthoek 807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9" name="Rechthoek 808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0" name="Rechthoek 809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1" name="Rechthoek 810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2" name="Rechthoek 811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13" name="Rechthoek 812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03" name="Groep 802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04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5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63" name="Groep 762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790" name="Groep 789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794" name="Rechthoek 793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5" name="Rechthoek 794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6" name="Rechthoek 795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7" name="Rechthoek 796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8" name="Rechthoek 797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9" name="Rechthoek 798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0" name="Rechthoek 799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01" name="Rechthoek 800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791" name="Groep 790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792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93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64" name="Groep 763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778" name="Groep 777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782" name="Rechthoek 781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3" name="Rechthoek 782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4" name="Rechthoek 783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5" name="Rechthoek 784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6" name="Rechthoek 785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7" name="Rechthoek 786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8" name="Rechthoek 787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9" name="Rechthoek 788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779" name="Groep 778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780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1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765" name="Groep 764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766" name="Groep 765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770" name="Rechthoek 769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1" name="Rechthoek 770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2" name="Rechthoek 771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3" name="Rechthoek 772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4" name="Rechthoek 773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5" name="Rechthoek 774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6" name="Rechthoek 775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7" name="Rechthoek 776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767" name="Groep 766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768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69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6275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push dir="u"/>
      </p:transition>
    </mc:Choice>
    <mc:Fallback xmlns="">
      <p:transition spd="slow" advClick="0" advTm="2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60000" decel="2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1.11022E-16 L -0.16849 -0.14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-71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60000" decel="2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1.11022E-16 L -0.16849 -0.14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-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0" presetClass="path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66 -0.14283 L -0.5444 -0.4717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37" y="-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Afbeelding 730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  <p:grpSp>
        <p:nvGrpSpPr>
          <p:cNvPr id="492" name="Groep 491"/>
          <p:cNvGrpSpPr/>
          <p:nvPr/>
        </p:nvGrpSpPr>
        <p:grpSpPr>
          <a:xfrm rot="21480000">
            <a:off x="9615417" y="933290"/>
            <a:ext cx="2241155" cy="3306824"/>
            <a:chOff x="158000" y="2637372"/>
            <a:chExt cx="2241155" cy="3306824"/>
          </a:xfrm>
        </p:grpSpPr>
        <p:grpSp>
          <p:nvGrpSpPr>
            <p:cNvPr id="493" name="Groep 492"/>
            <p:cNvGrpSpPr/>
            <p:nvPr/>
          </p:nvGrpSpPr>
          <p:grpSpPr>
            <a:xfrm rot="1800000">
              <a:off x="158000" y="2787950"/>
              <a:ext cx="2101708" cy="1682496"/>
              <a:chOff x="6989912" y="963167"/>
              <a:chExt cx="2101708" cy="1682496"/>
            </a:xfrm>
          </p:grpSpPr>
          <p:sp>
            <p:nvSpPr>
              <p:cNvPr id="537" name="Rechthoek 536"/>
              <p:cNvSpPr/>
              <p:nvPr/>
            </p:nvSpPr>
            <p:spPr>
              <a:xfrm rot="900000">
                <a:off x="7200900" y="963167"/>
                <a:ext cx="1682496" cy="1682496"/>
              </a:xfrm>
              <a:prstGeom prst="rect">
                <a:avLst/>
              </a:prstGeom>
              <a:solidFill>
                <a:srgbClr val="8F10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8" name="Rechthoek 537"/>
              <p:cNvSpPr/>
              <p:nvPr/>
            </p:nvSpPr>
            <p:spPr>
              <a:xfrm rot="900000">
                <a:off x="7409124" y="987990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9" name="Rechthoek 538"/>
              <p:cNvSpPr/>
              <p:nvPr/>
            </p:nvSpPr>
            <p:spPr>
              <a:xfrm rot="900000">
                <a:off x="7092994" y="1777911"/>
                <a:ext cx="1682496" cy="856974"/>
              </a:xfrm>
              <a:prstGeom prst="rect">
                <a:avLst/>
              </a:prstGeom>
              <a:solidFill>
                <a:srgbClr val="9711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0" name="Rechthoek 539"/>
              <p:cNvSpPr/>
              <p:nvPr/>
            </p:nvSpPr>
            <p:spPr>
              <a:xfrm rot="900000">
                <a:off x="6989912" y="2548855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494" name="Groep 493"/>
            <p:cNvGrpSpPr/>
            <p:nvPr/>
          </p:nvGrpSpPr>
          <p:grpSpPr>
            <a:xfrm rot="360000">
              <a:off x="525184" y="3915214"/>
              <a:ext cx="1873971" cy="2028982"/>
              <a:chOff x="2061170" y="654641"/>
              <a:chExt cx="2743681" cy="2970633"/>
            </a:xfrm>
          </p:grpSpPr>
          <p:sp>
            <p:nvSpPr>
              <p:cNvPr id="515" name="Ovaal 514"/>
              <p:cNvSpPr/>
              <p:nvPr/>
            </p:nvSpPr>
            <p:spPr>
              <a:xfrm>
                <a:off x="2061170" y="881593"/>
                <a:ext cx="2743681" cy="2743681"/>
              </a:xfrm>
              <a:prstGeom prst="ellipse">
                <a:avLst/>
              </a:prstGeom>
              <a:solidFill>
                <a:srgbClr val="587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6" name="Ovaal 515"/>
              <p:cNvSpPr/>
              <p:nvPr/>
            </p:nvSpPr>
            <p:spPr>
              <a:xfrm>
                <a:off x="2365998" y="1292213"/>
                <a:ext cx="2164703" cy="2164703"/>
              </a:xfrm>
              <a:prstGeom prst="ellipse">
                <a:avLst/>
              </a:prstGeom>
              <a:solidFill>
                <a:srgbClr val="4865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7" name="Ovaal 516"/>
              <p:cNvSpPr/>
              <p:nvPr/>
            </p:nvSpPr>
            <p:spPr>
              <a:xfrm>
                <a:off x="2365998" y="1171081"/>
                <a:ext cx="2164703" cy="2164703"/>
              </a:xfrm>
              <a:prstGeom prst="ellipse">
                <a:avLst/>
              </a:prstGeom>
              <a:solidFill>
                <a:srgbClr val="E9E1DE"/>
              </a:solidFill>
              <a:ln>
                <a:solidFill>
                  <a:srgbClr val="BDAD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518" name="Groep 517"/>
              <p:cNvGrpSpPr/>
              <p:nvPr/>
            </p:nvGrpSpPr>
            <p:grpSpPr>
              <a:xfrm>
                <a:off x="2553849" y="1358934"/>
                <a:ext cx="1789001" cy="1788999"/>
                <a:chOff x="2526744" y="1331829"/>
                <a:chExt cx="1843210" cy="1843208"/>
              </a:xfrm>
            </p:grpSpPr>
            <p:sp>
              <p:nvSpPr>
                <p:cNvPr id="535" name="Ovaal 534"/>
                <p:cNvSpPr/>
                <p:nvPr/>
              </p:nvSpPr>
              <p:spPr>
                <a:xfrm>
                  <a:off x="2526744" y="1331829"/>
                  <a:ext cx="1843210" cy="1843208"/>
                </a:xfrm>
                <a:prstGeom prst="ellipse">
                  <a:avLst/>
                </a:prstGeom>
                <a:solidFill>
                  <a:srgbClr val="75584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6" name="Ovaal 535"/>
                <p:cNvSpPr/>
                <p:nvPr/>
              </p:nvSpPr>
              <p:spPr>
                <a:xfrm>
                  <a:off x="2526744" y="1420225"/>
                  <a:ext cx="1843210" cy="1754812"/>
                </a:xfrm>
                <a:prstGeom prst="ellipse">
                  <a:avLst/>
                </a:pr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519" name="Rond hoek zelfde zijde rechthoek 518"/>
              <p:cNvSpPr/>
              <p:nvPr/>
            </p:nvSpPr>
            <p:spPr>
              <a:xfrm rot="720000">
                <a:off x="3527209" y="654641"/>
                <a:ext cx="450170" cy="597882"/>
              </a:xfrm>
              <a:prstGeom prst="round2SameRect">
                <a:avLst>
                  <a:gd name="adj1" fmla="val 38002"/>
                  <a:gd name="adj2" fmla="val 0"/>
                </a:avLst>
              </a:prstGeom>
              <a:solidFill>
                <a:srgbClr val="E9E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520" name="Groep 519"/>
              <p:cNvGrpSpPr/>
              <p:nvPr/>
            </p:nvGrpSpPr>
            <p:grpSpPr>
              <a:xfrm>
                <a:off x="2771037" y="1656257"/>
                <a:ext cx="1341601" cy="1300401"/>
                <a:chOff x="1195754" y="-1378636"/>
                <a:chExt cx="1785671" cy="1730834"/>
              </a:xfrm>
              <a:solidFill>
                <a:srgbClr val="A98D7E"/>
              </a:solidFill>
            </p:grpSpPr>
            <p:sp>
              <p:nvSpPr>
                <p:cNvPr id="532" name="Maan 531"/>
                <p:cNvSpPr/>
                <p:nvPr/>
              </p:nvSpPr>
              <p:spPr>
                <a:xfrm>
                  <a:off x="1195754" y="-1378634"/>
                  <a:ext cx="865416" cy="1730832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3" name="Maan 532"/>
                <p:cNvSpPr/>
                <p:nvPr/>
              </p:nvSpPr>
              <p:spPr>
                <a:xfrm rot="10800000">
                  <a:off x="2292107" y="-1378636"/>
                  <a:ext cx="689318" cy="1378635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4" name="Maan 533"/>
                <p:cNvSpPr/>
                <p:nvPr/>
              </p:nvSpPr>
              <p:spPr>
                <a:xfrm rot="21580552">
                  <a:off x="1581094" y="-956545"/>
                  <a:ext cx="477379" cy="954757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521" name="Groep 520"/>
              <p:cNvGrpSpPr/>
              <p:nvPr/>
            </p:nvGrpSpPr>
            <p:grpSpPr>
              <a:xfrm>
                <a:off x="2889064" y="1806120"/>
                <a:ext cx="1027026" cy="1136833"/>
                <a:chOff x="2936165" y="1740351"/>
                <a:chExt cx="1027026" cy="1136833"/>
              </a:xfrm>
            </p:grpSpPr>
            <p:sp>
              <p:nvSpPr>
                <p:cNvPr id="522" name="Afgeronde rechthoek 521"/>
                <p:cNvSpPr/>
                <p:nvPr/>
              </p:nvSpPr>
              <p:spPr>
                <a:xfrm rot="20400000">
                  <a:off x="3525604" y="174035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3" name="Afgeronde rechthoek 522"/>
                <p:cNvSpPr/>
                <p:nvPr/>
              </p:nvSpPr>
              <p:spPr>
                <a:xfrm rot="6000000">
                  <a:off x="3257645" y="2235899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4" name="Afgeronde rechthoek 523"/>
                <p:cNvSpPr/>
                <p:nvPr/>
              </p:nvSpPr>
              <p:spPr>
                <a:xfrm rot="1500000">
                  <a:off x="3688455" y="214506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5" name="Afgeronde rechthoek 524"/>
                <p:cNvSpPr/>
                <p:nvPr/>
              </p:nvSpPr>
              <p:spPr>
                <a:xfrm rot="3300000">
                  <a:off x="2905680" y="1802904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6" name="Vrije vorm 525"/>
                <p:cNvSpPr/>
                <p:nvPr/>
              </p:nvSpPr>
              <p:spPr>
                <a:xfrm>
                  <a:off x="2937451" y="1847751"/>
                  <a:ext cx="326910" cy="298483"/>
                </a:xfrm>
                <a:custGeom>
                  <a:avLst/>
                  <a:gdLst>
                    <a:gd name="connsiteX0" fmla="*/ 0 w 326910"/>
                    <a:gd name="connsiteY0" fmla="*/ 213202 h 298483"/>
                    <a:gd name="connsiteX1" fmla="*/ 326910 w 326910"/>
                    <a:gd name="connsiteY1" fmla="*/ 0 h 298483"/>
                    <a:gd name="connsiteX2" fmla="*/ 322172 w 326910"/>
                    <a:gd name="connsiteY2" fmla="*/ 113708 h 298483"/>
                    <a:gd name="connsiteX3" fmla="*/ 80543 w 326910"/>
                    <a:gd name="connsiteY3" fmla="*/ 298483 h 298483"/>
                    <a:gd name="connsiteX4" fmla="*/ 0 w 326910"/>
                    <a:gd name="connsiteY4" fmla="*/ 213202 h 298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910" h="298483">
                      <a:moveTo>
                        <a:pt x="0" y="213202"/>
                      </a:moveTo>
                      <a:lnTo>
                        <a:pt x="326910" y="0"/>
                      </a:lnTo>
                      <a:lnTo>
                        <a:pt x="322172" y="113708"/>
                      </a:lnTo>
                      <a:lnTo>
                        <a:pt x="80543" y="298483"/>
                      </a:lnTo>
                      <a:lnTo>
                        <a:pt x="0" y="21320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7" name="Vrije vorm 526"/>
                <p:cNvSpPr/>
                <p:nvPr/>
              </p:nvSpPr>
              <p:spPr>
                <a:xfrm>
                  <a:off x="3458611" y="1880916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8" name="Vrije vorm 527"/>
                <p:cNvSpPr/>
                <p:nvPr/>
              </p:nvSpPr>
              <p:spPr>
                <a:xfrm>
                  <a:off x="3294196" y="2374658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29" name="Vrije vorm 528"/>
                <p:cNvSpPr/>
                <p:nvPr/>
              </p:nvSpPr>
              <p:spPr>
                <a:xfrm rot="1800000">
                  <a:off x="3622067" y="2290693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0" name="Afgeronde rechthoek 529"/>
                <p:cNvSpPr/>
                <p:nvPr/>
              </p:nvSpPr>
              <p:spPr>
                <a:xfrm rot="20400000">
                  <a:off x="3638174" y="2532893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531" name="Vrije vorm 530"/>
                <p:cNvSpPr/>
                <p:nvPr/>
              </p:nvSpPr>
              <p:spPr>
                <a:xfrm>
                  <a:off x="3571181" y="2673458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95" name="Groep 494"/>
            <p:cNvGrpSpPr/>
            <p:nvPr/>
          </p:nvGrpSpPr>
          <p:grpSpPr>
            <a:xfrm>
              <a:off x="517025" y="2637372"/>
              <a:ext cx="1424014" cy="1294361"/>
              <a:chOff x="575795" y="3130016"/>
              <a:chExt cx="1424014" cy="1294361"/>
            </a:xfrm>
          </p:grpSpPr>
          <p:grpSp>
            <p:nvGrpSpPr>
              <p:cNvPr id="496" name="Groep 495"/>
              <p:cNvGrpSpPr/>
              <p:nvPr/>
            </p:nvGrpSpPr>
            <p:grpSpPr>
              <a:xfrm>
                <a:off x="575795" y="3327273"/>
                <a:ext cx="1098676" cy="1097104"/>
                <a:chOff x="4719638" y="3827463"/>
                <a:chExt cx="1109663" cy="1108075"/>
              </a:xfrm>
            </p:grpSpPr>
            <p:sp>
              <p:nvSpPr>
                <p:cNvPr id="505" name="Freeform 174"/>
                <p:cNvSpPr>
                  <a:spLocks/>
                </p:cNvSpPr>
                <p:nvPr/>
              </p:nvSpPr>
              <p:spPr bwMode="auto">
                <a:xfrm>
                  <a:off x="4719638" y="3827463"/>
                  <a:ext cx="1109663" cy="1108075"/>
                </a:xfrm>
                <a:custGeom>
                  <a:avLst/>
                  <a:gdLst>
                    <a:gd name="T0" fmla="*/ 387 w 699"/>
                    <a:gd name="T1" fmla="*/ 12 h 698"/>
                    <a:gd name="T2" fmla="*/ 419 w 699"/>
                    <a:gd name="T3" fmla="*/ 50 h 698"/>
                    <a:gd name="T4" fmla="*/ 448 w 699"/>
                    <a:gd name="T5" fmla="*/ 88 h 698"/>
                    <a:gd name="T6" fmla="*/ 477 w 699"/>
                    <a:gd name="T7" fmla="*/ 88 h 698"/>
                    <a:gd name="T8" fmla="*/ 498 w 699"/>
                    <a:gd name="T9" fmla="*/ 85 h 698"/>
                    <a:gd name="T10" fmla="*/ 538 w 699"/>
                    <a:gd name="T11" fmla="*/ 87 h 698"/>
                    <a:gd name="T12" fmla="*/ 584 w 699"/>
                    <a:gd name="T13" fmla="*/ 92 h 698"/>
                    <a:gd name="T14" fmla="*/ 612 w 699"/>
                    <a:gd name="T15" fmla="*/ 129 h 698"/>
                    <a:gd name="T16" fmla="*/ 605 w 699"/>
                    <a:gd name="T17" fmla="*/ 174 h 698"/>
                    <a:gd name="T18" fmla="*/ 612 w 699"/>
                    <a:gd name="T19" fmla="*/ 215 h 698"/>
                    <a:gd name="T20" fmla="*/ 592 w 699"/>
                    <a:gd name="T21" fmla="*/ 248 h 698"/>
                    <a:gd name="T22" fmla="*/ 629 w 699"/>
                    <a:gd name="T23" fmla="*/ 256 h 698"/>
                    <a:gd name="T24" fmla="*/ 654 w 699"/>
                    <a:gd name="T25" fmla="*/ 291 h 698"/>
                    <a:gd name="T26" fmla="*/ 696 w 699"/>
                    <a:gd name="T27" fmla="*/ 329 h 698"/>
                    <a:gd name="T28" fmla="*/ 686 w 699"/>
                    <a:gd name="T29" fmla="*/ 385 h 698"/>
                    <a:gd name="T30" fmla="*/ 648 w 699"/>
                    <a:gd name="T31" fmla="*/ 418 h 698"/>
                    <a:gd name="T32" fmla="*/ 613 w 699"/>
                    <a:gd name="T33" fmla="*/ 447 h 698"/>
                    <a:gd name="T34" fmla="*/ 599 w 699"/>
                    <a:gd name="T35" fmla="*/ 455 h 698"/>
                    <a:gd name="T36" fmla="*/ 614 w 699"/>
                    <a:gd name="T37" fmla="*/ 496 h 698"/>
                    <a:gd name="T38" fmla="*/ 612 w 699"/>
                    <a:gd name="T39" fmla="*/ 538 h 698"/>
                    <a:gd name="T40" fmla="*/ 606 w 699"/>
                    <a:gd name="T41" fmla="*/ 583 h 698"/>
                    <a:gd name="T42" fmla="*/ 571 w 699"/>
                    <a:gd name="T43" fmla="*/ 612 h 698"/>
                    <a:gd name="T44" fmla="*/ 524 w 699"/>
                    <a:gd name="T45" fmla="*/ 605 h 698"/>
                    <a:gd name="T46" fmla="*/ 495 w 699"/>
                    <a:gd name="T47" fmla="*/ 612 h 698"/>
                    <a:gd name="T48" fmla="*/ 451 w 699"/>
                    <a:gd name="T49" fmla="*/ 592 h 698"/>
                    <a:gd name="T50" fmla="*/ 432 w 699"/>
                    <a:gd name="T51" fmla="*/ 640 h 698"/>
                    <a:gd name="T52" fmla="*/ 400 w 699"/>
                    <a:gd name="T53" fmla="*/ 672 h 698"/>
                    <a:gd name="T54" fmla="*/ 350 w 699"/>
                    <a:gd name="T55" fmla="*/ 698 h 698"/>
                    <a:gd name="T56" fmla="*/ 300 w 699"/>
                    <a:gd name="T57" fmla="*/ 671 h 698"/>
                    <a:gd name="T58" fmla="*/ 269 w 699"/>
                    <a:gd name="T59" fmla="*/ 640 h 698"/>
                    <a:gd name="T60" fmla="*/ 250 w 699"/>
                    <a:gd name="T61" fmla="*/ 592 h 698"/>
                    <a:gd name="T62" fmla="*/ 205 w 699"/>
                    <a:gd name="T63" fmla="*/ 613 h 698"/>
                    <a:gd name="T64" fmla="*/ 176 w 699"/>
                    <a:gd name="T65" fmla="*/ 605 h 698"/>
                    <a:gd name="T66" fmla="*/ 130 w 699"/>
                    <a:gd name="T67" fmla="*/ 612 h 698"/>
                    <a:gd name="T68" fmla="*/ 93 w 699"/>
                    <a:gd name="T69" fmla="*/ 584 h 698"/>
                    <a:gd name="T70" fmla="*/ 88 w 699"/>
                    <a:gd name="T71" fmla="*/ 538 h 698"/>
                    <a:gd name="T72" fmla="*/ 87 w 699"/>
                    <a:gd name="T73" fmla="*/ 498 h 698"/>
                    <a:gd name="T74" fmla="*/ 102 w 699"/>
                    <a:gd name="T75" fmla="*/ 455 h 698"/>
                    <a:gd name="T76" fmla="*/ 87 w 699"/>
                    <a:gd name="T77" fmla="*/ 448 h 698"/>
                    <a:gd name="T78" fmla="*/ 50 w 699"/>
                    <a:gd name="T79" fmla="*/ 419 h 698"/>
                    <a:gd name="T80" fmla="*/ 13 w 699"/>
                    <a:gd name="T81" fmla="*/ 387 h 698"/>
                    <a:gd name="T82" fmla="*/ 4 w 699"/>
                    <a:gd name="T83" fmla="*/ 329 h 698"/>
                    <a:gd name="T84" fmla="*/ 46 w 699"/>
                    <a:gd name="T85" fmla="*/ 292 h 698"/>
                    <a:gd name="T86" fmla="*/ 71 w 699"/>
                    <a:gd name="T87" fmla="*/ 258 h 698"/>
                    <a:gd name="T88" fmla="*/ 106 w 699"/>
                    <a:gd name="T89" fmla="*/ 249 h 698"/>
                    <a:gd name="T90" fmla="*/ 87 w 699"/>
                    <a:gd name="T91" fmla="*/ 216 h 698"/>
                    <a:gd name="T92" fmla="*/ 93 w 699"/>
                    <a:gd name="T93" fmla="*/ 174 h 698"/>
                    <a:gd name="T94" fmla="*/ 87 w 699"/>
                    <a:gd name="T95" fmla="*/ 129 h 698"/>
                    <a:gd name="T96" fmla="*/ 116 w 699"/>
                    <a:gd name="T97" fmla="*/ 93 h 698"/>
                    <a:gd name="T98" fmla="*/ 160 w 699"/>
                    <a:gd name="T99" fmla="*/ 87 h 698"/>
                    <a:gd name="T100" fmla="*/ 201 w 699"/>
                    <a:gd name="T101" fmla="*/ 87 h 698"/>
                    <a:gd name="T102" fmla="*/ 220 w 699"/>
                    <a:gd name="T103" fmla="*/ 88 h 698"/>
                    <a:gd name="T104" fmla="*/ 249 w 699"/>
                    <a:gd name="T105" fmla="*/ 89 h 698"/>
                    <a:gd name="T106" fmla="*/ 279 w 699"/>
                    <a:gd name="T107" fmla="*/ 50 h 698"/>
                    <a:gd name="T108" fmla="*/ 313 w 699"/>
                    <a:gd name="T109" fmla="*/ 12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99" h="698">
                      <a:moveTo>
                        <a:pt x="350" y="0"/>
                      </a:moveTo>
                      <a:lnTo>
                        <a:pt x="370" y="3"/>
                      </a:lnTo>
                      <a:lnTo>
                        <a:pt x="387" y="12"/>
                      </a:lnTo>
                      <a:lnTo>
                        <a:pt x="400" y="27"/>
                      </a:lnTo>
                      <a:lnTo>
                        <a:pt x="408" y="45"/>
                      </a:lnTo>
                      <a:lnTo>
                        <a:pt x="419" y="50"/>
                      </a:lnTo>
                      <a:lnTo>
                        <a:pt x="431" y="58"/>
                      </a:lnTo>
                      <a:lnTo>
                        <a:pt x="442" y="72"/>
                      </a:lnTo>
                      <a:lnTo>
                        <a:pt x="448" y="88"/>
                      </a:lnTo>
                      <a:lnTo>
                        <a:pt x="449" y="105"/>
                      </a:lnTo>
                      <a:lnTo>
                        <a:pt x="462" y="95"/>
                      </a:lnTo>
                      <a:lnTo>
                        <a:pt x="477" y="88"/>
                      </a:lnTo>
                      <a:lnTo>
                        <a:pt x="495" y="85"/>
                      </a:lnTo>
                      <a:lnTo>
                        <a:pt x="497" y="85"/>
                      </a:lnTo>
                      <a:lnTo>
                        <a:pt x="498" y="85"/>
                      </a:lnTo>
                      <a:lnTo>
                        <a:pt x="511" y="87"/>
                      </a:lnTo>
                      <a:lnTo>
                        <a:pt x="524" y="93"/>
                      </a:lnTo>
                      <a:lnTo>
                        <a:pt x="538" y="87"/>
                      </a:lnTo>
                      <a:lnTo>
                        <a:pt x="554" y="84"/>
                      </a:lnTo>
                      <a:lnTo>
                        <a:pt x="570" y="87"/>
                      </a:lnTo>
                      <a:lnTo>
                        <a:pt x="584" y="92"/>
                      </a:lnTo>
                      <a:lnTo>
                        <a:pt x="596" y="102"/>
                      </a:lnTo>
                      <a:lnTo>
                        <a:pt x="606" y="114"/>
                      </a:lnTo>
                      <a:lnTo>
                        <a:pt x="612" y="129"/>
                      </a:lnTo>
                      <a:lnTo>
                        <a:pt x="614" y="144"/>
                      </a:lnTo>
                      <a:lnTo>
                        <a:pt x="612" y="160"/>
                      </a:lnTo>
                      <a:lnTo>
                        <a:pt x="605" y="174"/>
                      </a:lnTo>
                      <a:lnTo>
                        <a:pt x="610" y="186"/>
                      </a:lnTo>
                      <a:lnTo>
                        <a:pt x="613" y="201"/>
                      </a:lnTo>
                      <a:lnTo>
                        <a:pt x="612" y="215"/>
                      </a:lnTo>
                      <a:lnTo>
                        <a:pt x="606" y="229"/>
                      </a:lnTo>
                      <a:lnTo>
                        <a:pt x="597" y="243"/>
                      </a:lnTo>
                      <a:lnTo>
                        <a:pt x="592" y="248"/>
                      </a:lnTo>
                      <a:lnTo>
                        <a:pt x="597" y="248"/>
                      </a:lnTo>
                      <a:lnTo>
                        <a:pt x="613" y="249"/>
                      </a:lnTo>
                      <a:lnTo>
                        <a:pt x="629" y="256"/>
                      </a:lnTo>
                      <a:lnTo>
                        <a:pt x="641" y="266"/>
                      </a:lnTo>
                      <a:lnTo>
                        <a:pt x="650" y="278"/>
                      </a:lnTo>
                      <a:lnTo>
                        <a:pt x="654" y="291"/>
                      </a:lnTo>
                      <a:lnTo>
                        <a:pt x="672" y="299"/>
                      </a:lnTo>
                      <a:lnTo>
                        <a:pt x="686" y="312"/>
                      </a:lnTo>
                      <a:lnTo>
                        <a:pt x="696" y="329"/>
                      </a:lnTo>
                      <a:lnTo>
                        <a:pt x="699" y="349"/>
                      </a:lnTo>
                      <a:lnTo>
                        <a:pt x="696" y="368"/>
                      </a:lnTo>
                      <a:lnTo>
                        <a:pt x="686" y="385"/>
                      </a:lnTo>
                      <a:lnTo>
                        <a:pt x="672" y="398"/>
                      </a:lnTo>
                      <a:lnTo>
                        <a:pt x="654" y="406"/>
                      </a:lnTo>
                      <a:lnTo>
                        <a:pt x="648" y="418"/>
                      </a:lnTo>
                      <a:lnTo>
                        <a:pt x="641" y="430"/>
                      </a:lnTo>
                      <a:lnTo>
                        <a:pt x="629" y="440"/>
                      </a:lnTo>
                      <a:lnTo>
                        <a:pt x="613" y="447"/>
                      </a:lnTo>
                      <a:lnTo>
                        <a:pt x="597" y="449"/>
                      </a:lnTo>
                      <a:lnTo>
                        <a:pt x="593" y="449"/>
                      </a:lnTo>
                      <a:lnTo>
                        <a:pt x="599" y="455"/>
                      </a:lnTo>
                      <a:lnTo>
                        <a:pt x="608" y="466"/>
                      </a:lnTo>
                      <a:lnTo>
                        <a:pt x="613" y="481"/>
                      </a:lnTo>
                      <a:lnTo>
                        <a:pt x="614" y="496"/>
                      </a:lnTo>
                      <a:lnTo>
                        <a:pt x="612" y="511"/>
                      </a:lnTo>
                      <a:lnTo>
                        <a:pt x="606" y="524"/>
                      </a:lnTo>
                      <a:lnTo>
                        <a:pt x="612" y="538"/>
                      </a:lnTo>
                      <a:lnTo>
                        <a:pt x="614" y="554"/>
                      </a:lnTo>
                      <a:lnTo>
                        <a:pt x="612" y="570"/>
                      </a:lnTo>
                      <a:lnTo>
                        <a:pt x="606" y="583"/>
                      </a:lnTo>
                      <a:lnTo>
                        <a:pt x="597" y="596"/>
                      </a:lnTo>
                      <a:lnTo>
                        <a:pt x="584" y="605"/>
                      </a:lnTo>
                      <a:lnTo>
                        <a:pt x="571" y="612"/>
                      </a:lnTo>
                      <a:lnTo>
                        <a:pt x="555" y="613"/>
                      </a:lnTo>
                      <a:lnTo>
                        <a:pt x="540" y="610"/>
                      </a:lnTo>
                      <a:lnTo>
                        <a:pt x="524" y="605"/>
                      </a:lnTo>
                      <a:lnTo>
                        <a:pt x="512" y="609"/>
                      </a:lnTo>
                      <a:lnTo>
                        <a:pt x="499" y="612"/>
                      </a:lnTo>
                      <a:lnTo>
                        <a:pt x="495" y="612"/>
                      </a:lnTo>
                      <a:lnTo>
                        <a:pt x="478" y="609"/>
                      </a:lnTo>
                      <a:lnTo>
                        <a:pt x="464" y="603"/>
                      </a:lnTo>
                      <a:lnTo>
                        <a:pt x="451" y="592"/>
                      </a:lnTo>
                      <a:lnTo>
                        <a:pt x="449" y="609"/>
                      </a:lnTo>
                      <a:lnTo>
                        <a:pt x="444" y="626"/>
                      </a:lnTo>
                      <a:lnTo>
                        <a:pt x="432" y="640"/>
                      </a:lnTo>
                      <a:lnTo>
                        <a:pt x="421" y="648"/>
                      </a:lnTo>
                      <a:lnTo>
                        <a:pt x="408" y="654"/>
                      </a:lnTo>
                      <a:lnTo>
                        <a:pt x="400" y="672"/>
                      </a:lnTo>
                      <a:lnTo>
                        <a:pt x="387" y="685"/>
                      </a:lnTo>
                      <a:lnTo>
                        <a:pt x="370" y="695"/>
                      </a:lnTo>
                      <a:lnTo>
                        <a:pt x="350" y="698"/>
                      </a:lnTo>
                      <a:lnTo>
                        <a:pt x="330" y="694"/>
                      </a:lnTo>
                      <a:lnTo>
                        <a:pt x="313" y="685"/>
                      </a:lnTo>
                      <a:lnTo>
                        <a:pt x="300" y="671"/>
                      </a:lnTo>
                      <a:lnTo>
                        <a:pt x="292" y="654"/>
                      </a:lnTo>
                      <a:lnTo>
                        <a:pt x="281" y="648"/>
                      </a:lnTo>
                      <a:lnTo>
                        <a:pt x="269" y="640"/>
                      </a:lnTo>
                      <a:lnTo>
                        <a:pt x="258" y="626"/>
                      </a:lnTo>
                      <a:lnTo>
                        <a:pt x="252" y="609"/>
                      </a:lnTo>
                      <a:lnTo>
                        <a:pt x="250" y="592"/>
                      </a:lnTo>
                      <a:lnTo>
                        <a:pt x="237" y="604"/>
                      </a:lnTo>
                      <a:lnTo>
                        <a:pt x="223" y="610"/>
                      </a:lnTo>
                      <a:lnTo>
                        <a:pt x="205" y="613"/>
                      </a:lnTo>
                      <a:lnTo>
                        <a:pt x="202" y="613"/>
                      </a:lnTo>
                      <a:lnTo>
                        <a:pt x="189" y="610"/>
                      </a:lnTo>
                      <a:lnTo>
                        <a:pt x="176" y="605"/>
                      </a:lnTo>
                      <a:lnTo>
                        <a:pt x="161" y="612"/>
                      </a:lnTo>
                      <a:lnTo>
                        <a:pt x="144" y="613"/>
                      </a:lnTo>
                      <a:lnTo>
                        <a:pt x="130" y="612"/>
                      </a:lnTo>
                      <a:lnTo>
                        <a:pt x="116" y="605"/>
                      </a:lnTo>
                      <a:lnTo>
                        <a:pt x="102" y="596"/>
                      </a:lnTo>
                      <a:lnTo>
                        <a:pt x="93" y="584"/>
                      </a:lnTo>
                      <a:lnTo>
                        <a:pt x="88" y="570"/>
                      </a:lnTo>
                      <a:lnTo>
                        <a:pt x="85" y="554"/>
                      </a:lnTo>
                      <a:lnTo>
                        <a:pt x="88" y="538"/>
                      </a:lnTo>
                      <a:lnTo>
                        <a:pt x="95" y="524"/>
                      </a:lnTo>
                      <a:lnTo>
                        <a:pt x="89" y="511"/>
                      </a:lnTo>
                      <a:lnTo>
                        <a:pt x="87" y="498"/>
                      </a:lnTo>
                      <a:lnTo>
                        <a:pt x="88" y="482"/>
                      </a:lnTo>
                      <a:lnTo>
                        <a:pt x="93" y="468"/>
                      </a:lnTo>
                      <a:lnTo>
                        <a:pt x="102" y="455"/>
                      </a:lnTo>
                      <a:lnTo>
                        <a:pt x="108" y="451"/>
                      </a:lnTo>
                      <a:lnTo>
                        <a:pt x="102" y="451"/>
                      </a:lnTo>
                      <a:lnTo>
                        <a:pt x="87" y="448"/>
                      </a:lnTo>
                      <a:lnTo>
                        <a:pt x="71" y="442"/>
                      </a:lnTo>
                      <a:lnTo>
                        <a:pt x="59" y="431"/>
                      </a:lnTo>
                      <a:lnTo>
                        <a:pt x="50" y="419"/>
                      </a:lnTo>
                      <a:lnTo>
                        <a:pt x="45" y="406"/>
                      </a:lnTo>
                      <a:lnTo>
                        <a:pt x="28" y="398"/>
                      </a:lnTo>
                      <a:lnTo>
                        <a:pt x="13" y="387"/>
                      </a:lnTo>
                      <a:lnTo>
                        <a:pt x="4" y="370"/>
                      </a:lnTo>
                      <a:lnTo>
                        <a:pt x="0" y="350"/>
                      </a:lnTo>
                      <a:lnTo>
                        <a:pt x="4" y="329"/>
                      </a:lnTo>
                      <a:lnTo>
                        <a:pt x="13" y="312"/>
                      </a:lnTo>
                      <a:lnTo>
                        <a:pt x="28" y="300"/>
                      </a:lnTo>
                      <a:lnTo>
                        <a:pt x="46" y="292"/>
                      </a:lnTo>
                      <a:lnTo>
                        <a:pt x="51" y="279"/>
                      </a:lnTo>
                      <a:lnTo>
                        <a:pt x="59" y="269"/>
                      </a:lnTo>
                      <a:lnTo>
                        <a:pt x="71" y="258"/>
                      </a:lnTo>
                      <a:lnTo>
                        <a:pt x="87" y="252"/>
                      </a:lnTo>
                      <a:lnTo>
                        <a:pt x="102" y="249"/>
                      </a:lnTo>
                      <a:lnTo>
                        <a:pt x="106" y="249"/>
                      </a:lnTo>
                      <a:lnTo>
                        <a:pt x="101" y="244"/>
                      </a:lnTo>
                      <a:lnTo>
                        <a:pt x="92" y="231"/>
                      </a:lnTo>
                      <a:lnTo>
                        <a:pt x="87" y="216"/>
                      </a:lnTo>
                      <a:lnTo>
                        <a:pt x="85" y="202"/>
                      </a:lnTo>
                      <a:lnTo>
                        <a:pt x="88" y="188"/>
                      </a:lnTo>
                      <a:lnTo>
                        <a:pt x="93" y="174"/>
                      </a:lnTo>
                      <a:lnTo>
                        <a:pt x="88" y="160"/>
                      </a:lnTo>
                      <a:lnTo>
                        <a:pt x="85" y="144"/>
                      </a:lnTo>
                      <a:lnTo>
                        <a:pt x="87" y="129"/>
                      </a:lnTo>
                      <a:lnTo>
                        <a:pt x="93" y="114"/>
                      </a:lnTo>
                      <a:lnTo>
                        <a:pt x="102" y="102"/>
                      </a:lnTo>
                      <a:lnTo>
                        <a:pt x="116" y="93"/>
                      </a:lnTo>
                      <a:lnTo>
                        <a:pt x="129" y="87"/>
                      </a:lnTo>
                      <a:lnTo>
                        <a:pt x="144" y="85"/>
                      </a:lnTo>
                      <a:lnTo>
                        <a:pt x="160" y="87"/>
                      </a:lnTo>
                      <a:lnTo>
                        <a:pt x="176" y="93"/>
                      </a:lnTo>
                      <a:lnTo>
                        <a:pt x="188" y="88"/>
                      </a:lnTo>
                      <a:lnTo>
                        <a:pt x="201" y="87"/>
                      </a:lnTo>
                      <a:lnTo>
                        <a:pt x="202" y="87"/>
                      </a:lnTo>
                      <a:lnTo>
                        <a:pt x="203" y="87"/>
                      </a:lnTo>
                      <a:lnTo>
                        <a:pt x="220" y="88"/>
                      </a:lnTo>
                      <a:lnTo>
                        <a:pt x="236" y="96"/>
                      </a:lnTo>
                      <a:lnTo>
                        <a:pt x="248" y="106"/>
                      </a:lnTo>
                      <a:lnTo>
                        <a:pt x="249" y="89"/>
                      </a:lnTo>
                      <a:lnTo>
                        <a:pt x="256" y="72"/>
                      </a:lnTo>
                      <a:lnTo>
                        <a:pt x="267" y="58"/>
                      </a:lnTo>
                      <a:lnTo>
                        <a:pt x="279" y="50"/>
                      </a:lnTo>
                      <a:lnTo>
                        <a:pt x="292" y="45"/>
                      </a:lnTo>
                      <a:lnTo>
                        <a:pt x="300" y="27"/>
                      </a:lnTo>
                      <a:lnTo>
                        <a:pt x="313" y="12"/>
                      </a:lnTo>
                      <a:lnTo>
                        <a:pt x="330" y="3"/>
                      </a:lnTo>
                      <a:lnTo>
                        <a:pt x="350" y="0"/>
                      </a:lnTo>
                      <a:close/>
                    </a:path>
                  </a:pathLst>
                </a:cu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6" name="Freeform 175"/>
                <p:cNvSpPr>
                  <a:spLocks/>
                </p:cNvSpPr>
                <p:nvPr/>
              </p:nvSpPr>
              <p:spPr bwMode="auto">
                <a:xfrm>
                  <a:off x="4803776" y="3908425"/>
                  <a:ext cx="942975" cy="946150"/>
                </a:xfrm>
                <a:custGeom>
                  <a:avLst/>
                  <a:gdLst>
                    <a:gd name="T0" fmla="*/ 335 w 594"/>
                    <a:gd name="T1" fmla="*/ 44 h 596"/>
                    <a:gd name="T2" fmla="*/ 305 w 594"/>
                    <a:gd name="T3" fmla="*/ 99 h 596"/>
                    <a:gd name="T4" fmla="*/ 360 w 594"/>
                    <a:gd name="T5" fmla="*/ 112 h 596"/>
                    <a:gd name="T6" fmla="*/ 381 w 594"/>
                    <a:gd name="T7" fmla="*/ 122 h 596"/>
                    <a:gd name="T8" fmla="*/ 394 w 594"/>
                    <a:gd name="T9" fmla="*/ 189 h 596"/>
                    <a:gd name="T10" fmla="*/ 445 w 594"/>
                    <a:gd name="T11" fmla="*/ 87 h 596"/>
                    <a:gd name="T12" fmla="*/ 505 w 594"/>
                    <a:gd name="T13" fmla="*/ 85 h 596"/>
                    <a:gd name="T14" fmla="*/ 504 w 594"/>
                    <a:gd name="T15" fmla="*/ 144 h 596"/>
                    <a:gd name="T16" fmla="*/ 444 w 594"/>
                    <a:gd name="T17" fmla="*/ 163 h 596"/>
                    <a:gd name="T18" fmla="*/ 475 w 594"/>
                    <a:gd name="T19" fmla="*/ 209 h 596"/>
                    <a:gd name="T20" fmla="*/ 478 w 594"/>
                    <a:gd name="T21" fmla="*/ 235 h 596"/>
                    <a:gd name="T22" fmla="*/ 488 w 594"/>
                    <a:gd name="T23" fmla="*/ 247 h 596"/>
                    <a:gd name="T24" fmla="*/ 550 w 594"/>
                    <a:gd name="T25" fmla="*/ 250 h 596"/>
                    <a:gd name="T26" fmla="*/ 593 w 594"/>
                    <a:gd name="T27" fmla="*/ 292 h 596"/>
                    <a:gd name="T28" fmla="*/ 550 w 594"/>
                    <a:gd name="T29" fmla="*/ 333 h 596"/>
                    <a:gd name="T30" fmla="*/ 539 w 594"/>
                    <a:gd name="T31" fmla="*/ 345 h 596"/>
                    <a:gd name="T32" fmla="*/ 485 w 594"/>
                    <a:gd name="T33" fmla="*/ 360 h 596"/>
                    <a:gd name="T34" fmla="*/ 470 w 594"/>
                    <a:gd name="T35" fmla="*/ 381 h 596"/>
                    <a:gd name="T36" fmla="*/ 470 w 594"/>
                    <a:gd name="T37" fmla="*/ 397 h 596"/>
                    <a:gd name="T38" fmla="*/ 509 w 594"/>
                    <a:gd name="T39" fmla="*/ 440 h 596"/>
                    <a:gd name="T40" fmla="*/ 508 w 594"/>
                    <a:gd name="T41" fmla="*/ 498 h 596"/>
                    <a:gd name="T42" fmla="*/ 497 w 594"/>
                    <a:gd name="T43" fmla="*/ 508 h 596"/>
                    <a:gd name="T44" fmla="*/ 440 w 594"/>
                    <a:gd name="T45" fmla="*/ 508 h 596"/>
                    <a:gd name="T46" fmla="*/ 395 w 594"/>
                    <a:gd name="T47" fmla="*/ 474 h 596"/>
                    <a:gd name="T48" fmla="*/ 379 w 594"/>
                    <a:gd name="T49" fmla="*/ 392 h 596"/>
                    <a:gd name="T50" fmla="*/ 360 w 594"/>
                    <a:gd name="T51" fmla="*/ 490 h 596"/>
                    <a:gd name="T52" fmla="*/ 345 w 594"/>
                    <a:gd name="T53" fmla="*/ 540 h 596"/>
                    <a:gd name="T54" fmla="*/ 334 w 594"/>
                    <a:gd name="T55" fmla="*/ 550 h 596"/>
                    <a:gd name="T56" fmla="*/ 292 w 594"/>
                    <a:gd name="T57" fmla="*/ 593 h 596"/>
                    <a:gd name="T58" fmla="*/ 251 w 594"/>
                    <a:gd name="T59" fmla="*/ 552 h 596"/>
                    <a:gd name="T60" fmla="*/ 245 w 594"/>
                    <a:gd name="T61" fmla="*/ 491 h 596"/>
                    <a:gd name="T62" fmla="*/ 289 w 594"/>
                    <a:gd name="T63" fmla="*/ 423 h 596"/>
                    <a:gd name="T64" fmla="*/ 205 w 594"/>
                    <a:gd name="T65" fmla="*/ 478 h 596"/>
                    <a:gd name="T66" fmla="*/ 162 w 594"/>
                    <a:gd name="T67" fmla="*/ 444 h 596"/>
                    <a:gd name="T68" fmla="*/ 146 w 594"/>
                    <a:gd name="T69" fmla="*/ 508 h 596"/>
                    <a:gd name="T70" fmla="*/ 86 w 594"/>
                    <a:gd name="T71" fmla="*/ 508 h 596"/>
                    <a:gd name="T72" fmla="*/ 90 w 594"/>
                    <a:gd name="T73" fmla="*/ 451 h 596"/>
                    <a:gd name="T74" fmla="*/ 150 w 594"/>
                    <a:gd name="T75" fmla="*/ 434 h 596"/>
                    <a:gd name="T76" fmla="*/ 119 w 594"/>
                    <a:gd name="T77" fmla="*/ 388 h 596"/>
                    <a:gd name="T78" fmla="*/ 116 w 594"/>
                    <a:gd name="T79" fmla="*/ 360 h 596"/>
                    <a:gd name="T80" fmla="*/ 106 w 594"/>
                    <a:gd name="T81" fmla="*/ 350 h 596"/>
                    <a:gd name="T82" fmla="*/ 44 w 594"/>
                    <a:gd name="T83" fmla="*/ 346 h 596"/>
                    <a:gd name="T84" fmla="*/ 1 w 594"/>
                    <a:gd name="T85" fmla="*/ 304 h 596"/>
                    <a:gd name="T86" fmla="*/ 44 w 594"/>
                    <a:gd name="T87" fmla="*/ 264 h 596"/>
                    <a:gd name="T88" fmla="*/ 55 w 594"/>
                    <a:gd name="T89" fmla="*/ 252 h 596"/>
                    <a:gd name="T90" fmla="*/ 107 w 594"/>
                    <a:gd name="T91" fmla="*/ 235 h 596"/>
                    <a:gd name="T92" fmla="*/ 124 w 594"/>
                    <a:gd name="T93" fmla="*/ 215 h 596"/>
                    <a:gd name="T94" fmla="*/ 125 w 594"/>
                    <a:gd name="T95" fmla="*/ 199 h 596"/>
                    <a:gd name="T96" fmla="*/ 85 w 594"/>
                    <a:gd name="T97" fmla="*/ 156 h 596"/>
                    <a:gd name="T98" fmla="*/ 85 w 594"/>
                    <a:gd name="T99" fmla="*/ 96 h 596"/>
                    <a:gd name="T100" fmla="*/ 145 w 594"/>
                    <a:gd name="T101" fmla="*/ 135 h 596"/>
                    <a:gd name="T102" fmla="*/ 158 w 594"/>
                    <a:gd name="T103" fmla="*/ 91 h 596"/>
                    <a:gd name="T104" fmla="*/ 204 w 594"/>
                    <a:gd name="T105" fmla="*/ 120 h 596"/>
                    <a:gd name="T106" fmla="*/ 289 w 594"/>
                    <a:gd name="T107" fmla="*/ 175 h 596"/>
                    <a:gd name="T108" fmla="*/ 243 w 594"/>
                    <a:gd name="T109" fmla="*/ 105 h 596"/>
                    <a:gd name="T110" fmla="*/ 247 w 594"/>
                    <a:gd name="T111" fmla="*/ 48 h 596"/>
                    <a:gd name="T112" fmla="*/ 289 w 594"/>
                    <a:gd name="T113" fmla="*/ 6 h 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4" h="596">
                      <a:moveTo>
                        <a:pt x="297" y="0"/>
                      </a:moveTo>
                      <a:lnTo>
                        <a:pt x="300" y="0"/>
                      </a:lnTo>
                      <a:lnTo>
                        <a:pt x="302" y="3"/>
                      </a:lnTo>
                      <a:lnTo>
                        <a:pt x="303" y="6"/>
                      </a:lnTo>
                      <a:lnTo>
                        <a:pt x="305" y="8"/>
                      </a:lnTo>
                      <a:lnTo>
                        <a:pt x="305" y="76"/>
                      </a:lnTo>
                      <a:lnTo>
                        <a:pt x="332" y="46"/>
                      </a:lnTo>
                      <a:lnTo>
                        <a:pt x="335" y="44"/>
                      </a:lnTo>
                      <a:lnTo>
                        <a:pt x="337" y="44"/>
                      </a:lnTo>
                      <a:lnTo>
                        <a:pt x="340" y="44"/>
                      </a:lnTo>
                      <a:lnTo>
                        <a:pt x="343" y="45"/>
                      </a:lnTo>
                      <a:lnTo>
                        <a:pt x="344" y="48"/>
                      </a:lnTo>
                      <a:lnTo>
                        <a:pt x="345" y="50"/>
                      </a:lnTo>
                      <a:lnTo>
                        <a:pt x="345" y="53"/>
                      </a:lnTo>
                      <a:lnTo>
                        <a:pt x="343" y="55"/>
                      </a:lnTo>
                      <a:lnTo>
                        <a:pt x="305" y="99"/>
                      </a:lnTo>
                      <a:lnTo>
                        <a:pt x="305" y="151"/>
                      </a:lnTo>
                      <a:lnTo>
                        <a:pt x="347" y="106"/>
                      </a:lnTo>
                      <a:lnTo>
                        <a:pt x="349" y="105"/>
                      </a:lnTo>
                      <a:lnTo>
                        <a:pt x="352" y="104"/>
                      </a:lnTo>
                      <a:lnTo>
                        <a:pt x="356" y="105"/>
                      </a:lnTo>
                      <a:lnTo>
                        <a:pt x="358" y="106"/>
                      </a:lnTo>
                      <a:lnTo>
                        <a:pt x="360" y="109"/>
                      </a:lnTo>
                      <a:lnTo>
                        <a:pt x="360" y="112"/>
                      </a:lnTo>
                      <a:lnTo>
                        <a:pt x="360" y="114"/>
                      </a:lnTo>
                      <a:lnTo>
                        <a:pt x="358" y="117"/>
                      </a:lnTo>
                      <a:lnTo>
                        <a:pt x="305" y="173"/>
                      </a:lnTo>
                      <a:lnTo>
                        <a:pt x="305" y="279"/>
                      </a:lnTo>
                      <a:lnTo>
                        <a:pt x="378" y="206"/>
                      </a:lnTo>
                      <a:lnTo>
                        <a:pt x="378" y="205"/>
                      </a:lnTo>
                      <a:lnTo>
                        <a:pt x="381" y="126"/>
                      </a:lnTo>
                      <a:lnTo>
                        <a:pt x="381" y="122"/>
                      </a:lnTo>
                      <a:lnTo>
                        <a:pt x="383" y="121"/>
                      </a:lnTo>
                      <a:lnTo>
                        <a:pt x="385" y="118"/>
                      </a:lnTo>
                      <a:lnTo>
                        <a:pt x="389" y="118"/>
                      </a:lnTo>
                      <a:lnTo>
                        <a:pt x="391" y="118"/>
                      </a:lnTo>
                      <a:lnTo>
                        <a:pt x="394" y="121"/>
                      </a:lnTo>
                      <a:lnTo>
                        <a:pt x="395" y="123"/>
                      </a:lnTo>
                      <a:lnTo>
                        <a:pt x="395" y="126"/>
                      </a:lnTo>
                      <a:lnTo>
                        <a:pt x="394" y="189"/>
                      </a:lnTo>
                      <a:lnTo>
                        <a:pt x="432" y="152"/>
                      </a:lnTo>
                      <a:lnTo>
                        <a:pt x="432" y="152"/>
                      </a:lnTo>
                      <a:lnTo>
                        <a:pt x="434" y="93"/>
                      </a:lnTo>
                      <a:lnTo>
                        <a:pt x="434" y="89"/>
                      </a:lnTo>
                      <a:lnTo>
                        <a:pt x="437" y="87"/>
                      </a:lnTo>
                      <a:lnTo>
                        <a:pt x="438" y="85"/>
                      </a:lnTo>
                      <a:lnTo>
                        <a:pt x="442" y="85"/>
                      </a:lnTo>
                      <a:lnTo>
                        <a:pt x="445" y="87"/>
                      </a:lnTo>
                      <a:lnTo>
                        <a:pt x="447" y="88"/>
                      </a:lnTo>
                      <a:lnTo>
                        <a:pt x="449" y="91"/>
                      </a:lnTo>
                      <a:lnTo>
                        <a:pt x="449" y="93"/>
                      </a:lnTo>
                      <a:lnTo>
                        <a:pt x="447" y="137"/>
                      </a:lnTo>
                      <a:lnTo>
                        <a:pt x="496" y="87"/>
                      </a:lnTo>
                      <a:lnTo>
                        <a:pt x="499" y="85"/>
                      </a:lnTo>
                      <a:lnTo>
                        <a:pt x="501" y="85"/>
                      </a:lnTo>
                      <a:lnTo>
                        <a:pt x="505" y="85"/>
                      </a:lnTo>
                      <a:lnTo>
                        <a:pt x="508" y="87"/>
                      </a:lnTo>
                      <a:lnTo>
                        <a:pt x="509" y="89"/>
                      </a:lnTo>
                      <a:lnTo>
                        <a:pt x="509" y="93"/>
                      </a:lnTo>
                      <a:lnTo>
                        <a:pt x="509" y="96"/>
                      </a:lnTo>
                      <a:lnTo>
                        <a:pt x="508" y="99"/>
                      </a:lnTo>
                      <a:lnTo>
                        <a:pt x="459" y="146"/>
                      </a:lnTo>
                      <a:lnTo>
                        <a:pt x="500" y="144"/>
                      </a:lnTo>
                      <a:lnTo>
                        <a:pt x="504" y="144"/>
                      </a:lnTo>
                      <a:lnTo>
                        <a:pt x="506" y="146"/>
                      </a:lnTo>
                      <a:lnTo>
                        <a:pt x="508" y="148"/>
                      </a:lnTo>
                      <a:lnTo>
                        <a:pt x="508" y="152"/>
                      </a:lnTo>
                      <a:lnTo>
                        <a:pt x="508" y="155"/>
                      </a:lnTo>
                      <a:lnTo>
                        <a:pt x="506" y="157"/>
                      </a:lnTo>
                      <a:lnTo>
                        <a:pt x="504" y="159"/>
                      </a:lnTo>
                      <a:lnTo>
                        <a:pt x="501" y="160"/>
                      </a:lnTo>
                      <a:lnTo>
                        <a:pt x="444" y="163"/>
                      </a:lnTo>
                      <a:lnTo>
                        <a:pt x="406" y="199"/>
                      </a:lnTo>
                      <a:lnTo>
                        <a:pt x="467" y="198"/>
                      </a:lnTo>
                      <a:lnTo>
                        <a:pt x="468" y="198"/>
                      </a:lnTo>
                      <a:lnTo>
                        <a:pt x="471" y="198"/>
                      </a:lnTo>
                      <a:lnTo>
                        <a:pt x="474" y="201"/>
                      </a:lnTo>
                      <a:lnTo>
                        <a:pt x="475" y="202"/>
                      </a:lnTo>
                      <a:lnTo>
                        <a:pt x="475" y="206"/>
                      </a:lnTo>
                      <a:lnTo>
                        <a:pt x="475" y="209"/>
                      </a:lnTo>
                      <a:lnTo>
                        <a:pt x="474" y="211"/>
                      </a:lnTo>
                      <a:lnTo>
                        <a:pt x="471" y="212"/>
                      </a:lnTo>
                      <a:lnTo>
                        <a:pt x="468" y="214"/>
                      </a:lnTo>
                      <a:lnTo>
                        <a:pt x="390" y="215"/>
                      </a:lnTo>
                      <a:lnTo>
                        <a:pt x="315" y="290"/>
                      </a:lnTo>
                      <a:lnTo>
                        <a:pt x="420" y="290"/>
                      </a:lnTo>
                      <a:lnTo>
                        <a:pt x="421" y="290"/>
                      </a:lnTo>
                      <a:lnTo>
                        <a:pt x="478" y="235"/>
                      </a:lnTo>
                      <a:lnTo>
                        <a:pt x="480" y="233"/>
                      </a:lnTo>
                      <a:lnTo>
                        <a:pt x="483" y="233"/>
                      </a:lnTo>
                      <a:lnTo>
                        <a:pt x="487" y="233"/>
                      </a:lnTo>
                      <a:lnTo>
                        <a:pt x="488" y="235"/>
                      </a:lnTo>
                      <a:lnTo>
                        <a:pt x="491" y="237"/>
                      </a:lnTo>
                      <a:lnTo>
                        <a:pt x="491" y="241"/>
                      </a:lnTo>
                      <a:lnTo>
                        <a:pt x="491" y="244"/>
                      </a:lnTo>
                      <a:lnTo>
                        <a:pt x="488" y="247"/>
                      </a:lnTo>
                      <a:lnTo>
                        <a:pt x="442" y="290"/>
                      </a:lnTo>
                      <a:lnTo>
                        <a:pt x="495" y="290"/>
                      </a:lnTo>
                      <a:lnTo>
                        <a:pt x="495" y="290"/>
                      </a:lnTo>
                      <a:lnTo>
                        <a:pt x="539" y="250"/>
                      </a:lnTo>
                      <a:lnTo>
                        <a:pt x="542" y="248"/>
                      </a:lnTo>
                      <a:lnTo>
                        <a:pt x="544" y="248"/>
                      </a:lnTo>
                      <a:lnTo>
                        <a:pt x="547" y="249"/>
                      </a:lnTo>
                      <a:lnTo>
                        <a:pt x="550" y="250"/>
                      </a:lnTo>
                      <a:lnTo>
                        <a:pt x="551" y="253"/>
                      </a:lnTo>
                      <a:lnTo>
                        <a:pt x="552" y="256"/>
                      </a:lnTo>
                      <a:lnTo>
                        <a:pt x="551" y="258"/>
                      </a:lnTo>
                      <a:lnTo>
                        <a:pt x="550" y="261"/>
                      </a:lnTo>
                      <a:lnTo>
                        <a:pt x="518" y="290"/>
                      </a:lnTo>
                      <a:lnTo>
                        <a:pt x="586" y="290"/>
                      </a:lnTo>
                      <a:lnTo>
                        <a:pt x="590" y="291"/>
                      </a:lnTo>
                      <a:lnTo>
                        <a:pt x="593" y="292"/>
                      </a:lnTo>
                      <a:lnTo>
                        <a:pt x="594" y="295"/>
                      </a:lnTo>
                      <a:lnTo>
                        <a:pt x="594" y="298"/>
                      </a:lnTo>
                      <a:lnTo>
                        <a:pt x="594" y="300"/>
                      </a:lnTo>
                      <a:lnTo>
                        <a:pt x="593" y="303"/>
                      </a:lnTo>
                      <a:lnTo>
                        <a:pt x="590" y="305"/>
                      </a:lnTo>
                      <a:lnTo>
                        <a:pt x="586" y="305"/>
                      </a:lnTo>
                      <a:lnTo>
                        <a:pt x="519" y="305"/>
                      </a:lnTo>
                      <a:lnTo>
                        <a:pt x="550" y="333"/>
                      </a:lnTo>
                      <a:lnTo>
                        <a:pt x="551" y="336"/>
                      </a:lnTo>
                      <a:lnTo>
                        <a:pt x="552" y="338"/>
                      </a:lnTo>
                      <a:lnTo>
                        <a:pt x="551" y="341"/>
                      </a:lnTo>
                      <a:lnTo>
                        <a:pt x="550" y="343"/>
                      </a:lnTo>
                      <a:lnTo>
                        <a:pt x="547" y="346"/>
                      </a:lnTo>
                      <a:lnTo>
                        <a:pt x="544" y="346"/>
                      </a:lnTo>
                      <a:lnTo>
                        <a:pt x="542" y="346"/>
                      </a:lnTo>
                      <a:lnTo>
                        <a:pt x="539" y="345"/>
                      </a:lnTo>
                      <a:lnTo>
                        <a:pt x="496" y="305"/>
                      </a:lnTo>
                      <a:lnTo>
                        <a:pt x="444" y="305"/>
                      </a:lnTo>
                      <a:lnTo>
                        <a:pt x="488" y="349"/>
                      </a:lnTo>
                      <a:lnTo>
                        <a:pt x="491" y="350"/>
                      </a:lnTo>
                      <a:lnTo>
                        <a:pt x="491" y="354"/>
                      </a:lnTo>
                      <a:lnTo>
                        <a:pt x="491" y="356"/>
                      </a:lnTo>
                      <a:lnTo>
                        <a:pt x="488" y="359"/>
                      </a:lnTo>
                      <a:lnTo>
                        <a:pt x="485" y="360"/>
                      </a:lnTo>
                      <a:lnTo>
                        <a:pt x="483" y="362"/>
                      </a:lnTo>
                      <a:lnTo>
                        <a:pt x="480" y="360"/>
                      </a:lnTo>
                      <a:lnTo>
                        <a:pt x="478" y="359"/>
                      </a:lnTo>
                      <a:lnTo>
                        <a:pt x="421" y="305"/>
                      </a:lnTo>
                      <a:lnTo>
                        <a:pt x="315" y="305"/>
                      </a:lnTo>
                      <a:lnTo>
                        <a:pt x="390" y="379"/>
                      </a:lnTo>
                      <a:lnTo>
                        <a:pt x="390" y="380"/>
                      </a:lnTo>
                      <a:lnTo>
                        <a:pt x="470" y="381"/>
                      </a:lnTo>
                      <a:lnTo>
                        <a:pt x="472" y="383"/>
                      </a:lnTo>
                      <a:lnTo>
                        <a:pt x="475" y="384"/>
                      </a:lnTo>
                      <a:lnTo>
                        <a:pt x="476" y="387"/>
                      </a:lnTo>
                      <a:lnTo>
                        <a:pt x="476" y="389"/>
                      </a:lnTo>
                      <a:lnTo>
                        <a:pt x="476" y="392"/>
                      </a:lnTo>
                      <a:lnTo>
                        <a:pt x="475" y="394"/>
                      </a:lnTo>
                      <a:lnTo>
                        <a:pt x="472" y="396"/>
                      </a:lnTo>
                      <a:lnTo>
                        <a:pt x="470" y="397"/>
                      </a:lnTo>
                      <a:lnTo>
                        <a:pt x="468" y="397"/>
                      </a:lnTo>
                      <a:lnTo>
                        <a:pt x="406" y="396"/>
                      </a:lnTo>
                      <a:lnTo>
                        <a:pt x="442" y="432"/>
                      </a:lnTo>
                      <a:lnTo>
                        <a:pt x="442" y="432"/>
                      </a:lnTo>
                      <a:lnTo>
                        <a:pt x="502" y="435"/>
                      </a:lnTo>
                      <a:lnTo>
                        <a:pt x="505" y="436"/>
                      </a:lnTo>
                      <a:lnTo>
                        <a:pt x="508" y="438"/>
                      </a:lnTo>
                      <a:lnTo>
                        <a:pt x="509" y="440"/>
                      </a:lnTo>
                      <a:lnTo>
                        <a:pt x="509" y="443"/>
                      </a:lnTo>
                      <a:lnTo>
                        <a:pt x="509" y="445"/>
                      </a:lnTo>
                      <a:lnTo>
                        <a:pt x="508" y="448"/>
                      </a:lnTo>
                      <a:lnTo>
                        <a:pt x="505" y="449"/>
                      </a:lnTo>
                      <a:lnTo>
                        <a:pt x="501" y="451"/>
                      </a:lnTo>
                      <a:lnTo>
                        <a:pt x="501" y="451"/>
                      </a:lnTo>
                      <a:lnTo>
                        <a:pt x="459" y="448"/>
                      </a:lnTo>
                      <a:lnTo>
                        <a:pt x="508" y="498"/>
                      </a:lnTo>
                      <a:lnTo>
                        <a:pt x="509" y="500"/>
                      </a:lnTo>
                      <a:lnTo>
                        <a:pt x="510" y="503"/>
                      </a:lnTo>
                      <a:lnTo>
                        <a:pt x="509" y="506"/>
                      </a:lnTo>
                      <a:lnTo>
                        <a:pt x="508" y="508"/>
                      </a:lnTo>
                      <a:lnTo>
                        <a:pt x="505" y="510"/>
                      </a:lnTo>
                      <a:lnTo>
                        <a:pt x="502" y="511"/>
                      </a:lnTo>
                      <a:lnTo>
                        <a:pt x="500" y="510"/>
                      </a:lnTo>
                      <a:lnTo>
                        <a:pt x="497" y="508"/>
                      </a:lnTo>
                      <a:lnTo>
                        <a:pt x="449" y="460"/>
                      </a:lnTo>
                      <a:lnTo>
                        <a:pt x="450" y="502"/>
                      </a:lnTo>
                      <a:lnTo>
                        <a:pt x="450" y="504"/>
                      </a:lnTo>
                      <a:lnTo>
                        <a:pt x="449" y="507"/>
                      </a:lnTo>
                      <a:lnTo>
                        <a:pt x="446" y="508"/>
                      </a:lnTo>
                      <a:lnTo>
                        <a:pt x="444" y="510"/>
                      </a:lnTo>
                      <a:lnTo>
                        <a:pt x="442" y="510"/>
                      </a:lnTo>
                      <a:lnTo>
                        <a:pt x="440" y="508"/>
                      </a:lnTo>
                      <a:lnTo>
                        <a:pt x="437" y="507"/>
                      </a:lnTo>
                      <a:lnTo>
                        <a:pt x="436" y="504"/>
                      </a:lnTo>
                      <a:lnTo>
                        <a:pt x="436" y="502"/>
                      </a:lnTo>
                      <a:lnTo>
                        <a:pt x="432" y="444"/>
                      </a:lnTo>
                      <a:lnTo>
                        <a:pt x="395" y="408"/>
                      </a:lnTo>
                      <a:lnTo>
                        <a:pt x="396" y="469"/>
                      </a:lnTo>
                      <a:lnTo>
                        <a:pt x="396" y="472"/>
                      </a:lnTo>
                      <a:lnTo>
                        <a:pt x="395" y="474"/>
                      </a:lnTo>
                      <a:lnTo>
                        <a:pt x="392" y="476"/>
                      </a:lnTo>
                      <a:lnTo>
                        <a:pt x="390" y="477"/>
                      </a:lnTo>
                      <a:lnTo>
                        <a:pt x="389" y="477"/>
                      </a:lnTo>
                      <a:lnTo>
                        <a:pt x="386" y="476"/>
                      </a:lnTo>
                      <a:lnTo>
                        <a:pt x="383" y="474"/>
                      </a:lnTo>
                      <a:lnTo>
                        <a:pt x="382" y="472"/>
                      </a:lnTo>
                      <a:lnTo>
                        <a:pt x="382" y="469"/>
                      </a:lnTo>
                      <a:lnTo>
                        <a:pt x="379" y="392"/>
                      </a:lnTo>
                      <a:lnTo>
                        <a:pt x="305" y="316"/>
                      </a:lnTo>
                      <a:lnTo>
                        <a:pt x="305" y="421"/>
                      </a:lnTo>
                      <a:lnTo>
                        <a:pt x="305" y="422"/>
                      </a:lnTo>
                      <a:lnTo>
                        <a:pt x="360" y="480"/>
                      </a:lnTo>
                      <a:lnTo>
                        <a:pt x="361" y="482"/>
                      </a:lnTo>
                      <a:lnTo>
                        <a:pt x="362" y="485"/>
                      </a:lnTo>
                      <a:lnTo>
                        <a:pt x="361" y="487"/>
                      </a:lnTo>
                      <a:lnTo>
                        <a:pt x="360" y="490"/>
                      </a:lnTo>
                      <a:lnTo>
                        <a:pt x="357" y="491"/>
                      </a:lnTo>
                      <a:lnTo>
                        <a:pt x="355" y="491"/>
                      </a:lnTo>
                      <a:lnTo>
                        <a:pt x="351" y="491"/>
                      </a:lnTo>
                      <a:lnTo>
                        <a:pt x="348" y="490"/>
                      </a:lnTo>
                      <a:lnTo>
                        <a:pt x="305" y="444"/>
                      </a:lnTo>
                      <a:lnTo>
                        <a:pt x="305" y="497"/>
                      </a:lnTo>
                      <a:lnTo>
                        <a:pt x="305" y="497"/>
                      </a:lnTo>
                      <a:lnTo>
                        <a:pt x="345" y="540"/>
                      </a:lnTo>
                      <a:lnTo>
                        <a:pt x="347" y="542"/>
                      </a:lnTo>
                      <a:lnTo>
                        <a:pt x="347" y="546"/>
                      </a:lnTo>
                      <a:lnTo>
                        <a:pt x="347" y="549"/>
                      </a:lnTo>
                      <a:lnTo>
                        <a:pt x="344" y="552"/>
                      </a:lnTo>
                      <a:lnTo>
                        <a:pt x="343" y="553"/>
                      </a:lnTo>
                      <a:lnTo>
                        <a:pt x="339" y="553"/>
                      </a:lnTo>
                      <a:lnTo>
                        <a:pt x="336" y="553"/>
                      </a:lnTo>
                      <a:lnTo>
                        <a:pt x="334" y="550"/>
                      </a:lnTo>
                      <a:lnTo>
                        <a:pt x="305" y="519"/>
                      </a:lnTo>
                      <a:lnTo>
                        <a:pt x="305" y="588"/>
                      </a:lnTo>
                      <a:lnTo>
                        <a:pt x="305" y="591"/>
                      </a:lnTo>
                      <a:lnTo>
                        <a:pt x="302" y="593"/>
                      </a:lnTo>
                      <a:lnTo>
                        <a:pt x="300" y="595"/>
                      </a:lnTo>
                      <a:lnTo>
                        <a:pt x="297" y="596"/>
                      </a:lnTo>
                      <a:lnTo>
                        <a:pt x="294" y="595"/>
                      </a:lnTo>
                      <a:lnTo>
                        <a:pt x="292" y="593"/>
                      </a:lnTo>
                      <a:lnTo>
                        <a:pt x="290" y="591"/>
                      </a:lnTo>
                      <a:lnTo>
                        <a:pt x="289" y="588"/>
                      </a:lnTo>
                      <a:lnTo>
                        <a:pt x="289" y="520"/>
                      </a:lnTo>
                      <a:lnTo>
                        <a:pt x="262" y="550"/>
                      </a:lnTo>
                      <a:lnTo>
                        <a:pt x="259" y="553"/>
                      </a:lnTo>
                      <a:lnTo>
                        <a:pt x="256" y="553"/>
                      </a:lnTo>
                      <a:lnTo>
                        <a:pt x="254" y="553"/>
                      </a:lnTo>
                      <a:lnTo>
                        <a:pt x="251" y="552"/>
                      </a:lnTo>
                      <a:lnTo>
                        <a:pt x="248" y="549"/>
                      </a:lnTo>
                      <a:lnTo>
                        <a:pt x="248" y="546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89" y="497"/>
                      </a:lnTo>
                      <a:lnTo>
                        <a:pt x="289" y="445"/>
                      </a:lnTo>
                      <a:lnTo>
                        <a:pt x="247" y="490"/>
                      </a:lnTo>
                      <a:lnTo>
                        <a:pt x="245" y="491"/>
                      </a:lnTo>
                      <a:lnTo>
                        <a:pt x="241" y="491"/>
                      </a:lnTo>
                      <a:lnTo>
                        <a:pt x="238" y="491"/>
                      </a:lnTo>
                      <a:lnTo>
                        <a:pt x="235" y="490"/>
                      </a:lnTo>
                      <a:lnTo>
                        <a:pt x="234" y="487"/>
                      </a:lnTo>
                      <a:lnTo>
                        <a:pt x="234" y="485"/>
                      </a:lnTo>
                      <a:lnTo>
                        <a:pt x="234" y="482"/>
                      </a:lnTo>
                      <a:lnTo>
                        <a:pt x="235" y="480"/>
                      </a:lnTo>
                      <a:lnTo>
                        <a:pt x="289" y="423"/>
                      </a:lnTo>
                      <a:lnTo>
                        <a:pt x="289" y="317"/>
                      </a:lnTo>
                      <a:lnTo>
                        <a:pt x="216" y="391"/>
                      </a:lnTo>
                      <a:lnTo>
                        <a:pt x="216" y="392"/>
                      </a:lnTo>
                      <a:lnTo>
                        <a:pt x="213" y="470"/>
                      </a:lnTo>
                      <a:lnTo>
                        <a:pt x="213" y="473"/>
                      </a:lnTo>
                      <a:lnTo>
                        <a:pt x="211" y="476"/>
                      </a:lnTo>
                      <a:lnTo>
                        <a:pt x="209" y="477"/>
                      </a:lnTo>
                      <a:lnTo>
                        <a:pt x="205" y="478"/>
                      </a:lnTo>
                      <a:lnTo>
                        <a:pt x="205" y="478"/>
                      </a:lnTo>
                      <a:lnTo>
                        <a:pt x="203" y="477"/>
                      </a:lnTo>
                      <a:lnTo>
                        <a:pt x="200" y="476"/>
                      </a:lnTo>
                      <a:lnTo>
                        <a:pt x="199" y="473"/>
                      </a:lnTo>
                      <a:lnTo>
                        <a:pt x="197" y="470"/>
                      </a:lnTo>
                      <a:lnTo>
                        <a:pt x="200" y="406"/>
                      </a:lnTo>
                      <a:lnTo>
                        <a:pt x="162" y="444"/>
                      </a:lnTo>
                      <a:lnTo>
                        <a:pt x="162" y="444"/>
                      </a:lnTo>
                      <a:lnTo>
                        <a:pt x="159" y="503"/>
                      </a:lnTo>
                      <a:lnTo>
                        <a:pt x="159" y="506"/>
                      </a:lnTo>
                      <a:lnTo>
                        <a:pt x="157" y="508"/>
                      </a:lnTo>
                      <a:lnTo>
                        <a:pt x="156" y="510"/>
                      </a:lnTo>
                      <a:lnTo>
                        <a:pt x="152" y="511"/>
                      </a:lnTo>
                      <a:lnTo>
                        <a:pt x="152" y="511"/>
                      </a:lnTo>
                      <a:lnTo>
                        <a:pt x="149" y="510"/>
                      </a:lnTo>
                      <a:lnTo>
                        <a:pt x="146" y="508"/>
                      </a:lnTo>
                      <a:lnTo>
                        <a:pt x="145" y="506"/>
                      </a:lnTo>
                      <a:lnTo>
                        <a:pt x="144" y="503"/>
                      </a:lnTo>
                      <a:lnTo>
                        <a:pt x="146" y="460"/>
                      </a:lnTo>
                      <a:lnTo>
                        <a:pt x="98" y="508"/>
                      </a:lnTo>
                      <a:lnTo>
                        <a:pt x="95" y="511"/>
                      </a:lnTo>
                      <a:lnTo>
                        <a:pt x="91" y="511"/>
                      </a:lnTo>
                      <a:lnTo>
                        <a:pt x="89" y="511"/>
                      </a:lnTo>
                      <a:lnTo>
                        <a:pt x="86" y="508"/>
                      </a:lnTo>
                      <a:lnTo>
                        <a:pt x="85" y="506"/>
                      </a:lnTo>
                      <a:lnTo>
                        <a:pt x="85" y="503"/>
                      </a:lnTo>
                      <a:lnTo>
                        <a:pt x="85" y="500"/>
                      </a:lnTo>
                      <a:lnTo>
                        <a:pt x="86" y="498"/>
                      </a:lnTo>
                      <a:lnTo>
                        <a:pt x="135" y="449"/>
                      </a:lnTo>
                      <a:lnTo>
                        <a:pt x="94" y="452"/>
                      </a:lnTo>
                      <a:lnTo>
                        <a:pt x="93" y="452"/>
                      </a:lnTo>
                      <a:lnTo>
                        <a:pt x="90" y="451"/>
                      </a:lnTo>
                      <a:lnTo>
                        <a:pt x="87" y="449"/>
                      </a:lnTo>
                      <a:lnTo>
                        <a:pt x="86" y="447"/>
                      </a:lnTo>
                      <a:lnTo>
                        <a:pt x="85" y="444"/>
                      </a:lnTo>
                      <a:lnTo>
                        <a:pt x="86" y="442"/>
                      </a:lnTo>
                      <a:lnTo>
                        <a:pt x="87" y="439"/>
                      </a:lnTo>
                      <a:lnTo>
                        <a:pt x="90" y="438"/>
                      </a:lnTo>
                      <a:lnTo>
                        <a:pt x="93" y="436"/>
                      </a:lnTo>
                      <a:lnTo>
                        <a:pt x="150" y="434"/>
                      </a:lnTo>
                      <a:lnTo>
                        <a:pt x="188" y="397"/>
                      </a:lnTo>
                      <a:lnTo>
                        <a:pt x="125" y="398"/>
                      </a:lnTo>
                      <a:lnTo>
                        <a:pt x="125" y="398"/>
                      </a:lnTo>
                      <a:lnTo>
                        <a:pt x="123" y="397"/>
                      </a:lnTo>
                      <a:lnTo>
                        <a:pt x="120" y="396"/>
                      </a:lnTo>
                      <a:lnTo>
                        <a:pt x="119" y="393"/>
                      </a:lnTo>
                      <a:lnTo>
                        <a:pt x="118" y="391"/>
                      </a:lnTo>
                      <a:lnTo>
                        <a:pt x="119" y="388"/>
                      </a:lnTo>
                      <a:lnTo>
                        <a:pt x="120" y="385"/>
                      </a:lnTo>
                      <a:lnTo>
                        <a:pt x="123" y="384"/>
                      </a:lnTo>
                      <a:lnTo>
                        <a:pt x="125" y="383"/>
                      </a:lnTo>
                      <a:lnTo>
                        <a:pt x="204" y="381"/>
                      </a:lnTo>
                      <a:lnTo>
                        <a:pt x="279" y="305"/>
                      </a:lnTo>
                      <a:lnTo>
                        <a:pt x="174" y="305"/>
                      </a:lnTo>
                      <a:lnTo>
                        <a:pt x="173" y="307"/>
                      </a:lnTo>
                      <a:lnTo>
                        <a:pt x="116" y="360"/>
                      </a:lnTo>
                      <a:lnTo>
                        <a:pt x="114" y="363"/>
                      </a:lnTo>
                      <a:lnTo>
                        <a:pt x="111" y="363"/>
                      </a:lnTo>
                      <a:lnTo>
                        <a:pt x="107" y="363"/>
                      </a:lnTo>
                      <a:lnTo>
                        <a:pt x="104" y="360"/>
                      </a:lnTo>
                      <a:lnTo>
                        <a:pt x="103" y="358"/>
                      </a:lnTo>
                      <a:lnTo>
                        <a:pt x="103" y="355"/>
                      </a:lnTo>
                      <a:lnTo>
                        <a:pt x="103" y="353"/>
                      </a:lnTo>
                      <a:lnTo>
                        <a:pt x="106" y="350"/>
                      </a:lnTo>
                      <a:lnTo>
                        <a:pt x="152" y="305"/>
                      </a:lnTo>
                      <a:lnTo>
                        <a:pt x="99" y="305"/>
                      </a:lnTo>
                      <a:lnTo>
                        <a:pt x="99" y="307"/>
                      </a:lnTo>
                      <a:lnTo>
                        <a:pt x="55" y="346"/>
                      </a:lnTo>
                      <a:lnTo>
                        <a:pt x="52" y="347"/>
                      </a:lnTo>
                      <a:lnTo>
                        <a:pt x="49" y="349"/>
                      </a:lnTo>
                      <a:lnTo>
                        <a:pt x="47" y="347"/>
                      </a:lnTo>
                      <a:lnTo>
                        <a:pt x="44" y="346"/>
                      </a:lnTo>
                      <a:lnTo>
                        <a:pt x="43" y="343"/>
                      </a:lnTo>
                      <a:lnTo>
                        <a:pt x="42" y="341"/>
                      </a:lnTo>
                      <a:lnTo>
                        <a:pt x="43" y="337"/>
                      </a:lnTo>
                      <a:lnTo>
                        <a:pt x="44" y="334"/>
                      </a:lnTo>
                      <a:lnTo>
                        <a:pt x="76" y="305"/>
                      </a:lnTo>
                      <a:lnTo>
                        <a:pt x="6" y="305"/>
                      </a:lnTo>
                      <a:lnTo>
                        <a:pt x="4" y="305"/>
                      </a:lnTo>
                      <a:lnTo>
                        <a:pt x="1" y="304"/>
                      </a:lnTo>
                      <a:lnTo>
                        <a:pt x="0" y="301"/>
                      </a:lnTo>
                      <a:lnTo>
                        <a:pt x="0" y="299"/>
                      </a:lnTo>
                      <a:lnTo>
                        <a:pt x="0" y="295"/>
                      </a:lnTo>
                      <a:lnTo>
                        <a:pt x="1" y="292"/>
                      </a:lnTo>
                      <a:lnTo>
                        <a:pt x="4" y="291"/>
                      </a:lnTo>
                      <a:lnTo>
                        <a:pt x="6" y="291"/>
                      </a:lnTo>
                      <a:lnTo>
                        <a:pt x="74" y="291"/>
                      </a:lnTo>
                      <a:lnTo>
                        <a:pt x="44" y="264"/>
                      </a:lnTo>
                      <a:lnTo>
                        <a:pt x="43" y="261"/>
                      </a:lnTo>
                      <a:lnTo>
                        <a:pt x="42" y="257"/>
                      </a:lnTo>
                      <a:lnTo>
                        <a:pt x="43" y="254"/>
                      </a:lnTo>
                      <a:lnTo>
                        <a:pt x="44" y="252"/>
                      </a:lnTo>
                      <a:lnTo>
                        <a:pt x="47" y="250"/>
                      </a:lnTo>
                      <a:lnTo>
                        <a:pt x="49" y="249"/>
                      </a:lnTo>
                      <a:lnTo>
                        <a:pt x="52" y="250"/>
                      </a:lnTo>
                      <a:lnTo>
                        <a:pt x="55" y="252"/>
                      </a:lnTo>
                      <a:lnTo>
                        <a:pt x="98" y="291"/>
                      </a:lnTo>
                      <a:lnTo>
                        <a:pt x="150" y="291"/>
                      </a:lnTo>
                      <a:lnTo>
                        <a:pt x="106" y="248"/>
                      </a:lnTo>
                      <a:lnTo>
                        <a:pt x="103" y="245"/>
                      </a:lnTo>
                      <a:lnTo>
                        <a:pt x="103" y="243"/>
                      </a:lnTo>
                      <a:lnTo>
                        <a:pt x="103" y="240"/>
                      </a:lnTo>
                      <a:lnTo>
                        <a:pt x="104" y="237"/>
                      </a:lnTo>
                      <a:lnTo>
                        <a:pt x="107" y="235"/>
                      </a:lnTo>
                      <a:lnTo>
                        <a:pt x="111" y="235"/>
                      </a:lnTo>
                      <a:lnTo>
                        <a:pt x="114" y="235"/>
                      </a:lnTo>
                      <a:lnTo>
                        <a:pt x="116" y="237"/>
                      </a:lnTo>
                      <a:lnTo>
                        <a:pt x="173" y="291"/>
                      </a:lnTo>
                      <a:lnTo>
                        <a:pt x="279" y="291"/>
                      </a:lnTo>
                      <a:lnTo>
                        <a:pt x="204" y="216"/>
                      </a:lnTo>
                      <a:lnTo>
                        <a:pt x="203" y="216"/>
                      </a:lnTo>
                      <a:lnTo>
                        <a:pt x="124" y="215"/>
                      </a:lnTo>
                      <a:lnTo>
                        <a:pt x="121" y="214"/>
                      </a:lnTo>
                      <a:lnTo>
                        <a:pt x="119" y="212"/>
                      </a:lnTo>
                      <a:lnTo>
                        <a:pt x="118" y="210"/>
                      </a:lnTo>
                      <a:lnTo>
                        <a:pt x="118" y="207"/>
                      </a:lnTo>
                      <a:lnTo>
                        <a:pt x="118" y="203"/>
                      </a:lnTo>
                      <a:lnTo>
                        <a:pt x="119" y="201"/>
                      </a:lnTo>
                      <a:lnTo>
                        <a:pt x="121" y="199"/>
                      </a:lnTo>
                      <a:lnTo>
                        <a:pt x="125" y="199"/>
                      </a:lnTo>
                      <a:lnTo>
                        <a:pt x="188" y="201"/>
                      </a:lnTo>
                      <a:lnTo>
                        <a:pt x="152" y="164"/>
                      </a:lnTo>
                      <a:lnTo>
                        <a:pt x="152" y="164"/>
                      </a:lnTo>
                      <a:lnTo>
                        <a:pt x="150" y="164"/>
                      </a:lnTo>
                      <a:lnTo>
                        <a:pt x="91" y="161"/>
                      </a:lnTo>
                      <a:lnTo>
                        <a:pt x="89" y="160"/>
                      </a:lnTo>
                      <a:lnTo>
                        <a:pt x="86" y="159"/>
                      </a:lnTo>
                      <a:lnTo>
                        <a:pt x="85" y="156"/>
                      </a:lnTo>
                      <a:lnTo>
                        <a:pt x="85" y="152"/>
                      </a:lnTo>
                      <a:lnTo>
                        <a:pt x="85" y="150"/>
                      </a:lnTo>
                      <a:lnTo>
                        <a:pt x="86" y="147"/>
                      </a:lnTo>
                      <a:lnTo>
                        <a:pt x="89" y="146"/>
                      </a:lnTo>
                      <a:lnTo>
                        <a:pt x="93" y="146"/>
                      </a:lnTo>
                      <a:lnTo>
                        <a:pt x="135" y="147"/>
                      </a:lnTo>
                      <a:lnTo>
                        <a:pt x="86" y="99"/>
                      </a:lnTo>
                      <a:lnTo>
                        <a:pt x="85" y="96"/>
                      </a:lnTo>
                      <a:lnTo>
                        <a:pt x="84" y="93"/>
                      </a:lnTo>
                      <a:lnTo>
                        <a:pt x="85" y="91"/>
                      </a:lnTo>
                      <a:lnTo>
                        <a:pt x="86" y="88"/>
                      </a:lnTo>
                      <a:lnTo>
                        <a:pt x="89" y="85"/>
                      </a:lnTo>
                      <a:lnTo>
                        <a:pt x="91" y="85"/>
                      </a:lnTo>
                      <a:lnTo>
                        <a:pt x="94" y="85"/>
                      </a:lnTo>
                      <a:lnTo>
                        <a:pt x="97" y="88"/>
                      </a:lnTo>
                      <a:lnTo>
                        <a:pt x="145" y="135"/>
                      </a:lnTo>
                      <a:lnTo>
                        <a:pt x="144" y="95"/>
                      </a:lnTo>
                      <a:lnTo>
                        <a:pt x="144" y="92"/>
                      </a:lnTo>
                      <a:lnTo>
                        <a:pt x="145" y="89"/>
                      </a:lnTo>
                      <a:lnTo>
                        <a:pt x="148" y="87"/>
                      </a:lnTo>
                      <a:lnTo>
                        <a:pt x="150" y="87"/>
                      </a:lnTo>
                      <a:lnTo>
                        <a:pt x="153" y="87"/>
                      </a:lnTo>
                      <a:lnTo>
                        <a:pt x="156" y="88"/>
                      </a:lnTo>
                      <a:lnTo>
                        <a:pt x="158" y="91"/>
                      </a:lnTo>
                      <a:lnTo>
                        <a:pt x="158" y="93"/>
                      </a:lnTo>
                      <a:lnTo>
                        <a:pt x="161" y="152"/>
                      </a:lnTo>
                      <a:lnTo>
                        <a:pt x="199" y="189"/>
                      </a:lnTo>
                      <a:lnTo>
                        <a:pt x="197" y="127"/>
                      </a:lnTo>
                      <a:lnTo>
                        <a:pt x="197" y="125"/>
                      </a:lnTo>
                      <a:lnTo>
                        <a:pt x="199" y="122"/>
                      </a:lnTo>
                      <a:lnTo>
                        <a:pt x="201" y="120"/>
                      </a:lnTo>
                      <a:lnTo>
                        <a:pt x="204" y="120"/>
                      </a:lnTo>
                      <a:lnTo>
                        <a:pt x="208" y="120"/>
                      </a:lnTo>
                      <a:lnTo>
                        <a:pt x="209" y="122"/>
                      </a:lnTo>
                      <a:lnTo>
                        <a:pt x="212" y="123"/>
                      </a:lnTo>
                      <a:lnTo>
                        <a:pt x="212" y="127"/>
                      </a:lnTo>
                      <a:lnTo>
                        <a:pt x="214" y="205"/>
                      </a:lnTo>
                      <a:lnTo>
                        <a:pt x="289" y="279"/>
                      </a:lnTo>
                      <a:lnTo>
                        <a:pt x="289" y="175"/>
                      </a:lnTo>
                      <a:lnTo>
                        <a:pt x="289" y="175"/>
                      </a:lnTo>
                      <a:lnTo>
                        <a:pt x="234" y="117"/>
                      </a:lnTo>
                      <a:lnTo>
                        <a:pt x="233" y="114"/>
                      </a:lnTo>
                      <a:lnTo>
                        <a:pt x="231" y="112"/>
                      </a:lnTo>
                      <a:lnTo>
                        <a:pt x="233" y="109"/>
                      </a:lnTo>
                      <a:lnTo>
                        <a:pt x="234" y="106"/>
                      </a:lnTo>
                      <a:lnTo>
                        <a:pt x="237" y="105"/>
                      </a:lnTo>
                      <a:lnTo>
                        <a:pt x="239" y="104"/>
                      </a:lnTo>
                      <a:lnTo>
                        <a:pt x="243" y="105"/>
                      </a:lnTo>
                      <a:lnTo>
                        <a:pt x="245" y="106"/>
                      </a:lnTo>
                      <a:lnTo>
                        <a:pt x="289" y="152"/>
                      </a:lnTo>
                      <a:lnTo>
                        <a:pt x="289" y="100"/>
                      </a:lnTo>
                      <a:lnTo>
                        <a:pt x="289" y="100"/>
                      </a:lnTo>
                      <a:lnTo>
                        <a:pt x="248" y="55"/>
                      </a:lnTo>
                      <a:lnTo>
                        <a:pt x="247" y="53"/>
                      </a:lnTo>
                      <a:lnTo>
                        <a:pt x="247" y="50"/>
                      </a:lnTo>
                      <a:lnTo>
                        <a:pt x="247" y="48"/>
                      </a:lnTo>
                      <a:lnTo>
                        <a:pt x="250" y="45"/>
                      </a:lnTo>
                      <a:lnTo>
                        <a:pt x="252" y="44"/>
                      </a:lnTo>
                      <a:lnTo>
                        <a:pt x="255" y="44"/>
                      </a:lnTo>
                      <a:lnTo>
                        <a:pt x="258" y="44"/>
                      </a:lnTo>
                      <a:lnTo>
                        <a:pt x="260" y="46"/>
                      </a:lnTo>
                      <a:lnTo>
                        <a:pt x="289" y="78"/>
                      </a:lnTo>
                      <a:lnTo>
                        <a:pt x="289" y="8"/>
                      </a:lnTo>
                      <a:lnTo>
                        <a:pt x="289" y="6"/>
                      </a:lnTo>
                      <a:lnTo>
                        <a:pt x="292" y="3"/>
                      </a:lnTo>
                      <a:lnTo>
                        <a:pt x="293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7" name="Freeform 176"/>
                <p:cNvSpPr>
                  <a:spLocks/>
                </p:cNvSpPr>
                <p:nvPr/>
              </p:nvSpPr>
              <p:spPr bwMode="auto">
                <a:xfrm>
                  <a:off x="5181601" y="4186238"/>
                  <a:ext cx="42863" cy="42863"/>
                </a:xfrm>
                <a:custGeom>
                  <a:avLst/>
                  <a:gdLst>
                    <a:gd name="T0" fmla="*/ 14 w 27"/>
                    <a:gd name="T1" fmla="*/ 0 h 27"/>
                    <a:gd name="T2" fmla="*/ 18 w 27"/>
                    <a:gd name="T3" fmla="*/ 0 h 27"/>
                    <a:gd name="T4" fmla="*/ 22 w 27"/>
                    <a:gd name="T5" fmla="*/ 2 h 27"/>
                    <a:gd name="T6" fmla="*/ 25 w 27"/>
                    <a:gd name="T7" fmla="*/ 5 h 27"/>
                    <a:gd name="T8" fmla="*/ 27 w 27"/>
                    <a:gd name="T9" fmla="*/ 9 h 27"/>
                    <a:gd name="T10" fmla="*/ 27 w 27"/>
                    <a:gd name="T11" fmla="*/ 13 h 27"/>
                    <a:gd name="T12" fmla="*/ 27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4 h 27"/>
                    <a:gd name="T18" fmla="*/ 18 w 27"/>
                    <a:gd name="T19" fmla="*/ 26 h 27"/>
                    <a:gd name="T20" fmla="*/ 14 w 27"/>
                    <a:gd name="T21" fmla="*/ 27 h 27"/>
                    <a:gd name="T22" fmla="*/ 9 w 27"/>
                    <a:gd name="T23" fmla="*/ 26 h 27"/>
                    <a:gd name="T24" fmla="*/ 7 w 27"/>
                    <a:gd name="T25" fmla="*/ 24 h 27"/>
                    <a:gd name="T26" fmla="*/ 3 w 27"/>
                    <a:gd name="T27" fmla="*/ 22 h 27"/>
                    <a:gd name="T28" fmla="*/ 1 w 27"/>
                    <a:gd name="T29" fmla="*/ 18 h 27"/>
                    <a:gd name="T30" fmla="*/ 0 w 27"/>
                    <a:gd name="T31" fmla="*/ 13 h 27"/>
                    <a:gd name="T32" fmla="*/ 1 w 27"/>
                    <a:gd name="T33" fmla="*/ 9 h 27"/>
                    <a:gd name="T34" fmla="*/ 3 w 27"/>
                    <a:gd name="T35" fmla="*/ 5 h 27"/>
                    <a:gd name="T36" fmla="*/ 7 w 27"/>
                    <a:gd name="T37" fmla="*/ 2 h 27"/>
                    <a:gd name="T38" fmla="*/ 9 w 27"/>
                    <a:gd name="T39" fmla="*/ 0 h 27"/>
                    <a:gd name="T40" fmla="*/ 14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4" y="0"/>
                      </a:moveTo>
                      <a:lnTo>
                        <a:pt x="18" y="0"/>
                      </a:lnTo>
                      <a:lnTo>
                        <a:pt x="22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2" y="24"/>
                      </a:lnTo>
                      <a:lnTo>
                        <a:pt x="18" y="26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7" y="24"/>
                      </a:lnTo>
                      <a:lnTo>
                        <a:pt x="3" y="22"/>
                      </a:lnTo>
                      <a:lnTo>
                        <a:pt x="1" y="18"/>
                      </a:lnTo>
                      <a:lnTo>
                        <a:pt x="0" y="13"/>
                      </a:lnTo>
                      <a:lnTo>
                        <a:pt x="1" y="9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9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8" name="Freeform 177"/>
                <p:cNvSpPr>
                  <a:spLocks/>
                </p:cNvSpPr>
                <p:nvPr/>
              </p:nvSpPr>
              <p:spPr bwMode="auto">
                <a:xfrm>
                  <a:off x="5322888" y="4194175"/>
                  <a:ext cx="44450" cy="42863"/>
                </a:xfrm>
                <a:custGeom>
                  <a:avLst/>
                  <a:gdLst>
                    <a:gd name="T0" fmla="*/ 13 w 28"/>
                    <a:gd name="T1" fmla="*/ 0 h 27"/>
                    <a:gd name="T2" fmla="*/ 18 w 28"/>
                    <a:gd name="T3" fmla="*/ 0 h 27"/>
                    <a:gd name="T4" fmla="*/ 21 w 28"/>
                    <a:gd name="T5" fmla="*/ 2 h 27"/>
                    <a:gd name="T6" fmla="*/ 25 w 28"/>
                    <a:gd name="T7" fmla="*/ 5 h 27"/>
                    <a:gd name="T8" fmla="*/ 26 w 28"/>
                    <a:gd name="T9" fmla="*/ 9 h 27"/>
                    <a:gd name="T10" fmla="*/ 28 w 28"/>
                    <a:gd name="T11" fmla="*/ 13 h 27"/>
                    <a:gd name="T12" fmla="*/ 26 w 28"/>
                    <a:gd name="T13" fmla="*/ 18 h 27"/>
                    <a:gd name="T14" fmla="*/ 25 w 28"/>
                    <a:gd name="T15" fmla="*/ 21 h 27"/>
                    <a:gd name="T16" fmla="*/ 21 w 28"/>
                    <a:gd name="T17" fmla="*/ 25 h 27"/>
                    <a:gd name="T18" fmla="*/ 18 w 28"/>
                    <a:gd name="T19" fmla="*/ 26 h 27"/>
                    <a:gd name="T20" fmla="*/ 13 w 28"/>
                    <a:gd name="T21" fmla="*/ 27 h 27"/>
                    <a:gd name="T22" fmla="*/ 9 w 28"/>
                    <a:gd name="T23" fmla="*/ 26 h 27"/>
                    <a:gd name="T24" fmla="*/ 5 w 28"/>
                    <a:gd name="T25" fmla="*/ 25 h 27"/>
                    <a:gd name="T26" fmla="*/ 3 w 28"/>
                    <a:gd name="T27" fmla="*/ 21 h 27"/>
                    <a:gd name="T28" fmla="*/ 0 w 28"/>
                    <a:gd name="T29" fmla="*/ 18 h 27"/>
                    <a:gd name="T30" fmla="*/ 0 w 28"/>
                    <a:gd name="T31" fmla="*/ 13 h 27"/>
                    <a:gd name="T32" fmla="*/ 0 w 28"/>
                    <a:gd name="T33" fmla="*/ 9 h 27"/>
                    <a:gd name="T34" fmla="*/ 3 w 28"/>
                    <a:gd name="T35" fmla="*/ 5 h 27"/>
                    <a:gd name="T36" fmla="*/ 5 w 28"/>
                    <a:gd name="T37" fmla="*/ 2 h 27"/>
                    <a:gd name="T38" fmla="*/ 9 w 28"/>
                    <a:gd name="T39" fmla="*/ 0 h 27"/>
                    <a:gd name="T40" fmla="*/ 13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1" y="2"/>
                      </a:lnTo>
                      <a:lnTo>
                        <a:pt x="25" y="5"/>
                      </a:lnTo>
                      <a:lnTo>
                        <a:pt x="26" y="9"/>
                      </a:lnTo>
                      <a:lnTo>
                        <a:pt x="28" y="13"/>
                      </a:lnTo>
                      <a:lnTo>
                        <a:pt x="26" y="18"/>
                      </a:lnTo>
                      <a:lnTo>
                        <a:pt x="25" y="21"/>
                      </a:lnTo>
                      <a:lnTo>
                        <a:pt x="21" y="25"/>
                      </a:lnTo>
                      <a:lnTo>
                        <a:pt x="18" y="26"/>
                      </a:lnTo>
                      <a:lnTo>
                        <a:pt x="13" y="27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3" y="21"/>
                      </a:lnTo>
                      <a:lnTo>
                        <a:pt x="0" y="18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3" y="5"/>
                      </a:lnTo>
                      <a:lnTo>
                        <a:pt x="5" y="2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9" name="Freeform 178"/>
                <p:cNvSpPr>
                  <a:spLocks/>
                </p:cNvSpPr>
                <p:nvPr/>
              </p:nvSpPr>
              <p:spPr bwMode="auto">
                <a:xfrm>
                  <a:off x="5426076" y="42894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3 h 27"/>
                    <a:gd name="T6" fmla="*/ 25 w 28"/>
                    <a:gd name="T7" fmla="*/ 7 h 27"/>
                    <a:gd name="T8" fmla="*/ 28 w 28"/>
                    <a:gd name="T9" fmla="*/ 9 h 27"/>
                    <a:gd name="T10" fmla="*/ 28 w 28"/>
                    <a:gd name="T11" fmla="*/ 14 h 27"/>
                    <a:gd name="T12" fmla="*/ 28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5 h 27"/>
                    <a:gd name="T18" fmla="*/ 19 w 28"/>
                    <a:gd name="T19" fmla="*/ 27 h 27"/>
                    <a:gd name="T20" fmla="*/ 15 w 28"/>
                    <a:gd name="T21" fmla="*/ 27 h 27"/>
                    <a:gd name="T22" fmla="*/ 10 w 28"/>
                    <a:gd name="T23" fmla="*/ 27 h 27"/>
                    <a:gd name="T24" fmla="*/ 6 w 28"/>
                    <a:gd name="T25" fmla="*/ 25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4 h 27"/>
                    <a:gd name="T32" fmla="*/ 2 w 28"/>
                    <a:gd name="T33" fmla="*/ 9 h 27"/>
                    <a:gd name="T34" fmla="*/ 3 w 28"/>
                    <a:gd name="T35" fmla="*/ 7 h 27"/>
                    <a:gd name="T36" fmla="*/ 6 w 28"/>
                    <a:gd name="T37" fmla="*/ 3 h 27"/>
                    <a:gd name="T38" fmla="*/ 10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9"/>
                      </a:lnTo>
                      <a:lnTo>
                        <a:pt x="28" y="14"/>
                      </a:lnTo>
                      <a:lnTo>
                        <a:pt x="28" y="18"/>
                      </a:lnTo>
                      <a:lnTo>
                        <a:pt x="25" y="22"/>
                      </a:lnTo>
                      <a:lnTo>
                        <a:pt x="23" y="25"/>
                      </a:lnTo>
                      <a:lnTo>
                        <a:pt x="19" y="27"/>
                      </a:lnTo>
                      <a:lnTo>
                        <a:pt x="15" y="27"/>
                      </a:lnTo>
                      <a:lnTo>
                        <a:pt x="10" y="27"/>
                      </a:lnTo>
                      <a:lnTo>
                        <a:pt x="6" y="25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6" y="3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10" name="Freeform 179"/>
                <p:cNvSpPr>
                  <a:spLocks/>
                </p:cNvSpPr>
                <p:nvPr/>
              </p:nvSpPr>
              <p:spPr bwMode="auto">
                <a:xfrm>
                  <a:off x="5438776" y="44418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2 h 27"/>
                    <a:gd name="T6" fmla="*/ 25 w 28"/>
                    <a:gd name="T7" fmla="*/ 5 h 27"/>
                    <a:gd name="T8" fmla="*/ 27 w 28"/>
                    <a:gd name="T9" fmla="*/ 9 h 27"/>
                    <a:gd name="T10" fmla="*/ 28 w 28"/>
                    <a:gd name="T11" fmla="*/ 13 h 27"/>
                    <a:gd name="T12" fmla="*/ 27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4 h 27"/>
                    <a:gd name="T18" fmla="*/ 19 w 28"/>
                    <a:gd name="T19" fmla="*/ 26 h 27"/>
                    <a:gd name="T20" fmla="*/ 15 w 28"/>
                    <a:gd name="T21" fmla="*/ 27 h 27"/>
                    <a:gd name="T22" fmla="*/ 9 w 28"/>
                    <a:gd name="T23" fmla="*/ 26 h 27"/>
                    <a:gd name="T24" fmla="*/ 6 w 28"/>
                    <a:gd name="T25" fmla="*/ 24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3 h 27"/>
                    <a:gd name="T32" fmla="*/ 2 w 28"/>
                    <a:gd name="T33" fmla="*/ 9 h 27"/>
                    <a:gd name="T34" fmla="*/ 3 w 28"/>
                    <a:gd name="T35" fmla="*/ 5 h 27"/>
                    <a:gd name="T36" fmla="*/ 6 w 28"/>
                    <a:gd name="T37" fmla="*/ 2 h 27"/>
                    <a:gd name="T38" fmla="*/ 9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8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3" y="24"/>
                      </a:lnTo>
                      <a:lnTo>
                        <a:pt x="19" y="26"/>
                      </a:lnTo>
                      <a:lnTo>
                        <a:pt x="15" y="27"/>
                      </a:lnTo>
                      <a:lnTo>
                        <a:pt x="9" y="26"/>
                      </a:lnTo>
                      <a:lnTo>
                        <a:pt x="6" y="24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3" y="5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11" name="Freeform 180"/>
                <p:cNvSpPr>
                  <a:spLocks/>
                </p:cNvSpPr>
                <p:nvPr/>
              </p:nvSpPr>
              <p:spPr bwMode="auto">
                <a:xfrm>
                  <a:off x="5327651" y="4533900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7 w 27"/>
                    <a:gd name="T3" fmla="*/ 2 h 28"/>
                    <a:gd name="T4" fmla="*/ 21 w 27"/>
                    <a:gd name="T5" fmla="*/ 3 h 28"/>
                    <a:gd name="T6" fmla="*/ 25 w 27"/>
                    <a:gd name="T7" fmla="*/ 6 h 28"/>
                    <a:gd name="T8" fmla="*/ 26 w 27"/>
                    <a:gd name="T9" fmla="*/ 10 h 28"/>
                    <a:gd name="T10" fmla="*/ 27 w 27"/>
                    <a:gd name="T11" fmla="*/ 15 h 28"/>
                    <a:gd name="T12" fmla="*/ 26 w 27"/>
                    <a:gd name="T13" fmla="*/ 19 h 28"/>
                    <a:gd name="T14" fmla="*/ 25 w 27"/>
                    <a:gd name="T15" fmla="*/ 23 h 28"/>
                    <a:gd name="T16" fmla="*/ 21 w 27"/>
                    <a:gd name="T17" fmla="*/ 25 h 28"/>
                    <a:gd name="T18" fmla="*/ 17 w 27"/>
                    <a:gd name="T19" fmla="*/ 28 h 28"/>
                    <a:gd name="T20" fmla="*/ 13 w 27"/>
                    <a:gd name="T21" fmla="*/ 28 h 28"/>
                    <a:gd name="T22" fmla="*/ 9 w 27"/>
                    <a:gd name="T23" fmla="*/ 28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5 h 28"/>
                    <a:gd name="T32" fmla="*/ 0 w 27"/>
                    <a:gd name="T33" fmla="*/ 10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2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7" y="2"/>
                      </a:lnTo>
                      <a:lnTo>
                        <a:pt x="21" y="3"/>
                      </a:lnTo>
                      <a:lnTo>
                        <a:pt x="25" y="6"/>
                      </a:lnTo>
                      <a:lnTo>
                        <a:pt x="26" y="10"/>
                      </a:lnTo>
                      <a:lnTo>
                        <a:pt x="27" y="15"/>
                      </a:lnTo>
                      <a:lnTo>
                        <a:pt x="26" y="19"/>
                      </a:lnTo>
                      <a:lnTo>
                        <a:pt x="25" y="23"/>
                      </a:lnTo>
                      <a:lnTo>
                        <a:pt x="21" y="25"/>
                      </a:lnTo>
                      <a:lnTo>
                        <a:pt x="17" y="28"/>
                      </a:lnTo>
                      <a:lnTo>
                        <a:pt x="13" y="28"/>
                      </a:lnTo>
                      <a:lnTo>
                        <a:pt x="9" y="28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12" name="Freeform 181"/>
                <p:cNvSpPr>
                  <a:spLocks/>
                </p:cNvSpPr>
                <p:nvPr/>
              </p:nvSpPr>
              <p:spPr bwMode="auto">
                <a:xfrm>
                  <a:off x="5176838" y="4540250"/>
                  <a:ext cx="44450" cy="44450"/>
                </a:xfrm>
                <a:custGeom>
                  <a:avLst/>
                  <a:gdLst>
                    <a:gd name="T0" fmla="*/ 15 w 28"/>
                    <a:gd name="T1" fmla="*/ 0 h 28"/>
                    <a:gd name="T2" fmla="*/ 19 w 28"/>
                    <a:gd name="T3" fmla="*/ 2 h 28"/>
                    <a:gd name="T4" fmla="*/ 23 w 28"/>
                    <a:gd name="T5" fmla="*/ 3 h 28"/>
                    <a:gd name="T6" fmla="*/ 25 w 28"/>
                    <a:gd name="T7" fmla="*/ 7 h 28"/>
                    <a:gd name="T8" fmla="*/ 28 w 28"/>
                    <a:gd name="T9" fmla="*/ 11 h 28"/>
                    <a:gd name="T10" fmla="*/ 28 w 28"/>
                    <a:gd name="T11" fmla="*/ 15 h 28"/>
                    <a:gd name="T12" fmla="*/ 28 w 28"/>
                    <a:gd name="T13" fmla="*/ 19 h 28"/>
                    <a:gd name="T14" fmla="*/ 25 w 28"/>
                    <a:gd name="T15" fmla="*/ 23 h 28"/>
                    <a:gd name="T16" fmla="*/ 23 w 28"/>
                    <a:gd name="T17" fmla="*/ 25 h 28"/>
                    <a:gd name="T18" fmla="*/ 19 w 28"/>
                    <a:gd name="T19" fmla="*/ 28 h 28"/>
                    <a:gd name="T20" fmla="*/ 15 w 28"/>
                    <a:gd name="T21" fmla="*/ 28 h 28"/>
                    <a:gd name="T22" fmla="*/ 10 w 28"/>
                    <a:gd name="T23" fmla="*/ 28 h 28"/>
                    <a:gd name="T24" fmla="*/ 7 w 28"/>
                    <a:gd name="T25" fmla="*/ 25 h 28"/>
                    <a:gd name="T26" fmla="*/ 3 w 28"/>
                    <a:gd name="T27" fmla="*/ 23 h 28"/>
                    <a:gd name="T28" fmla="*/ 2 w 28"/>
                    <a:gd name="T29" fmla="*/ 19 h 28"/>
                    <a:gd name="T30" fmla="*/ 0 w 28"/>
                    <a:gd name="T31" fmla="*/ 15 h 28"/>
                    <a:gd name="T32" fmla="*/ 2 w 28"/>
                    <a:gd name="T33" fmla="*/ 11 h 28"/>
                    <a:gd name="T34" fmla="*/ 3 w 28"/>
                    <a:gd name="T35" fmla="*/ 7 h 28"/>
                    <a:gd name="T36" fmla="*/ 7 w 28"/>
                    <a:gd name="T37" fmla="*/ 3 h 28"/>
                    <a:gd name="T38" fmla="*/ 10 w 28"/>
                    <a:gd name="T39" fmla="*/ 2 h 28"/>
                    <a:gd name="T40" fmla="*/ 15 w 28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8">
                      <a:moveTo>
                        <a:pt x="15" y="0"/>
                      </a:moveTo>
                      <a:lnTo>
                        <a:pt x="19" y="2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11"/>
                      </a:lnTo>
                      <a:lnTo>
                        <a:pt x="28" y="15"/>
                      </a:lnTo>
                      <a:lnTo>
                        <a:pt x="28" y="19"/>
                      </a:lnTo>
                      <a:lnTo>
                        <a:pt x="25" y="23"/>
                      </a:lnTo>
                      <a:lnTo>
                        <a:pt x="23" y="25"/>
                      </a:lnTo>
                      <a:lnTo>
                        <a:pt x="19" y="28"/>
                      </a:lnTo>
                      <a:lnTo>
                        <a:pt x="15" y="28"/>
                      </a:lnTo>
                      <a:lnTo>
                        <a:pt x="10" y="28"/>
                      </a:lnTo>
                      <a:lnTo>
                        <a:pt x="7" y="25"/>
                      </a:lnTo>
                      <a:lnTo>
                        <a:pt x="3" y="23"/>
                      </a:lnTo>
                      <a:lnTo>
                        <a:pt x="2" y="19"/>
                      </a:lnTo>
                      <a:lnTo>
                        <a:pt x="0" y="15"/>
                      </a:lnTo>
                      <a:lnTo>
                        <a:pt x="2" y="11"/>
                      </a:lnTo>
                      <a:lnTo>
                        <a:pt x="3" y="7"/>
                      </a:lnTo>
                      <a:lnTo>
                        <a:pt x="7" y="3"/>
                      </a:lnTo>
                      <a:lnTo>
                        <a:pt x="10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13" name="Freeform 182"/>
                <p:cNvSpPr>
                  <a:spLocks/>
                </p:cNvSpPr>
                <p:nvPr/>
              </p:nvSpPr>
              <p:spPr bwMode="auto">
                <a:xfrm>
                  <a:off x="5073651" y="4430713"/>
                  <a:ext cx="42863" cy="42863"/>
                </a:xfrm>
                <a:custGeom>
                  <a:avLst/>
                  <a:gdLst>
                    <a:gd name="T0" fmla="*/ 13 w 27"/>
                    <a:gd name="T1" fmla="*/ 0 h 27"/>
                    <a:gd name="T2" fmla="*/ 18 w 27"/>
                    <a:gd name="T3" fmla="*/ 1 h 27"/>
                    <a:gd name="T4" fmla="*/ 22 w 27"/>
                    <a:gd name="T5" fmla="*/ 3 h 27"/>
                    <a:gd name="T6" fmla="*/ 25 w 27"/>
                    <a:gd name="T7" fmla="*/ 7 h 27"/>
                    <a:gd name="T8" fmla="*/ 26 w 27"/>
                    <a:gd name="T9" fmla="*/ 10 h 27"/>
                    <a:gd name="T10" fmla="*/ 27 w 27"/>
                    <a:gd name="T11" fmla="*/ 14 h 27"/>
                    <a:gd name="T12" fmla="*/ 26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5 h 27"/>
                    <a:gd name="T18" fmla="*/ 18 w 27"/>
                    <a:gd name="T19" fmla="*/ 27 h 27"/>
                    <a:gd name="T20" fmla="*/ 13 w 27"/>
                    <a:gd name="T21" fmla="*/ 27 h 27"/>
                    <a:gd name="T22" fmla="*/ 9 w 27"/>
                    <a:gd name="T23" fmla="*/ 27 h 27"/>
                    <a:gd name="T24" fmla="*/ 5 w 27"/>
                    <a:gd name="T25" fmla="*/ 25 h 27"/>
                    <a:gd name="T26" fmla="*/ 3 w 27"/>
                    <a:gd name="T27" fmla="*/ 22 h 27"/>
                    <a:gd name="T28" fmla="*/ 0 w 27"/>
                    <a:gd name="T29" fmla="*/ 18 h 27"/>
                    <a:gd name="T30" fmla="*/ 0 w 27"/>
                    <a:gd name="T31" fmla="*/ 14 h 27"/>
                    <a:gd name="T32" fmla="*/ 0 w 27"/>
                    <a:gd name="T33" fmla="*/ 10 h 27"/>
                    <a:gd name="T34" fmla="*/ 3 w 27"/>
                    <a:gd name="T35" fmla="*/ 7 h 27"/>
                    <a:gd name="T36" fmla="*/ 5 w 27"/>
                    <a:gd name="T37" fmla="*/ 3 h 27"/>
                    <a:gd name="T38" fmla="*/ 9 w 27"/>
                    <a:gd name="T39" fmla="*/ 1 h 27"/>
                    <a:gd name="T40" fmla="*/ 13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3" y="0"/>
                      </a:moveTo>
                      <a:lnTo>
                        <a:pt x="18" y="1"/>
                      </a:lnTo>
                      <a:lnTo>
                        <a:pt x="22" y="3"/>
                      </a:lnTo>
                      <a:lnTo>
                        <a:pt x="25" y="7"/>
                      </a:lnTo>
                      <a:lnTo>
                        <a:pt x="26" y="10"/>
                      </a:lnTo>
                      <a:lnTo>
                        <a:pt x="27" y="14"/>
                      </a:lnTo>
                      <a:lnTo>
                        <a:pt x="26" y="18"/>
                      </a:lnTo>
                      <a:lnTo>
                        <a:pt x="25" y="22"/>
                      </a:lnTo>
                      <a:lnTo>
                        <a:pt x="22" y="25"/>
                      </a:lnTo>
                      <a:lnTo>
                        <a:pt x="18" y="27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5" y="25"/>
                      </a:lnTo>
                      <a:lnTo>
                        <a:pt x="3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5" y="3"/>
                      </a:lnTo>
                      <a:lnTo>
                        <a:pt x="9" y="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14" name="Freeform 183"/>
                <p:cNvSpPr>
                  <a:spLocks/>
                </p:cNvSpPr>
                <p:nvPr/>
              </p:nvSpPr>
              <p:spPr bwMode="auto">
                <a:xfrm>
                  <a:off x="5078413" y="4291013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8 w 27"/>
                    <a:gd name="T3" fmla="*/ 0 h 28"/>
                    <a:gd name="T4" fmla="*/ 20 w 27"/>
                    <a:gd name="T5" fmla="*/ 3 h 28"/>
                    <a:gd name="T6" fmla="*/ 24 w 27"/>
                    <a:gd name="T7" fmla="*/ 6 h 28"/>
                    <a:gd name="T8" fmla="*/ 26 w 27"/>
                    <a:gd name="T9" fmla="*/ 9 h 28"/>
                    <a:gd name="T10" fmla="*/ 27 w 27"/>
                    <a:gd name="T11" fmla="*/ 13 h 28"/>
                    <a:gd name="T12" fmla="*/ 26 w 27"/>
                    <a:gd name="T13" fmla="*/ 19 h 28"/>
                    <a:gd name="T14" fmla="*/ 24 w 27"/>
                    <a:gd name="T15" fmla="*/ 23 h 28"/>
                    <a:gd name="T16" fmla="*/ 20 w 27"/>
                    <a:gd name="T17" fmla="*/ 25 h 28"/>
                    <a:gd name="T18" fmla="*/ 18 w 27"/>
                    <a:gd name="T19" fmla="*/ 26 h 28"/>
                    <a:gd name="T20" fmla="*/ 13 w 27"/>
                    <a:gd name="T21" fmla="*/ 28 h 28"/>
                    <a:gd name="T22" fmla="*/ 9 w 27"/>
                    <a:gd name="T23" fmla="*/ 26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3 h 28"/>
                    <a:gd name="T32" fmla="*/ 0 w 27"/>
                    <a:gd name="T33" fmla="*/ 9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0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9"/>
                      </a:lnTo>
                      <a:lnTo>
                        <a:pt x="27" y="13"/>
                      </a:lnTo>
                      <a:lnTo>
                        <a:pt x="26" y="19"/>
                      </a:lnTo>
                      <a:lnTo>
                        <a:pt x="24" y="23"/>
                      </a:lnTo>
                      <a:lnTo>
                        <a:pt x="20" y="25"/>
                      </a:lnTo>
                      <a:lnTo>
                        <a:pt x="18" y="26"/>
                      </a:lnTo>
                      <a:lnTo>
                        <a:pt x="13" y="28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497" name="Groep 496"/>
              <p:cNvGrpSpPr/>
              <p:nvPr/>
            </p:nvGrpSpPr>
            <p:grpSpPr>
              <a:xfrm>
                <a:off x="636786" y="3130016"/>
                <a:ext cx="1363023" cy="798534"/>
                <a:chOff x="9020728" y="5272223"/>
                <a:chExt cx="1363023" cy="798534"/>
              </a:xfrm>
            </p:grpSpPr>
            <p:sp>
              <p:nvSpPr>
                <p:cNvPr id="501" name="Ovaal 500"/>
                <p:cNvSpPr/>
                <p:nvPr/>
              </p:nvSpPr>
              <p:spPr>
                <a:xfrm flipH="1" flipV="1">
                  <a:off x="9020728" y="5272223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2" name="Ovaal 501"/>
                <p:cNvSpPr/>
                <p:nvPr/>
              </p:nvSpPr>
              <p:spPr>
                <a:xfrm flipH="1" flipV="1">
                  <a:off x="10222620" y="5633343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3" name="Ovaal 502"/>
                <p:cNvSpPr/>
                <p:nvPr/>
              </p:nvSpPr>
              <p:spPr>
                <a:xfrm flipH="1" flipV="1">
                  <a:off x="10180773" y="6005142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4" name="Ovaal 503"/>
                <p:cNvSpPr/>
                <p:nvPr/>
              </p:nvSpPr>
              <p:spPr>
                <a:xfrm flipH="1" flipV="1">
                  <a:off x="10288743" y="5971487"/>
                  <a:ext cx="95008" cy="95010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498" name="Groep 497"/>
              <p:cNvGrpSpPr/>
              <p:nvPr/>
            </p:nvGrpSpPr>
            <p:grpSpPr>
              <a:xfrm rot="19800000">
                <a:off x="834767" y="3164179"/>
                <a:ext cx="169598" cy="162746"/>
                <a:chOff x="717757" y="3108490"/>
                <a:chExt cx="169598" cy="162746"/>
              </a:xfrm>
            </p:grpSpPr>
            <p:sp>
              <p:nvSpPr>
                <p:cNvPr id="499" name="Ovaal 498"/>
                <p:cNvSpPr/>
                <p:nvPr/>
              </p:nvSpPr>
              <p:spPr>
                <a:xfrm flipH="1" flipV="1">
                  <a:off x="717757" y="3138118"/>
                  <a:ext cx="133118" cy="133118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500" name="Ovaal 499"/>
                <p:cNvSpPr/>
                <p:nvPr/>
              </p:nvSpPr>
              <p:spPr>
                <a:xfrm flipH="1" flipV="1">
                  <a:off x="786266" y="3108490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</p:grpSp>
      <p:grpSp>
        <p:nvGrpSpPr>
          <p:cNvPr id="409" name="Groep 408"/>
          <p:cNvGrpSpPr/>
          <p:nvPr/>
        </p:nvGrpSpPr>
        <p:grpSpPr>
          <a:xfrm rot="21540000">
            <a:off x="5623447" y="-115613"/>
            <a:ext cx="5638983" cy="3572790"/>
            <a:chOff x="6308396" y="-781513"/>
            <a:chExt cx="5638983" cy="3572790"/>
          </a:xfrm>
        </p:grpSpPr>
        <p:grpSp>
          <p:nvGrpSpPr>
            <p:cNvPr id="408" name="Groep 407"/>
            <p:cNvGrpSpPr/>
            <p:nvPr/>
          </p:nvGrpSpPr>
          <p:grpSpPr>
            <a:xfrm rot="2700000">
              <a:off x="6585104" y="1217879"/>
              <a:ext cx="1296690" cy="1850105"/>
              <a:chOff x="4567237" y="1247775"/>
              <a:chExt cx="3057526" cy="4362450"/>
            </a:xfrm>
          </p:grpSpPr>
          <p:sp>
            <p:nvSpPr>
              <p:cNvPr id="405" name="Freeform 7"/>
              <p:cNvSpPr>
                <a:spLocks/>
              </p:cNvSpPr>
              <p:nvPr/>
            </p:nvSpPr>
            <p:spPr bwMode="auto">
              <a:xfrm>
                <a:off x="5888037" y="1882775"/>
                <a:ext cx="482600" cy="3727450"/>
              </a:xfrm>
              <a:custGeom>
                <a:avLst/>
                <a:gdLst>
                  <a:gd name="T0" fmla="*/ 231 w 304"/>
                  <a:gd name="T1" fmla="*/ 1191 h 2348"/>
                  <a:gd name="T2" fmla="*/ 239 w 304"/>
                  <a:gd name="T3" fmla="*/ 1232 h 2348"/>
                  <a:gd name="T4" fmla="*/ 203 w 304"/>
                  <a:gd name="T5" fmla="*/ 1253 h 2348"/>
                  <a:gd name="T6" fmla="*/ 126 w 304"/>
                  <a:gd name="T7" fmla="*/ 1287 h 2348"/>
                  <a:gd name="T8" fmla="*/ 116 w 304"/>
                  <a:gd name="T9" fmla="*/ 1317 h 2348"/>
                  <a:gd name="T10" fmla="*/ 164 w 304"/>
                  <a:gd name="T11" fmla="*/ 1332 h 2348"/>
                  <a:gd name="T12" fmla="*/ 222 w 304"/>
                  <a:gd name="T13" fmla="*/ 1348 h 2348"/>
                  <a:gd name="T14" fmla="*/ 273 w 304"/>
                  <a:gd name="T15" fmla="*/ 1384 h 2348"/>
                  <a:gd name="T16" fmla="*/ 291 w 304"/>
                  <a:gd name="T17" fmla="*/ 1448 h 2348"/>
                  <a:gd name="T18" fmla="*/ 260 w 304"/>
                  <a:gd name="T19" fmla="*/ 1510 h 2348"/>
                  <a:gd name="T20" fmla="*/ 201 w 304"/>
                  <a:gd name="T21" fmla="*/ 1538 h 2348"/>
                  <a:gd name="T22" fmla="*/ 157 w 304"/>
                  <a:gd name="T23" fmla="*/ 1548 h 2348"/>
                  <a:gd name="T24" fmla="*/ 180 w 304"/>
                  <a:gd name="T25" fmla="*/ 1561 h 2348"/>
                  <a:gd name="T26" fmla="*/ 242 w 304"/>
                  <a:gd name="T27" fmla="*/ 1587 h 2348"/>
                  <a:gd name="T28" fmla="*/ 293 w 304"/>
                  <a:gd name="T29" fmla="*/ 1636 h 2348"/>
                  <a:gd name="T30" fmla="*/ 301 w 304"/>
                  <a:gd name="T31" fmla="*/ 1711 h 2348"/>
                  <a:gd name="T32" fmla="*/ 265 w 304"/>
                  <a:gd name="T33" fmla="*/ 1759 h 2348"/>
                  <a:gd name="T34" fmla="*/ 213 w 304"/>
                  <a:gd name="T35" fmla="*/ 1777 h 2348"/>
                  <a:gd name="T36" fmla="*/ 172 w 304"/>
                  <a:gd name="T37" fmla="*/ 1782 h 2348"/>
                  <a:gd name="T38" fmla="*/ 183 w 304"/>
                  <a:gd name="T39" fmla="*/ 1788 h 2348"/>
                  <a:gd name="T40" fmla="*/ 234 w 304"/>
                  <a:gd name="T41" fmla="*/ 1809 h 2348"/>
                  <a:gd name="T42" fmla="*/ 270 w 304"/>
                  <a:gd name="T43" fmla="*/ 1855 h 2348"/>
                  <a:gd name="T44" fmla="*/ 262 w 304"/>
                  <a:gd name="T45" fmla="*/ 1922 h 2348"/>
                  <a:gd name="T46" fmla="*/ 218 w 304"/>
                  <a:gd name="T47" fmla="*/ 1968 h 2348"/>
                  <a:gd name="T48" fmla="*/ 169 w 304"/>
                  <a:gd name="T49" fmla="*/ 1999 h 2348"/>
                  <a:gd name="T50" fmla="*/ 162 w 304"/>
                  <a:gd name="T51" fmla="*/ 2014 h 2348"/>
                  <a:gd name="T52" fmla="*/ 186 w 304"/>
                  <a:gd name="T53" fmla="*/ 2027 h 2348"/>
                  <a:gd name="T54" fmla="*/ 227 w 304"/>
                  <a:gd name="T55" fmla="*/ 2066 h 2348"/>
                  <a:gd name="T56" fmla="*/ 242 w 304"/>
                  <a:gd name="T57" fmla="*/ 2138 h 2348"/>
                  <a:gd name="T58" fmla="*/ 226 w 304"/>
                  <a:gd name="T59" fmla="*/ 2223 h 2348"/>
                  <a:gd name="T60" fmla="*/ 204 w 304"/>
                  <a:gd name="T61" fmla="*/ 2307 h 2348"/>
                  <a:gd name="T62" fmla="*/ 193 w 304"/>
                  <a:gd name="T63" fmla="*/ 2348 h 2348"/>
                  <a:gd name="T64" fmla="*/ 183 w 304"/>
                  <a:gd name="T65" fmla="*/ 2313 h 2348"/>
                  <a:gd name="T66" fmla="*/ 169 w 304"/>
                  <a:gd name="T67" fmla="*/ 2256 h 2348"/>
                  <a:gd name="T68" fmla="*/ 159 w 304"/>
                  <a:gd name="T69" fmla="*/ 2191 h 2348"/>
                  <a:gd name="T70" fmla="*/ 137 w 304"/>
                  <a:gd name="T71" fmla="*/ 2122 h 2348"/>
                  <a:gd name="T72" fmla="*/ 134 w 304"/>
                  <a:gd name="T73" fmla="*/ 2117 h 2348"/>
                  <a:gd name="T74" fmla="*/ 113 w 304"/>
                  <a:gd name="T75" fmla="*/ 2106 h 2348"/>
                  <a:gd name="T76" fmla="*/ 65 w 304"/>
                  <a:gd name="T77" fmla="*/ 2061 h 2348"/>
                  <a:gd name="T78" fmla="*/ 48 w 304"/>
                  <a:gd name="T79" fmla="*/ 1988 h 2348"/>
                  <a:gd name="T80" fmla="*/ 82 w 304"/>
                  <a:gd name="T81" fmla="*/ 1934 h 2348"/>
                  <a:gd name="T82" fmla="*/ 131 w 304"/>
                  <a:gd name="T83" fmla="*/ 1901 h 2348"/>
                  <a:gd name="T84" fmla="*/ 152 w 304"/>
                  <a:gd name="T85" fmla="*/ 1888 h 2348"/>
                  <a:gd name="T86" fmla="*/ 115 w 304"/>
                  <a:gd name="T87" fmla="*/ 1878 h 2348"/>
                  <a:gd name="T88" fmla="*/ 62 w 304"/>
                  <a:gd name="T89" fmla="*/ 1850 h 2348"/>
                  <a:gd name="T90" fmla="*/ 34 w 304"/>
                  <a:gd name="T91" fmla="*/ 1793 h 2348"/>
                  <a:gd name="T92" fmla="*/ 57 w 304"/>
                  <a:gd name="T93" fmla="*/ 1721 h 2348"/>
                  <a:gd name="T94" fmla="*/ 113 w 304"/>
                  <a:gd name="T95" fmla="*/ 1687 h 2348"/>
                  <a:gd name="T96" fmla="*/ 170 w 304"/>
                  <a:gd name="T97" fmla="*/ 1677 h 2348"/>
                  <a:gd name="T98" fmla="*/ 165 w 304"/>
                  <a:gd name="T99" fmla="*/ 1667 h 2348"/>
                  <a:gd name="T100" fmla="*/ 101 w 304"/>
                  <a:gd name="T101" fmla="*/ 1643 h 2348"/>
                  <a:gd name="T102" fmla="*/ 44 w 304"/>
                  <a:gd name="T103" fmla="*/ 1600 h 2348"/>
                  <a:gd name="T104" fmla="*/ 28 w 304"/>
                  <a:gd name="T105" fmla="*/ 1528 h 2348"/>
                  <a:gd name="T106" fmla="*/ 59 w 304"/>
                  <a:gd name="T107" fmla="*/ 1476 h 2348"/>
                  <a:gd name="T108" fmla="*/ 113 w 304"/>
                  <a:gd name="T109" fmla="*/ 1451 h 2348"/>
                  <a:gd name="T110" fmla="*/ 152 w 304"/>
                  <a:gd name="T111" fmla="*/ 1443 h 2348"/>
                  <a:gd name="T112" fmla="*/ 152 w 304"/>
                  <a:gd name="T113" fmla="*/ 1436 h 2348"/>
                  <a:gd name="T114" fmla="*/ 101 w 304"/>
                  <a:gd name="T115" fmla="*/ 1422 h 2348"/>
                  <a:gd name="T116" fmla="*/ 41 w 304"/>
                  <a:gd name="T117" fmla="*/ 1394 h 2348"/>
                  <a:gd name="T118" fmla="*/ 3 w 304"/>
                  <a:gd name="T119" fmla="*/ 1340 h 2348"/>
                  <a:gd name="T120" fmla="*/ 15 w 304"/>
                  <a:gd name="T121" fmla="*/ 1258 h 2348"/>
                  <a:gd name="T122" fmla="*/ 75 w 304"/>
                  <a:gd name="T123" fmla="*/ 1197 h 2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4" h="2348">
                    <a:moveTo>
                      <a:pt x="101" y="0"/>
                    </a:moveTo>
                    <a:lnTo>
                      <a:pt x="231" y="0"/>
                    </a:lnTo>
                    <a:lnTo>
                      <a:pt x="231" y="1191"/>
                    </a:lnTo>
                    <a:lnTo>
                      <a:pt x="236" y="1206"/>
                    </a:lnTo>
                    <a:lnTo>
                      <a:pt x="239" y="1220"/>
                    </a:lnTo>
                    <a:lnTo>
                      <a:pt x="239" y="1232"/>
                    </a:lnTo>
                    <a:lnTo>
                      <a:pt x="237" y="1240"/>
                    </a:lnTo>
                    <a:lnTo>
                      <a:pt x="232" y="1245"/>
                    </a:lnTo>
                    <a:lnTo>
                      <a:pt x="203" y="1253"/>
                    </a:lnTo>
                    <a:lnTo>
                      <a:pt x="173" y="1263"/>
                    </a:lnTo>
                    <a:lnTo>
                      <a:pt x="147" y="1276"/>
                    </a:lnTo>
                    <a:lnTo>
                      <a:pt x="126" y="1287"/>
                    </a:lnTo>
                    <a:lnTo>
                      <a:pt x="111" y="1301"/>
                    </a:lnTo>
                    <a:lnTo>
                      <a:pt x="105" y="1312"/>
                    </a:lnTo>
                    <a:lnTo>
                      <a:pt x="116" y="1317"/>
                    </a:lnTo>
                    <a:lnTo>
                      <a:pt x="133" y="1322"/>
                    </a:lnTo>
                    <a:lnTo>
                      <a:pt x="149" y="1327"/>
                    </a:lnTo>
                    <a:lnTo>
                      <a:pt x="164" y="1332"/>
                    </a:lnTo>
                    <a:lnTo>
                      <a:pt x="182" y="1337"/>
                    </a:lnTo>
                    <a:lnTo>
                      <a:pt x="201" y="1341"/>
                    </a:lnTo>
                    <a:lnTo>
                      <a:pt x="222" y="1348"/>
                    </a:lnTo>
                    <a:lnTo>
                      <a:pt x="240" y="1358"/>
                    </a:lnTo>
                    <a:lnTo>
                      <a:pt x="258" y="1369"/>
                    </a:lnTo>
                    <a:lnTo>
                      <a:pt x="273" y="1384"/>
                    </a:lnTo>
                    <a:lnTo>
                      <a:pt x="285" y="1400"/>
                    </a:lnTo>
                    <a:lnTo>
                      <a:pt x="291" y="1422"/>
                    </a:lnTo>
                    <a:lnTo>
                      <a:pt x="291" y="1448"/>
                    </a:lnTo>
                    <a:lnTo>
                      <a:pt x="286" y="1474"/>
                    </a:lnTo>
                    <a:lnTo>
                      <a:pt x="275" y="1494"/>
                    </a:lnTo>
                    <a:lnTo>
                      <a:pt x="260" y="1510"/>
                    </a:lnTo>
                    <a:lnTo>
                      <a:pt x="242" y="1523"/>
                    </a:lnTo>
                    <a:lnTo>
                      <a:pt x="222" y="1531"/>
                    </a:lnTo>
                    <a:lnTo>
                      <a:pt x="201" y="1538"/>
                    </a:lnTo>
                    <a:lnTo>
                      <a:pt x="182" y="1543"/>
                    </a:lnTo>
                    <a:lnTo>
                      <a:pt x="164" y="1546"/>
                    </a:lnTo>
                    <a:lnTo>
                      <a:pt x="157" y="1548"/>
                    </a:lnTo>
                    <a:lnTo>
                      <a:pt x="149" y="1549"/>
                    </a:lnTo>
                    <a:lnTo>
                      <a:pt x="165" y="1556"/>
                    </a:lnTo>
                    <a:lnTo>
                      <a:pt x="180" y="1561"/>
                    </a:lnTo>
                    <a:lnTo>
                      <a:pt x="200" y="1569"/>
                    </a:lnTo>
                    <a:lnTo>
                      <a:pt x="221" y="1577"/>
                    </a:lnTo>
                    <a:lnTo>
                      <a:pt x="242" y="1587"/>
                    </a:lnTo>
                    <a:lnTo>
                      <a:pt x="262" y="1600"/>
                    </a:lnTo>
                    <a:lnTo>
                      <a:pt x="278" y="1616"/>
                    </a:lnTo>
                    <a:lnTo>
                      <a:pt x="293" y="1636"/>
                    </a:lnTo>
                    <a:lnTo>
                      <a:pt x="301" y="1659"/>
                    </a:lnTo>
                    <a:lnTo>
                      <a:pt x="304" y="1687"/>
                    </a:lnTo>
                    <a:lnTo>
                      <a:pt x="301" y="1711"/>
                    </a:lnTo>
                    <a:lnTo>
                      <a:pt x="293" y="1731"/>
                    </a:lnTo>
                    <a:lnTo>
                      <a:pt x="280" y="1746"/>
                    </a:lnTo>
                    <a:lnTo>
                      <a:pt x="265" y="1759"/>
                    </a:lnTo>
                    <a:lnTo>
                      <a:pt x="247" y="1767"/>
                    </a:lnTo>
                    <a:lnTo>
                      <a:pt x="229" y="1773"/>
                    </a:lnTo>
                    <a:lnTo>
                      <a:pt x="213" y="1777"/>
                    </a:lnTo>
                    <a:lnTo>
                      <a:pt x="195" y="1780"/>
                    </a:lnTo>
                    <a:lnTo>
                      <a:pt x="182" y="1782"/>
                    </a:lnTo>
                    <a:lnTo>
                      <a:pt x="172" y="1782"/>
                    </a:lnTo>
                    <a:lnTo>
                      <a:pt x="162" y="1783"/>
                    </a:lnTo>
                    <a:lnTo>
                      <a:pt x="169" y="1785"/>
                    </a:lnTo>
                    <a:lnTo>
                      <a:pt x="183" y="1788"/>
                    </a:lnTo>
                    <a:lnTo>
                      <a:pt x="200" y="1793"/>
                    </a:lnTo>
                    <a:lnTo>
                      <a:pt x="218" y="1800"/>
                    </a:lnTo>
                    <a:lnTo>
                      <a:pt x="234" y="1809"/>
                    </a:lnTo>
                    <a:lnTo>
                      <a:pt x="250" y="1821"/>
                    </a:lnTo>
                    <a:lnTo>
                      <a:pt x="262" y="1836"/>
                    </a:lnTo>
                    <a:lnTo>
                      <a:pt x="270" y="1855"/>
                    </a:lnTo>
                    <a:lnTo>
                      <a:pt x="273" y="1880"/>
                    </a:lnTo>
                    <a:lnTo>
                      <a:pt x="270" y="1903"/>
                    </a:lnTo>
                    <a:lnTo>
                      <a:pt x="262" y="1922"/>
                    </a:lnTo>
                    <a:lnTo>
                      <a:pt x="250" y="1940"/>
                    </a:lnTo>
                    <a:lnTo>
                      <a:pt x="234" y="1955"/>
                    </a:lnTo>
                    <a:lnTo>
                      <a:pt x="218" y="1968"/>
                    </a:lnTo>
                    <a:lnTo>
                      <a:pt x="200" y="1980"/>
                    </a:lnTo>
                    <a:lnTo>
                      <a:pt x="183" y="1991"/>
                    </a:lnTo>
                    <a:lnTo>
                      <a:pt x="169" y="1999"/>
                    </a:lnTo>
                    <a:lnTo>
                      <a:pt x="155" y="2007"/>
                    </a:lnTo>
                    <a:lnTo>
                      <a:pt x="159" y="2011"/>
                    </a:lnTo>
                    <a:lnTo>
                      <a:pt x="162" y="2014"/>
                    </a:lnTo>
                    <a:lnTo>
                      <a:pt x="169" y="2017"/>
                    </a:lnTo>
                    <a:lnTo>
                      <a:pt x="175" y="2021"/>
                    </a:lnTo>
                    <a:lnTo>
                      <a:pt x="186" y="2027"/>
                    </a:lnTo>
                    <a:lnTo>
                      <a:pt x="201" y="2037"/>
                    </a:lnTo>
                    <a:lnTo>
                      <a:pt x="214" y="2050"/>
                    </a:lnTo>
                    <a:lnTo>
                      <a:pt x="227" y="2066"/>
                    </a:lnTo>
                    <a:lnTo>
                      <a:pt x="237" y="2088"/>
                    </a:lnTo>
                    <a:lnTo>
                      <a:pt x="242" y="2115"/>
                    </a:lnTo>
                    <a:lnTo>
                      <a:pt x="242" y="2138"/>
                    </a:lnTo>
                    <a:lnTo>
                      <a:pt x="239" y="2165"/>
                    </a:lnTo>
                    <a:lnTo>
                      <a:pt x="234" y="2192"/>
                    </a:lnTo>
                    <a:lnTo>
                      <a:pt x="226" y="2223"/>
                    </a:lnTo>
                    <a:lnTo>
                      <a:pt x="219" y="2253"/>
                    </a:lnTo>
                    <a:lnTo>
                      <a:pt x="211" y="2282"/>
                    </a:lnTo>
                    <a:lnTo>
                      <a:pt x="204" y="2307"/>
                    </a:lnTo>
                    <a:lnTo>
                      <a:pt x="200" y="2327"/>
                    </a:lnTo>
                    <a:lnTo>
                      <a:pt x="195" y="2341"/>
                    </a:lnTo>
                    <a:lnTo>
                      <a:pt x="193" y="2348"/>
                    </a:lnTo>
                    <a:lnTo>
                      <a:pt x="191" y="2343"/>
                    </a:lnTo>
                    <a:lnTo>
                      <a:pt x="188" y="2331"/>
                    </a:lnTo>
                    <a:lnTo>
                      <a:pt x="183" y="2313"/>
                    </a:lnTo>
                    <a:lnTo>
                      <a:pt x="177" y="2294"/>
                    </a:lnTo>
                    <a:lnTo>
                      <a:pt x="172" y="2274"/>
                    </a:lnTo>
                    <a:lnTo>
                      <a:pt x="169" y="2256"/>
                    </a:lnTo>
                    <a:lnTo>
                      <a:pt x="165" y="2241"/>
                    </a:lnTo>
                    <a:lnTo>
                      <a:pt x="164" y="2217"/>
                    </a:lnTo>
                    <a:lnTo>
                      <a:pt x="159" y="2191"/>
                    </a:lnTo>
                    <a:lnTo>
                      <a:pt x="154" y="2165"/>
                    </a:lnTo>
                    <a:lnTo>
                      <a:pt x="146" y="2140"/>
                    </a:lnTo>
                    <a:lnTo>
                      <a:pt x="137" y="2122"/>
                    </a:lnTo>
                    <a:lnTo>
                      <a:pt x="137" y="2120"/>
                    </a:lnTo>
                    <a:lnTo>
                      <a:pt x="137" y="2120"/>
                    </a:lnTo>
                    <a:lnTo>
                      <a:pt x="134" y="2117"/>
                    </a:lnTo>
                    <a:lnTo>
                      <a:pt x="131" y="2115"/>
                    </a:lnTo>
                    <a:lnTo>
                      <a:pt x="126" y="2112"/>
                    </a:lnTo>
                    <a:lnTo>
                      <a:pt x="113" y="2106"/>
                    </a:lnTo>
                    <a:lnTo>
                      <a:pt x="97" y="2096"/>
                    </a:lnTo>
                    <a:lnTo>
                      <a:pt x="80" y="2081"/>
                    </a:lnTo>
                    <a:lnTo>
                      <a:pt x="65" y="2061"/>
                    </a:lnTo>
                    <a:lnTo>
                      <a:pt x="52" y="2037"/>
                    </a:lnTo>
                    <a:lnTo>
                      <a:pt x="46" y="2011"/>
                    </a:lnTo>
                    <a:lnTo>
                      <a:pt x="48" y="1988"/>
                    </a:lnTo>
                    <a:lnTo>
                      <a:pt x="54" y="1968"/>
                    </a:lnTo>
                    <a:lnTo>
                      <a:pt x="67" y="1950"/>
                    </a:lnTo>
                    <a:lnTo>
                      <a:pt x="82" y="1934"/>
                    </a:lnTo>
                    <a:lnTo>
                      <a:pt x="98" y="1921"/>
                    </a:lnTo>
                    <a:lnTo>
                      <a:pt x="116" y="1909"/>
                    </a:lnTo>
                    <a:lnTo>
                      <a:pt x="131" y="1901"/>
                    </a:lnTo>
                    <a:lnTo>
                      <a:pt x="137" y="1896"/>
                    </a:lnTo>
                    <a:lnTo>
                      <a:pt x="146" y="1893"/>
                    </a:lnTo>
                    <a:lnTo>
                      <a:pt x="152" y="1888"/>
                    </a:lnTo>
                    <a:lnTo>
                      <a:pt x="144" y="1886"/>
                    </a:lnTo>
                    <a:lnTo>
                      <a:pt x="131" y="1883"/>
                    </a:lnTo>
                    <a:lnTo>
                      <a:pt x="115" y="1878"/>
                    </a:lnTo>
                    <a:lnTo>
                      <a:pt x="97" y="1872"/>
                    </a:lnTo>
                    <a:lnTo>
                      <a:pt x="79" y="1862"/>
                    </a:lnTo>
                    <a:lnTo>
                      <a:pt x="62" y="1850"/>
                    </a:lnTo>
                    <a:lnTo>
                      <a:pt x="49" y="1836"/>
                    </a:lnTo>
                    <a:lnTo>
                      <a:pt x="39" y="1816"/>
                    </a:lnTo>
                    <a:lnTo>
                      <a:pt x="34" y="1793"/>
                    </a:lnTo>
                    <a:lnTo>
                      <a:pt x="36" y="1767"/>
                    </a:lnTo>
                    <a:lnTo>
                      <a:pt x="44" y="1741"/>
                    </a:lnTo>
                    <a:lnTo>
                      <a:pt x="57" y="1721"/>
                    </a:lnTo>
                    <a:lnTo>
                      <a:pt x="74" y="1706"/>
                    </a:lnTo>
                    <a:lnTo>
                      <a:pt x="93" y="1695"/>
                    </a:lnTo>
                    <a:lnTo>
                      <a:pt x="113" y="1687"/>
                    </a:lnTo>
                    <a:lnTo>
                      <a:pt x="134" y="1682"/>
                    </a:lnTo>
                    <a:lnTo>
                      <a:pt x="152" y="1680"/>
                    </a:lnTo>
                    <a:lnTo>
                      <a:pt x="170" y="1677"/>
                    </a:lnTo>
                    <a:lnTo>
                      <a:pt x="178" y="1677"/>
                    </a:lnTo>
                    <a:lnTo>
                      <a:pt x="186" y="1675"/>
                    </a:lnTo>
                    <a:lnTo>
                      <a:pt x="165" y="1667"/>
                    </a:lnTo>
                    <a:lnTo>
                      <a:pt x="144" y="1659"/>
                    </a:lnTo>
                    <a:lnTo>
                      <a:pt x="124" y="1651"/>
                    </a:lnTo>
                    <a:lnTo>
                      <a:pt x="101" y="1643"/>
                    </a:lnTo>
                    <a:lnTo>
                      <a:pt x="80" y="1631"/>
                    </a:lnTo>
                    <a:lnTo>
                      <a:pt x="61" y="1618"/>
                    </a:lnTo>
                    <a:lnTo>
                      <a:pt x="44" y="1600"/>
                    </a:lnTo>
                    <a:lnTo>
                      <a:pt x="33" y="1579"/>
                    </a:lnTo>
                    <a:lnTo>
                      <a:pt x="26" y="1554"/>
                    </a:lnTo>
                    <a:lnTo>
                      <a:pt x="28" y="1528"/>
                    </a:lnTo>
                    <a:lnTo>
                      <a:pt x="34" y="1507"/>
                    </a:lnTo>
                    <a:lnTo>
                      <a:pt x="44" y="1489"/>
                    </a:lnTo>
                    <a:lnTo>
                      <a:pt x="59" y="1476"/>
                    </a:lnTo>
                    <a:lnTo>
                      <a:pt x="75" y="1466"/>
                    </a:lnTo>
                    <a:lnTo>
                      <a:pt x="95" y="1458"/>
                    </a:lnTo>
                    <a:lnTo>
                      <a:pt x="113" y="1451"/>
                    </a:lnTo>
                    <a:lnTo>
                      <a:pt x="129" y="1448"/>
                    </a:lnTo>
                    <a:lnTo>
                      <a:pt x="144" y="1445"/>
                    </a:lnTo>
                    <a:lnTo>
                      <a:pt x="152" y="1443"/>
                    </a:lnTo>
                    <a:lnTo>
                      <a:pt x="160" y="1441"/>
                    </a:lnTo>
                    <a:lnTo>
                      <a:pt x="169" y="1440"/>
                    </a:lnTo>
                    <a:lnTo>
                      <a:pt x="152" y="1436"/>
                    </a:lnTo>
                    <a:lnTo>
                      <a:pt x="139" y="1431"/>
                    </a:lnTo>
                    <a:lnTo>
                      <a:pt x="121" y="1428"/>
                    </a:lnTo>
                    <a:lnTo>
                      <a:pt x="101" y="1422"/>
                    </a:lnTo>
                    <a:lnTo>
                      <a:pt x="80" y="1415"/>
                    </a:lnTo>
                    <a:lnTo>
                      <a:pt x="61" y="1405"/>
                    </a:lnTo>
                    <a:lnTo>
                      <a:pt x="41" y="1394"/>
                    </a:lnTo>
                    <a:lnTo>
                      <a:pt x="25" y="1379"/>
                    </a:lnTo>
                    <a:lnTo>
                      <a:pt x="12" y="1361"/>
                    </a:lnTo>
                    <a:lnTo>
                      <a:pt x="3" y="1340"/>
                    </a:lnTo>
                    <a:lnTo>
                      <a:pt x="0" y="1314"/>
                    </a:lnTo>
                    <a:lnTo>
                      <a:pt x="5" y="1284"/>
                    </a:lnTo>
                    <a:lnTo>
                      <a:pt x="15" y="1258"/>
                    </a:lnTo>
                    <a:lnTo>
                      <a:pt x="31" y="1235"/>
                    </a:lnTo>
                    <a:lnTo>
                      <a:pt x="52" y="1214"/>
                    </a:lnTo>
                    <a:lnTo>
                      <a:pt x="75" y="1197"/>
                    </a:lnTo>
                    <a:lnTo>
                      <a:pt x="101" y="1183"/>
                    </a:lnTo>
                    <a:lnTo>
                      <a:pt x="101" y="0"/>
                    </a:lnTo>
                    <a:close/>
                  </a:path>
                </a:pathLst>
              </a:custGeom>
              <a:solidFill>
                <a:srgbClr val="4A45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06" name="Freeform 8"/>
              <p:cNvSpPr>
                <a:spLocks/>
              </p:cNvSpPr>
              <p:nvPr/>
            </p:nvSpPr>
            <p:spPr bwMode="auto">
              <a:xfrm>
                <a:off x="4567237" y="1247775"/>
                <a:ext cx="1528763" cy="814388"/>
              </a:xfrm>
              <a:custGeom>
                <a:avLst/>
                <a:gdLst>
                  <a:gd name="T0" fmla="*/ 963 w 963"/>
                  <a:gd name="T1" fmla="*/ 0 h 513"/>
                  <a:gd name="T2" fmla="*/ 963 w 963"/>
                  <a:gd name="T3" fmla="*/ 513 h 513"/>
                  <a:gd name="T4" fmla="*/ 845 w 963"/>
                  <a:gd name="T5" fmla="*/ 511 h 513"/>
                  <a:gd name="T6" fmla="*/ 734 w 963"/>
                  <a:gd name="T7" fmla="*/ 504 h 513"/>
                  <a:gd name="T8" fmla="*/ 628 w 963"/>
                  <a:gd name="T9" fmla="*/ 493 h 513"/>
                  <a:gd name="T10" fmla="*/ 526 w 963"/>
                  <a:gd name="T11" fmla="*/ 480 h 513"/>
                  <a:gd name="T12" fmla="*/ 435 w 963"/>
                  <a:gd name="T13" fmla="*/ 462 h 513"/>
                  <a:gd name="T14" fmla="*/ 350 w 963"/>
                  <a:gd name="T15" fmla="*/ 442 h 513"/>
                  <a:gd name="T16" fmla="*/ 317 w 963"/>
                  <a:gd name="T17" fmla="*/ 455 h 513"/>
                  <a:gd name="T18" fmla="*/ 281 w 963"/>
                  <a:gd name="T19" fmla="*/ 460 h 513"/>
                  <a:gd name="T20" fmla="*/ 142 w 963"/>
                  <a:gd name="T21" fmla="*/ 460 h 513"/>
                  <a:gd name="T22" fmla="*/ 109 w 963"/>
                  <a:gd name="T23" fmla="*/ 457 h 513"/>
                  <a:gd name="T24" fmla="*/ 80 w 963"/>
                  <a:gd name="T25" fmla="*/ 445 h 513"/>
                  <a:gd name="T26" fmla="*/ 54 w 963"/>
                  <a:gd name="T27" fmla="*/ 429 h 513"/>
                  <a:gd name="T28" fmla="*/ 31 w 963"/>
                  <a:gd name="T29" fmla="*/ 406 h 513"/>
                  <a:gd name="T30" fmla="*/ 15 w 963"/>
                  <a:gd name="T31" fmla="*/ 380 h 513"/>
                  <a:gd name="T32" fmla="*/ 3 w 963"/>
                  <a:gd name="T33" fmla="*/ 351 h 513"/>
                  <a:gd name="T34" fmla="*/ 0 w 963"/>
                  <a:gd name="T35" fmla="*/ 318 h 513"/>
                  <a:gd name="T36" fmla="*/ 0 w 963"/>
                  <a:gd name="T37" fmla="*/ 192 h 513"/>
                  <a:gd name="T38" fmla="*/ 3 w 963"/>
                  <a:gd name="T39" fmla="*/ 159 h 513"/>
                  <a:gd name="T40" fmla="*/ 15 w 963"/>
                  <a:gd name="T41" fmla="*/ 130 h 513"/>
                  <a:gd name="T42" fmla="*/ 31 w 963"/>
                  <a:gd name="T43" fmla="*/ 102 h 513"/>
                  <a:gd name="T44" fmla="*/ 54 w 963"/>
                  <a:gd name="T45" fmla="*/ 81 h 513"/>
                  <a:gd name="T46" fmla="*/ 80 w 963"/>
                  <a:gd name="T47" fmla="*/ 64 h 513"/>
                  <a:gd name="T48" fmla="*/ 109 w 963"/>
                  <a:gd name="T49" fmla="*/ 53 h 513"/>
                  <a:gd name="T50" fmla="*/ 142 w 963"/>
                  <a:gd name="T51" fmla="*/ 49 h 513"/>
                  <a:gd name="T52" fmla="*/ 281 w 963"/>
                  <a:gd name="T53" fmla="*/ 49 h 513"/>
                  <a:gd name="T54" fmla="*/ 307 w 963"/>
                  <a:gd name="T55" fmla="*/ 51 h 513"/>
                  <a:gd name="T56" fmla="*/ 332 w 963"/>
                  <a:gd name="T57" fmla="*/ 59 h 513"/>
                  <a:gd name="T58" fmla="*/ 355 w 963"/>
                  <a:gd name="T59" fmla="*/ 69 h 513"/>
                  <a:gd name="T60" fmla="*/ 438 w 963"/>
                  <a:gd name="T61" fmla="*/ 49 h 513"/>
                  <a:gd name="T62" fmla="*/ 530 w 963"/>
                  <a:gd name="T63" fmla="*/ 33 h 513"/>
                  <a:gd name="T64" fmla="*/ 629 w 963"/>
                  <a:gd name="T65" fmla="*/ 18 h 513"/>
                  <a:gd name="T66" fmla="*/ 736 w 963"/>
                  <a:gd name="T67" fmla="*/ 9 h 513"/>
                  <a:gd name="T68" fmla="*/ 847 w 963"/>
                  <a:gd name="T69" fmla="*/ 2 h 513"/>
                  <a:gd name="T70" fmla="*/ 963 w 963"/>
                  <a:gd name="T71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3" h="513">
                    <a:moveTo>
                      <a:pt x="963" y="0"/>
                    </a:moveTo>
                    <a:lnTo>
                      <a:pt x="963" y="513"/>
                    </a:lnTo>
                    <a:lnTo>
                      <a:pt x="845" y="511"/>
                    </a:lnTo>
                    <a:lnTo>
                      <a:pt x="734" y="504"/>
                    </a:lnTo>
                    <a:lnTo>
                      <a:pt x="628" y="493"/>
                    </a:lnTo>
                    <a:lnTo>
                      <a:pt x="526" y="480"/>
                    </a:lnTo>
                    <a:lnTo>
                      <a:pt x="435" y="462"/>
                    </a:lnTo>
                    <a:lnTo>
                      <a:pt x="350" y="442"/>
                    </a:lnTo>
                    <a:lnTo>
                      <a:pt x="317" y="455"/>
                    </a:lnTo>
                    <a:lnTo>
                      <a:pt x="281" y="460"/>
                    </a:lnTo>
                    <a:lnTo>
                      <a:pt x="142" y="460"/>
                    </a:lnTo>
                    <a:lnTo>
                      <a:pt x="109" y="457"/>
                    </a:lnTo>
                    <a:lnTo>
                      <a:pt x="80" y="445"/>
                    </a:lnTo>
                    <a:lnTo>
                      <a:pt x="54" y="429"/>
                    </a:lnTo>
                    <a:lnTo>
                      <a:pt x="31" y="406"/>
                    </a:lnTo>
                    <a:lnTo>
                      <a:pt x="15" y="380"/>
                    </a:lnTo>
                    <a:lnTo>
                      <a:pt x="3" y="351"/>
                    </a:lnTo>
                    <a:lnTo>
                      <a:pt x="0" y="318"/>
                    </a:lnTo>
                    <a:lnTo>
                      <a:pt x="0" y="192"/>
                    </a:lnTo>
                    <a:lnTo>
                      <a:pt x="3" y="159"/>
                    </a:lnTo>
                    <a:lnTo>
                      <a:pt x="15" y="130"/>
                    </a:lnTo>
                    <a:lnTo>
                      <a:pt x="31" y="102"/>
                    </a:lnTo>
                    <a:lnTo>
                      <a:pt x="54" y="81"/>
                    </a:lnTo>
                    <a:lnTo>
                      <a:pt x="80" y="64"/>
                    </a:lnTo>
                    <a:lnTo>
                      <a:pt x="109" y="53"/>
                    </a:lnTo>
                    <a:lnTo>
                      <a:pt x="142" y="49"/>
                    </a:lnTo>
                    <a:lnTo>
                      <a:pt x="281" y="49"/>
                    </a:lnTo>
                    <a:lnTo>
                      <a:pt x="307" y="51"/>
                    </a:lnTo>
                    <a:lnTo>
                      <a:pt x="332" y="59"/>
                    </a:lnTo>
                    <a:lnTo>
                      <a:pt x="355" y="69"/>
                    </a:lnTo>
                    <a:lnTo>
                      <a:pt x="438" y="49"/>
                    </a:lnTo>
                    <a:lnTo>
                      <a:pt x="530" y="33"/>
                    </a:lnTo>
                    <a:lnTo>
                      <a:pt x="629" y="18"/>
                    </a:lnTo>
                    <a:lnTo>
                      <a:pt x="736" y="9"/>
                    </a:lnTo>
                    <a:lnTo>
                      <a:pt x="847" y="2"/>
                    </a:lnTo>
                    <a:lnTo>
                      <a:pt x="963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07" name="Freeform 9"/>
              <p:cNvSpPr>
                <a:spLocks/>
              </p:cNvSpPr>
              <p:nvPr/>
            </p:nvSpPr>
            <p:spPr bwMode="auto">
              <a:xfrm>
                <a:off x="6096000" y="1247775"/>
                <a:ext cx="1528763" cy="814388"/>
              </a:xfrm>
              <a:custGeom>
                <a:avLst/>
                <a:gdLst>
                  <a:gd name="T0" fmla="*/ 0 w 963"/>
                  <a:gd name="T1" fmla="*/ 0 h 513"/>
                  <a:gd name="T2" fmla="*/ 116 w 963"/>
                  <a:gd name="T3" fmla="*/ 2 h 513"/>
                  <a:gd name="T4" fmla="*/ 227 w 963"/>
                  <a:gd name="T5" fmla="*/ 9 h 513"/>
                  <a:gd name="T6" fmla="*/ 332 w 963"/>
                  <a:gd name="T7" fmla="*/ 18 h 513"/>
                  <a:gd name="T8" fmla="*/ 432 w 963"/>
                  <a:gd name="T9" fmla="*/ 33 h 513"/>
                  <a:gd name="T10" fmla="*/ 525 w 963"/>
                  <a:gd name="T11" fmla="*/ 49 h 513"/>
                  <a:gd name="T12" fmla="*/ 608 w 963"/>
                  <a:gd name="T13" fmla="*/ 69 h 513"/>
                  <a:gd name="T14" fmla="*/ 631 w 963"/>
                  <a:gd name="T15" fmla="*/ 59 h 513"/>
                  <a:gd name="T16" fmla="*/ 656 w 963"/>
                  <a:gd name="T17" fmla="*/ 51 h 513"/>
                  <a:gd name="T18" fmla="*/ 682 w 963"/>
                  <a:gd name="T19" fmla="*/ 49 h 513"/>
                  <a:gd name="T20" fmla="*/ 821 w 963"/>
                  <a:gd name="T21" fmla="*/ 49 h 513"/>
                  <a:gd name="T22" fmla="*/ 853 w 963"/>
                  <a:gd name="T23" fmla="*/ 53 h 513"/>
                  <a:gd name="T24" fmla="*/ 883 w 963"/>
                  <a:gd name="T25" fmla="*/ 64 h 513"/>
                  <a:gd name="T26" fmla="*/ 909 w 963"/>
                  <a:gd name="T27" fmla="*/ 81 h 513"/>
                  <a:gd name="T28" fmla="*/ 932 w 963"/>
                  <a:gd name="T29" fmla="*/ 102 h 513"/>
                  <a:gd name="T30" fmla="*/ 948 w 963"/>
                  <a:gd name="T31" fmla="*/ 130 h 513"/>
                  <a:gd name="T32" fmla="*/ 960 w 963"/>
                  <a:gd name="T33" fmla="*/ 159 h 513"/>
                  <a:gd name="T34" fmla="*/ 963 w 963"/>
                  <a:gd name="T35" fmla="*/ 192 h 513"/>
                  <a:gd name="T36" fmla="*/ 963 w 963"/>
                  <a:gd name="T37" fmla="*/ 318 h 513"/>
                  <a:gd name="T38" fmla="*/ 960 w 963"/>
                  <a:gd name="T39" fmla="*/ 351 h 513"/>
                  <a:gd name="T40" fmla="*/ 948 w 963"/>
                  <a:gd name="T41" fmla="*/ 380 h 513"/>
                  <a:gd name="T42" fmla="*/ 932 w 963"/>
                  <a:gd name="T43" fmla="*/ 406 h 513"/>
                  <a:gd name="T44" fmla="*/ 909 w 963"/>
                  <a:gd name="T45" fmla="*/ 429 h 513"/>
                  <a:gd name="T46" fmla="*/ 883 w 963"/>
                  <a:gd name="T47" fmla="*/ 445 h 513"/>
                  <a:gd name="T48" fmla="*/ 853 w 963"/>
                  <a:gd name="T49" fmla="*/ 457 h 513"/>
                  <a:gd name="T50" fmla="*/ 821 w 963"/>
                  <a:gd name="T51" fmla="*/ 460 h 513"/>
                  <a:gd name="T52" fmla="*/ 682 w 963"/>
                  <a:gd name="T53" fmla="*/ 460 h 513"/>
                  <a:gd name="T54" fmla="*/ 646 w 963"/>
                  <a:gd name="T55" fmla="*/ 455 h 513"/>
                  <a:gd name="T56" fmla="*/ 613 w 963"/>
                  <a:gd name="T57" fmla="*/ 442 h 513"/>
                  <a:gd name="T58" fmla="*/ 528 w 963"/>
                  <a:gd name="T59" fmla="*/ 462 h 513"/>
                  <a:gd name="T60" fmla="*/ 435 w 963"/>
                  <a:gd name="T61" fmla="*/ 480 h 513"/>
                  <a:gd name="T62" fmla="*/ 335 w 963"/>
                  <a:gd name="T63" fmla="*/ 493 h 513"/>
                  <a:gd name="T64" fmla="*/ 229 w 963"/>
                  <a:gd name="T65" fmla="*/ 504 h 513"/>
                  <a:gd name="T66" fmla="*/ 116 w 963"/>
                  <a:gd name="T67" fmla="*/ 511 h 513"/>
                  <a:gd name="T68" fmla="*/ 0 w 963"/>
                  <a:gd name="T69" fmla="*/ 513 h 513"/>
                  <a:gd name="T70" fmla="*/ 0 w 963"/>
                  <a:gd name="T71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3" h="513">
                    <a:moveTo>
                      <a:pt x="0" y="0"/>
                    </a:moveTo>
                    <a:lnTo>
                      <a:pt x="116" y="2"/>
                    </a:lnTo>
                    <a:lnTo>
                      <a:pt x="227" y="9"/>
                    </a:lnTo>
                    <a:lnTo>
                      <a:pt x="332" y="18"/>
                    </a:lnTo>
                    <a:lnTo>
                      <a:pt x="432" y="33"/>
                    </a:lnTo>
                    <a:lnTo>
                      <a:pt x="525" y="49"/>
                    </a:lnTo>
                    <a:lnTo>
                      <a:pt x="608" y="69"/>
                    </a:lnTo>
                    <a:lnTo>
                      <a:pt x="631" y="59"/>
                    </a:lnTo>
                    <a:lnTo>
                      <a:pt x="656" y="51"/>
                    </a:lnTo>
                    <a:lnTo>
                      <a:pt x="682" y="49"/>
                    </a:lnTo>
                    <a:lnTo>
                      <a:pt x="821" y="49"/>
                    </a:lnTo>
                    <a:lnTo>
                      <a:pt x="853" y="53"/>
                    </a:lnTo>
                    <a:lnTo>
                      <a:pt x="883" y="64"/>
                    </a:lnTo>
                    <a:lnTo>
                      <a:pt x="909" y="81"/>
                    </a:lnTo>
                    <a:lnTo>
                      <a:pt x="932" y="102"/>
                    </a:lnTo>
                    <a:lnTo>
                      <a:pt x="948" y="130"/>
                    </a:lnTo>
                    <a:lnTo>
                      <a:pt x="960" y="159"/>
                    </a:lnTo>
                    <a:lnTo>
                      <a:pt x="963" y="192"/>
                    </a:lnTo>
                    <a:lnTo>
                      <a:pt x="963" y="318"/>
                    </a:lnTo>
                    <a:lnTo>
                      <a:pt x="960" y="351"/>
                    </a:lnTo>
                    <a:lnTo>
                      <a:pt x="948" y="380"/>
                    </a:lnTo>
                    <a:lnTo>
                      <a:pt x="932" y="406"/>
                    </a:lnTo>
                    <a:lnTo>
                      <a:pt x="909" y="429"/>
                    </a:lnTo>
                    <a:lnTo>
                      <a:pt x="883" y="445"/>
                    </a:lnTo>
                    <a:lnTo>
                      <a:pt x="853" y="457"/>
                    </a:lnTo>
                    <a:lnTo>
                      <a:pt x="821" y="460"/>
                    </a:lnTo>
                    <a:lnTo>
                      <a:pt x="682" y="460"/>
                    </a:lnTo>
                    <a:lnTo>
                      <a:pt x="646" y="455"/>
                    </a:lnTo>
                    <a:lnTo>
                      <a:pt x="613" y="442"/>
                    </a:lnTo>
                    <a:lnTo>
                      <a:pt x="528" y="462"/>
                    </a:lnTo>
                    <a:lnTo>
                      <a:pt x="435" y="480"/>
                    </a:lnTo>
                    <a:lnTo>
                      <a:pt x="335" y="493"/>
                    </a:lnTo>
                    <a:lnTo>
                      <a:pt x="229" y="504"/>
                    </a:lnTo>
                    <a:lnTo>
                      <a:pt x="116" y="511"/>
                    </a:lnTo>
                    <a:lnTo>
                      <a:pt x="0" y="5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A45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grpSp>
          <p:nvGrpSpPr>
            <p:cNvPr id="190" name="Groep 189"/>
            <p:cNvGrpSpPr/>
            <p:nvPr/>
          </p:nvGrpSpPr>
          <p:grpSpPr>
            <a:xfrm rot="18900000">
              <a:off x="6749610" y="-781513"/>
              <a:ext cx="5197769" cy="1301569"/>
              <a:chOff x="5752307" y="3268663"/>
              <a:chExt cx="1350341" cy="338138"/>
            </a:xfrm>
          </p:grpSpPr>
          <p:sp>
            <p:nvSpPr>
              <p:cNvPr id="176" name="Freeform 43"/>
              <p:cNvSpPr>
                <a:spLocks/>
              </p:cNvSpPr>
              <p:nvPr/>
            </p:nvSpPr>
            <p:spPr bwMode="auto">
              <a:xfrm>
                <a:off x="5842794" y="3268663"/>
                <a:ext cx="125413" cy="115888"/>
              </a:xfrm>
              <a:custGeom>
                <a:avLst/>
                <a:gdLst>
                  <a:gd name="T0" fmla="*/ 44 w 158"/>
                  <a:gd name="T1" fmla="*/ 0 h 148"/>
                  <a:gd name="T2" fmla="*/ 51 w 158"/>
                  <a:gd name="T3" fmla="*/ 2 h 148"/>
                  <a:gd name="T4" fmla="*/ 156 w 158"/>
                  <a:gd name="T5" fmla="*/ 87 h 148"/>
                  <a:gd name="T6" fmla="*/ 158 w 158"/>
                  <a:gd name="T7" fmla="*/ 93 h 148"/>
                  <a:gd name="T8" fmla="*/ 157 w 158"/>
                  <a:gd name="T9" fmla="*/ 102 h 148"/>
                  <a:gd name="T10" fmla="*/ 151 w 158"/>
                  <a:gd name="T11" fmla="*/ 113 h 148"/>
                  <a:gd name="T12" fmla="*/ 143 w 158"/>
                  <a:gd name="T13" fmla="*/ 126 h 148"/>
                  <a:gd name="T14" fmla="*/ 132 w 158"/>
                  <a:gd name="T15" fmla="*/ 137 h 148"/>
                  <a:gd name="T16" fmla="*/ 123 w 158"/>
                  <a:gd name="T17" fmla="*/ 145 h 148"/>
                  <a:gd name="T18" fmla="*/ 114 w 158"/>
                  <a:gd name="T19" fmla="*/ 148 h 148"/>
                  <a:gd name="T20" fmla="*/ 107 w 158"/>
                  <a:gd name="T21" fmla="*/ 146 h 148"/>
                  <a:gd name="T22" fmla="*/ 3 w 158"/>
                  <a:gd name="T23" fmla="*/ 62 h 148"/>
                  <a:gd name="T24" fmla="*/ 0 w 158"/>
                  <a:gd name="T25" fmla="*/ 55 h 148"/>
                  <a:gd name="T26" fmla="*/ 1 w 158"/>
                  <a:gd name="T27" fmla="*/ 47 h 148"/>
                  <a:gd name="T28" fmla="*/ 7 w 158"/>
                  <a:gd name="T29" fmla="*/ 35 h 148"/>
                  <a:gd name="T30" fmla="*/ 15 w 158"/>
                  <a:gd name="T31" fmla="*/ 22 h 148"/>
                  <a:gd name="T32" fmla="*/ 25 w 158"/>
                  <a:gd name="T33" fmla="*/ 11 h 148"/>
                  <a:gd name="T34" fmla="*/ 36 w 158"/>
                  <a:gd name="T35" fmla="*/ 4 h 148"/>
                  <a:gd name="T36" fmla="*/ 44 w 158"/>
                  <a:gd name="T3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8" h="148">
                    <a:moveTo>
                      <a:pt x="44" y="0"/>
                    </a:moveTo>
                    <a:lnTo>
                      <a:pt x="51" y="2"/>
                    </a:lnTo>
                    <a:lnTo>
                      <a:pt x="156" y="87"/>
                    </a:lnTo>
                    <a:lnTo>
                      <a:pt x="158" y="93"/>
                    </a:lnTo>
                    <a:lnTo>
                      <a:pt x="157" y="102"/>
                    </a:lnTo>
                    <a:lnTo>
                      <a:pt x="151" y="113"/>
                    </a:lnTo>
                    <a:lnTo>
                      <a:pt x="143" y="126"/>
                    </a:lnTo>
                    <a:lnTo>
                      <a:pt x="132" y="137"/>
                    </a:lnTo>
                    <a:lnTo>
                      <a:pt x="123" y="145"/>
                    </a:lnTo>
                    <a:lnTo>
                      <a:pt x="114" y="148"/>
                    </a:lnTo>
                    <a:lnTo>
                      <a:pt x="107" y="146"/>
                    </a:lnTo>
                    <a:lnTo>
                      <a:pt x="3" y="62"/>
                    </a:lnTo>
                    <a:lnTo>
                      <a:pt x="0" y="55"/>
                    </a:lnTo>
                    <a:lnTo>
                      <a:pt x="1" y="47"/>
                    </a:lnTo>
                    <a:lnTo>
                      <a:pt x="7" y="35"/>
                    </a:lnTo>
                    <a:lnTo>
                      <a:pt x="15" y="22"/>
                    </a:lnTo>
                    <a:lnTo>
                      <a:pt x="25" y="11"/>
                    </a:lnTo>
                    <a:lnTo>
                      <a:pt x="36" y="4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0" name="Freeform 53"/>
              <p:cNvSpPr>
                <a:spLocks/>
              </p:cNvSpPr>
              <p:nvPr/>
            </p:nvSpPr>
            <p:spPr bwMode="auto">
              <a:xfrm>
                <a:off x="5755482" y="3546475"/>
                <a:ext cx="185738" cy="60325"/>
              </a:xfrm>
              <a:custGeom>
                <a:avLst/>
                <a:gdLst>
                  <a:gd name="T0" fmla="*/ 23 w 233"/>
                  <a:gd name="T1" fmla="*/ 0 h 74"/>
                  <a:gd name="T2" fmla="*/ 209 w 233"/>
                  <a:gd name="T3" fmla="*/ 0 h 74"/>
                  <a:gd name="T4" fmla="*/ 219 w 233"/>
                  <a:gd name="T5" fmla="*/ 4 h 74"/>
                  <a:gd name="T6" fmla="*/ 226 w 233"/>
                  <a:gd name="T7" fmla="*/ 11 h 74"/>
                  <a:gd name="T8" fmla="*/ 232 w 233"/>
                  <a:gd name="T9" fmla="*/ 23 h 74"/>
                  <a:gd name="T10" fmla="*/ 233 w 233"/>
                  <a:gd name="T11" fmla="*/ 37 h 74"/>
                  <a:gd name="T12" fmla="*/ 232 w 233"/>
                  <a:gd name="T13" fmla="*/ 52 h 74"/>
                  <a:gd name="T14" fmla="*/ 226 w 233"/>
                  <a:gd name="T15" fmla="*/ 63 h 74"/>
                  <a:gd name="T16" fmla="*/ 219 w 233"/>
                  <a:gd name="T17" fmla="*/ 71 h 74"/>
                  <a:gd name="T18" fmla="*/ 209 w 233"/>
                  <a:gd name="T19" fmla="*/ 74 h 74"/>
                  <a:gd name="T20" fmla="*/ 23 w 233"/>
                  <a:gd name="T21" fmla="*/ 74 h 74"/>
                  <a:gd name="T22" fmla="*/ 15 w 233"/>
                  <a:gd name="T23" fmla="*/ 71 h 74"/>
                  <a:gd name="T24" fmla="*/ 7 w 233"/>
                  <a:gd name="T25" fmla="*/ 63 h 74"/>
                  <a:gd name="T26" fmla="*/ 1 w 233"/>
                  <a:gd name="T27" fmla="*/ 52 h 74"/>
                  <a:gd name="T28" fmla="*/ 0 w 233"/>
                  <a:gd name="T29" fmla="*/ 37 h 74"/>
                  <a:gd name="T30" fmla="*/ 1 w 233"/>
                  <a:gd name="T31" fmla="*/ 23 h 74"/>
                  <a:gd name="T32" fmla="*/ 7 w 233"/>
                  <a:gd name="T33" fmla="*/ 11 h 74"/>
                  <a:gd name="T34" fmla="*/ 15 w 233"/>
                  <a:gd name="T35" fmla="*/ 4 h 74"/>
                  <a:gd name="T36" fmla="*/ 23 w 233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3" h="74">
                    <a:moveTo>
                      <a:pt x="23" y="0"/>
                    </a:moveTo>
                    <a:lnTo>
                      <a:pt x="209" y="0"/>
                    </a:lnTo>
                    <a:lnTo>
                      <a:pt x="219" y="4"/>
                    </a:lnTo>
                    <a:lnTo>
                      <a:pt x="226" y="11"/>
                    </a:lnTo>
                    <a:lnTo>
                      <a:pt x="232" y="23"/>
                    </a:lnTo>
                    <a:lnTo>
                      <a:pt x="233" y="37"/>
                    </a:lnTo>
                    <a:lnTo>
                      <a:pt x="232" y="52"/>
                    </a:lnTo>
                    <a:lnTo>
                      <a:pt x="226" y="63"/>
                    </a:lnTo>
                    <a:lnTo>
                      <a:pt x="219" y="71"/>
                    </a:lnTo>
                    <a:lnTo>
                      <a:pt x="209" y="74"/>
                    </a:lnTo>
                    <a:lnTo>
                      <a:pt x="23" y="74"/>
                    </a:lnTo>
                    <a:lnTo>
                      <a:pt x="15" y="71"/>
                    </a:lnTo>
                    <a:lnTo>
                      <a:pt x="7" y="63"/>
                    </a:lnTo>
                    <a:lnTo>
                      <a:pt x="1" y="52"/>
                    </a:lnTo>
                    <a:lnTo>
                      <a:pt x="0" y="37"/>
                    </a:lnTo>
                    <a:lnTo>
                      <a:pt x="1" y="23"/>
                    </a:lnTo>
                    <a:lnTo>
                      <a:pt x="7" y="11"/>
                    </a:lnTo>
                    <a:lnTo>
                      <a:pt x="15" y="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1" name="Freeform 54"/>
              <p:cNvSpPr>
                <a:spLocks/>
              </p:cNvSpPr>
              <p:nvPr/>
            </p:nvSpPr>
            <p:spPr bwMode="auto">
              <a:xfrm>
                <a:off x="5752307" y="3479800"/>
                <a:ext cx="190500" cy="58738"/>
              </a:xfrm>
              <a:custGeom>
                <a:avLst/>
                <a:gdLst>
                  <a:gd name="T0" fmla="*/ 22 w 240"/>
                  <a:gd name="T1" fmla="*/ 0 h 75"/>
                  <a:gd name="T2" fmla="*/ 219 w 240"/>
                  <a:gd name="T3" fmla="*/ 0 h 75"/>
                  <a:gd name="T4" fmla="*/ 227 w 240"/>
                  <a:gd name="T5" fmla="*/ 3 h 75"/>
                  <a:gd name="T6" fmla="*/ 234 w 240"/>
                  <a:gd name="T7" fmla="*/ 11 h 75"/>
                  <a:gd name="T8" fmla="*/ 238 w 240"/>
                  <a:gd name="T9" fmla="*/ 24 h 75"/>
                  <a:gd name="T10" fmla="*/ 240 w 240"/>
                  <a:gd name="T11" fmla="*/ 37 h 75"/>
                  <a:gd name="T12" fmla="*/ 238 w 240"/>
                  <a:gd name="T13" fmla="*/ 51 h 75"/>
                  <a:gd name="T14" fmla="*/ 234 w 240"/>
                  <a:gd name="T15" fmla="*/ 64 h 75"/>
                  <a:gd name="T16" fmla="*/ 227 w 240"/>
                  <a:gd name="T17" fmla="*/ 72 h 75"/>
                  <a:gd name="T18" fmla="*/ 219 w 240"/>
                  <a:gd name="T19" fmla="*/ 75 h 75"/>
                  <a:gd name="T20" fmla="*/ 22 w 240"/>
                  <a:gd name="T21" fmla="*/ 75 h 75"/>
                  <a:gd name="T22" fmla="*/ 14 w 240"/>
                  <a:gd name="T23" fmla="*/ 72 h 75"/>
                  <a:gd name="T24" fmla="*/ 7 w 240"/>
                  <a:gd name="T25" fmla="*/ 64 h 75"/>
                  <a:gd name="T26" fmla="*/ 3 w 240"/>
                  <a:gd name="T27" fmla="*/ 51 h 75"/>
                  <a:gd name="T28" fmla="*/ 0 w 240"/>
                  <a:gd name="T29" fmla="*/ 37 h 75"/>
                  <a:gd name="T30" fmla="*/ 3 w 240"/>
                  <a:gd name="T31" fmla="*/ 24 h 75"/>
                  <a:gd name="T32" fmla="*/ 7 w 240"/>
                  <a:gd name="T33" fmla="*/ 11 h 75"/>
                  <a:gd name="T34" fmla="*/ 14 w 240"/>
                  <a:gd name="T35" fmla="*/ 3 h 75"/>
                  <a:gd name="T36" fmla="*/ 22 w 240"/>
                  <a:gd name="T3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5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3"/>
                    </a:lnTo>
                    <a:lnTo>
                      <a:pt x="234" y="11"/>
                    </a:lnTo>
                    <a:lnTo>
                      <a:pt x="238" y="24"/>
                    </a:lnTo>
                    <a:lnTo>
                      <a:pt x="240" y="37"/>
                    </a:lnTo>
                    <a:lnTo>
                      <a:pt x="238" y="51"/>
                    </a:lnTo>
                    <a:lnTo>
                      <a:pt x="234" y="64"/>
                    </a:lnTo>
                    <a:lnTo>
                      <a:pt x="227" y="72"/>
                    </a:lnTo>
                    <a:lnTo>
                      <a:pt x="219" y="75"/>
                    </a:lnTo>
                    <a:lnTo>
                      <a:pt x="22" y="75"/>
                    </a:lnTo>
                    <a:lnTo>
                      <a:pt x="14" y="72"/>
                    </a:lnTo>
                    <a:lnTo>
                      <a:pt x="7" y="64"/>
                    </a:lnTo>
                    <a:lnTo>
                      <a:pt x="3" y="51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7" y="11"/>
                    </a:lnTo>
                    <a:lnTo>
                      <a:pt x="14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2" name="Freeform 55"/>
              <p:cNvSpPr>
                <a:spLocks/>
              </p:cNvSpPr>
              <p:nvPr/>
            </p:nvSpPr>
            <p:spPr bwMode="auto">
              <a:xfrm>
                <a:off x="5757069" y="3411538"/>
                <a:ext cx="190500" cy="57150"/>
              </a:xfrm>
              <a:custGeom>
                <a:avLst/>
                <a:gdLst>
                  <a:gd name="T0" fmla="*/ 21 w 240"/>
                  <a:gd name="T1" fmla="*/ 0 h 73"/>
                  <a:gd name="T2" fmla="*/ 218 w 240"/>
                  <a:gd name="T3" fmla="*/ 0 h 73"/>
                  <a:gd name="T4" fmla="*/ 226 w 240"/>
                  <a:gd name="T5" fmla="*/ 3 h 73"/>
                  <a:gd name="T6" fmla="*/ 233 w 240"/>
                  <a:gd name="T7" fmla="*/ 9 h 73"/>
                  <a:gd name="T8" fmla="*/ 239 w 240"/>
                  <a:gd name="T9" fmla="*/ 22 h 73"/>
                  <a:gd name="T10" fmla="*/ 240 w 240"/>
                  <a:gd name="T11" fmla="*/ 36 h 73"/>
                  <a:gd name="T12" fmla="*/ 239 w 240"/>
                  <a:gd name="T13" fmla="*/ 51 h 73"/>
                  <a:gd name="T14" fmla="*/ 233 w 240"/>
                  <a:gd name="T15" fmla="*/ 62 h 73"/>
                  <a:gd name="T16" fmla="*/ 226 w 240"/>
                  <a:gd name="T17" fmla="*/ 70 h 73"/>
                  <a:gd name="T18" fmla="*/ 218 w 240"/>
                  <a:gd name="T19" fmla="*/ 73 h 73"/>
                  <a:gd name="T20" fmla="*/ 21 w 240"/>
                  <a:gd name="T21" fmla="*/ 73 h 73"/>
                  <a:gd name="T22" fmla="*/ 13 w 240"/>
                  <a:gd name="T23" fmla="*/ 70 h 73"/>
                  <a:gd name="T24" fmla="*/ 6 w 240"/>
                  <a:gd name="T25" fmla="*/ 62 h 73"/>
                  <a:gd name="T26" fmla="*/ 2 w 240"/>
                  <a:gd name="T27" fmla="*/ 51 h 73"/>
                  <a:gd name="T28" fmla="*/ 0 w 240"/>
                  <a:gd name="T29" fmla="*/ 36 h 73"/>
                  <a:gd name="T30" fmla="*/ 2 w 240"/>
                  <a:gd name="T31" fmla="*/ 22 h 73"/>
                  <a:gd name="T32" fmla="*/ 6 w 240"/>
                  <a:gd name="T33" fmla="*/ 9 h 73"/>
                  <a:gd name="T34" fmla="*/ 13 w 240"/>
                  <a:gd name="T35" fmla="*/ 3 h 73"/>
                  <a:gd name="T36" fmla="*/ 21 w 240"/>
                  <a:gd name="T3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3">
                    <a:moveTo>
                      <a:pt x="21" y="0"/>
                    </a:moveTo>
                    <a:lnTo>
                      <a:pt x="218" y="0"/>
                    </a:lnTo>
                    <a:lnTo>
                      <a:pt x="226" y="3"/>
                    </a:lnTo>
                    <a:lnTo>
                      <a:pt x="233" y="9"/>
                    </a:lnTo>
                    <a:lnTo>
                      <a:pt x="239" y="22"/>
                    </a:lnTo>
                    <a:lnTo>
                      <a:pt x="240" y="36"/>
                    </a:lnTo>
                    <a:lnTo>
                      <a:pt x="239" y="51"/>
                    </a:lnTo>
                    <a:lnTo>
                      <a:pt x="233" y="62"/>
                    </a:lnTo>
                    <a:lnTo>
                      <a:pt x="226" y="70"/>
                    </a:lnTo>
                    <a:lnTo>
                      <a:pt x="218" y="73"/>
                    </a:lnTo>
                    <a:lnTo>
                      <a:pt x="21" y="73"/>
                    </a:lnTo>
                    <a:lnTo>
                      <a:pt x="13" y="70"/>
                    </a:lnTo>
                    <a:lnTo>
                      <a:pt x="6" y="62"/>
                    </a:lnTo>
                    <a:lnTo>
                      <a:pt x="2" y="51"/>
                    </a:lnTo>
                    <a:lnTo>
                      <a:pt x="0" y="36"/>
                    </a:lnTo>
                    <a:lnTo>
                      <a:pt x="2" y="22"/>
                    </a:lnTo>
                    <a:lnTo>
                      <a:pt x="6" y="9"/>
                    </a:lnTo>
                    <a:lnTo>
                      <a:pt x="13" y="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3" name="Freeform 56"/>
              <p:cNvSpPr>
                <a:spLocks/>
              </p:cNvSpPr>
              <p:nvPr/>
            </p:nvSpPr>
            <p:spPr bwMode="auto">
              <a:xfrm>
                <a:off x="5758657" y="3341688"/>
                <a:ext cx="190500" cy="58738"/>
              </a:xfrm>
              <a:custGeom>
                <a:avLst/>
                <a:gdLst>
                  <a:gd name="T0" fmla="*/ 22 w 240"/>
                  <a:gd name="T1" fmla="*/ 0 h 74"/>
                  <a:gd name="T2" fmla="*/ 219 w 240"/>
                  <a:gd name="T3" fmla="*/ 0 h 74"/>
                  <a:gd name="T4" fmla="*/ 227 w 240"/>
                  <a:gd name="T5" fmla="*/ 4 h 74"/>
                  <a:gd name="T6" fmla="*/ 234 w 240"/>
                  <a:gd name="T7" fmla="*/ 11 h 74"/>
                  <a:gd name="T8" fmla="*/ 238 w 240"/>
                  <a:gd name="T9" fmla="*/ 23 h 74"/>
                  <a:gd name="T10" fmla="*/ 240 w 240"/>
                  <a:gd name="T11" fmla="*/ 37 h 74"/>
                  <a:gd name="T12" fmla="*/ 238 w 240"/>
                  <a:gd name="T13" fmla="*/ 52 h 74"/>
                  <a:gd name="T14" fmla="*/ 234 w 240"/>
                  <a:gd name="T15" fmla="*/ 63 h 74"/>
                  <a:gd name="T16" fmla="*/ 227 w 240"/>
                  <a:gd name="T17" fmla="*/ 71 h 74"/>
                  <a:gd name="T18" fmla="*/ 219 w 240"/>
                  <a:gd name="T19" fmla="*/ 74 h 74"/>
                  <a:gd name="T20" fmla="*/ 22 w 240"/>
                  <a:gd name="T21" fmla="*/ 74 h 74"/>
                  <a:gd name="T22" fmla="*/ 14 w 240"/>
                  <a:gd name="T23" fmla="*/ 71 h 74"/>
                  <a:gd name="T24" fmla="*/ 7 w 240"/>
                  <a:gd name="T25" fmla="*/ 63 h 74"/>
                  <a:gd name="T26" fmla="*/ 2 w 240"/>
                  <a:gd name="T27" fmla="*/ 52 h 74"/>
                  <a:gd name="T28" fmla="*/ 0 w 240"/>
                  <a:gd name="T29" fmla="*/ 37 h 74"/>
                  <a:gd name="T30" fmla="*/ 2 w 240"/>
                  <a:gd name="T31" fmla="*/ 23 h 74"/>
                  <a:gd name="T32" fmla="*/ 7 w 240"/>
                  <a:gd name="T33" fmla="*/ 11 h 74"/>
                  <a:gd name="T34" fmla="*/ 14 w 240"/>
                  <a:gd name="T35" fmla="*/ 4 h 74"/>
                  <a:gd name="T36" fmla="*/ 22 w 240"/>
                  <a:gd name="T3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0" h="74">
                    <a:moveTo>
                      <a:pt x="22" y="0"/>
                    </a:moveTo>
                    <a:lnTo>
                      <a:pt x="219" y="0"/>
                    </a:lnTo>
                    <a:lnTo>
                      <a:pt x="227" y="4"/>
                    </a:lnTo>
                    <a:lnTo>
                      <a:pt x="234" y="11"/>
                    </a:lnTo>
                    <a:lnTo>
                      <a:pt x="238" y="23"/>
                    </a:lnTo>
                    <a:lnTo>
                      <a:pt x="240" y="37"/>
                    </a:lnTo>
                    <a:lnTo>
                      <a:pt x="238" y="52"/>
                    </a:lnTo>
                    <a:lnTo>
                      <a:pt x="234" y="63"/>
                    </a:lnTo>
                    <a:lnTo>
                      <a:pt x="227" y="71"/>
                    </a:lnTo>
                    <a:lnTo>
                      <a:pt x="219" y="74"/>
                    </a:lnTo>
                    <a:lnTo>
                      <a:pt x="22" y="74"/>
                    </a:lnTo>
                    <a:lnTo>
                      <a:pt x="14" y="71"/>
                    </a:lnTo>
                    <a:lnTo>
                      <a:pt x="7" y="63"/>
                    </a:lnTo>
                    <a:lnTo>
                      <a:pt x="2" y="52"/>
                    </a:lnTo>
                    <a:lnTo>
                      <a:pt x="0" y="37"/>
                    </a:lnTo>
                    <a:lnTo>
                      <a:pt x="2" y="23"/>
                    </a:lnTo>
                    <a:lnTo>
                      <a:pt x="7" y="11"/>
                    </a:lnTo>
                    <a:lnTo>
                      <a:pt x="14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4" name="Freeform 57"/>
              <p:cNvSpPr>
                <a:spLocks/>
              </p:cNvSpPr>
              <p:nvPr/>
            </p:nvSpPr>
            <p:spPr bwMode="auto">
              <a:xfrm>
                <a:off x="5812632" y="3335338"/>
                <a:ext cx="665163" cy="271463"/>
              </a:xfrm>
              <a:custGeom>
                <a:avLst/>
                <a:gdLst>
                  <a:gd name="T0" fmla="*/ 195 w 838"/>
                  <a:gd name="T1" fmla="*/ 0 h 340"/>
                  <a:gd name="T2" fmla="*/ 196 w 838"/>
                  <a:gd name="T3" fmla="*/ 1 h 340"/>
                  <a:gd name="T4" fmla="*/ 210 w 838"/>
                  <a:gd name="T5" fmla="*/ 15 h 340"/>
                  <a:gd name="T6" fmla="*/ 224 w 838"/>
                  <a:gd name="T7" fmla="*/ 29 h 340"/>
                  <a:gd name="T8" fmla="*/ 240 w 838"/>
                  <a:gd name="T9" fmla="*/ 40 h 340"/>
                  <a:gd name="T10" fmla="*/ 259 w 838"/>
                  <a:gd name="T11" fmla="*/ 44 h 340"/>
                  <a:gd name="T12" fmla="*/ 838 w 838"/>
                  <a:gd name="T13" fmla="*/ 44 h 340"/>
                  <a:gd name="T14" fmla="*/ 838 w 838"/>
                  <a:gd name="T15" fmla="*/ 313 h 340"/>
                  <a:gd name="T16" fmla="*/ 263 w 838"/>
                  <a:gd name="T17" fmla="*/ 313 h 340"/>
                  <a:gd name="T18" fmla="*/ 250 w 838"/>
                  <a:gd name="T19" fmla="*/ 314 h 340"/>
                  <a:gd name="T20" fmla="*/ 233 w 838"/>
                  <a:gd name="T21" fmla="*/ 318 h 340"/>
                  <a:gd name="T22" fmla="*/ 212 w 838"/>
                  <a:gd name="T23" fmla="*/ 324 h 340"/>
                  <a:gd name="T24" fmla="*/ 192 w 838"/>
                  <a:gd name="T25" fmla="*/ 329 h 340"/>
                  <a:gd name="T26" fmla="*/ 171 w 838"/>
                  <a:gd name="T27" fmla="*/ 335 h 340"/>
                  <a:gd name="T28" fmla="*/ 155 w 838"/>
                  <a:gd name="T29" fmla="*/ 339 h 340"/>
                  <a:gd name="T30" fmla="*/ 142 w 838"/>
                  <a:gd name="T31" fmla="*/ 340 h 340"/>
                  <a:gd name="T32" fmla="*/ 104 w 838"/>
                  <a:gd name="T33" fmla="*/ 339 h 340"/>
                  <a:gd name="T34" fmla="*/ 71 w 838"/>
                  <a:gd name="T35" fmla="*/ 336 h 340"/>
                  <a:gd name="T36" fmla="*/ 39 w 838"/>
                  <a:gd name="T37" fmla="*/ 335 h 340"/>
                  <a:gd name="T38" fmla="*/ 2 w 838"/>
                  <a:gd name="T39" fmla="*/ 333 h 340"/>
                  <a:gd name="T40" fmla="*/ 2 w 838"/>
                  <a:gd name="T41" fmla="*/ 231 h 340"/>
                  <a:gd name="T42" fmla="*/ 2 w 838"/>
                  <a:gd name="T43" fmla="*/ 128 h 340"/>
                  <a:gd name="T44" fmla="*/ 0 w 838"/>
                  <a:gd name="T45" fmla="*/ 27 h 340"/>
                  <a:gd name="T46" fmla="*/ 18 w 838"/>
                  <a:gd name="T47" fmla="*/ 26 h 340"/>
                  <a:gd name="T48" fmla="*/ 43 w 838"/>
                  <a:gd name="T49" fmla="*/ 23 h 340"/>
                  <a:gd name="T50" fmla="*/ 71 w 838"/>
                  <a:gd name="T51" fmla="*/ 20 h 340"/>
                  <a:gd name="T52" fmla="*/ 99 w 838"/>
                  <a:gd name="T53" fmla="*/ 16 h 340"/>
                  <a:gd name="T54" fmla="*/ 127 w 838"/>
                  <a:gd name="T55" fmla="*/ 13 h 340"/>
                  <a:gd name="T56" fmla="*/ 155 w 838"/>
                  <a:gd name="T57" fmla="*/ 11 h 340"/>
                  <a:gd name="T58" fmla="*/ 177 w 838"/>
                  <a:gd name="T59" fmla="*/ 11 h 340"/>
                  <a:gd name="T60" fmla="*/ 181 w 838"/>
                  <a:gd name="T61" fmla="*/ 11 h 340"/>
                  <a:gd name="T62" fmla="*/ 184 w 838"/>
                  <a:gd name="T63" fmla="*/ 9 h 340"/>
                  <a:gd name="T64" fmla="*/ 186 w 838"/>
                  <a:gd name="T65" fmla="*/ 7 h 340"/>
                  <a:gd name="T66" fmla="*/ 189 w 838"/>
                  <a:gd name="T67" fmla="*/ 4 h 340"/>
                  <a:gd name="T68" fmla="*/ 190 w 838"/>
                  <a:gd name="T69" fmla="*/ 2 h 340"/>
                  <a:gd name="T70" fmla="*/ 192 w 838"/>
                  <a:gd name="T71" fmla="*/ 1 h 340"/>
                  <a:gd name="T72" fmla="*/ 195 w 838"/>
                  <a:gd name="T73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38" h="340">
                    <a:moveTo>
                      <a:pt x="195" y="0"/>
                    </a:moveTo>
                    <a:lnTo>
                      <a:pt x="196" y="1"/>
                    </a:lnTo>
                    <a:lnTo>
                      <a:pt x="210" y="15"/>
                    </a:lnTo>
                    <a:lnTo>
                      <a:pt x="224" y="29"/>
                    </a:lnTo>
                    <a:lnTo>
                      <a:pt x="240" y="40"/>
                    </a:lnTo>
                    <a:lnTo>
                      <a:pt x="259" y="44"/>
                    </a:lnTo>
                    <a:lnTo>
                      <a:pt x="838" y="44"/>
                    </a:lnTo>
                    <a:lnTo>
                      <a:pt x="838" y="313"/>
                    </a:lnTo>
                    <a:lnTo>
                      <a:pt x="263" y="313"/>
                    </a:lnTo>
                    <a:lnTo>
                      <a:pt x="250" y="314"/>
                    </a:lnTo>
                    <a:lnTo>
                      <a:pt x="233" y="318"/>
                    </a:lnTo>
                    <a:lnTo>
                      <a:pt x="212" y="324"/>
                    </a:lnTo>
                    <a:lnTo>
                      <a:pt x="192" y="329"/>
                    </a:lnTo>
                    <a:lnTo>
                      <a:pt x="171" y="335"/>
                    </a:lnTo>
                    <a:lnTo>
                      <a:pt x="155" y="339"/>
                    </a:lnTo>
                    <a:lnTo>
                      <a:pt x="142" y="340"/>
                    </a:lnTo>
                    <a:lnTo>
                      <a:pt x="104" y="339"/>
                    </a:lnTo>
                    <a:lnTo>
                      <a:pt x="71" y="336"/>
                    </a:lnTo>
                    <a:lnTo>
                      <a:pt x="39" y="335"/>
                    </a:lnTo>
                    <a:lnTo>
                      <a:pt x="2" y="333"/>
                    </a:lnTo>
                    <a:lnTo>
                      <a:pt x="2" y="231"/>
                    </a:lnTo>
                    <a:lnTo>
                      <a:pt x="2" y="128"/>
                    </a:lnTo>
                    <a:lnTo>
                      <a:pt x="0" y="27"/>
                    </a:lnTo>
                    <a:lnTo>
                      <a:pt x="18" y="26"/>
                    </a:lnTo>
                    <a:lnTo>
                      <a:pt x="43" y="23"/>
                    </a:lnTo>
                    <a:lnTo>
                      <a:pt x="71" y="20"/>
                    </a:lnTo>
                    <a:lnTo>
                      <a:pt x="99" y="16"/>
                    </a:lnTo>
                    <a:lnTo>
                      <a:pt x="127" y="13"/>
                    </a:lnTo>
                    <a:lnTo>
                      <a:pt x="155" y="11"/>
                    </a:lnTo>
                    <a:lnTo>
                      <a:pt x="177" y="11"/>
                    </a:lnTo>
                    <a:lnTo>
                      <a:pt x="181" y="11"/>
                    </a:lnTo>
                    <a:lnTo>
                      <a:pt x="184" y="9"/>
                    </a:lnTo>
                    <a:lnTo>
                      <a:pt x="186" y="7"/>
                    </a:lnTo>
                    <a:lnTo>
                      <a:pt x="189" y="4"/>
                    </a:lnTo>
                    <a:lnTo>
                      <a:pt x="190" y="2"/>
                    </a:lnTo>
                    <a:lnTo>
                      <a:pt x="192" y="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solidFill>
                  <a:srgbClr val="FFBCA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5" name="Rectangle 58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230188"/>
              </a:xfrm>
              <a:prstGeom prst="rect">
                <a:avLst/>
              </a:prstGeom>
              <a:solidFill>
                <a:srgbClr val="B82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186" name="Rectangle 59"/>
              <p:cNvSpPr>
                <a:spLocks noChangeArrowheads="1"/>
              </p:cNvSpPr>
              <p:nvPr/>
            </p:nvSpPr>
            <p:spPr bwMode="auto">
              <a:xfrm>
                <a:off x="6026944" y="3362325"/>
                <a:ext cx="1075704" cy="96838"/>
              </a:xfrm>
              <a:prstGeom prst="rect">
                <a:avLst/>
              </a:prstGeom>
              <a:solidFill>
                <a:srgbClr val="C33D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solidFill>
                    <a:schemeClr val="lt1"/>
                  </a:solidFill>
                </a:endParaRPr>
              </a:p>
            </p:txBody>
          </p:sp>
          <p:sp>
            <p:nvSpPr>
              <p:cNvPr id="187" name="Rectangle 60"/>
              <p:cNvSpPr>
                <a:spLocks noChangeArrowheads="1"/>
              </p:cNvSpPr>
              <p:nvPr/>
            </p:nvSpPr>
            <p:spPr bwMode="auto">
              <a:xfrm>
                <a:off x="6020594" y="3349625"/>
                <a:ext cx="136525" cy="255588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8" name="Freeform 61"/>
              <p:cNvSpPr>
                <a:spLocks/>
              </p:cNvSpPr>
              <p:nvPr/>
            </p:nvSpPr>
            <p:spPr bwMode="auto">
              <a:xfrm>
                <a:off x="6101557" y="3532188"/>
                <a:ext cx="34925" cy="34925"/>
              </a:xfrm>
              <a:custGeom>
                <a:avLst/>
                <a:gdLst>
                  <a:gd name="T0" fmla="*/ 22 w 46"/>
                  <a:gd name="T1" fmla="*/ 0 h 46"/>
                  <a:gd name="T2" fmla="*/ 33 w 46"/>
                  <a:gd name="T3" fmla="*/ 3 h 46"/>
                  <a:gd name="T4" fmla="*/ 41 w 46"/>
                  <a:gd name="T5" fmla="*/ 11 h 46"/>
                  <a:gd name="T6" fmla="*/ 46 w 46"/>
                  <a:gd name="T7" fmla="*/ 24 h 46"/>
                  <a:gd name="T8" fmla="*/ 41 w 46"/>
                  <a:gd name="T9" fmla="*/ 35 h 46"/>
                  <a:gd name="T10" fmla="*/ 33 w 46"/>
                  <a:gd name="T11" fmla="*/ 43 h 46"/>
                  <a:gd name="T12" fmla="*/ 22 w 46"/>
                  <a:gd name="T13" fmla="*/ 46 h 46"/>
                  <a:gd name="T14" fmla="*/ 11 w 46"/>
                  <a:gd name="T15" fmla="*/ 43 h 46"/>
                  <a:gd name="T16" fmla="*/ 3 w 46"/>
                  <a:gd name="T17" fmla="*/ 35 h 46"/>
                  <a:gd name="T18" fmla="*/ 0 w 46"/>
                  <a:gd name="T19" fmla="*/ 24 h 46"/>
                  <a:gd name="T20" fmla="*/ 3 w 46"/>
                  <a:gd name="T21" fmla="*/ 11 h 46"/>
                  <a:gd name="T22" fmla="*/ 11 w 46"/>
                  <a:gd name="T23" fmla="*/ 3 h 46"/>
                  <a:gd name="T24" fmla="*/ 22 w 46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46">
                    <a:moveTo>
                      <a:pt x="22" y="0"/>
                    </a:moveTo>
                    <a:lnTo>
                      <a:pt x="33" y="3"/>
                    </a:lnTo>
                    <a:lnTo>
                      <a:pt x="41" y="11"/>
                    </a:lnTo>
                    <a:lnTo>
                      <a:pt x="46" y="24"/>
                    </a:lnTo>
                    <a:lnTo>
                      <a:pt x="41" y="35"/>
                    </a:lnTo>
                    <a:lnTo>
                      <a:pt x="33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solidFill>
                  <a:srgbClr val="EB182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189" name="Freeform 62"/>
              <p:cNvSpPr>
                <a:spLocks/>
              </p:cNvSpPr>
              <p:nvPr/>
            </p:nvSpPr>
            <p:spPr bwMode="auto">
              <a:xfrm>
                <a:off x="6044407" y="3532188"/>
                <a:ext cx="36513" cy="34925"/>
              </a:xfrm>
              <a:custGeom>
                <a:avLst/>
                <a:gdLst>
                  <a:gd name="T0" fmla="*/ 22 w 45"/>
                  <a:gd name="T1" fmla="*/ 0 h 46"/>
                  <a:gd name="T2" fmla="*/ 34 w 45"/>
                  <a:gd name="T3" fmla="*/ 3 h 46"/>
                  <a:gd name="T4" fmla="*/ 43 w 45"/>
                  <a:gd name="T5" fmla="*/ 11 h 46"/>
                  <a:gd name="T6" fmla="*/ 45 w 45"/>
                  <a:gd name="T7" fmla="*/ 24 h 46"/>
                  <a:gd name="T8" fmla="*/ 43 w 45"/>
                  <a:gd name="T9" fmla="*/ 35 h 46"/>
                  <a:gd name="T10" fmla="*/ 34 w 45"/>
                  <a:gd name="T11" fmla="*/ 43 h 46"/>
                  <a:gd name="T12" fmla="*/ 22 w 45"/>
                  <a:gd name="T13" fmla="*/ 46 h 46"/>
                  <a:gd name="T14" fmla="*/ 11 w 45"/>
                  <a:gd name="T15" fmla="*/ 43 h 46"/>
                  <a:gd name="T16" fmla="*/ 3 w 45"/>
                  <a:gd name="T17" fmla="*/ 35 h 46"/>
                  <a:gd name="T18" fmla="*/ 0 w 45"/>
                  <a:gd name="T19" fmla="*/ 24 h 46"/>
                  <a:gd name="T20" fmla="*/ 3 w 45"/>
                  <a:gd name="T21" fmla="*/ 11 h 46"/>
                  <a:gd name="T22" fmla="*/ 11 w 45"/>
                  <a:gd name="T23" fmla="*/ 3 h 46"/>
                  <a:gd name="T24" fmla="*/ 22 w 45"/>
                  <a:gd name="T25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46">
                    <a:moveTo>
                      <a:pt x="22" y="0"/>
                    </a:moveTo>
                    <a:lnTo>
                      <a:pt x="34" y="3"/>
                    </a:lnTo>
                    <a:lnTo>
                      <a:pt x="43" y="11"/>
                    </a:lnTo>
                    <a:lnTo>
                      <a:pt x="45" y="24"/>
                    </a:lnTo>
                    <a:lnTo>
                      <a:pt x="43" y="35"/>
                    </a:lnTo>
                    <a:lnTo>
                      <a:pt x="34" y="43"/>
                    </a:lnTo>
                    <a:lnTo>
                      <a:pt x="22" y="46"/>
                    </a:lnTo>
                    <a:lnTo>
                      <a:pt x="11" y="43"/>
                    </a:lnTo>
                    <a:lnTo>
                      <a:pt x="3" y="35"/>
                    </a:lnTo>
                    <a:lnTo>
                      <a:pt x="0" y="24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solidFill>
                  <a:srgbClr val="EB1824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</p:grpSp>
      <p:sp>
        <p:nvSpPr>
          <p:cNvPr id="426" name="Afgeronde rechthoek 425"/>
          <p:cNvSpPr/>
          <p:nvPr/>
        </p:nvSpPr>
        <p:spPr>
          <a:xfrm rot="2460000">
            <a:off x="6061343" y="2860845"/>
            <a:ext cx="367314" cy="790937"/>
          </a:xfrm>
          <a:prstGeom prst="roundRect">
            <a:avLst>
              <a:gd name="adj" fmla="val 34669"/>
            </a:avLst>
          </a:prstGeom>
          <a:solidFill>
            <a:srgbClr val="DBCB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6" name="Groep 55"/>
          <p:cNvGrpSpPr/>
          <p:nvPr/>
        </p:nvGrpSpPr>
        <p:grpSpPr>
          <a:xfrm>
            <a:off x="8800221" y="5005426"/>
            <a:ext cx="3756452" cy="3583403"/>
            <a:chOff x="8800221" y="5005426"/>
            <a:chExt cx="3756452" cy="3583403"/>
          </a:xfrm>
        </p:grpSpPr>
        <p:sp>
          <p:nvSpPr>
            <p:cNvPr id="57" name="Vrije vorm 56"/>
            <p:cNvSpPr/>
            <p:nvPr/>
          </p:nvSpPr>
          <p:spPr>
            <a:xfrm>
              <a:off x="9143875" y="5388429"/>
              <a:ext cx="3412798" cy="3200400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798" h="3200400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890283" y="1594757"/>
                    <a:pt x="2612697" y="1899557"/>
                    <a:pt x="1551341" y="320040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58" name="Groep 57"/>
            <p:cNvGrpSpPr/>
            <p:nvPr/>
          </p:nvGrpSpPr>
          <p:grpSpPr>
            <a:xfrm rot="2700000">
              <a:off x="8957754" y="6215858"/>
              <a:ext cx="238393" cy="553459"/>
              <a:chOff x="1141681" y="1531148"/>
              <a:chExt cx="779012" cy="1808571"/>
            </a:xfrm>
          </p:grpSpPr>
          <p:grpSp>
            <p:nvGrpSpPr>
              <p:cNvPr id="163" name="Groep 16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67" name="Rechthoek 16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8" name="Rechthoek 16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9" name="Rechthoek 16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0" name="Rechthoek 16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1" name="Rechthoek 17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2" name="Rechthoek 17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3" name="Rechthoek 17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4" name="Rechthoek 17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64" name="Groep 16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6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59" name="Groep 58"/>
            <p:cNvGrpSpPr/>
            <p:nvPr/>
          </p:nvGrpSpPr>
          <p:grpSpPr>
            <a:xfrm rot="8100000">
              <a:off x="9034981" y="5255914"/>
              <a:ext cx="238393" cy="553459"/>
              <a:chOff x="1141681" y="1531148"/>
              <a:chExt cx="779012" cy="1808571"/>
            </a:xfrm>
          </p:grpSpPr>
          <p:grpSp>
            <p:nvGrpSpPr>
              <p:cNvPr id="151" name="Groep 15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55" name="Rechthoek 15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6" name="Rechthoek 15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7" name="Rechthoek 15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8" name="Rechthoek 15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9" name="Rechthoek 15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0" name="Rechthoek 15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1" name="Rechthoek 16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2" name="Rechthoek 16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52" name="Groep 15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5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0" name="Groep 59"/>
            <p:cNvGrpSpPr/>
            <p:nvPr/>
          </p:nvGrpSpPr>
          <p:grpSpPr>
            <a:xfrm rot="11040000">
              <a:off x="10492687" y="5005426"/>
              <a:ext cx="238393" cy="553459"/>
              <a:chOff x="1141681" y="1531148"/>
              <a:chExt cx="779012" cy="1808571"/>
            </a:xfrm>
          </p:grpSpPr>
          <p:grpSp>
            <p:nvGrpSpPr>
              <p:cNvPr id="139" name="Groep 13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3" name="Rechthoek 14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" name="Rechthoek 14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" name="Rechthoek 14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6" name="Rechthoek 14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7" name="Rechthoek 14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8" name="Rechthoek 14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9" name="Rechthoek 14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0" name="Rechthoek 14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0" name="Groep 13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1" name="Groep 60"/>
            <p:cNvGrpSpPr/>
            <p:nvPr/>
          </p:nvGrpSpPr>
          <p:grpSpPr>
            <a:xfrm rot="11160000">
              <a:off x="11347503" y="5094461"/>
              <a:ext cx="238393" cy="553459"/>
              <a:chOff x="1141681" y="1531148"/>
              <a:chExt cx="779012" cy="1808571"/>
            </a:xfrm>
          </p:grpSpPr>
          <p:grpSp>
            <p:nvGrpSpPr>
              <p:cNvPr id="127" name="Groep 12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1" name="Rechthoek 13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" name="Rechthoek 13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" name="Rechthoek 13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" name="Rechthoek 13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" name="Rechthoek 13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" name="Rechthoek 13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" name="Rechthoek 13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" name="Rechthoek 13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8" name="Groep 12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2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2" name="Groep 61"/>
            <p:cNvGrpSpPr/>
            <p:nvPr/>
          </p:nvGrpSpPr>
          <p:grpSpPr>
            <a:xfrm rot="9360000">
              <a:off x="12149376" y="5029973"/>
              <a:ext cx="238393" cy="553459"/>
              <a:chOff x="1141681" y="1531148"/>
              <a:chExt cx="779012" cy="1808571"/>
            </a:xfrm>
          </p:grpSpPr>
          <p:grpSp>
            <p:nvGrpSpPr>
              <p:cNvPr id="115" name="Groep 11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19" name="Rechthoek 11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0" name="Rechthoek 11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1" name="Rechthoek 12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2" name="Rechthoek 12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3" name="Rechthoek 12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4" name="Rechthoek 12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5" name="Rechthoek 12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6" name="Rechthoek 12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16" name="Groep 11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1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3" name="Groep 62"/>
            <p:cNvGrpSpPr/>
            <p:nvPr/>
          </p:nvGrpSpPr>
          <p:grpSpPr>
            <a:xfrm rot="21060000">
              <a:off x="9833891" y="5458471"/>
              <a:ext cx="238393" cy="553459"/>
              <a:chOff x="1141681" y="1531148"/>
              <a:chExt cx="779012" cy="1808571"/>
            </a:xfrm>
          </p:grpSpPr>
          <p:grpSp>
            <p:nvGrpSpPr>
              <p:cNvPr id="103" name="Groep 10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07" name="Rechthoek 10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8" name="Rechthoek 10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9" name="Rechthoek 10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0" name="Rechthoek 10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1" name="Rechthoek 11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2" name="Rechthoek 11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3" name="Rechthoek 11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4" name="Rechthoek 11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4" name="Groep 10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0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4" name="Groep 63"/>
            <p:cNvGrpSpPr/>
            <p:nvPr/>
          </p:nvGrpSpPr>
          <p:grpSpPr>
            <a:xfrm rot="21060000">
              <a:off x="10031901" y="6557548"/>
              <a:ext cx="238393" cy="553459"/>
              <a:chOff x="1141681" y="1531148"/>
              <a:chExt cx="779012" cy="1808571"/>
            </a:xfrm>
          </p:grpSpPr>
          <p:grpSp>
            <p:nvGrpSpPr>
              <p:cNvPr id="91" name="Groep 9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95" name="Rechthoek 9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6" name="Rechthoek 9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7" name="Rechthoek 9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8" name="Rechthoek 9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" name="Rechthoek 9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" name="Rechthoek 9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" name="Rechthoek 10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" name="Rechthoek 10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2" name="Groep 9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9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5" name="Groep 64"/>
            <p:cNvGrpSpPr/>
            <p:nvPr/>
          </p:nvGrpSpPr>
          <p:grpSpPr>
            <a:xfrm rot="9720000">
              <a:off x="10707222" y="5947489"/>
              <a:ext cx="238393" cy="553459"/>
              <a:chOff x="1141681" y="1531148"/>
              <a:chExt cx="779012" cy="1808571"/>
            </a:xfrm>
          </p:grpSpPr>
          <p:grpSp>
            <p:nvGrpSpPr>
              <p:cNvPr id="79" name="Groep 7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3" name="Rechthoek 8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" name="Rechthoek 8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" name="Rechthoek 8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" name="Rechthoek 8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" name="Rechthoek 8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" name="Rechthoek 8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" name="Rechthoek 8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" name="Rechthoek 8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0" name="Groep 7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6" name="Groep 65"/>
            <p:cNvGrpSpPr/>
            <p:nvPr/>
          </p:nvGrpSpPr>
          <p:grpSpPr>
            <a:xfrm rot="12960000">
              <a:off x="11675323" y="5997767"/>
              <a:ext cx="238393" cy="553459"/>
              <a:chOff x="1141681" y="1531148"/>
              <a:chExt cx="779012" cy="1808571"/>
            </a:xfrm>
          </p:grpSpPr>
          <p:grpSp>
            <p:nvGrpSpPr>
              <p:cNvPr id="67" name="Groep 6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71" name="Rechthoek 7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2" name="Rechthoek 7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3" name="Rechthoek 7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" name="Rechthoek 7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5" name="Rechthoek 7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6" name="Rechthoek 7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" name="Rechthoek 7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" name="Rechthoek 7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8" name="Groep 6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195" name="Groep 194"/>
          <p:cNvGrpSpPr/>
          <p:nvPr/>
        </p:nvGrpSpPr>
        <p:grpSpPr>
          <a:xfrm rot="14100000">
            <a:off x="455446" y="-1751244"/>
            <a:ext cx="4558683" cy="5506113"/>
            <a:chOff x="8800221" y="-1931816"/>
            <a:chExt cx="4558683" cy="5506113"/>
          </a:xfrm>
        </p:grpSpPr>
        <p:sp>
          <p:nvSpPr>
            <p:cNvPr id="196" name="Vrije vorm 195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97" name="Groep 196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393" name="Groep 39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97" name="Rechthoek 39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8" name="Rechthoek 39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9" name="Rechthoek 39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0" name="Rechthoek 39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1" name="Rechthoek 40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2" name="Rechthoek 40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3" name="Rechthoek 40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4" name="Rechthoek 40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94" name="Groep 39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9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98" name="Groep 197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381" name="Groep 38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85" name="Rechthoek 38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6" name="Rechthoek 38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7" name="Rechthoek 38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8" name="Rechthoek 38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9" name="Rechthoek 38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0" name="Rechthoek 38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1" name="Rechthoek 39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2" name="Rechthoek 39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82" name="Groep 38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8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99" name="Groep 198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369" name="Groep 36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73" name="Rechthoek 37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4" name="Rechthoek 37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5" name="Rechthoek 37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6" name="Rechthoek 37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7" name="Rechthoek 37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8" name="Rechthoek 37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9" name="Rechthoek 37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0" name="Rechthoek 37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70" name="Groep 36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7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0" name="Groep 199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357" name="Groep 35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61" name="Rechthoek 36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2" name="Rechthoek 36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3" name="Rechthoek 36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4" name="Rechthoek 36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5" name="Rechthoek 36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6" name="Rechthoek 36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7" name="Rechthoek 36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8" name="Rechthoek 36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58" name="Groep 35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5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1" name="Groep 200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345" name="Groep 34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49" name="Rechthoek 34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0" name="Rechthoek 34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1" name="Rechthoek 35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2" name="Rechthoek 35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3" name="Rechthoek 35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4" name="Rechthoek 35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5" name="Rechthoek 35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6" name="Rechthoek 35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46" name="Groep 34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4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2" name="Groep 201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333" name="Groep 33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37" name="Rechthoek 33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8" name="Rechthoek 33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9" name="Rechthoek 33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0" name="Rechthoek 33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1" name="Rechthoek 34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2" name="Rechthoek 34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3" name="Rechthoek 34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4" name="Rechthoek 34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34" name="Groep 33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3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3" name="Groep 202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321" name="Groep 32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25" name="Rechthoek 32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6" name="Rechthoek 32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7" name="Rechthoek 32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8" name="Rechthoek 32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9" name="Rechthoek 32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0" name="Rechthoek 32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1" name="Rechthoek 33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2" name="Rechthoek 33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22" name="Groep 32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2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4" name="Groep 203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309" name="Groep 30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13" name="Rechthoek 31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4" name="Rechthoek 31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5" name="Rechthoek 31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6" name="Rechthoek 31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7" name="Rechthoek 31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8" name="Rechthoek 31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9" name="Rechthoek 31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0" name="Rechthoek 31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10" name="Groep 30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1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5" name="Groep 204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297" name="Groep 29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01" name="Rechthoek 30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2" name="Rechthoek 30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3" name="Rechthoek 30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4" name="Rechthoek 30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5" name="Rechthoek 30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6" name="Rechthoek 30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7" name="Rechthoek 30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8" name="Rechthoek 30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98" name="Groep 29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9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6" name="Groep 205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285" name="Groep 28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89" name="Rechthoek 28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0" name="Rechthoek 28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1" name="Rechthoek 29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2" name="Rechthoek 29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3" name="Rechthoek 29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4" name="Rechthoek 29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5" name="Rechthoek 29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6" name="Rechthoek 29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86" name="Groep 28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8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7" name="Groep 206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273" name="Groep 27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77" name="Rechthoek 27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8" name="Rechthoek 27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9" name="Rechthoek 27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0" name="Rechthoek 27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1" name="Rechthoek 28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2" name="Rechthoek 28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3" name="Rechthoek 28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4" name="Rechthoek 28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74" name="Groep 27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7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8" name="Groep 207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261" name="Groep 26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65" name="Rechthoek 26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6" name="Rechthoek 26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7" name="Rechthoek 26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8" name="Rechthoek 26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9" name="Rechthoek 26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0" name="Rechthoek 26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1" name="Rechthoek 27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2" name="Rechthoek 27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62" name="Groep 26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6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9" name="Groep 208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249" name="Groep 24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53" name="Rechthoek 25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4" name="Rechthoek 25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5" name="Rechthoek 25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6" name="Rechthoek 25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7" name="Rechthoek 25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8" name="Rechthoek 25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9" name="Rechthoek 25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0" name="Rechthoek 25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50" name="Groep 24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5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0" name="Groep 209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237" name="Groep 23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41" name="Rechthoek 24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2" name="Rechthoek 2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3" name="Rechthoek 2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4" name="Rechthoek 2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5" name="Rechthoek 2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6" name="Rechthoek 2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7" name="Rechthoek 2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8" name="Rechthoek 2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38" name="Groep 23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3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1" name="Groep 210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225" name="Groep 22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29" name="Rechthoek 22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0" name="Rechthoek 22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1" name="Rechthoek 23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2" name="Rechthoek 23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3" name="Rechthoek 23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4" name="Rechthoek 23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5" name="Rechthoek 23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6" name="Rechthoek 23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26" name="Groep 22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2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2" name="Groep 211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213" name="Groep 21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17" name="Rechthoek 21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8" name="Rechthoek 21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9" name="Rechthoek 21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0" name="Rechthoek 21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1" name="Rechthoek 22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2" name="Rechthoek 22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3" name="Rechthoek 22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4" name="Rechthoek 22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14" name="Groep 21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1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sp>
        <p:nvSpPr>
          <p:cNvPr id="553" name="Vrije vorm 552"/>
          <p:cNvSpPr/>
          <p:nvPr/>
        </p:nvSpPr>
        <p:spPr>
          <a:xfrm>
            <a:off x="5100303" y="1473354"/>
            <a:ext cx="2606974" cy="3167931"/>
          </a:xfrm>
          <a:custGeom>
            <a:avLst/>
            <a:gdLst>
              <a:gd name="connsiteX0" fmla="*/ 0 w 2369976"/>
              <a:gd name="connsiteY0" fmla="*/ 2724539 h 2855167"/>
              <a:gd name="connsiteX1" fmla="*/ 167951 w 2369976"/>
              <a:gd name="connsiteY1" fmla="*/ 2855167 h 2855167"/>
              <a:gd name="connsiteX2" fmla="*/ 2369976 w 2369976"/>
              <a:gd name="connsiteY2" fmla="*/ 186612 h 2855167"/>
              <a:gd name="connsiteX3" fmla="*/ 2052735 w 2369976"/>
              <a:gd name="connsiteY3" fmla="*/ 0 h 2855167"/>
              <a:gd name="connsiteX4" fmla="*/ 0 w 2369976"/>
              <a:gd name="connsiteY4" fmla="*/ 2724539 h 2855167"/>
              <a:gd name="connsiteX0" fmla="*/ 0 w 2369976"/>
              <a:gd name="connsiteY0" fmla="*/ 2742169 h 2872797"/>
              <a:gd name="connsiteX1" fmla="*/ 167951 w 2369976"/>
              <a:gd name="connsiteY1" fmla="*/ 2872797 h 2872797"/>
              <a:gd name="connsiteX2" fmla="*/ 2369976 w 2369976"/>
              <a:gd name="connsiteY2" fmla="*/ 204242 h 2872797"/>
              <a:gd name="connsiteX3" fmla="*/ 2052735 w 2369976"/>
              <a:gd name="connsiteY3" fmla="*/ 17630 h 2872797"/>
              <a:gd name="connsiteX4" fmla="*/ 0 w 2369976"/>
              <a:gd name="connsiteY4" fmla="*/ 2742169 h 2872797"/>
              <a:gd name="connsiteX0" fmla="*/ 0 w 2369976"/>
              <a:gd name="connsiteY0" fmla="*/ 2749309 h 2879937"/>
              <a:gd name="connsiteX1" fmla="*/ 167951 w 2369976"/>
              <a:gd name="connsiteY1" fmla="*/ 2879937 h 2879937"/>
              <a:gd name="connsiteX2" fmla="*/ 2369976 w 2369976"/>
              <a:gd name="connsiteY2" fmla="*/ 211382 h 2879937"/>
              <a:gd name="connsiteX3" fmla="*/ 2052735 w 2369976"/>
              <a:gd name="connsiteY3" fmla="*/ 24770 h 2879937"/>
              <a:gd name="connsiteX4" fmla="*/ 0 w 2369976"/>
              <a:gd name="connsiteY4" fmla="*/ 2749309 h 287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9976" h="2879937">
                <a:moveTo>
                  <a:pt x="0" y="2749309"/>
                </a:moveTo>
                <a:lnTo>
                  <a:pt x="167951" y="2879937"/>
                </a:lnTo>
                <a:lnTo>
                  <a:pt x="2369976" y="211382"/>
                </a:lnTo>
                <a:cubicBezTo>
                  <a:pt x="2348352" y="65056"/>
                  <a:pt x="2298687" y="-53230"/>
                  <a:pt x="2052735" y="24770"/>
                </a:cubicBezTo>
                <a:lnTo>
                  <a:pt x="0" y="27493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27" name="Groep 426"/>
          <p:cNvGrpSpPr/>
          <p:nvPr/>
        </p:nvGrpSpPr>
        <p:grpSpPr>
          <a:xfrm rot="20400000">
            <a:off x="-949873" y="4078111"/>
            <a:ext cx="8015095" cy="2997867"/>
            <a:chOff x="-1612232" y="2666190"/>
            <a:chExt cx="8816604" cy="3297654"/>
          </a:xfrm>
        </p:grpSpPr>
        <p:sp>
          <p:nvSpPr>
            <p:cNvPr id="428" name="Freeform 29"/>
            <p:cNvSpPr>
              <a:spLocks/>
            </p:cNvSpPr>
            <p:nvPr/>
          </p:nvSpPr>
          <p:spPr bwMode="auto">
            <a:xfrm rot="4920000">
              <a:off x="1216574" y="3803065"/>
              <a:ext cx="1273227" cy="2634470"/>
            </a:xfrm>
            <a:custGeom>
              <a:avLst/>
              <a:gdLst>
                <a:gd name="T0" fmla="*/ 77 w 383"/>
                <a:gd name="T1" fmla="*/ 0 h 874"/>
                <a:gd name="T2" fmla="*/ 230 w 383"/>
                <a:gd name="T3" fmla="*/ 2 h 874"/>
                <a:gd name="T4" fmla="*/ 383 w 383"/>
                <a:gd name="T5" fmla="*/ 2 h 874"/>
                <a:gd name="T6" fmla="*/ 379 w 383"/>
                <a:gd name="T7" fmla="*/ 173 h 874"/>
                <a:gd name="T8" fmla="*/ 376 w 383"/>
                <a:gd name="T9" fmla="*/ 187 h 874"/>
                <a:gd name="T10" fmla="*/ 371 w 383"/>
                <a:gd name="T11" fmla="*/ 200 h 874"/>
                <a:gd name="T12" fmla="*/ 365 w 383"/>
                <a:gd name="T13" fmla="*/ 214 h 874"/>
                <a:gd name="T14" fmla="*/ 364 w 383"/>
                <a:gd name="T15" fmla="*/ 231 h 874"/>
                <a:gd name="T16" fmla="*/ 364 w 383"/>
                <a:gd name="T17" fmla="*/ 874 h 874"/>
                <a:gd name="T18" fmla="*/ 90 w 383"/>
                <a:gd name="T19" fmla="*/ 874 h 874"/>
                <a:gd name="T20" fmla="*/ 90 w 383"/>
                <a:gd name="T21" fmla="*/ 225 h 874"/>
                <a:gd name="T22" fmla="*/ 90 w 383"/>
                <a:gd name="T23" fmla="*/ 214 h 874"/>
                <a:gd name="T24" fmla="*/ 88 w 383"/>
                <a:gd name="T25" fmla="*/ 209 h 874"/>
                <a:gd name="T26" fmla="*/ 84 w 383"/>
                <a:gd name="T27" fmla="*/ 207 h 874"/>
                <a:gd name="T28" fmla="*/ 78 w 383"/>
                <a:gd name="T29" fmla="*/ 204 h 874"/>
                <a:gd name="T30" fmla="*/ 67 w 383"/>
                <a:gd name="T31" fmla="*/ 200 h 874"/>
                <a:gd name="T32" fmla="*/ 52 w 383"/>
                <a:gd name="T33" fmla="*/ 191 h 874"/>
                <a:gd name="T34" fmla="*/ 40 w 383"/>
                <a:gd name="T35" fmla="*/ 174 h 874"/>
                <a:gd name="T36" fmla="*/ 29 w 383"/>
                <a:gd name="T37" fmla="*/ 155 h 874"/>
                <a:gd name="T38" fmla="*/ 21 w 383"/>
                <a:gd name="T39" fmla="*/ 133 h 874"/>
                <a:gd name="T40" fmla="*/ 11 w 383"/>
                <a:gd name="T41" fmla="*/ 108 h 874"/>
                <a:gd name="T42" fmla="*/ 0 w 383"/>
                <a:gd name="T43" fmla="*/ 83 h 874"/>
                <a:gd name="T44" fmla="*/ 14 w 383"/>
                <a:gd name="T45" fmla="*/ 79 h 874"/>
                <a:gd name="T46" fmla="*/ 23 w 383"/>
                <a:gd name="T47" fmla="*/ 78 h 874"/>
                <a:gd name="T48" fmla="*/ 32 w 383"/>
                <a:gd name="T49" fmla="*/ 78 h 874"/>
                <a:gd name="T50" fmla="*/ 43 w 383"/>
                <a:gd name="T51" fmla="*/ 78 h 874"/>
                <a:gd name="T52" fmla="*/ 56 w 383"/>
                <a:gd name="T53" fmla="*/ 78 h 874"/>
                <a:gd name="T54" fmla="*/ 63 w 383"/>
                <a:gd name="T55" fmla="*/ 79 h 874"/>
                <a:gd name="T56" fmla="*/ 70 w 383"/>
                <a:gd name="T57" fmla="*/ 79 h 874"/>
                <a:gd name="T58" fmla="*/ 77 w 383"/>
                <a:gd name="T59" fmla="*/ 79 h 874"/>
                <a:gd name="T60" fmla="*/ 77 w 383"/>
                <a:gd name="T61" fmla="*/ 54 h 874"/>
                <a:gd name="T62" fmla="*/ 77 w 383"/>
                <a:gd name="T63" fmla="*/ 25 h 874"/>
                <a:gd name="T64" fmla="*/ 77 w 383"/>
                <a:gd name="T65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3" h="874">
                  <a:moveTo>
                    <a:pt x="77" y="0"/>
                  </a:moveTo>
                  <a:lnTo>
                    <a:pt x="230" y="2"/>
                  </a:lnTo>
                  <a:lnTo>
                    <a:pt x="383" y="2"/>
                  </a:lnTo>
                  <a:lnTo>
                    <a:pt x="379" y="173"/>
                  </a:lnTo>
                  <a:lnTo>
                    <a:pt x="376" y="187"/>
                  </a:lnTo>
                  <a:lnTo>
                    <a:pt x="371" y="200"/>
                  </a:lnTo>
                  <a:lnTo>
                    <a:pt x="365" y="214"/>
                  </a:lnTo>
                  <a:lnTo>
                    <a:pt x="364" y="231"/>
                  </a:lnTo>
                  <a:lnTo>
                    <a:pt x="364" y="874"/>
                  </a:lnTo>
                  <a:lnTo>
                    <a:pt x="90" y="874"/>
                  </a:lnTo>
                  <a:lnTo>
                    <a:pt x="90" y="225"/>
                  </a:lnTo>
                  <a:lnTo>
                    <a:pt x="90" y="214"/>
                  </a:lnTo>
                  <a:lnTo>
                    <a:pt x="88" y="209"/>
                  </a:lnTo>
                  <a:lnTo>
                    <a:pt x="84" y="207"/>
                  </a:lnTo>
                  <a:lnTo>
                    <a:pt x="78" y="204"/>
                  </a:lnTo>
                  <a:lnTo>
                    <a:pt x="67" y="200"/>
                  </a:lnTo>
                  <a:lnTo>
                    <a:pt x="52" y="191"/>
                  </a:lnTo>
                  <a:lnTo>
                    <a:pt x="40" y="174"/>
                  </a:lnTo>
                  <a:lnTo>
                    <a:pt x="29" y="155"/>
                  </a:lnTo>
                  <a:lnTo>
                    <a:pt x="21" y="133"/>
                  </a:lnTo>
                  <a:lnTo>
                    <a:pt x="11" y="108"/>
                  </a:lnTo>
                  <a:lnTo>
                    <a:pt x="0" y="83"/>
                  </a:lnTo>
                  <a:lnTo>
                    <a:pt x="14" y="79"/>
                  </a:lnTo>
                  <a:lnTo>
                    <a:pt x="23" y="78"/>
                  </a:lnTo>
                  <a:lnTo>
                    <a:pt x="32" y="78"/>
                  </a:lnTo>
                  <a:lnTo>
                    <a:pt x="43" y="78"/>
                  </a:lnTo>
                  <a:lnTo>
                    <a:pt x="56" y="78"/>
                  </a:lnTo>
                  <a:lnTo>
                    <a:pt x="63" y="79"/>
                  </a:lnTo>
                  <a:lnTo>
                    <a:pt x="70" y="79"/>
                  </a:lnTo>
                  <a:lnTo>
                    <a:pt x="77" y="79"/>
                  </a:lnTo>
                  <a:lnTo>
                    <a:pt x="77" y="54"/>
                  </a:lnTo>
                  <a:lnTo>
                    <a:pt x="77" y="25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FBC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429" name="Rectangle 30"/>
            <p:cNvSpPr>
              <a:spLocks noChangeArrowheads="1"/>
            </p:cNvSpPr>
            <p:nvPr/>
          </p:nvSpPr>
          <p:spPr bwMode="auto">
            <a:xfrm rot="4920000">
              <a:off x="-161550" y="3545799"/>
              <a:ext cx="1007971" cy="3828119"/>
            </a:xfrm>
            <a:prstGeom prst="rect">
              <a:avLst/>
            </a:prstGeom>
            <a:solidFill>
              <a:srgbClr val="A7334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430" name="Rectangle 31"/>
            <p:cNvSpPr>
              <a:spLocks noChangeArrowheads="1"/>
            </p:cNvSpPr>
            <p:nvPr/>
          </p:nvSpPr>
          <p:spPr bwMode="auto">
            <a:xfrm rot="4920000">
              <a:off x="89623" y="3256858"/>
              <a:ext cx="424409" cy="3828119"/>
            </a:xfrm>
            <a:prstGeom prst="rect">
              <a:avLst/>
            </a:prstGeom>
            <a:solidFill>
              <a:srgbClr val="8F1118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431" name="Rectangle 32"/>
            <p:cNvSpPr>
              <a:spLocks noChangeArrowheads="1"/>
            </p:cNvSpPr>
            <p:nvPr/>
          </p:nvSpPr>
          <p:spPr bwMode="auto">
            <a:xfrm rot="4920000">
              <a:off x="1464786" y="4964522"/>
              <a:ext cx="1067656" cy="518454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432" name="Freeform 33"/>
            <p:cNvSpPr>
              <a:spLocks/>
            </p:cNvSpPr>
            <p:nvPr/>
          </p:nvSpPr>
          <p:spPr bwMode="auto">
            <a:xfrm rot="4920000">
              <a:off x="1854363" y="5472019"/>
              <a:ext cx="152524" cy="138658"/>
            </a:xfrm>
            <a:custGeom>
              <a:avLst/>
              <a:gdLst>
                <a:gd name="T0" fmla="*/ 23 w 45"/>
                <a:gd name="T1" fmla="*/ 0 h 46"/>
                <a:gd name="T2" fmla="*/ 34 w 45"/>
                <a:gd name="T3" fmla="*/ 3 h 46"/>
                <a:gd name="T4" fmla="*/ 42 w 45"/>
                <a:gd name="T5" fmla="*/ 11 h 46"/>
                <a:gd name="T6" fmla="*/ 45 w 45"/>
                <a:gd name="T7" fmla="*/ 22 h 46"/>
                <a:gd name="T8" fmla="*/ 42 w 45"/>
                <a:gd name="T9" fmla="*/ 35 h 46"/>
                <a:gd name="T10" fmla="*/ 34 w 45"/>
                <a:gd name="T11" fmla="*/ 42 h 46"/>
                <a:gd name="T12" fmla="*/ 23 w 45"/>
                <a:gd name="T13" fmla="*/ 46 h 46"/>
                <a:gd name="T14" fmla="*/ 12 w 45"/>
                <a:gd name="T15" fmla="*/ 42 h 46"/>
                <a:gd name="T16" fmla="*/ 4 w 45"/>
                <a:gd name="T17" fmla="*/ 35 h 46"/>
                <a:gd name="T18" fmla="*/ 0 w 45"/>
                <a:gd name="T19" fmla="*/ 22 h 46"/>
                <a:gd name="T20" fmla="*/ 4 w 45"/>
                <a:gd name="T21" fmla="*/ 11 h 46"/>
                <a:gd name="T22" fmla="*/ 12 w 45"/>
                <a:gd name="T23" fmla="*/ 3 h 46"/>
                <a:gd name="T24" fmla="*/ 23 w 45"/>
                <a:gd name="T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6">
                  <a:moveTo>
                    <a:pt x="23" y="0"/>
                  </a:moveTo>
                  <a:lnTo>
                    <a:pt x="34" y="3"/>
                  </a:lnTo>
                  <a:lnTo>
                    <a:pt x="42" y="11"/>
                  </a:lnTo>
                  <a:lnTo>
                    <a:pt x="45" y="22"/>
                  </a:lnTo>
                  <a:lnTo>
                    <a:pt x="42" y="35"/>
                  </a:lnTo>
                  <a:lnTo>
                    <a:pt x="34" y="42"/>
                  </a:lnTo>
                  <a:lnTo>
                    <a:pt x="23" y="46"/>
                  </a:lnTo>
                  <a:lnTo>
                    <a:pt x="12" y="42"/>
                  </a:lnTo>
                  <a:lnTo>
                    <a:pt x="4" y="35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2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B18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sp>
          <p:nvSpPr>
            <p:cNvPr id="433" name="Freeform 34"/>
            <p:cNvSpPr>
              <a:spLocks/>
            </p:cNvSpPr>
            <p:nvPr/>
          </p:nvSpPr>
          <p:spPr bwMode="auto">
            <a:xfrm rot="4920000">
              <a:off x="2063306" y="5442654"/>
              <a:ext cx="152524" cy="138658"/>
            </a:xfrm>
            <a:custGeom>
              <a:avLst/>
              <a:gdLst>
                <a:gd name="T0" fmla="*/ 23 w 45"/>
                <a:gd name="T1" fmla="*/ 0 h 46"/>
                <a:gd name="T2" fmla="*/ 34 w 45"/>
                <a:gd name="T3" fmla="*/ 3 h 46"/>
                <a:gd name="T4" fmla="*/ 42 w 45"/>
                <a:gd name="T5" fmla="*/ 11 h 46"/>
                <a:gd name="T6" fmla="*/ 45 w 45"/>
                <a:gd name="T7" fmla="*/ 24 h 46"/>
                <a:gd name="T8" fmla="*/ 42 w 45"/>
                <a:gd name="T9" fmla="*/ 35 h 46"/>
                <a:gd name="T10" fmla="*/ 34 w 45"/>
                <a:gd name="T11" fmla="*/ 43 h 46"/>
                <a:gd name="T12" fmla="*/ 23 w 45"/>
                <a:gd name="T13" fmla="*/ 46 h 46"/>
                <a:gd name="T14" fmla="*/ 12 w 45"/>
                <a:gd name="T15" fmla="*/ 43 h 46"/>
                <a:gd name="T16" fmla="*/ 4 w 45"/>
                <a:gd name="T17" fmla="*/ 35 h 46"/>
                <a:gd name="T18" fmla="*/ 0 w 45"/>
                <a:gd name="T19" fmla="*/ 24 h 46"/>
                <a:gd name="T20" fmla="*/ 4 w 45"/>
                <a:gd name="T21" fmla="*/ 11 h 46"/>
                <a:gd name="T22" fmla="*/ 12 w 45"/>
                <a:gd name="T23" fmla="*/ 3 h 46"/>
                <a:gd name="T24" fmla="*/ 23 w 45"/>
                <a:gd name="T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6">
                  <a:moveTo>
                    <a:pt x="23" y="0"/>
                  </a:moveTo>
                  <a:lnTo>
                    <a:pt x="34" y="3"/>
                  </a:lnTo>
                  <a:lnTo>
                    <a:pt x="42" y="11"/>
                  </a:lnTo>
                  <a:lnTo>
                    <a:pt x="45" y="24"/>
                  </a:lnTo>
                  <a:lnTo>
                    <a:pt x="42" y="35"/>
                  </a:lnTo>
                  <a:lnTo>
                    <a:pt x="34" y="43"/>
                  </a:lnTo>
                  <a:lnTo>
                    <a:pt x="23" y="46"/>
                  </a:lnTo>
                  <a:lnTo>
                    <a:pt x="12" y="43"/>
                  </a:lnTo>
                  <a:lnTo>
                    <a:pt x="4" y="35"/>
                  </a:lnTo>
                  <a:lnTo>
                    <a:pt x="0" y="24"/>
                  </a:lnTo>
                  <a:lnTo>
                    <a:pt x="4" y="11"/>
                  </a:lnTo>
                  <a:lnTo>
                    <a:pt x="12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B182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  <p:grpSp>
          <p:nvGrpSpPr>
            <p:cNvPr id="434" name="Groep 433"/>
            <p:cNvGrpSpPr/>
            <p:nvPr/>
          </p:nvGrpSpPr>
          <p:grpSpPr>
            <a:xfrm rot="240000">
              <a:off x="2363459" y="2666190"/>
              <a:ext cx="4840913" cy="2818851"/>
              <a:chOff x="1471728" y="1678771"/>
              <a:chExt cx="5857504" cy="3410809"/>
            </a:xfrm>
          </p:grpSpPr>
          <p:sp>
            <p:nvSpPr>
              <p:cNvPr id="436" name="Freeform 35"/>
              <p:cNvSpPr>
                <a:spLocks/>
              </p:cNvSpPr>
              <p:nvPr/>
            </p:nvSpPr>
            <p:spPr bwMode="auto">
              <a:xfrm rot="3540000">
                <a:off x="6587348" y="1952315"/>
                <a:ext cx="722158" cy="175069"/>
              </a:xfrm>
              <a:custGeom>
                <a:avLst/>
                <a:gdLst>
                  <a:gd name="T0" fmla="*/ 18 w 180"/>
                  <a:gd name="T1" fmla="*/ 0 h 50"/>
                  <a:gd name="T2" fmla="*/ 162 w 180"/>
                  <a:gd name="T3" fmla="*/ 0 h 50"/>
                  <a:gd name="T4" fmla="*/ 167 w 180"/>
                  <a:gd name="T5" fmla="*/ 2 h 50"/>
                  <a:gd name="T6" fmla="*/ 173 w 180"/>
                  <a:gd name="T7" fmla="*/ 4 h 50"/>
                  <a:gd name="T8" fmla="*/ 177 w 180"/>
                  <a:gd name="T9" fmla="*/ 8 h 50"/>
                  <a:gd name="T10" fmla="*/ 180 w 180"/>
                  <a:gd name="T11" fmla="*/ 13 h 50"/>
                  <a:gd name="T12" fmla="*/ 180 w 180"/>
                  <a:gd name="T13" fmla="*/ 19 h 50"/>
                  <a:gd name="T14" fmla="*/ 180 w 180"/>
                  <a:gd name="T15" fmla="*/ 31 h 50"/>
                  <a:gd name="T16" fmla="*/ 180 w 180"/>
                  <a:gd name="T17" fmla="*/ 36 h 50"/>
                  <a:gd name="T18" fmla="*/ 177 w 180"/>
                  <a:gd name="T19" fmla="*/ 42 h 50"/>
                  <a:gd name="T20" fmla="*/ 173 w 180"/>
                  <a:gd name="T21" fmla="*/ 46 h 50"/>
                  <a:gd name="T22" fmla="*/ 167 w 180"/>
                  <a:gd name="T23" fmla="*/ 48 h 50"/>
                  <a:gd name="T24" fmla="*/ 162 w 180"/>
                  <a:gd name="T25" fmla="*/ 50 h 50"/>
                  <a:gd name="T26" fmla="*/ 18 w 180"/>
                  <a:gd name="T27" fmla="*/ 50 h 50"/>
                  <a:gd name="T28" fmla="*/ 13 w 180"/>
                  <a:gd name="T29" fmla="*/ 48 h 50"/>
                  <a:gd name="T30" fmla="*/ 7 w 180"/>
                  <a:gd name="T31" fmla="*/ 46 h 50"/>
                  <a:gd name="T32" fmla="*/ 3 w 180"/>
                  <a:gd name="T33" fmla="*/ 42 h 50"/>
                  <a:gd name="T34" fmla="*/ 0 w 180"/>
                  <a:gd name="T35" fmla="*/ 36 h 50"/>
                  <a:gd name="T36" fmla="*/ 0 w 180"/>
                  <a:gd name="T37" fmla="*/ 31 h 50"/>
                  <a:gd name="T38" fmla="*/ 0 w 180"/>
                  <a:gd name="T39" fmla="*/ 19 h 50"/>
                  <a:gd name="T40" fmla="*/ 0 w 180"/>
                  <a:gd name="T41" fmla="*/ 13 h 50"/>
                  <a:gd name="T42" fmla="*/ 3 w 180"/>
                  <a:gd name="T43" fmla="*/ 8 h 50"/>
                  <a:gd name="T44" fmla="*/ 7 w 180"/>
                  <a:gd name="T45" fmla="*/ 4 h 50"/>
                  <a:gd name="T46" fmla="*/ 13 w 180"/>
                  <a:gd name="T47" fmla="*/ 2 h 50"/>
                  <a:gd name="T48" fmla="*/ 18 w 180"/>
                  <a:gd name="T4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50">
                    <a:moveTo>
                      <a:pt x="18" y="0"/>
                    </a:moveTo>
                    <a:lnTo>
                      <a:pt x="162" y="0"/>
                    </a:lnTo>
                    <a:lnTo>
                      <a:pt x="167" y="2"/>
                    </a:lnTo>
                    <a:lnTo>
                      <a:pt x="173" y="4"/>
                    </a:lnTo>
                    <a:lnTo>
                      <a:pt x="177" y="8"/>
                    </a:lnTo>
                    <a:lnTo>
                      <a:pt x="180" y="13"/>
                    </a:lnTo>
                    <a:lnTo>
                      <a:pt x="180" y="19"/>
                    </a:lnTo>
                    <a:lnTo>
                      <a:pt x="180" y="31"/>
                    </a:lnTo>
                    <a:lnTo>
                      <a:pt x="180" y="36"/>
                    </a:lnTo>
                    <a:lnTo>
                      <a:pt x="177" y="42"/>
                    </a:lnTo>
                    <a:lnTo>
                      <a:pt x="173" y="46"/>
                    </a:lnTo>
                    <a:lnTo>
                      <a:pt x="167" y="48"/>
                    </a:lnTo>
                    <a:lnTo>
                      <a:pt x="162" y="50"/>
                    </a:lnTo>
                    <a:lnTo>
                      <a:pt x="18" y="50"/>
                    </a:lnTo>
                    <a:lnTo>
                      <a:pt x="13" y="48"/>
                    </a:lnTo>
                    <a:lnTo>
                      <a:pt x="7" y="46"/>
                    </a:lnTo>
                    <a:lnTo>
                      <a:pt x="3" y="42"/>
                    </a:lnTo>
                    <a:lnTo>
                      <a:pt x="0" y="36"/>
                    </a:lnTo>
                    <a:lnTo>
                      <a:pt x="0" y="31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3" y="8"/>
                    </a:lnTo>
                    <a:lnTo>
                      <a:pt x="7" y="4"/>
                    </a:lnTo>
                    <a:lnTo>
                      <a:pt x="13" y="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A45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37" name="Freeform 36"/>
              <p:cNvSpPr>
                <a:spLocks/>
              </p:cNvSpPr>
              <p:nvPr/>
            </p:nvSpPr>
            <p:spPr bwMode="auto">
              <a:xfrm rot="3540000">
                <a:off x="3549938" y="642056"/>
                <a:ext cx="1701083" cy="5857504"/>
              </a:xfrm>
              <a:custGeom>
                <a:avLst/>
                <a:gdLst>
                  <a:gd name="T0" fmla="*/ 212 w 424"/>
                  <a:gd name="T1" fmla="*/ 0 h 1607"/>
                  <a:gd name="T2" fmla="*/ 216 w 424"/>
                  <a:gd name="T3" fmla="*/ 0 h 1607"/>
                  <a:gd name="T4" fmla="*/ 244 w 424"/>
                  <a:gd name="T5" fmla="*/ 1 h 1607"/>
                  <a:gd name="T6" fmla="*/ 271 w 424"/>
                  <a:gd name="T7" fmla="*/ 3 h 1607"/>
                  <a:gd name="T8" fmla="*/ 282 w 424"/>
                  <a:gd name="T9" fmla="*/ 4 h 1607"/>
                  <a:gd name="T10" fmla="*/ 282 w 424"/>
                  <a:gd name="T11" fmla="*/ 134 h 1607"/>
                  <a:gd name="T12" fmla="*/ 284 w 424"/>
                  <a:gd name="T13" fmla="*/ 269 h 1607"/>
                  <a:gd name="T14" fmla="*/ 296 w 424"/>
                  <a:gd name="T15" fmla="*/ 396 h 1607"/>
                  <a:gd name="T16" fmla="*/ 343 w 424"/>
                  <a:gd name="T17" fmla="*/ 602 h 1607"/>
                  <a:gd name="T18" fmla="*/ 384 w 424"/>
                  <a:gd name="T19" fmla="*/ 746 h 1607"/>
                  <a:gd name="T20" fmla="*/ 408 w 424"/>
                  <a:gd name="T21" fmla="*/ 830 h 1607"/>
                  <a:gd name="T22" fmla="*/ 422 w 424"/>
                  <a:gd name="T23" fmla="*/ 1007 h 1607"/>
                  <a:gd name="T24" fmla="*/ 423 w 424"/>
                  <a:gd name="T25" fmla="*/ 1280 h 1607"/>
                  <a:gd name="T26" fmla="*/ 419 w 424"/>
                  <a:gd name="T27" fmla="*/ 1553 h 1607"/>
                  <a:gd name="T28" fmla="*/ 402 w 424"/>
                  <a:gd name="T29" fmla="*/ 1575 h 1607"/>
                  <a:gd name="T30" fmla="*/ 361 w 424"/>
                  <a:gd name="T31" fmla="*/ 1592 h 1607"/>
                  <a:gd name="T32" fmla="*/ 300 w 424"/>
                  <a:gd name="T33" fmla="*/ 1603 h 1607"/>
                  <a:gd name="T34" fmla="*/ 230 w 424"/>
                  <a:gd name="T35" fmla="*/ 1607 h 1607"/>
                  <a:gd name="T36" fmla="*/ 158 w 424"/>
                  <a:gd name="T37" fmla="*/ 1606 h 1607"/>
                  <a:gd name="T38" fmla="*/ 92 w 424"/>
                  <a:gd name="T39" fmla="*/ 1599 h 1607"/>
                  <a:gd name="T40" fmla="*/ 40 w 424"/>
                  <a:gd name="T41" fmla="*/ 1585 h 1607"/>
                  <a:gd name="T42" fmla="*/ 11 w 424"/>
                  <a:gd name="T43" fmla="*/ 1566 h 1607"/>
                  <a:gd name="T44" fmla="*/ 4 w 424"/>
                  <a:gd name="T45" fmla="*/ 1417 h 1607"/>
                  <a:gd name="T46" fmla="*/ 0 w 424"/>
                  <a:gd name="T47" fmla="*/ 1144 h 1607"/>
                  <a:gd name="T48" fmla="*/ 11 w 424"/>
                  <a:gd name="T49" fmla="*/ 872 h 1607"/>
                  <a:gd name="T50" fmla="*/ 27 w 424"/>
                  <a:gd name="T51" fmla="*/ 787 h 1607"/>
                  <a:gd name="T52" fmla="*/ 52 w 424"/>
                  <a:gd name="T53" fmla="*/ 704 h 1607"/>
                  <a:gd name="T54" fmla="*/ 107 w 424"/>
                  <a:gd name="T55" fmla="*/ 500 h 1607"/>
                  <a:gd name="T56" fmla="*/ 136 w 424"/>
                  <a:gd name="T57" fmla="*/ 334 h 1607"/>
                  <a:gd name="T58" fmla="*/ 142 w 424"/>
                  <a:gd name="T59" fmla="*/ 201 h 1607"/>
                  <a:gd name="T60" fmla="*/ 140 w 424"/>
                  <a:gd name="T61" fmla="*/ 68 h 1607"/>
                  <a:gd name="T62" fmla="*/ 145 w 424"/>
                  <a:gd name="T63" fmla="*/ 4 h 1607"/>
                  <a:gd name="T64" fmla="*/ 167 w 424"/>
                  <a:gd name="T65" fmla="*/ 1 h 1607"/>
                  <a:gd name="T66" fmla="*/ 195 w 424"/>
                  <a:gd name="T67" fmla="*/ 1 h 1607"/>
                  <a:gd name="T68" fmla="*/ 208 w 424"/>
                  <a:gd name="T69" fmla="*/ 0 h 1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24" h="1607">
                    <a:moveTo>
                      <a:pt x="208" y="0"/>
                    </a:moveTo>
                    <a:lnTo>
                      <a:pt x="21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29" y="1"/>
                    </a:lnTo>
                    <a:lnTo>
                      <a:pt x="244" y="1"/>
                    </a:lnTo>
                    <a:lnTo>
                      <a:pt x="258" y="1"/>
                    </a:lnTo>
                    <a:lnTo>
                      <a:pt x="271" y="3"/>
                    </a:lnTo>
                    <a:lnTo>
                      <a:pt x="280" y="4"/>
                    </a:lnTo>
                    <a:lnTo>
                      <a:pt x="282" y="4"/>
                    </a:lnTo>
                    <a:lnTo>
                      <a:pt x="284" y="68"/>
                    </a:lnTo>
                    <a:lnTo>
                      <a:pt x="282" y="134"/>
                    </a:lnTo>
                    <a:lnTo>
                      <a:pt x="282" y="201"/>
                    </a:lnTo>
                    <a:lnTo>
                      <a:pt x="284" y="269"/>
                    </a:lnTo>
                    <a:lnTo>
                      <a:pt x="288" y="334"/>
                    </a:lnTo>
                    <a:lnTo>
                      <a:pt x="296" y="396"/>
                    </a:lnTo>
                    <a:lnTo>
                      <a:pt x="317" y="500"/>
                    </a:lnTo>
                    <a:lnTo>
                      <a:pt x="343" y="602"/>
                    </a:lnTo>
                    <a:lnTo>
                      <a:pt x="372" y="704"/>
                    </a:lnTo>
                    <a:lnTo>
                      <a:pt x="384" y="746"/>
                    </a:lnTo>
                    <a:lnTo>
                      <a:pt x="397" y="787"/>
                    </a:lnTo>
                    <a:lnTo>
                      <a:pt x="408" y="830"/>
                    </a:lnTo>
                    <a:lnTo>
                      <a:pt x="413" y="872"/>
                    </a:lnTo>
                    <a:lnTo>
                      <a:pt x="422" y="1007"/>
                    </a:lnTo>
                    <a:lnTo>
                      <a:pt x="424" y="1144"/>
                    </a:lnTo>
                    <a:lnTo>
                      <a:pt x="423" y="1280"/>
                    </a:lnTo>
                    <a:lnTo>
                      <a:pt x="420" y="1417"/>
                    </a:lnTo>
                    <a:lnTo>
                      <a:pt x="419" y="1553"/>
                    </a:lnTo>
                    <a:lnTo>
                      <a:pt x="415" y="1566"/>
                    </a:lnTo>
                    <a:lnTo>
                      <a:pt x="402" y="1575"/>
                    </a:lnTo>
                    <a:lnTo>
                      <a:pt x="384" y="1585"/>
                    </a:lnTo>
                    <a:lnTo>
                      <a:pt x="361" y="1592"/>
                    </a:lnTo>
                    <a:lnTo>
                      <a:pt x="332" y="1599"/>
                    </a:lnTo>
                    <a:lnTo>
                      <a:pt x="300" y="1603"/>
                    </a:lnTo>
                    <a:lnTo>
                      <a:pt x="266" y="1606"/>
                    </a:lnTo>
                    <a:lnTo>
                      <a:pt x="230" y="1607"/>
                    </a:lnTo>
                    <a:lnTo>
                      <a:pt x="194" y="1607"/>
                    </a:lnTo>
                    <a:lnTo>
                      <a:pt x="158" y="1606"/>
                    </a:lnTo>
                    <a:lnTo>
                      <a:pt x="124" y="1603"/>
                    </a:lnTo>
                    <a:lnTo>
                      <a:pt x="92" y="1599"/>
                    </a:lnTo>
                    <a:lnTo>
                      <a:pt x="63" y="1592"/>
                    </a:lnTo>
                    <a:lnTo>
                      <a:pt x="40" y="1585"/>
                    </a:lnTo>
                    <a:lnTo>
                      <a:pt x="22" y="1575"/>
                    </a:lnTo>
                    <a:lnTo>
                      <a:pt x="11" y="1566"/>
                    </a:lnTo>
                    <a:lnTo>
                      <a:pt x="7" y="1553"/>
                    </a:lnTo>
                    <a:lnTo>
                      <a:pt x="4" y="1417"/>
                    </a:lnTo>
                    <a:lnTo>
                      <a:pt x="1" y="1280"/>
                    </a:lnTo>
                    <a:lnTo>
                      <a:pt x="0" y="1144"/>
                    </a:lnTo>
                    <a:lnTo>
                      <a:pt x="3" y="1007"/>
                    </a:lnTo>
                    <a:lnTo>
                      <a:pt x="11" y="872"/>
                    </a:lnTo>
                    <a:lnTo>
                      <a:pt x="16" y="830"/>
                    </a:lnTo>
                    <a:lnTo>
                      <a:pt x="27" y="787"/>
                    </a:lnTo>
                    <a:lnTo>
                      <a:pt x="40" y="746"/>
                    </a:lnTo>
                    <a:lnTo>
                      <a:pt x="52" y="704"/>
                    </a:lnTo>
                    <a:lnTo>
                      <a:pt x="81" y="602"/>
                    </a:lnTo>
                    <a:lnTo>
                      <a:pt x="107" y="500"/>
                    </a:lnTo>
                    <a:lnTo>
                      <a:pt x="128" y="396"/>
                    </a:lnTo>
                    <a:lnTo>
                      <a:pt x="136" y="334"/>
                    </a:lnTo>
                    <a:lnTo>
                      <a:pt x="140" y="269"/>
                    </a:lnTo>
                    <a:lnTo>
                      <a:pt x="142" y="201"/>
                    </a:lnTo>
                    <a:lnTo>
                      <a:pt x="142" y="134"/>
                    </a:lnTo>
                    <a:lnTo>
                      <a:pt x="140" y="68"/>
                    </a:lnTo>
                    <a:lnTo>
                      <a:pt x="142" y="4"/>
                    </a:lnTo>
                    <a:lnTo>
                      <a:pt x="145" y="4"/>
                    </a:lnTo>
                    <a:lnTo>
                      <a:pt x="154" y="3"/>
                    </a:lnTo>
                    <a:lnTo>
                      <a:pt x="167" y="1"/>
                    </a:lnTo>
                    <a:lnTo>
                      <a:pt x="180" y="1"/>
                    </a:lnTo>
                    <a:lnTo>
                      <a:pt x="195" y="1"/>
                    </a:lnTo>
                    <a:lnTo>
                      <a:pt x="208" y="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587A5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38" name="Freeform 37"/>
              <p:cNvSpPr>
                <a:spLocks/>
              </p:cNvSpPr>
              <p:nvPr/>
            </p:nvSpPr>
            <p:spPr bwMode="auto">
              <a:xfrm rot="3540000">
                <a:off x="5276385" y="1855787"/>
                <a:ext cx="1043117" cy="1750685"/>
              </a:xfrm>
              <a:custGeom>
                <a:avLst/>
                <a:gdLst>
                  <a:gd name="T0" fmla="*/ 60 w 260"/>
                  <a:gd name="T1" fmla="*/ 0 h 480"/>
                  <a:gd name="T2" fmla="*/ 200 w 260"/>
                  <a:gd name="T3" fmla="*/ 0 h 480"/>
                  <a:gd name="T4" fmla="*/ 200 w 260"/>
                  <a:gd name="T5" fmla="*/ 57 h 480"/>
                  <a:gd name="T6" fmla="*/ 200 w 260"/>
                  <a:gd name="T7" fmla="*/ 115 h 480"/>
                  <a:gd name="T8" fmla="*/ 202 w 260"/>
                  <a:gd name="T9" fmla="*/ 171 h 480"/>
                  <a:gd name="T10" fmla="*/ 206 w 260"/>
                  <a:gd name="T11" fmla="*/ 226 h 480"/>
                  <a:gd name="T12" fmla="*/ 214 w 260"/>
                  <a:gd name="T13" fmla="*/ 279 h 480"/>
                  <a:gd name="T14" fmla="*/ 235 w 260"/>
                  <a:gd name="T15" fmla="*/ 381 h 480"/>
                  <a:gd name="T16" fmla="*/ 260 w 260"/>
                  <a:gd name="T17" fmla="*/ 480 h 480"/>
                  <a:gd name="T18" fmla="*/ 0 w 260"/>
                  <a:gd name="T19" fmla="*/ 480 h 480"/>
                  <a:gd name="T20" fmla="*/ 25 w 260"/>
                  <a:gd name="T21" fmla="*/ 381 h 480"/>
                  <a:gd name="T22" fmla="*/ 46 w 260"/>
                  <a:gd name="T23" fmla="*/ 279 h 480"/>
                  <a:gd name="T24" fmla="*/ 54 w 260"/>
                  <a:gd name="T25" fmla="*/ 226 h 480"/>
                  <a:gd name="T26" fmla="*/ 58 w 260"/>
                  <a:gd name="T27" fmla="*/ 171 h 480"/>
                  <a:gd name="T28" fmla="*/ 60 w 260"/>
                  <a:gd name="T29" fmla="*/ 115 h 480"/>
                  <a:gd name="T30" fmla="*/ 60 w 260"/>
                  <a:gd name="T31" fmla="*/ 57 h 480"/>
                  <a:gd name="T32" fmla="*/ 60 w 260"/>
                  <a:gd name="T3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480">
                    <a:moveTo>
                      <a:pt x="60" y="0"/>
                    </a:moveTo>
                    <a:lnTo>
                      <a:pt x="200" y="0"/>
                    </a:lnTo>
                    <a:lnTo>
                      <a:pt x="200" y="57"/>
                    </a:lnTo>
                    <a:lnTo>
                      <a:pt x="200" y="115"/>
                    </a:lnTo>
                    <a:lnTo>
                      <a:pt x="202" y="171"/>
                    </a:lnTo>
                    <a:lnTo>
                      <a:pt x="206" y="226"/>
                    </a:lnTo>
                    <a:lnTo>
                      <a:pt x="214" y="279"/>
                    </a:lnTo>
                    <a:lnTo>
                      <a:pt x="235" y="381"/>
                    </a:lnTo>
                    <a:lnTo>
                      <a:pt x="260" y="480"/>
                    </a:lnTo>
                    <a:lnTo>
                      <a:pt x="0" y="480"/>
                    </a:lnTo>
                    <a:lnTo>
                      <a:pt x="25" y="381"/>
                    </a:lnTo>
                    <a:lnTo>
                      <a:pt x="46" y="279"/>
                    </a:lnTo>
                    <a:lnTo>
                      <a:pt x="54" y="226"/>
                    </a:lnTo>
                    <a:lnTo>
                      <a:pt x="58" y="171"/>
                    </a:lnTo>
                    <a:lnTo>
                      <a:pt x="60" y="115"/>
                    </a:lnTo>
                    <a:lnTo>
                      <a:pt x="60" y="57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solidFill>
                  <a:schemeClr val="bg1">
                    <a:lumMod val="9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39" name="Freeform 38"/>
              <p:cNvSpPr>
                <a:spLocks/>
              </p:cNvSpPr>
              <p:nvPr/>
            </p:nvSpPr>
            <p:spPr bwMode="auto">
              <a:xfrm rot="3540000">
                <a:off x="6197080" y="2104347"/>
                <a:ext cx="802398" cy="291781"/>
              </a:xfrm>
              <a:custGeom>
                <a:avLst/>
                <a:gdLst>
                  <a:gd name="T0" fmla="*/ 22 w 202"/>
                  <a:gd name="T1" fmla="*/ 0 h 80"/>
                  <a:gd name="T2" fmla="*/ 181 w 202"/>
                  <a:gd name="T3" fmla="*/ 0 h 80"/>
                  <a:gd name="T4" fmla="*/ 191 w 202"/>
                  <a:gd name="T5" fmla="*/ 4 h 80"/>
                  <a:gd name="T6" fmla="*/ 199 w 202"/>
                  <a:gd name="T7" fmla="*/ 15 h 80"/>
                  <a:gd name="T8" fmla="*/ 202 w 202"/>
                  <a:gd name="T9" fmla="*/ 30 h 80"/>
                  <a:gd name="T10" fmla="*/ 202 w 202"/>
                  <a:gd name="T11" fmla="*/ 49 h 80"/>
                  <a:gd name="T12" fmla="*/ 199 w 202"/>
                  <a:gd name="T13" fmla="*/ 64 h 80"/>
                  <a:gd name="T14" fmla="*/ 191 w 202"/>
                  <a:gd name="T15" fmla="*/ 75 h 80"/>
                  <a:gd name="T16" fmla="*/ 181 w 202"/>
                  <a:gd name="T17" fmla="*/ 80 h 80"/>
                  <a:gd name="T18" fmla="*/ 22 w 202"/>
                  <a:gd name="T19" fmla="*/ 80 h 80"/>
                  <a:gd name="T20" fmla="*/ 11 w 202"/>
                  <a:gd name="T21" fmla="*/ 75 h 80"/>
                  <a:gd name="T22" fmla="*/ 3 w 202"/>
                  <a:gd name="T23" fmla="*/ 64 h 80"/>
                  <a:gd name="T24" fmla="*/ 0 w 202"/>
                  <a:gd name="T25" fmla="*/ 49 h 80"/>
                  <a:gd name="T26" fmla="*/ 0 w 202"/>
                  <a:gd name="T27" fmla="*/ 30 h 80"/>
                  <a:gd name="T28" fmla="*/ 3 w 202"/>
                  <a:gd name="T29" fmla="*/ 15 h 80"/>
                  <a:gd name="T30" fmla="*/ 11 w 202"/>
                  <a:gd name="T31" fmla="*/ 4 h 80"/>
                  <a:gd name="T32" fmla="*/ 22 w 202"/>
                  <a:gd name="T3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2" h="80">
                    <a:moveTo>
                      <a:pt x="22" y="0"/>
                    </a:moveTo>
                    <a:lnTo>
                      <a:pt x="181" y="0"/>
                    </a:lnTo>
                    <a:lnTo>
                      <a:pt x="191" y="4"/>
                    </a:lnTo>
                    <a:lnTo>
                      <a:pt x="199" y="15"/>
                    </a:lnTo>
                    <a:lnTo>
                      <a:pt x="202" y="30"/>
                    </a:lnTo>
                    <a:lnTo>
                      <a:pt x="202" y="49"/>
                    </a:lnTo>
                    <a:lnTo>
                      <a:pt x="199" y="64"/>
                    </a:lnTo>
                    <a:lnTo>
                      <a:pt x="191" y="75"/>
                    </a:lnTo>
                    <a:lnTo>
                      <a:pt x="181" y="80"/>
                    </a:lnTo>
                    <a:lnTo>
                      <a:pt x="22" y="80"/>
                    </a:lnTo>
                    <a:lnTo>
                      <a:pt x="11" y="75"/>
                    </a:lnTo>
                    <a:lnTo>
                      <a:pt x="3" y="64"/>
                    </a:lnTo>
                    <a:lnTo>
                      <a:pt x="0" y="49"/>
                    </a:lnTo>
                    <a:lnTo>
                      <a:pt x="0" y="30"/>
                    </a:lnTo>
                    <a:lnTo>
                      <a:pt x="3" y="15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4A454B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40" name="Freeform 39"/>
              <p:cNvSpPr>
                <a:spLocks/>
              </p:cNvSpPr>
              <p:nvPr/>
            </p:nvSpPr>
            <p:spPr bwMode="auto">
              <a:xfrm rot="3540000">
                <a:off x="4235116" y="2965982"/>
                <a:ext cx="1299884" cy="627329"/>
              </a:xfrm>
              <a:custGeom>
                <a:avLst/>
                <a:gdLst>
                  <a:gd name="T0" fmla="*/ 42 w 324"/>
                  <a:gd name="T1" fmla="*/ 0 h 171"/>
                  <a:gd name="T2" fmla="*/ 104 w 324"/>
                  <a:gd name="T3" fmla="*/ 8 h 171"/>
                  <a:gd name="T4" fmla="*/ 164 w 324"/>
                  <a:gd name="T5" fmla="*/ 12 h 171"/>
                  <a:gd name="T6" fmla="*/ 225 w 324"/>
                  <a:gd name="T7" fmla="*/ 8 h 171"/>
                  <a:gd name="T8" fmla="*/ 284 w 324"/>
                  <a:gd name="T9" fmla="*/ 0 h 171"/>
                  <a:gd name="T10" fmla="*/ 323 w 324"/>
                  <a:gd name="T11" fmla="*/ 140 h 171"/>
                  <a:gd name="T12" fmla="*/ 324 w 324"/>
                  <a:gd name="T13" fmla="*/ 149 h 171"/>
                  <a:gd name="T14" fmla="*/ 260 w 324"/>
                  <a:gd name="T15" fmla="*/ 164 h 171"/>
                  <a:gd name="T16" fmla="*/ 195 w 324"/>
                  <a:gd name="T17" fmla="*/ 171 h 171"/>
                  <a:gd name="T18" fmla="*/ 130 w 324"/>
                  <a:gd name="T19" fmla="*/ 171 h 171"/>
                  <a:gd name="T20" fmla="*/ 65 w 324"/>
                  <a:gd name="T21" fmla="*/ 164 h 171"/>
                  <a:gd name="T22" fmla="*/ 0 w 324"/>
                  <a:gd name="T23" fmla="*/ 150 h 171"/>
                  <a:gd name="T24" fmla="*/ 3 w 324"/>
                  <a:gd name="T25" fmla="*/ 140 h 171"/>
                  <a:gd name="T26" fmla="*/ 42 w 324"/>
                  <a:gd name="T2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4" h="171">
                    <a:moveTo>
                      <a:pt x="42" y="0"/>
                    </a:moveTo>
                    <a:lnTo>
                      <a:pt x="104" y="8"/>
                    </a:lnTo>
                    <a:lnTo>
                      <a:pt x="164" y="12"/>
                    </a:lnTo>
                    <a:lnTo>
                      <a:pt x="225" y="8"/>
                    </a:lnTo>
                    <a:lnTo>
                      <a:pt x="284" y="0"/>
                    </a:lnTo>
                    <a:lnTo>
                      <a:pt x="323" y="140"/>
                    </a:lnTo>
                    <a:lnTo>
                      <a:pt x="324" y="149"/>
                    </a:lnTo>
                    <a:lnTo>
                      <a:pt x="260" y="164"/>
                    </a:lnTo>
                    <a:lnTo>
                      <a:pt x="195" y="171"/>
                    </a:lnTo>
                    <a:lnTo>
                      <a:pt x="130" y="171"/>
                    </a:lnTo>
                    <a:lnTo>
                      <a:pt x="65" y="164"/>
                    </a:lnTo>
                    <a:lnTo>
                      <a:pt x="0" y="150"/>
                    </a:lnTo>
                    <a:lnTo>
                      <a:pt x="3" y="14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41" name="Freeform 40"/>
              <p:cNvSpPr>
                <a:spLocks/>
              </p:cNvSpPr>
              <p:nvPr/>
            </p:nvSpPr>
            <p:spPr bwMode="auto">
              <a:xfrm rot="3540000">
                <a:off x="2432491" y="3389955"/>
                <a:ext cx="1685035" cy="1714215"/>
              </a:xfrm>
              <a:custGeom>
                <a:avLst/>
                <a:gdLst>
                  <a:gd name="T0" fmla="*/ 6 w 422"/>
                  <a:gd name="T1" fmla="*/ 0 h 470"/>
                  <a:gd name="T2" fmla="*/ 108 w 422"/>
                  <a:gd name="T3" fmla="*/ 12 h 470"/>
                  <a:gd name="T4" fmla="*/ 210 w 422"/>
                  <a:gd name="T5" fmla="*/ 16 h 470"/>
                  <a:gd name="T6" fmla="*/ 313 w 422"/>
                  <a:gd name="T7" fmla="*/ 12 h 470"/>
                  <a:gd name="T8" fmla="*/ 416 w 422"/>
                  <a:gd name="T9" fmla="*/ 0 h 470"/>
                  <a:gd name="T10" fmla="*/ 422 w 422"/>
                  <a:gd name="T11" fmla="*/ 147 h 470"/>
                  <a:gd name="T12" fmla="*/ 422 w 422"/>
                  <a:gd name="T13" fmla="*/ 293 h 470"/>
                  <a:gd name="T14" fmla="*/ 419 w 422"/>
                  <a:gd name="T15" fmla="*/ 441 h 470"/>
                  <a:gd name="T16" fmla="*/ 349 w 422"/>
                  <a:gd name="T17" fmla="*/ 455 h 470"/>
                  <a:gd name="T18" fmla="*/ 277 w 422"/>
                  <a:gd name="T19" fmla="*/ 464 h 470"/>
                  <a:gd name="T20" fmla="*/ 207 w 422"/>
                  <a:gd name="T21" fmla="*/ 470 h 470"/>
                  <a:gd name="T22" fmla="*/ 138 w 422"/>
                  <a:gd name="T23" fmla="*/ 469 h 470"/>
                  <a:gd name="T24" fmla="*/ 70 w 422"/>
                  <a:gd name="T25" fmla="*/ 460 h 470"/>
                  <a:gd name="T26" fmla="*/ 3 w 422"/>
                  <a:gd name="T27" fmla="*/ 445 h 470"/>
                  <a:gd name="T28" fmla="*/ 0 w 422"/>
                  <a:gd name="T29" fmla="*/ 296 h 470"/>
                  <a:gd name="T30" fmla="*/ 0 w 422"/>
                  <a:gd name="T31" fmla="*/ 149 h 470"/>
                  <a:gd name="T32" fmla="*/ 6 w 422"/>
                  <a:gd name="T33" fmla="*/ 0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2" h="470">
                    <a:moveTo>
                      <a:pt x="6" y="0"/>
                    </a:moveTo>
                    <a:lnTo>
                      <a:pt x="108" y="12"/>
                    </a:lnTo>
                    <a:lnTo>
                      <a:pt x="210" y="16"/>
                    </a:lnTo>
                    <a:lnTo>
                      <a:pt x="313" y="12"/>
                    </a:lnTo>
                    <a:lnTo>
                      <a:pt x="416" y="0"/>
                    </a:lnTo>
                    <a:lnTo>
                      <a:pt x="422" y="147"/>
                    </a:lnTo>
                    <a:lnTo>
                      <a:pt x="422" y="293"/>
                    </a:lnTo>
                    <a:lnTo>
                      <a:pt x="419" y="441"/>
                    </a:lnTo>
                    <a:lnTo>
                      <a:pt x="349" y="455"/>
                    </a:lnTo>
                    <a:lnTo>
                      <a:pt x="277" y="464"/>
                    </a:lnTo>
                    <a:lnTo>
                      <a:pt x="207" y="470"/>
                    </a:lnTo>
                    <a:lnTo>
                      <a:pt x="138" y="469"/>
                    </a:lnTo>
                    <a:lnTo>
                      <a:pt x="70" y="460"/>
                    </a:lnTo>
                    <a:lnTo>
                      <a:pt x="3" y="445"/>
                    </a:lnTo>
                    <a:lnTo>
                      <a:pt x="0" y="296"/>
                    </a:lnTo>
                    <a:lnTo>
                      <a:pt x="0" y="14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42" name="Freeform 41"/>
              <p:cNvSpPr>
                <a:spLocks/>
              </p:cNvSpPr>
              <p:nvPr/>
            </p:nvSpPr>
            <p:spPr bwMode="auto">
              <a:xfrm rot="3540000">
                <a:off x="2547952" y="3617856"/>
                <a:ext cx="1460364" cy="1254658"/>
              </a:xfrm>
              <a:custGeom>
                <a:avLst/>
                <a:gdLst>
                  <a:gd name="T0" fmla="*/ 14 w 364"/>
                  <a:gd name="T1" fmla="*/ 0 h 343"/>
                  <a:gd name="T2" fmla="*/ 18 w 364"/>
                  <a:gd name="T3" fmla="*/ 0 h 343"/>
                  <a:gd name="T4" fmla="*/ 101 w 364"/>
                  <a:gd name="T5" fmla="*/ 12 h 343"/>
                  <a:gd name="T6" fmla="*/ 182 w 364"/>
                  <a:gd name="T7" fmla="*/ 16 h 343"/>
                  <a:gd name="T8" fmla="*/ 265 w 364"/>
                  <a:gd name="T9" fmla="*/ 12 h 343"/>
                  <a:gd name="T10" fmla="*/ 346 w 364"/>
                  <a:gd name="T11" fmla="*/ 0 h 343"/>
                  <a:gd name="T12" fmla="*/ 352 w 364"/>
                  <a:gd name="T13" fmla="*/ 0 h 343"/>
                  <a:gd name="T14" fmla="*/ 356 w 364"/>
                  <a:gd name="T15" fmla="*/ 1 h 343"/>
                  <a:gd name="T16" fmla="*/ 358 w 364"/>
                  <a:gd name="T17" fmla="*/ 3 h 343"/>
                  <a:gd name="T18" fmla="*/ 363 w 364"/>
                  <a:gd name="T19" fmla="*/ 5 h 343"/>
                  <a:gd name="T20" fmla="*/ 364 w 364"/>
                  <a:gd name="T21" fmla="*/ 10 h 343"/>
                  <a:gd name="T22" fmla="*/ 364 w 364"/>
                  <a:gd name="T23" fmla="*/ 14 h 343"/>
                  <a:gd name="T24" fmla="*/ 364 w 364"/>
                  <a:gd name="T25" fmla="*/ 317 h 343"/>
                  <a:gd name="T26" fmla="*/ 361 w 364"/>
                  <a:gd name="T27" fmla="*/ 322 h 343"/>
                  <a:gd name="T28" fmla="*/ 349 w 364"/>
                  <a:gd name="T29" fmla="*/ 327 h 343"/>
                  <a:gd name="T30" fmla="*/ 331 w 364"/>
                  <a:gd name="T31" fmla="*/ 331 h 343"/>
                  <a:gd name="T32" fmla="*/ 307 w 364"/>
                  <a:gd name="T33" fmla="*/ 335 h 343"/>
                  <a:gd name="T34" fmla="*/ 280 w 364"/>
                  <a:gd name="T35" fmla="*/ 338 h 343"/>
                  <a:gd name="T36" fmla="*/ 250 w 364"/>
                  <a:gd name="T37" fmla="*/ 340 h 343"/>
                  <a:gd name="T38" fmla="*/ 216 w 364"/>
                  <a:gd name="T39" fmla="*/ 342 h 343"/>
                  <a:gd name="T40" fmla="*/ 182 w 364"/>
                  <a:gd name="T41" fmla="*/ 343 h 343"/>
                  <a:gd name="T42" fmla="*/ 148 w 364"/>
                  <a:gd name="T43" fmla="*/ 343 h 343"/>
                  <a:gd name="T44" fmla="*/ 115 w 364"/>
                  <a:gd name="T45" fmla="*/ 343 h 343"/>
                  <a:gd name="T46" fmla="*/ 84 w 364"/>
                  <a:gd name="T47" fmla="*/ 342 h 343"/>
                  <a:gd name="T48" fmla="*/ 57 w 364"/>
                  <a:gd name="T49" fmla="*/ 339 h 343"/>
                  <a:gd name="T50" fmla="*/ 33 w 364"/>
                  <a:gd name="T51" fmla="*/ 335 h 343"/>
                  <a:gd name="T52" fmla="*/ 15 w 364"/>
                  <a:gd name="T53" fmla="*/ 331 h 343"/>
                  <a:gd name="T54" fmla="*/ 4 w 364"/>
                  <a:gd name="T55" fmla="*/ 324 h 343"/>
                  <a:gd name="T56" fmla="*/ 0 w 364"/>
                  <a:gd name="T57" fmla="*/ 317 h 343"/>
                  <a:gd name="T58" fmla="*/ 0 w 364"/>
                  <a:gd name="T59" fmla="*/ 14 h 343"/>
                  <a:gd name="T60" fmla="*/ 0 w 364"/>
                  <a:gd name="T61" fmla="*/ 10 h 343"/>
                  <a:gd name="T62" fmla="*/ 1 w 364"/>
                  <a:gd name="T63" fmla="*/ 5 h 343"/>
                  <a:gd name="T64" fmla="*/ 6 w 364"/>
                  <a:gd name="T65" fmla="*/ 3 h 343"/>
                  <a:gd name="T66" fmla="*/ 8 w 364"/>
                  <a:gd name="T67" fmla="*/ 1 h 343"/>
                  <a:gd name="T68" fmla="*/ 14 w 364"/>
                  <a:gd name="T6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4" h="343">
                    <a:moveTo>
                      <a:pt x="14" y="0"/>
                    </a:moveTo>
                    <a:lnTo>
                      <a:pt x="18" y="0"/>
                    </a:lnTo>
                    <a:lnTo>
                      <a:pt x="101" y="12"/>
                    </a:lnTo>
                    <a:lnTo>
                      <a:pt x="182" y="16"/>
                    </a:lnTo>
                    <a:lnTo>
                      <a:pt x="265" y="12"/>
                    </a:lnTo>
                    <a:lnTo>
                      <a:pt x="346" y="0"/>
                    </a:lnTo>
                    <a:lnTo>
                      <a:pt x="352" y="0"/>
                    </a:lnTo>
                    <a:lnTo>
                      <a:pt x="356" y="1"/>
                    </a:lnTo>
                    <a:lnTo>
                      <a:pt x="358" y="3"/>
                    </a:lnTo>
                    <a:lnTo>
                      <a:pt x="363" y="5"/>
                    </a:lnTo>
                    <a:lnTo>
                      <a:pt x="364" y="10"/>
                    </a:lnTo>
                    <a:lnTo>
                      <a:pt x="364" y="14"/>
                    </a:lnTo>
                    <a:lnTo>
                      <a:pt x="364" y="317"/>
                    </a:lnTo>
                    <a:lnTo>
                      <a:pt x="361" y="322"/>
                    </a:lnTo>
                    <a:lnTo>
                      <a:pt x="349" y="327"/>
                    </a:lnTo>
                    <a:lnTo>
                      <a:pt x="331" y="331"/>
                    </a:lnTo>
                    <a:lnTo>
                      <a:pt x="307" y="335"/>
                    </a:lnTo>
                    <a:lnTo>
                      <a:pt x="280" y="338"/>
                    </a:lnTo>
                    <a:lnTo>
                      <a:pt x="250" y="340"/>
                    </a:lnTo>
                    <a:lnTo>
                      <a:pt x="216" y="342"/>
                    </a:lnTo>
                    <a:lnTo>
                      <a:pt x="182" y="343"/>
                    </a:lnTo>
                    <a:lnTo>
                      <a:pt x="148" y="343"/>
                    </a:lnTo>
                    <a:lnTo>
                      <a:pt x="115" y="343"/>
                    </a:lnTo>
                    <a:lnTo>
                      <a:pt x="84" y="342"/>
                    </a:lnTo>
                    <a:lnTo>
                      <a:pt x="57" y="339"/>
                    </a:lnTo>
                    <a:lnTo>
                      <a:pt x="33" y="335"/>
                    </a:lnTo>
                    <a:lnTo>
                      <a:pt x="15" y="331"/>
                    </a:lnTo>
                    <a:lnTo>
                      <a:pt x="4" y="324"/>
                    </a:lnTo>
                    <a:lnTo>
                      <a:pt x="0" y="317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6" y="3"/>
                    </a:lnTo>
                    <a:lnTo>
                      <a:pt x="8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sp>
          <p:nvSpPr>
            <p:cNvPr id="435" name="Freeform 42"/>
            <p:cNvSpPr>
              <a:spLocks/>
            </p:cNvSpPr>
            <p:nvPr/>
          </p:nvSpPr>
          <p:spPr bwMode="auto">
            <a:xfrm rot="4920000">
              <a:off x="2280461" y="4105792"/>
              <a:ext cx="789536" cy="920309"/>
            </a:xfrm>
            <a:custGeom>
              <a:avLst/>
              <a:gdLst>
                <a:gd name="T0" fmla="*/ 68 w 262"/>
                <a:gd name="T1" fmla="*/ 0 h 300"/>
                <a:gd name="T2" fmla="*/ 79 w 262"/>
                <a:gd name="T3" fmla="*/ 2 h 300"/>
                <a:gd name="T4" fmla="*/ 87 w 262"/>
                <a:gd name="T5" fmla="*/ 8 h 300"/>
                <a:gd name="T6" fmla="*/ 259 w 262"/>
                <a:gd name="T7" fmla="*/ 230 h 300"/>
                <a:gd name="T8" fmla="*/ 262 w 262"/>
                <a:gd name="T9" fmla="*/ 239 h 300"/>
                <a:gd name="T10" fmla="*/ 259 w 262"/>
                <a:gd name="T11" fmla="*/ 250 h 300"/>
                <a:gd name="T12" fmla="*/ 251 w 262"/>
                <a:gd name="T13" fmla="*/ 263 h 300"/>
                <a:gd name="T14" fmla="*/ 240 w 262"/>
                <a:gd name="T15" fmla="*/ 275 h 300"/>
                <a:gd name="T16" fmla="*/ 228 w 262"/>
                <a:gd name="T17" fmla="*/ 286 h 300"/>
                <a:gd name="T18" fmla="*/ 210 w 262"/>
                <a:gd name="T19" fmla="*/ 296 h 300"/>
                <a:gd name="T20" fmla="*/ 195 w 262"/>
                <a:gd name="T21" fmla="*/ 300 h 300"/>
                <a:gd name="T22" fmla="*/ 182 w 262"/>
                <a:gd name="T23" fmla="*/ 297 h 300"/>
                <a:gd name="T24" fmla="*/ 173 w 262"/>
                <a:gd name="T25" fmla="*/ 290 h 300"/>
                <a:gd name="T26" fmla="*/ 3 w 262"/>
                <a:gd name="T27" fmla="*/ 70 h 300"/>
                <a:gd name="T28" fmla="*/ 0 w 262"/>
                <a:gd name="T29" fmla="*/ 60 h 300"/>
                <a:gd name="T30" fmla="*/ 0 w 262"/>
                <a:gd name="T31" fmla="*/ 49 h 300"/>
                <a:gd name="T32" fmla="*/ 6 w 262"/>
                <a:gd name="T33" fmla="*/ 38 h 300"/>
                <a:gd name="T34" fmla="*/ 15 w 262"/>
                <a:gd name="T35" fmla="*/ 26 h 300"/>
                <a:gd name="T36" fmla="*/ 28 w 262"/>
                <a:gd name="T37" fmla="*/ 15 h 300"/>
                <a:gd name="T38" fmla="*/ 42 w 262"/>
                <a:gd name="T39" fmla="*/ 6 h 300"/>
                <a:gd name="T40" fmla="*/ 55 w 262"/>
                <a:gd name="T41" fmla="*/ 1 h 300"/>
                <a:gd name="T42" fmla="*/ 68 w 262"/>
                <a:gd name="T43" fmla="*/ 0 h 300"/>
                <a:gd name="connsiteX0" fmla="*/ 2595 w 10000"/>
                <a:gd name="connsiteY0" fmla="*/ 0 h 10000"/>
                <a:gd name="connsiteX1" fmla="*/ 3015 w 10000"/>
                <a:gd name="connsiteY1" fmla="*/ 67 h 10000"/>
                <a:gd name="connsiteX2" fmla="*/ 3321 w 10000"/>
                <a:gd name="connsiteY2" fmla="*/ 267 h 10000"/>
                <a:gd name="connsiteX3" fmla="*/ 9885 w 10000"/>
                <a:gd name="connsiteY3" fmla="*/ 7667 h 10000"/>
                <a:gd name="connsiteX4" fmla="*/ 10000 w 10000"/>
                <a:gd name="connsiteY4" fmla="*/ 7967 h 10000"/>
                <a:gd name="connsiteX5" fmla="*/ 9885 w 10000"/>
                <a:gd name="connsiteY5" fmla="*/ 8333 h 10000"/>
                <a:gd name="connsiteX6" fmla="*/ 9580 w 10000"/>
                <a:gd name="connsiteY6" fmla="*/ 8767 h 10000"/>
                <a:gd name="connsiteX7" fmla="*/ 9160 w 10000"/>
                <a:gd name="connsiteY7" fmla="*/ 9167 h 10000"/>
                <a:gd name="connsiteX8" fmla="*/ 8702 w 10000"/>
                <a:gd name="connsiteY8" fmla="*/ 9533 h 10000"/>
                <a:gd name="connsiteX9" fmla="*/ 8015 w 10000"/>
                <a:gd name="connsiteY9" fmla="*/ 9867 h 10000"/>
                <a:gd name="connsiteX10" fmla="*/ 7443 w 10000"/>
                <a:gd name="connsiteY10" fmla="*/ 10000 h 10000"/>
                <a:gd name="connsiteX11" fmla="*/ 6947 w 10000"/>
                <a:gd name="connsiteY11" fmla="*/ 9900 h 10000"/>
                <a:gd name="connsiteX12" fmla="*/ 6603 w 10000"/>
                <a:gd name="connsiteY12" fmla="*/ 9667 h 10000"/>
                <a:gd name="connsiteX13" fmla="*/ 0 w 10000"/>
                <a:gd name="connsiteY13" fmla="*/ 2000 h 10000"/>
                <a:gd name="connsiteX14" fmla="*/ 0 w 10000"/>
                <a:gd name="connsiteY14" fmla="*/ 1633 h 10000"/>
                <a:gd name="connsiteX15" fmla="*/ 229 w 10000"/>
                <a:gd name="connsiteY15" fmla="*/ 1267 h 10000"/>
                <a:gd name="connsiteX16" fmla="*/ 573 w 10000"/>
                <a:gd name="connsiteY16" fmla="*/ 867 h 10000"/>
                <a:gd name="connsiteX17" fmla="*/ 1069 w 10000"/>
                <a:gd name="connsiteY17" fmla="*/ 500 h 10000"/>
                <a:gd name="connsiteX18" fmla="*/ 1603 w 10000"/>
                <a:gd name="connsiteY18" fmla="*/ 200 h 10000"/>
                <a:gd name="connsiteX19" fmla="*/ 2099 w 10000"/>
                <a:gd name="connsiteY19" fmla="*/ 33 h 10000"/>
                <a:gd name="connsiteX20" fmla="*/ 2595 w 10000"/>
                <a:gd name="connsiteY20" fmla="*/ 0 h 10000"/>
                <a:gd name="connsiteX0" fmla="*/ 2595 w 10000"/>
                <a:gd name="connsiteY0" fmla="*/ 0 h 10000"/>
                <a:gd name="connsiteX1" fmla="*/ 3015 w 10000"/>
                <a:gd name="connsiteY1" fmla="*/ 67 h 10000"/>
                <a:gd name="connsiteX2" fmla="*/ 3321 w 10000"/>
                <a:gd name="connsiteY2" fmla="*/ 267 h 10000"/>
                <a:gd name="connsiteX3" fmla="*/ 9885 w 10000"/>
                <a:gd name="connsiteY3" fmla="*/ 7667 h 10000"/>
                <a:gd name="connsiteX4" fmla="*/ 10000 w 10000"/>
                <a:gd name="connsiteY4" fmla="*/ 7967 h 10000"/>
                <a:gd name="connsiteX5" fmla="*/ 9885 w 10000"/>
                <a:gd name="connsiteY5" fmla="*/ 8333 h 10000"/>
                <a:gd name="connsiteX6" fmla="*/ 9580 w 10000"/>
                <a:gd name="connsiteY6" fmla="*/ 8767 h 10000"/>
                <a:gd name="connsiteX7" fmla="*/ 9160 w 10000"/>
                <a:gd name="connsiteY7" fmla="*/ 9167 h 10000"/>
                <a:gd name="connsiteX8" fmla="*/ 8702 w 10000"/>
                <a:gd name="connsiteY8" fmla="*/ 9533 h 10000"/>
                <a:gd name="connsiteX9" fmla="*/ 8015 w 10000"/>
                <a:gd name="connsiteY9" fmla="*/ 9867 h 10000"/>
                <a:gd name="connsiteX10" fmla="*/ 7443 w 10000"/>
                <a:gd name="connsiteY10" fmla="*/ 10000 h 10000"/>
                <a:gd name="connsiteX11" fmla="*/ 6947 w 10000"/>
                <a:gd name="connsiteY11" fmla="*/ 9900 h 10000"/>
                <a:gd name="connsiteX12" fmla="*/ 6603 w 10000"/>
                <a:gd name="connsiteY12" fmla="*/ 9667 h 10000"/>
                <a:gd name="connsiteX13" fmla="*/ 0 w 10000"/>
                <a:gd name="connsiteY13" fmla="*/ 1633 h 10000"/>
                <a:gd name="connsiteX14" fmla="*/ 229 w 10000"/>
                <a:gd name="connsiteY14" fmla="*/ 1267 h 10000"/>
                <a:gd name="connsiteX15" fmla="*/ 573 w 10000"/>
                <a:gd name="connsiteY15" fmla="*/ 867 h 10000"/>
                <a:gd name="connsiteX16" fmla="*/ 1069 w 10000"/>
                <a:gd name="connsiteY16" fmla="*/ 500 h 10000"/>
                <a:gd name="connsiteX17" fmla="*/ 1603 w 10000"/>
                <a:gd name="connsiteY17" fmla="*/ 200 h 10000"/>
                <a:gd name="connsiteX18" fmla="*/ 2099 w 10000"/>
                <a:gd name="connsiteY18" fmla="*/ 33 h 10000"/>
                <a:gd name="connsiteX19" fmla="*/ 2595 w 10000"/>
                <a:gd name="connsiteY19" fmla="*/ 0 h 10000"/>
                <a:gd name="connsiteX0" fmla="*/ 2366 w 9771"/>
                <a:gd name="connsiteY0" fmla="*/ 0 h 10000"/>
                <a:gd name="connsiteX1" fmla="*/ 2786 w 9771"/>
                <a:gd name="connsiteY1" fmla="*/ 67 h 10000"/>
                <a:gd name="connsiteX2" fmla="*/ 3092 w 9771"/>
                <a:gd name="connsiteY2" fmla="*/ 267 h 10000"/>
                <a:gd name="connsiteX3" fmla="*/ 9656 w 9771"/>
                <a:gd name="connsiteY3" fmla="*/ 7667 h 10000"/>
                <a:gd name="connsiteX4" fmla="*/ 9771 w 9771"/>
                <a:gd name="connsiteY4" fmla="*/ 7967 h 10000"/>
                <a:gd name="connsiteX5" fmla="*/ 9656 w 9771"/>
                <a:gd name="connsiteY5" fmla="*/ 8333 h 10000"/>
                <a:gd name="connsiteX6" fmla="*/ 9351 w 9771"/>
                <a:gd name="connsiteY6" fmla="*/ 8767 h 10000"/>
                <a:gd name="connsiteX7" fmla="*/ 8931 w 9771"/>
                <a:gd name="connsiteY7" fmla="*/ 9167 h 10000"/>
                <a:gd name="connsiteX8" fmla="*/ 8473 w 9771"/>
                <a:gd name="connsiteY8" fmla="*/ 9533 h 10000"/>
                <a:gd name="connsiteX9" fmla="*/ 7786 w 9771"/>
                <a:gd name="connsiteY9" fmla="*/ 9867 h 10000"/>
                <a:gd name="connsiteX10" fmla="*/ 7214 w 9771"/>
                <a:gd name="connsiteY10" fmla="*/ 10000 h 10000"/>
                <a:gd name="connsiteX11" fmla="*/ 6718 w 9771"/>
                <a:gd name="connsiteY11" fmla="*/ 9900 h 10000"/>
                <a:gd name="connsiteX12" fmla="*/ 6374 w 9771"/>
                <a:gd name="connsiteY12" fmla="*/ 9667 h 10000"/>
                <a:gd name="connsiteX13" fmla="*/ 0 w 9771"/>
                <a:gd name="connsiteY13" fmla="*/ 1267 h 10000"/>
                <a:gd name="connsiteX14" fmla="*/ 344 w 9771"/>
                <a:gd name="connsiteY14" fmla="*/ 867 h 10000"/>
                <a:gd name="connsiteX15" fmla="*/ 840 w 9771"/>
                <a:gd name="connsiteY15" fmla="*/ 500 h 10000"/>
                <a:gd name="connsiteX16" fmla="*/ 1374 w 9771"/>
                <a:gd name="connsiteY16" fmla="*/ 200 h 10000"/>
                <a:gd name="connsiteX17" fmla="*/ 1870 w 9771"/>
                <a:gd name="connsiteY17" fmla="*/ 33 h 10000"/>
                <a:gd name="connsiteX18" fmla="*/ 2366 w 9771"/>
                <a:gd name="connsiteY18" fmla="*/ 0 h 10000"/>
                <a:gd name="connsiteX0" fmla="*/ 2069 w 9648"/>
                <a:gd name="connsiteY0" fmla="*/ 0 h 10000"/>
                <a:gd name="connsiteX1" fmla="*/ 2499 w 9648"/>
                <a:gd name="connsiteY1" fmla="*/ 67 h 10000"/>
                <a:gd name="connsiteX2" fmla="*/ 2812 w 9648"/>
                <a:gd name="connsiteY2" fmla="*/ 267 h 10000"/>
                <a:gd name="connsiteX3" fmla="*/ 9530 w 9648"/>
                <a:gd name="connsiteY3" fmla="*/ 7667 h 10000"/>
                <a:gd name="connsiteX4" fmla="*/ 9648 w 9648"/>
                <a:gd name="connsiteY4" fmla="*/ 7967 h 10000"/>
                <a:gd name="connsiteX5" fmla="*/ 9530 w 9648"/>
                <a:gd name="connsiteY5" fmla="*/ 8333 h 10000"/>
                <a:gd name="connsiteX6" fmla="*/ 9218 w 9648"/>
                <a:gd name="connsiteY6" fmla="*/ 8767 h 10000"/>
                <a:gd name="connsiteX7" fmla="*/ 8788 w 9648"/>
                <a:gd name="connsiteY7" fmla="*/ 9167 h 10000"/>
                <a:gd name="connsiteX8" fmla="*/ 8320 w 9648"/>
                <a:gd name="connsiteY8" fmla="*/ 9533 h 10000"/>
                <a:gd name="connsiteX9" fmla="*/ 7616 w 9648"/>
                <a:gd name="connsiteY9" fmla="*/ 9867 h 10000"/>
                <a:gd name="connsiteX10" fmla="*/ 7031 w 9648"/>
                <a:gd name="connsiteY10" fmla="*/ 10000 h 10000"/>
                <a:gd name="connsiteX11" fmla="*/ 6523 w 9648"/>
                <a:gd name="connsiteY11" fmla="*/ 9900 h 10000"/>
                <a:gd name="connsiteX12" fmla="*/ 6171 w 9648"/>
                <a:gd name="connsiteY12" fmla="*/ 9667 h 10000"/>
                <a:gd name="connsiteX13" fmla="*/ 0 w 9648"/>
                <a:gd name="connsiteY13" fmla="*/ 867 h 10000"/>
                <a:gd name="connsiteX14" fmla="*/ 508 w 9648"/>
                <a:gd name="connsiteY14" fmla="*/ 500 h 10000"/>
                <a:gd name="connsiteX15" fmla="*/ 1054 w 9648"/>
                <a:gd name="connsiteY15" fmla="*/ 200 h 10000"/>
                <a:gd name="connsiteX16" fmla="*/ 1562 w 9648"/>
                <a:gd name="connsiteY16" fmla="*/ 33 h 10000"/>
                <a:gd name="connsiteX17" fmla="*/ 2069 w 9648"/>
                <a:gd name="connsiteY17" fmla="*/ 0 h 10000"/>
                <a:gd name="connsiteX0" fmla="*/ 1617 w 9473"/>
                <a:gd name="connsiteY0" fmla="*/ 0 h 10000"/>
                <a:gd name="connsiteX1" fmla="*/ 2063 w 9473"/>
                <a:gd name="connsiteY1" fmla="*/ 67 h 10000"/>
                <a:gd name="connsiteX2" fmla="*/ 2388 w 9473"/>
                <a:gd name="connsiteY2" fmla="*/ 267 h 10000"/>
                <a:gd name="connsiteX3" fmla="*/ 9351 w 9473"/>
                <a:gd name="connsiteY3" fmla="*/ 7667 h 10000"/>
                <a:gd name="connsiteX4" fmla="*/ 9473 w 9473"/>
                <a:gd name="connsiteY4" fmla="*/ 7967 h 10000"/>
                <a:gd name="connsiteX5" fmla="*/ 9351 w 9473"/>
                <a:gd name="connsiteY5" fmla="*/ 8333 h 10000"/>
                <a:gd name="connsiteX6" fmla="*/ 9027 w 9473"/>
                <a:gd name="connsiteY6" fmla="*/ 8767 h 10000"/>
                <a:gd name="connsiteX7" fmla="*/ 8582 w 9473"/>
                <a:gd name="connsiteY7" fmla="*/ 9167 h 10000"/>
                <a:gd name="connsiteX8" fmla="*/ 8097 w 9473"/>
                <a:gd name="connsiteY8" fmla="*/ 9533 h 10000"/>
                <a:gd name="connsiteX9" fmla="*/ 7367 w 9473"/>
                <a:gd name="connsiteY9" fmla="*/ 9867 h 10000"/>
                <a:gd name="connsiteX10" fmla="*/ 6761 w 9473"/>
                <a:gd name="connsiteY10" fmla="*/ 10000 h 10000"/>
                <a:gd name="connsiteX11" fmla="*/ 6234 w 9473"/>
                <a:gd name="connsiteY11" fmla="*/ 9900 h 10000"/>
                <a:gd name="connsiteX12" fmla="*/ 5869 w 9473"/>
                <a:gd name="connsiteY12" fmla="*/ 9667 h 10000"/>
                <a:gd name="connsiteX13" fmla="*/ 0 w 9473"/>
                <a:gd name="connsiteY13" fmla="*/ 500 h 10000"/>
                <a:gd name="connsiteX14" fmla="*/ 565 w 9473"/>
                <a:gd name="connsiteY14" fmla="*/ 200 h 10000"/>
                <a:gd name="connsiteX15" fmla="*/ 1092 w 9473"/>
                <a:gd name="connsiteY15" fmla="*/ 33 h 10000"/>
                <a:gd name="connsiteX16" fmla="*/ 1617 w 9473"/>
                <a:gd name="connsiteY1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473" h="10000">
                  <a:moveTo>
                    <a:pt x="1617" y="0"/>
                  </a:moveTo>
                  <a:lnTo>
                    <a:pt x="2063" y="67"/>
                  </a:lnTo>
                  <a:lnTo>
                    <a:pt x="2388" y="267"/>
                  </a:lnTo>
                  <a:lnTo>
                    <a:pt x="9351" y="7667"/>
                  </a:lnTo>
                  <a:cubicBezTo>
                    <a:pt x="9391" y="7767"/>
                    <a:pt x="9433" y="7867"/>
                    <a:pt x="9473" y="7967"/>
                  </a:cubicBezTo>
                  <a:cubicBezTo>
                    <a:pt x="9433" y="8089"/>
                    <a:pt x="9391" y="8211"/>
                    <a:pt x="9351" y="8333"/>
                  </a:cubicBezTo>
                  <a:lnTo>
                    <a:pt x="9027" y="8767"/>
                  </a:lnTo>
                  <a:lnTo>
                    <a:pt x="8582" y="9167"/>
                  </a:lnTo>
                  <a:lnTo>
                    <a:pt x="8097" y="9533"/>
                  </a:lnTo>
                  <a:lnTo>
                    <a:pt x="7367" y="9867"/>
                  </a:lnTo>
                  <a:lnTo>
                    <a:pt x="6761" y="10000"/>
                  </a:lnTo>
                  <a:lnTo>
                    <a:pt x="6234" y="9900"/>
                  </a:lnTo>
                  <a:lnTo>
                    <a:pt x="5869" y="9667"/>
                  </a:lnTo>
                  <a:lnTo>
                    <a:pt x="0" y="500"/>
                  </a:lnTo>
                  <a:lnTo>
                    <a:pt x="565" y="200"/>
                  </a:lnTo>
                  <a:lnTo>
                    <a:pt x="1092" y="33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BCA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/>
            </a:p>
          </p:txBody>
        </p:sp>
      </p:grpSp>
      <p:grpSp>
        <p:nvGrpSpPr>
          <p:cNvPr id="554" name="Groep 553"/>
          <p:cNvGrpSpPr/>
          <p:nvPr/>
        </p:nvGrpSpPr>
        <p:grpSpPr>
          <a:xfrm flipH="1" flipV="1">
            <a:off x="6303963" y="1145625"/>
            <a:ext cx="2968947" cy="3481341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555" name="Ovaal 554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6" name="Ovaal 555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57" name="Groep 556"/>
          <p:cNvGrpSpPr/>
          <p:nvPr/>
        </p:nvGrpSpPr>
        <p:grpSpPr>
          <a:xfrm rot="18000000">
            <a:off x="7396535" y="2909748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558" name="Ovaal 557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9" name="Ovaal 558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60" name="Groep 559"/>
          <p:cNvGrpSpPr/>
          <p:nvPr/>
        </p:nvGrpSpPr>
        <p:grpSpPr>
          <a:xfrm>
            <a:off x="8400658" y="2595952"/>
            <a:ext cx="1105644" cy="1509078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561" name="Groep 560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565" name="Ovaal 564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6" name="Ovaal 565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562" name="Groep 561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563" name="Ovaal 562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4" name="Ovaal 563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67" name="Groep 566"/>
          <p:cNvGrpSpPr/>
          <p:nvPr/>
        </p:nvGrpSpPr>
        <p:grpSpPr>
          <a:xfrm flipH="1" flipV="1">
            <a:off x="5286768" y="605094"/>
            <a:ext cx="2968947" cy="3481341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568" name="Ovaal 567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9" name="Ovaal 568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70" name="Groep 569"/>
          <p:cNvGrpSpPr/>
          <p:nvPr/>
        </p:nvGrpSpPr>
        <p:grpSpPr>
          <a:xfrm rot="18000000">
            <a:off x="6767616" y="2909747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571" name="Ovaal 570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2" name="Ovaal 571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73" name="Groep 572"/>
          <p:cNvGrpSpPr/>
          <p:nvPr/>
        </p:nvGrpSpPr>
        <p:grpSpPr>
          <a:xfrm flipH="1" flipV="1">
            <a:off x="5295184" y="589400"/>
            <a:ext cx="4653713" cy="3531092"/>
            <a:chOff x="8150542" y="476672"/>
            <a:chExt cx="819338" cy="621689"/>
          </a:xfrm>
          <a:solidFill>
            <a:schemeClr val="bg1"/>
          </a:solidFill>
        </p:grpSpPr>
        <p:grpSp>
          <p:nvGrpSpPr>
            <p:cNvPr id="574" name="Groep 573"/>
            <p:cNvGrpSpPr/>
            <p:nvPr/>
          </p:nvGrpSpPr>
          <p:grpSpPr>
            <a:xfrm rot="17100000">
              <a:off x="8402057" y="530538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578" name="Ovaal 577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9" name="Ovaal 578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575" name="Groep 574"/>
            <p:cNvGrpSpPr/>
            <p:nvPr/>
          </p:nvGrpSpPr>
          <p:grpSpPr>
            <a:xfrm rot="5400000">
              <a:off x="8195648" y="431566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576" name="Ovaal 575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7" name="Ovaal 576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80" name="Groep 579"/>
          <p:cNvGrpSpPr/>
          <p:nvPr/>
        </p:nvGrpSpPr>
        <p:grpSpPr>
          <a:xfrm>
            <a:off x="6682454" y="3176291"/>
            <a:ext cx="1491375" cy="174875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581" name="Ovaal 580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2" name="Ovaal 581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83" name="Groep 582"/>
          <p:cNvGrpSpPr/>
          <p:nvPr/>
        </p:nvGrpSpPr>
        <p:grpSpPr>
          <a:xfrm rot="18000000">
            <a:off x="6457340" y="4263632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584" name="Ovaal 583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5" name="Ovaal 584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86" name="Groep 585"/>
          <p:cNvGrpSpPr/>
          <p:nvPr/>
        </p:nvGrpSpPr>
        <p:grpSpPr>
          <a:xfrm>
            <a:off x="7461463" y="3949836"/>
            <a:ext cx="1105644" cy="1509078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587" name="Groep 586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591" name="Ovaal 590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2" name="Ovaal 591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588" name="Groep 587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589" name="Ovaal 588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0" name="Ovaal 589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593" name="Groep 592"/>
          <p:cNvGrpSpPr/>
          <p:nvPr/>
        </p:nvGrpSpPr>
        <p:grpSpPr>
          <a:xfrm>
            <a:off x="5291572" y="3744206"/>
            <a:ext cx="522717" cy="61292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594" name="Ovaal 593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5" name="Ovaal 594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96" name="Groep 595"/>
          <p:cNvGrpSpPr/>
          <p:nvPr/>
        </p:nvGrpSpPr>
        <p:grpSpPr>
          <a:xfrm rot="18000000">
            <a:off x="5828421" y="4263631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597" name="Ovaal 596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8" name="Ovaal 597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99" name="Groep 598"/>
          <p:cNvGrpSpPr/>
          <p:nvPr/>
        </p:nvGrpSpPr>
        <p:grpSpPr>
          <a:xfrm>
            <a:off x="7980206" y="4264584"/>
            <a:ext cx="1491375" cy="174875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00" name="Ovaal 599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1" name="Ovaal 600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02" name="Groep 601"/>
          <p:cNvGrpSpPr/>
          <p:nvPr/>
        </p:nvGrpSpPr>
        <p:grpSpPr>
          <a:xfrm rot="18000000">
            <a:off x="7282117" y="5335231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03" name="Ovaal 602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4" name="Ovaal 603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05" name="Groep 604"/>
          <p:cNvGrpSpPr/>
          <p:nvPr/>
        </p:nvGrpSpPr>
        <p:grpSpPr>
          <a:xfrm>
            <a:off x="8907564" y="4564392"/>
            <a:ext cx="1105644" cy="1509078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06" name="Groep 605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10" name="Ovaal 609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1" name="Ovaal 610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07" name="Groep 606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08" name="Ovaal 607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9" name="Ovaal 608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12" name="Groep 611"/>
          <p:cNvGrpSpPr/>
          <p:nvPr/>
        </p:nvGrpSpPr>
        <p:grpSpPr>
          <a:xfrm>
            <a:off x="5451321" y="3529511"/>
            <a:ext cx="1491375" cy="174875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13" name="Ovaal 612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4" name="Ovaal 613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15" name="Groep 614"/>
          <p:cNvGrpSpPr/>
          <p:nvPr/>
        </p:nvGrpSpPr>
        <p:grpSpPr>
          <a:xfrm rot="18000000">
            <a:off x="7159806" y="4551559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16" name="Ovaal 615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7" name="Ovaal 616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18" name="Groep 617"/>
          <p:cNvGrpSpPr/>
          <p:nvPr/>
        </p:nvGrpSpPr>
        <p:grpSpPr>
          <a:xfrm>
            <a:off x="6321813" y="4868336"/>
            <a:ext cx="1491375" cy="174875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19" name="Ovaal 618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0" name="Ovaal 619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21" name="Groep 620"/>
          <p:cNvGrpSpPr/>
          <p:nvPr/>
        </p:nvGrpSpPr>
        <p:grpSpPr>
          <a:xfrm rot="18000000">
            <a:off x="6849530" y="5905444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22" name="Ovaal 621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3" name="Ovaal 622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24" name="Groep 623"/>
          <p:cNvGrpSpPr/>
          <p:nvPr/>
        </p:nvGrpSpPr>
        <p:grpSpPr>
          <a:xfrm>
            <a:off x="7853653" y="5591648"/>
            <a:ext cx="1105644" cy="1509078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25" name="Groep 624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29" name="Ovaal 628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0" name="Ovaal 629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26" name="Groep 625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27" name="Ovaal 626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8" name="Ovaal 627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31" name="Groep 630"/>
          <p:cNvGrpSpPr/>
          <p:nvPr/>
        </p:nvGrpSpPr>
        <p:grpSpPr>
          <a:xfrm>
            <a:off x="5683762" y="5386018"/>
            <a:ext cx="522717" cy="612929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32" name="Ovaal 631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3" name="Ovaal 632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34" name="Groep 633"/>
          <p:cNvGrpSpPr/>
          <p:nvPr/>
        </p:nvGrpSpPr>
        <p:grpSpPr>
          <a:xfrm rot="18000000">
            <a:off x="6220611" y="5905443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35" name="Ovaal 634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6" name="Ovaal 635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37" name="Groep 636"/>
          <p:cNvGrpSpPr/>
          <p:nvPr/>
        </p:nvGrpSpPr>
        <p:grpSpPr>
          <a:xfrm>
            <a:off x="3877121" y="3926092"/>
            <a:ext cx="3111435" cy="2596952"/>
            <a:chOff x="8150542" y="476672"/>
            <a:chExt cx="819338" cy="621689"/>
          </a:xfrm>
          <a:solidFill>
            <a:schemeClr val="bg1"/>
          </a:solidFill>
        </p:grpSpPr>
        <p:grpSp>
          <p:nvGrpSpPr>
            <p:cNvPr id="638" name="Groep 637"/>
            <p:cNvGrpSpPr/>
            <p:nvPr/>
          </p:nvGrpSpPr>
          <p:grpSpPr>
            <a:xfrm rot="17100000">
              <a:off x="8402057" y="530538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42" name="Ovaal 641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3" name="Ovaal 642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39" name="Groep 638"/>
            <p:cNvGrpSpPr/>
            <p:nvPr/>
          </p:nvGrpSpPr>
          <p:grpSpPr>
            <a:xfrm rot="5400000">
              <a:off x="8195648" y="431566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40" name="Ovaal 639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1" name="Ovaal 640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44" name="Groep 643"/>
          <p:cNvGrpSpPr/>
          <p:nvPr/>
        </p:nvGrpSpPr>
        <p:grpSpPr>
          <a:xfrm flipH="1" flipV="1">
            <a:off x="6080205" y="893162"/>
            <a:ext cx="2968947" cy="3481341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45" name="Ovaal 644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6" name="Ovaal 645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47" name="Groep 646"/>
          <p:cNvGrpSpPr/>
          <p:nvPr/>
        </p:nvGrpSpPr>
        <p:grpSpPr>
          <a:xfrm rot="18000000" flipH="1" flipV="1">
            <a:off x="7142529" y="1372611"/>
            <a:ext cx="1843472" cy="2161625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48" name="Ovaal 647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9" name="Ovaal 648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50" name="Groep 649"/>
          <p:cNvGrpSpPr/>
          <p:nvPr/>
        </p:nvGrpSpPr>
        <p:grpSpPr>
          <a:xfrm flipH="1" flipV="1">
            <a:off x="6973557" y="1258962"/>
            <a:ext cx="2201051" cy="3004191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51" name="Groep 650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55" name="Ovaal 654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6" name="Ovaal 655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52" name="Groep 651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53" name="Ovaal 652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4" name="Ovaal 653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57" name="Groep 656"/>
          <p:cNvGrpSpPr/>
          <p:nvPr/>
        </p:nvGrpSpPr>
        <p:grpSpPr>
          <a:xfrm flipH="1" flipV="1">
            <a:off x="7128176" y="205543"/>
            <a:ext cx="2968947" cy="3481341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58" name="Ovaal 657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9" name="Ovaal 658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60" name="Groep 659"/>
          <p:cNvGrpSpPr/>
          <p:nvPr/>
        </p:nvGrpSpPr>
        <p:grpSpPr>
          <a:xfrm rot="18000000" flipH="1" flipV="1">
            <a:off x="6513610" y="1372610"/>
            <a:ext cx="1843472" cy="2161625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61" name="Ovaal 660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2" name="Ovaal 661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63" name="Groep 662"/>
          <p:cNvGrpSpPr/>
          <p:nvPr/>
        </p:nvGrpSpPr>
        <p:grpSpPr>
          <a:xfrm flipH="1" flipV="1">
            <a:off x="4094171" y="156720"/>
            <a:ext cx="4653713" cy="3531092"/>
            <a:chOff x="8150542" y="476672"/>
            <a:chExt cx="819338" cy="621689"/>
          </a:xfrm>
          <a:solidFill>
            <a:schemeClr val="bg1"/>
          </a:solidFill>
        </p:grpSpPr>
        <p:grpSp>
          <p:nvGrpSpPr>
            <p:cNvPr id="664" name="Groep 663"/>
            <p:cNvGrpSpPr/>
            <p:nvPr/>
          </p:nvGrpSpPr>
          <p:grpSpPr>
            <a:xfrm rot="17100000">
              <a:off x="8402057" y="530538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68" name="Ovaal 667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9" name="Ovaal 668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65" name="Groep 664"/>
            <p:cNvGrpSpPr/>
            <p:nvPr/>
          </p:nvGrpSpPr>
          <p:grpSpPr>
            <a:xfrm rot="5400000">
              <a:off x="8195648" y="431566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66" name="Ovaal 665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7" name="Ovaal 666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70" name="Groep 669"/>
          <p:cNvGrpSpPr/>
          <p:nvPr/>
        </p:nvGrpSpPr>
        <p:grpSpPr>
          <a:xfrm flipH="1" flipV="1">
            <a:off x="5828091" y="1821090"/>
            <a:ext cx="4653713" cy="3531092"/>
            <a:chOff x="8150542" y="476672"/>
            <a:chExt cx="819338" cy="621689"/>
          </a:xfrm>
          <a:solidFill>
            <a:schemeClr val="bg1"/>
          </a:solidFill>
        </p:grpSpPr>
        <p:grpSp>
          <p:nvGrpSpPr>
            <p:cNvPr id="671" name="Groep 670"/>
            <p:cNvGrpSpPr/>
            <p:nvPr/>
          </p:nvGrpSpPr>
          <p:grpSpPr>
            <a:xfrm rot="17100000">
              <a:off x="8402057" y="530538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75" name="Ovaal 674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6" name="Ovaal 675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72" name="Groep 671"/>
            <p:cNvGrpSpPr/>
            <p:nvPr/>
          </p:nvGrpSpPr>
          <p:grpSpPr>
            <a:xfrm rot="5400000">
              <a:off x="8195648" y="431566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673" name="Ovaal 672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4" name="Ovaal 673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77" name="Groep 676"/>
          <p:cNvGrpSpPr/>
          <p:nvPr/>
        </p:nvGrpSpPr>
        <p:grpSpPr>
          <a:xfrm flipH="1" flipV="1">
            <a:off x="5370659" y="1153991"/>
            <a:ext cx="2968947" cy="3481341"/>
            <a:chOff x="9248866" y="1143467"/>
            <a:chExt cx="522717" cy="612929"/>
          </a:xfrm>
          <a:solidFill>
            <a:schemeClr val="bg1"/>
          </a:solidFill>
        </p:grpSpPr>
        <p:sp>
          <p:nvSpPr>
            <p:cNvPr id="678" name="Ovaal 677"/>
            <p:cNvSpPr/>
            <p:nvPr/>
          </p:nvSpPr>
          <p:spPr>
            <a:xfrm>
              <a:off x="9386941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9" name="Ovaal 678"/>
            <p:cNvSpPr/>
            <p:nvPr/>
          </p:nvSpPr>
          <p:spPr>
            <a:xfrm>
              <a:off x="9248866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80" name="Groep 679"/>
          <p:cNvGrpSpPr/>
          <p:nvPr/>
        </p:nvGrpSpPr>
        <p:grpSpPr>
          <a:xfrm flipH="1" flipV="1">
            <a:off x="6040253" y="1267328"/>
            <a:ext cx="2201051" cy="3004191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81" name="Groep 680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85" name="Ovaal 684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6" name="Ovaal 685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82" name="Groep 681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83" name="Ovaal 682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4" name="Ovaal 683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87" name="Groep 686"/>
          <p:cNvGrpSpPr/>
          <p:nvPr/>
        </p:nvGrpSpPr>
        <p:grpSpPr>
          <a:xfrm flipH="1" flipV="1">
            <a:off x="9355204" y="1495544"/>
            <a:ext cx="2201051" cy="3004191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88" name="Groep 687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92" name="Ovaal 691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3" name="Ovaal 692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89" name="Groep 688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690" name="Ovaal 689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1" name="Ovaal 690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694" name="Groep 693"/>
          <p:cNvGrpSpPr/>
          <p:nvPr/>
        </p:nvGrpSpPr>
        <p:grpSpPr>
          <a:xfrm rot="18000000">
            <a:off x="6962565" y="2514982"/>
            <a:ext cx="926027" cy="1085841"/>
            <a:chOff x="10353588" y="1143467"/>
            <a:chExt cx="522717" cy="612929"/>
          </a:xfrm>
          <a:solidFill>
            <a:schemeClr val="bg1"/>
          </a:solidFill>
        </p:grpSpPr>
        <p:sp>
          <p:nvSpPr>
            <p:cNvPr id="695" name="Ovaal 694"/>
            <p:cNvSpPr/>
            <p:nvPr/>
          </p:nvSpPr>
          <p:spPr>
            <a:xfrm>
              <a:off x="10491663" y="1143467"/>
              <a:ext cx="384642" cy="38464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6" name="Ovaal 695"/>
            <p:cNvSpPr/>
            <p:nvPr/>
          </p:nvSpPr>
          <p:spPr>
            <a:xfrm>
              <a:off x="10353588" y="1290979"/>
              <a:ext cx="465417" cy="4654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697" name="Groep 696"/>
          <p:cNvGrpSpPr/>
          <p:nvPr/>
        </p:nvGrpSpPr>
        <p:grpSpPr>
          <a:xfrm flipH="1" flipV="1">
            <a:off x="6973392" y="1411835"/>
            <a:ext cx="1388448" cy="1895075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698" name="Groep 697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02" name="Ovaal 701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3" name="Ovaal 702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699" name="Groep 698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00" name="Ovaal 699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1" name="Ovaal 700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704" name="Groep 703"/>
          <p:cNvGrpSpPr/>
          <p:nvPr/>
        </p:nvGrpSpPr>
        <p:grpSpPr>
          <a:xfrm flipH="1" flipV="1">
            <a:off x="288649" y="2359484"/>
            <a:ext cx="4653713" cy="3531092"/>
            <a:chOff x="8150542" y="476672"/>
            <a:chExt cx="819338" cy="621689"/>
          </a:xfrm>
          <a:solidFill>
            <a:schemeClr val="bg1"/>
          </a:solidFill>
        </p:grpSpPr>
        <p:grpSp>
          <p:nvGrpSpPr>
            <p:cNvPr id="705" name="Groep 704"/>
            <p:cNvGrpSpPr/>
            <p:nvPr/>
          </p:nvGrpSpPr>
          <p:grpSpPr>
            <a:xfrm rot="17100000">
              <a:off x="8402057" y="530538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709" name="Ovaal 708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0" name="Ovaal 709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706" name="Groep 705"/>
            <p:cNvGrpSpPr/>
            <p:nvPr/>
          </p:nvGrpSpPr>
          <p:grpSpPr>
            <a:xfrm rot="5400000">
              <a:off x="8195648" y="431566"/>
              <a:ext cx="522717" cy="612929"/>
              <a:chOff x="9248866" y="1143467"/>
              <a:chExt cx="522717" cy="612929"/>
            </a:xfrm>
            <a:grpFill/>
          </p:grpSpPr>
          <p:sp>
            <p:nvSpPr>
              <p:cNvPr id="707" name="Ovaal 706"/>
              <p:cNvSpPr/>
              <p:nvPr/>
            </p:nvSpPr>
            <p:spPr>
              <a:xfrm>
                <a:off x="9386941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8" name="Ovaal 707"/>
              <p:cNvSpPr/>
              <p:nvPr/>
            </p:nvSpPr>
            <p:spPr>
              <a:xfrm>
                <a:off x="9248866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711" name="Groep 710"/>
          <p:cNvGrpSpPr/>
          <p:nvPr/>
        </p:nvGrpSpPr>
        <p:grpSpPr>
          <a:xfrm flipH="1" flipV="1">
            <a:off x="2130959" y="483461"/>
            <a:ext cx="2663272" cy="3635071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712" name="Groep 711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16" name="Ovaal 715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7" name="Ovaal 716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713" name="Groep 712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14" name="Ovaal 713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5" name="Ovaal 714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718" name="Groep 717"/>
          <p:cNvGrpSpPr/>
          <p:nvPr/>
        </p:nvGrpSpPr>
        <p:grpSpPr>
          <a:xfrm flipH="1" flipV="1">
            <a:off x="4182394" y="1510420"/>
            <a:ext cx="2201051" cy="3004191"/>
            <a:chOff x="9902608" y="1839175"/>
            <a:chExt cx="387521" cy="528922"/>
          </a:xfrm>
          <a:solidFill>
            <a:schemeClr val="bg1"/>
          </a:solidFill>
        </p:grpSpPr>
        <p:grpSp>
          <p:nvGrpSpPr>
            <p:cNvPr id="719" name="Groep 718"/>
            <p:cNvGrpSpPr/>
            <p:nvPr/>
          </p:nvGrpSpPr>
          <p:grpSpPr>
            <a:xfrm rot="18000000">
              <a:off x="9937556" y="2015523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23" name="Ovaal 722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4" name="Ovaal 723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720" name="Groep 719"/>
            <p:cNvGrpSpPr/>
            <p:nvPr/>
          </p:nvGrpSpPr>
          <p:grpSpPr>
            <a:xfrm rot="5400000">
              <a:off x="9930616" y="1811167"/>
              <a:ext cx="324566" cy="380581"/>
              <a:chOff x="10353588" y="1143467"/>
              <a:chExt cx="522717" cy="612929"/>
            </a:xfrm>
            <a:grpFill/>
          </p:grpSpPr>
          <p:sp>
            <p:nvSpPr>
              <p:cNvPr id="721" name="Ovaal 720"/>
              <p:cNvSpPr/>
              <p:nvPr/>
            </p:nvSpPr>
            <p:spPr>
              <a:xfrm>
                <a:off x="10491663" y="1143467"/>
                <a:ext cx="384642" cy="38464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2" name="Ovaal 721"/>
              <p:cNvSpPr/>
              <p:nvPr/>
            </p:nvSpPr>
            <p:spPr>
              <a:xfrm>
                <a:off x="10353588" y="1290979"/>
                <a:ext cx="465417" cy="46541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725" name="Tekstvak 724"/>
          <p:cNvSpPr txBox="1"/>
          <p:nvPr/>
        </p:nvSpPr>
        <p:spPr>
          <a:xfrm>
            <a:off x="1961021" y="2346475"/>
            <a:ext cx="8420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>
                <a:solidFill>
                  <a:srgbClr val="B82A3A"/>
                </a:solidFill>
                <a:latin typeface="Arial Black" panose="020B0A04020102020204" pitchFamily="34" charset="0"/>
              </a:rPr>
              <a:t>A HAPPY</a:t>
            </a:r>
          </a:p>
        </p:txBody>
      </p:sp>
      <p:sp>
        <p:nvSpPr>
          <p:cNvPr id="726" name="Tekstvak 725"/>
          <p:cNvSpPr txBox="1"/>
          <p:nvPr/>
        </p:nvSpPr>
        <p:spPr>
          <a:xfrm>
            <a:off x="2691709" y="3293886"/>
            <a:ext cx="6958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7200" dirty="0">
                <a:solidFill>
                  <a:srgbClr val="587A57"/>
                </a:solidFill>
                <a:latin typeface="Arial Black" panose="020B0A04020102020204" pitchFamily="34" charset="0"/>
              </a:rPr>
              <a:t>NEW YEAR</a:t>
            </a:r>
          </a:p>
        </p:txBody>
      </p:sp>
      <p:grpSp>
        <p:nvGrpSpPr>
          <p:cNvPr id="727" name="Groep 726"/>
          <p:cNvGrpSpPr/>
          <p:nvPr/>
        </p:nvGrpSpPr>
        <p:grpSpPr>
          <a:xfrm rot="16200000">
            <a:off x="5235903" y="-929548"/>
            <a:ext cx="1837776" cy="4265467"/>
            <a:chOff x="11973479" y="-274341"/>
            <a:chExt cx="1837776" cy="4265467"/>
          </a:xfrm>
        </p:grpSpPr>
        <p:sp>
          <p:nvSpPr>
            <p:cNvPr id="728" name="Rechthoek 727"/>
            <p:cNvSpPr/>
            <p:nvPr/>
          </p:nvSpPr>
          <p:spPr>
            <a:xfrm rot="5400000">
              <a:off x="11084045" y="1263916"/>
              <a:ext cx="4265467" cy="11889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>
                  <a:solidFill>
                    <a:schemeClr val="accent3"/>
                  </a:solidFill>
                </a:rPr>
                <a:t>You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can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leave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the</a:t>
              </a:r>
              <a:r>
                <a:rPr lang="nl-NL" sz="1400" dirty="0">
                  <a:solidFill>
                    <a:schemeClr val="accent3"/>
                  </a:solidFill>
                </a:rPr>
                <a:t> tekst in </a:t>
              </a:r>
              <a:r>
                <a:rPr lang="nl-NL" sz="1400" dirty="0" err="1">
                  <a:solidFill>
                    <a:schemeClr val="accent3"/>
                  </a:solidFill>
                </a:rPr>
                <a:t>here</a:t>
              </a:r>
              <a:r>
                <a:rPr lang="nl-NL" sz="1400" dirty="0">
                  <a:solidFill>
                    <a:schemeClr val="accent3"/>
                  </a:solidFill>
                </a:rPr>
                <a:t> as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is, </a:t>
              </a:r>
              <a:br>
                <a:rPr lang="nl-NL" sz="1400" dirty="0">
                  <a:solidFill>
                    <a:schemeClr val="accent3"/>
                  </a:solidFill>
                </a:rPr>
              </a:br>
              <a:r>
                <a:rPr lang="nl-NL" sz="1400" dirty="0">
                  <a:solidFill>
                    <a:schemeClr val="accent3"/>
                  </a:solidFill>
                </a:rPr>
                <a:t>or change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to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your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preference</a:t>
              </a:r>
              <a:r>
                <a:rPr lang="nl-NL" sz="1400" dirty="0">
                  <a:solidFill>
                    <a:schemeClr val="accent3"/>
                  </a:solidFill>
                </a:rPr>
                <a:t>.</a:t>
              </a:r>
            </a:p>
            <a:p>
              <a:pPr algn="ctr"/>
              <a:r>
                <a:rPr lang="nl-NL" sz="1400" b="1" dirty="0">
                  <a:solidFill>
                    <a:schemeClr val="tx1"/>
                  </a:solidFill>
                </a:rPr>
                <a:t>CAUTION: These are </a:t>
              </a:r>
              <a:r>
                <a:rPr lang="nl-NL" sz="1400" b="1" dirty="0" err="1">
                  <a:solidFill>
                    <a:schemeClr val="tx1"/>
                  </a:solidFill>
                </a:rPr>
                <a:t>two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seperate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text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boxes</a:t>
              </a:r>
              <a:r>
                <a:rPr lang="nl-NL" sz="1400" b="1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729" name="PIJL-RECHTS 728"/>
            <p:cNvSpPr/>
            <p:nvPr/>
          </p:nvSpPr>
          <p:spPr>
            <a:xfrm flipH="1">
              <a:off x="11973479" y="1314738"/>
              <a:ext cx="640529" cy="111070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>
                <a:solidFill>
                  <a:schemeClr val="accent3"/>
                </a:solidFill>
              </a:endParaRPr>
            </a:p>
          </p:txBody>
        </p:sp>
        <p:sp>
          <p:nvSpPr>
            <p:cNvPr id="730" name="Rechthoek 729"/>
            <p:cNvSpPr/>
            <p:nvPr/>
          </p:nvSpPr>
          <p:spPr>
            <a:xfrm>
              <a:off x="12244262" y="1601920"/>
              <a:ext cx="636686" cy="539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71528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:push dir="d"/>
      </p:transition>
    </mc:Choice>
    <mc:Fallback xmlns="">
      <p:transition spd="slow" advClick="0" advTm="7000">
        <p:push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xit" presetSubtype="3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3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75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xit" presetSubtype="1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75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75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75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75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75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75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75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75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75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75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75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75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75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7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7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75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75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75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75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75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75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75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75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75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7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7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75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75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75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75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75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75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75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75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75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75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7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7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75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75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75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75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75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75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75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7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7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75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7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7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1" animBg="1"/>
      <p:bldP spid="426" grpId="2" animBg="1"/>
      <p:bldP spid="553" grpId="0" animBg="1"/>
      <p:bldP spid="553" grpId="1" animBg="1"/>
      <p:bldP spid="725" grpId="0"/>
      <p:bldP spid="7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Afbeelding 528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2586"/>
          <a:stretch/>
        </p:blipFill>
        <p:spPr>
          <a:xfrm>
            <a:off x="-9600" y="-35220"/>
            <a:ext cx="12257018" cy="6976712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</p:pic>
      <p:grpSp>
        <p:nvGrpSpPr>
          <p:cNvPr id="56" name="Groep 55"/>
          <p:cNvGrpSpPr/>
          <p:nvPr/>
        </p:nvGrpSpPr>
        <p:grpSpPr>
          <a:xfrm>
            <a:off x="8800221" y="5005426"/>
            <a:ext cx="3756452" cy="3583403"/>
            <a:chOff x="8800221" y="5005426"/>
            <a:chExt cx="3756452" cy="3583403"/>
          </a:xfrm>
        </p:grpSpPr>
        <p:sp>
          <p:nvSpPr>
            <p:cNvPr id="57" name="Vrije vorm 56"/>
            <p:cNvSpPr/>
            <p:nvPr/>
          </p:nvSpPr>
          <p:spPr>
            <a:xfrm>
              <a:off x="9143875" y="5388429"/>
              <a:ext cx="3412798" cy="3200400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798" h="3200400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890283" y="1594757"/>
                    <a:pt x="2612697" y="1899557"/>
                    <a:pt x="1551341" y="320040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58" name="Groep 57"/>
            <p:cNvGrpSpPr/>
            <p:nvPr/>
          </p:nvGrpSpPr>
          <p:grpSpPr>
            <a:xfrm rot="2700000">
              <a:off x="8957754" y="6215858"/>
              <a:ext cx="238393" cy="553459"/>
              <a:chOff x="1141681" y="1531148"/>
              <a:chExt cx="779012" cy="1808571"/>
            </a:xfrm>
          </p:grpSpPr>
          <p:grpSp>
            <p:nvGrpSpPr>
              <p:cNvPr id="163" name="Groep 16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67" name="Rechthoek 16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8" name="Rechthoek 16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9" name="Rechthoek 16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0" name="Rechthoek 16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1" name="Rechthoek 17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2" name="Rechthoek 17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3" name="Rechthoek 17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74" name="Rechthoek 17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64" name="Groep 16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6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59" name="Groep 58"/>
            <p:cNvGrpSpPr/>
            <p:nvPr/>
          </p:nvGrpSpPr>
          <p:grpSpPr>
            <a:xfrm rot="8100000">
              <a:off x="9034981" y="5255914"/>
              <a:ext cx="238393" cy="553459"/>
              <a:chOff x="1141681" y="1531148"/>
              <a:chExt cx="779012" cy="1808571"/>
            </a:xfrm>
          </p:grpSpPr>
          <p:grpSp>
            <p:nvGrpSpPr>
              <p:cNvPr id="151" name="Groep 15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55" name="Rechthoek 15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6" name="Rechthoek 15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7" name="Rechthoek 15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8" name="Rechthoek 15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9" name="Rechthoek 15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0" name="Rechthoek 15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1" name="Rechthoek 16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62" name="Rechthoek 16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52" name="Groep 15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5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0" name="Groep 59"/>
            <p:cNvGrpSpPr/>
            <p:nvPr/>
          </p:nvGrpSpPr>
          <p:grpSpPr>
            <a:xfrm rot="11040000">
              <a:off x="10492687" y="5005426"/>
              <a:ext cx="238393" cy="553459"/>
              <a:chOff x="1141681" y="1531148"/>
              <a:chExt cx="779012" cy="1808571"/>
            </a:xfrm>
          </p:grpSpPr>
          <p:grpSp>
            <p:nvGrpSpPr>
              <p:cNvPr id="139" name="Groep 13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43" name="Rechthoek 14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4" name="Rechthoek 14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5" name="Rechthoek 14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6" name="Rechthoek 14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7" name="Rechthoek 14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8" name="Rechthoek 14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9" name="Rechthoek 14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50" name="Rechthoek 14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40" name="Groep 13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4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4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1" name="Groep 60"/>
            <p:cNvGrpSpPr/>
            <p:nvPr/>
          </p:nvGrpSpPr>
          <p:grpSpPr>
            <a:xfrm rot="11160000">
              <a:off x="11347503" y="5094461"/>
              <a:ext cx="238393" cy="553459"/>
              <a:chOff x="1141681" y="1531148"/>
              <a:chExt cx="779012" cy="1808571"/>
            </a:xfrm>
          </p:grpSpPr>
          <p:grpSp>
            <p:nvGrpSpPr>
              <p:cNvPr id="127" name="Groep 12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31" name="Rechthoek 13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2" name="Rechthoek 13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3" name="Rechthoek 13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4" name="Rechthoek 13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5" name="Rechthoek 13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6" name="Rechthoek 13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7" name="Rechthoek 13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8" name="Rechthoek 13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28" name="Groep 12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2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3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2" name="Groep 61"/>
            <p:cNvGrpSpPr/>
            <p:nvPr/>
          </p:nvGrpSpPr>
          <p:grpSpPr>
            <a:xfrm rot="9360000">
              <a:off x="12149376" y="5029973"/>
              <a:ext cx="238393" cy="553459"/>
              <a:chOff x="1141681" y="1531148"/>
              <a:chExt cx="779012" cy="1808571"/>
            </a:xfrm>
          </p:grpSpPr>
          <p:grpSp>
            <p:nvGrpSpPr>
              <p:cNvPr id="115" name="Groep 11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19" name="Rechthoek 11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0" name="Rechthoek 11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1" name="Rechthoek 12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2" name="Rechthoek 12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3" name="Rechthoek 12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4" name="Rechthoek 12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5" name="Rechthoek 12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26" name="Rechthoek 12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16" name="Groep 11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1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3" name="Groep 62"/>
            <p:cNvGrpSpPr/>
            <p:nvPr/>
          </p:nvGrpSpPr>
          <p:grpSpPr>
            <a:xfrm rot="21060000">
              <a:off x="9833891" y="5458471"/>
              <a:ext cx="238393" cy="553459"/>
              <a:chOff x="1141681" y="1531148"/>
              <a:chExt cx="779012" cy="1808571"/>
            </a:xfrm>
          </p:grpSpPr>
          <p:grpSp>
            <p:nvGrpSpPr>
              <p:cNvPr id="103" name="Groep 10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107" name="Rechthoek 10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8" name="Rechthoek 10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9" name="Rechthoek 10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0" name="Rechthoek 10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1" name="Rechthoek 11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2" name="Rechthoek 11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3" name="Rechthoek 11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14" name="Rechthoek 11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104" name="Groep 10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10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4" name="Groep 63"/>
            <p:cNvGrpSpPr/>
            <p:nvPr/>
          </p:nvGrpSpPr>
          <p:grpSpPr>
            <a:xfrm rot="21060000">
              <a:off x="10031901" y="6557548"/>
              <a:ext cx="238393" cy="553459"/>
              <a:chOff x="1141681" y="1531148"/>
              <a:chExt cx="779012" cy="1808571"/>
            </a:xfrm>
          </p:grpSpPr>
          <p:grpSp>
            <p:nvGrpSpPr>
              <p:cNvPr id="91" name="Groep 9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95" name="Rechthoek 9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6" name="Rechthoek 9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7" name="Rechthoek 9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8" name="Rechthoek 9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9" name="Rechthoek 9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0" name="Rechthoek 9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1" name="Rechthoek 10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102" name="Rechthoek 10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92" name="Groep 9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9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5" name="Groep 64"/>
            <p:cNvGrpSpPr/>
            <p:nvPr/>
          </p:nvGrpSpPr>
          <p:grpSpPr>
            <a:xfrm rot="9720000">
              <a:off x="10707222" y="5947489"/>
              <a:ext cx="238393" cy="553459"/>
              <a:chOff x="1141681" y="1531148"/>
              <a:chExt cx="779012" cy="1808571"/>
            </a:xfrm>
          </p:grpSpPr>
          <p:grpSp>
            <p:nvGrpSpPr>
              <p:cNvPr id="79" name="Groep 7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83" name="Rechthoek 8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4" name="Rechthoek 8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5" name="Rechthoek 8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6" name="Rechthoek 8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7" name="Rechthoek 8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8" name="Rechthoek 8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9" name="Rechthoek 8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90" name="Rechthoek 8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80" name="Groep 7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8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8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66" name="Groep 65"/>
            <p:cNvGrpSpPr/>
            <p:nvPr/>
          </p:nvGrpSpPr>
          <p:grpSpPr>
            <a:xfrm rot="12960000">
              <a:off x="11675323" y="5997767"/>
              <a:ext cx="238393" cy="553459"/>
              <a:chOff x="1141681" y="1531148"/>
              <a:chExt cx="779012" cy="1808571"/>
            </a:xfrm>
          </p:grpSpPr>
          <p:grpSp>
            <p:nvGrpSpPr>
              <p:cNvPr id="67" name="Groep 6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71" name="Rechthoek 7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2" name="Rechthoek 7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3" name="Rechthoek 7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4" name="Rechthoek 7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5" name="Rechthoek 7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6" name="Rechthoek 7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7" name="Rechthoek 7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8" name="Rechthoek 7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68" name="Groep 6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6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7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195" name="Groep 194"/>
          <p:cNvGrpSpPr/>
          <p:nvPr/>
        </p:nvGrpSpPr>
        <p:grpSpPr>
          <a:xfrm rot="14100000">
            <a:off x="455446" y="-1751244"/>
            <a:ext cx="4558683" cy="5506113"/>
            <a:chOff x="8800221" y="-1931816"/>
            <a:chExt cx="4558683" cy="5506113"/>
          </a:xfrm>
        </p:grpSpPr>
        <p:sp>
          <p:nvSpPr>
            <p:cNvPr id="196" name="Vrije vorm 195"/>
            <p:cNvSpPr/>
            <p:nvPr/>
          </p:nvSpPr>
          <p:spPr>
            <a:xfrm>
              <a:off x="9143876" y="-1548812"/>
              <a:ext cx="4215028" cy="4833124"/>
            </a:xfrm>
            <a:custGeom>
              <a:avLst/>
              <a:gdLst>
                <a:gd name="connsiteX0" fmla="*/ 3412672 w 3412672"/>
                <a:gd name="connsiteY0" fmla="*/ 0 h 2873828"/>
                <a:gd name="connsiteX1" fmla="*/ 816429 w 3412672"/>
                <a:gd name="connsiteY1" fmla="*/ 1110343 h 2873828"/>
                <a:gd name="connsiteX2" fmla="*/ 2481943 w 3412672"/>
                <a:gd name="connsiteY2" fmla="*/ 1747157 h 2873828"/>
                <a:gd name="connsiteX3" fmla="*/ 0 w 3412672"/>
                <a:gd name="connsiteY3" fmla="*/ 2873828 h 2873828"/>
                <a:gd name="connsiteX0" fmla="*/ 3543301 w 3543301"/>
                <a:gd name="connsiteY0" fmla="*/ 0 h 2106385"/>
                <a:gd name="connsiteX1" fmla="*/ 816429 w 3543301"/>
                <a:gd name="connsiteY1" fmla="*/ 342900 h 2106385"/>
                <a:gd name="connsiteX2" fmla="*/ 2481943 w 3543301"/>
                <a:gd name="connsiteY2" fmla="*/ 979714 h 2106385"/>
                <a:gd name="connsiteX3" fmla="*/ 0 w 3543301"/>
                <a:gd name="connsiteY3" fmla="*/ 2106385 h 2106385"/>
                <a:gd name="connsiteX0" fmla="*/ 3543301 w 3543301"/>
                <a:gd name="connsiteY0" fmla="*/ 33620 h 2140005"/>
                <a:gd name="connsiteX1" fmla="*/ 816429 w 3543301"/>
                <a:gd name="connsiteY1" fmla="*/ 376520 h 2140005"/>
                <a:gd name="connsiteX2" fmla="*/ 2481943 w 3543301"/>
                <a:gd name="connsiteY2" fmla="*/ 1013334 h 2140005"/>
                <a:gd name="connsiteX3" fmla="*/ 0 w 3543301"/>
                <a:gd name="connsiteY3" fmla="*/ 2140005 h 2140005"/>
                <a:gd name="connsiteX0" fmla="*/ 3543301 w 3543301"/>
                <a:gd name="connsiteY0" fmla="*/ 22383 h 2128768"/>
                <a:gd name="connsiteX1" fmla="*/ 587829 w 3543301"/>
                <a:gd name="connsiteY1" fmla="*/ 610212 h 2128768"/>
                <a:gd name="connsiteX2" fmla="*/ 2481943 w 3543301"/>
                <a:gd name="connsiteY2" fmla="*/ 1002097 h 2128768"/>
                <a:gd name="connsiteX3" fmla="*/ 0 w 3543301"/>
                <a:gd name="connsiteY3" fmla="*/ 2128768 h 2128768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53004 h 2159389"/>
                <a:gd name="connsiteX1" fmla="*/ 587829 w 3543301"/>
                <a:gd name="connsiteY1" fmla="*/ 640833 h 2159389"/>
                <a:gd name="connsiteX2" fmla="*/ 2481943 w 3543301"/>
                <a:gd name="connsiteY2" fmla="*/ 1032718 h 2159389"/>
                <a:gd name="connsiteX3" fmla="*/ 0 w 3543301"/>
                <a:gd name="connsiteY3" fmla="*/ 2159389 h 2159389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0672 h 2167057"/>
                <a:gd name="connsiteX1" fmla="*/ 1420586 w 3543301"/>
                <a:gd name="connsiteY1" fmla="*/ 599515 h 2167057"/>
                <a:gd name="connsiteX2" fmla="*/ 2481943 w 3543301"/>
                <a:gd name="connsiteY2" fmla="*/ 1040386 h 2167057"/>
                <a:gd name="connsiteX3" fmla="*/ 0 w 3543301"/>
                <a:gd name="connsiteY3" fmla="*/ 2167057 h 2167057"/>
                <a:gd name="connsiteX0" fmla="*/ 3543301 w 3543301"/>
                <a:gd name="connsiteY0" fmla="*/ 63603 h 2169988"/>
                <a:gd name="connsiteX1" fmla="*/ 1045028 w 3543301"/>
                <a:gd name="connsiteY1" fmla="*/ 586118 h 2169988"/>
                <a:gd name="connsiteX2" fmla="*/ 2481943 w 3543301"/>
                <a:gd name="connsiteY2" fmla="*/ 1043317 h 2169988"/>
                <a:gd name="connsiteX3" fmla="*/ 0 w 3543301"/>
                <a:gd name="connsiteY3" fmla="*/ 2169988 h 2169988"/>
                <a:gd name="connsiteX0" fmla="*/ 3853543 w 3853543"/>
                <a:gd name="connsiteY0" fmla="*/ 63603 h 1614817"/>
                <a:gd name="connsiteX1" fmla="*/ 1355270 w 3853543"/>
                <a:gd name="connsiteY1" fmla="*/ 586118 h 1614817"/>
                <a:gd name="connsiteX2" fmla="*/ 2792185 w 3853543"/>
                <a:gd name="connsiteY2" fmla="*/ 1043317 h 1614817"/>
                <a:gd name="connsiteX3" fmla="*/ 0 w 3853543"/>
                <a:gd name="connsiteY3" fmla="*/ 1614817 h 1614817"/>
                <a:gd name="connsiteX0" fmla="*/ 3853543 w 3853543"/>
                <a:gd name="connsiteY0" fmla="*/ 63603 h 1797373"/>
                <a:gd name="connsiteX1" fmla="*/ 1355270 w 3853543"/>
                <a:gd name="connsiteY1" fmla="*/ 586118 h 1797373"/>
                <a:gd name="connsiteX2" fmla="*/ 2792185 w 3853543"/>
                <a:gd name="connsiteY2" fmla="*/ 1043317 h 1797373"/>
                <a:gd name="connsiteX3" fmla="*/ 0 w 3853543"/>
                <a:gd name="connsiteY3" fmla="*/ 1614817 h 1797373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63603 h 1855927"/>
                <a:gd name="connsiteX1" fmla="*/ 1355270 w 3853543"/>
                <a:gd name="connsiteY1" fmla="*/ 586118 h 1855927"/>
                <a:gd name="connsiteX2" fmla="*/ 2792185 w 3853543"/>
                <a:gd name="connsiteY2" fmla="*/ 1043317 h 1855927"/>
                <a:gd name="connsiteX3" fmla="*/ 0 w 3853543"/>
                <a:gd name="connsiteY3" fmla="*/ 1614817 h 1855927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37450 h 1829774"/>
                <a:gd name="connsiteX1" fmla="*/ 440870 w 3853543"/>
                <a:gd name="connsiteY1" fmla="*/ 772236 h 1829774"/>
                <a:gd name="connsiteX2" fmla="*/ 2792185 w 3853543"/>
                <a:gd name="connsiteY2" fmla="*/ 1017164 h 1829774"/>
                <a:gd name="connsiteX3" fmla="*/ 0 w 3853543"/>
                <a:gd name="connsiteY3" fmla="*/ 1588664 h 1829774"/>
                <a:gd name="connsiteX0" fmla="*/ 3853543 w 3853543"/>
                <a:gd name="connsiteY0" fmla="*/ 78940 h 1871264"/>
                <a:gd name="connsiteX1" fmla="*/ 440870 w 3853543"/>
                <a:gd name="connsiteY1" fmla="*/ 813726 h 1871264"/>
                <a:gd name="connsiteX2" fmla="*/ 2792185 w 3853543"/>
                <a:gd name="connsiteY2" fmla="*/ 1058654 h 1871264"/>
                <a:gd name="connsiteX3" fmla="*/ 0 w 3853543"/>
                <a:gd name="connsiteY3" fmla="*/ 1630154 h 187126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792324"/>
                <a:gd name="connsiteX1" fmla="*/ 440870 w 3853543"/>
                <a:gd name="connsiteY1" fmla="*/ 734786 h 1792324"/>
                <a:gd name="connsiteX2" fmla="*/ 2792185 w 3853543"/>
                <a:gd name="connsiteY2" fmla="*/ 979714 h 1792324"/>
                <a:gd name="connsiteX3" fmla="*/ 0 w 3853543"/>
                <a:gd name="connsiteY3" fmla="*/ 1551214 h 1792324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18602"/>
                <a:gd name="connsiteX1" fmla="*/ 440870 w 3853543"/>
                <a:gd name="connsiteY1" fmla="*/ 734786 h 1818602"/>
                <a:gd name="connsiteX2" fmla="*/ 3037114 w 3853543"/>
                <a:gd name="connsiteY2" fmla="*/ 1094014 h 1818602"/>
                <a:gd name="connsiteX3" fmla="*/ 0 w 3853543"/>
                <a:gd name="connsiteY3" fmla="*/ 1551214 h 1818602"/>
                <a:gd name="connsiteX0" fmla="*/ 3853543 w 3853543"/>
                <a:gd name="connsiteY0" fmla="*/ 0 h 1801712"/>
                <a:gd name="connsiteX1" fmla="*/ 440870 w 3853543"/>
                <a:gd name="connsiteY1" fmla="*/ 734786 h 1801712"/>
                <a:gd name="connsiteX2" fmla="*/ 3037114 w 3853543"/>
                <a:gd name="connsiteY2" fmla="*/ 1094014 h 1801712"/>
                <a:gd name="connsiteX3" fmla="*/ 0 w 3853543"/>
                <a:gd name="connsiteY3" fmla="*/ 1551214 h 1801712"/>
                <a:gd name="connsiteX0" fmla="*/ 3412798 w 3412798"/>
                <a:gd name="connsiteY0" fmla="*/ 0 h 3296715"/>
                <a:gd name="connsiteX1" fmla="*/ 125 w 3412798"/>
                <a:gd name="connsiteY1" fmla="*/ 734786 h 3296715"/>
                <a:gd name="connsiteX2" fmla="*/ 2596369 w 3412798"/>
                <a:gd name="connsiteY2" fmla="*/ 1094014 h 3296715"/>
                <a:gd name="connsiteX3" fmla="*/ 1551341 w 3412798"/>
                <a:gd name="connsiteY3" fmla="*/ 3200400 h 3296715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1551341 w 3412798"/>
                <a:gd name="connsiteY3" fmla="*/ 3200400 h 3200400"/>
                <a:gd name="connsiteX0" fmla="*/ 3412798 w 3412798"/>
                <a:gd name="connsiteY0" fmla="*/ 0 h 3200400"/>
                <a:gd name="connsiteX1" fmla="*/ 125 w 3412798"/>
                <a:gd name="connsiteY1" fmla="*/ 734786 h 3200400"/>
                <a:gd name="connsiteX2" fmla="*/ 2596369 w 3412798"/>
                <a:gd name="connsiteY2" fmla="*/ 1094014 h 3200400"/>
                <a:gd name="connsiteX3" fmla="*/ 2325882 w 3412798"/>
                <a:gd name="connsiteY3" fmla="*/ 2363822 h 3200400"/>
                <a:gd name="connsiteX4" fmla="*/ 1551341 w 3412798"/>
                <a:gd name="connsiteY4" fmla="*/ 3200400 h 3200400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114019 w 3412798"/>
                <a:gd name="connsiteY4" fmla="*/ 3637722 h 3637722"/>
                <a:gd name="connsiteX0" fmla="*/ 3412798 w 3412798"/>
                <a:gd name="connsiteY0" fmla="*/ 0 h 3637722"/>
                <a:gd name="connsiteX1" fmla="*/ 125 w 3412798"/>
                <a:gd name="connsiteY1" fmla="*/ 734786 h 3637722"/>
                <a:gd name="connsiteX2" fmla="*/ 2596369 w 3412798"/>
                <a:gd name="connsiteY2" fmla="*/ 1094014 h 3637722"/>
                <a:gd name="connsiteX3" fmla="*/ 2325882 w 3412798"/>
                <a:gd name="connsiteY3" fmla="*/ 2363822 h 3637722"/>
                <a:gd name="connsiteX4" fmla="*/ 1471116 w 3412798"/>
                <a:gd name="connsiteY4" fmla="*/ 3099317 h 3637722"/>
                <a:gd name="connsiteX5" fmla="*/ 1114019 w 3412798"/>
                <a:gd name="connsiteY5" fmla="*/ 3637722 h 3637722"/>
                <a:gd name="connsiteX0" fmla="*/ 3412798 w 3422139"/>
                <a:gd name="connsiteY0" fmla="*/ 0 h 5108713"/>
                <a:gd name="connsiteX1" fmla="*/ 125 w 3422139"/>
                <a:gd name="connsiteY1" fmla="*/ 734786 h 5108713"/>
                <a:gd name="connsiteX2" fmla="*/ 2596369 w 3422139"/>
                <a:gd name="connsiteY2" fmla="*/ 1094014 h 5108713"/>
                <a:gd name="connsiteX3" fmla="*/ 2325882 w 3422139"/>
                <a:gd name="connsiteY3" fmla="*/ 2363822 h 5108713"/>
                <a:gd name="connsiteX4" fmla="*/ 1471116 w 3422139"/>
                <a:gd name="connsiteY4" fmla="*/ 3099317 h 5108713"/>
                <a:gd name="connsiteX5" fmla="*/ 3419897 w 3422139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471116 w 3419897"/>
                <a:gd name="connsiteY4" fmla="*/ 3099317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212699 w 3419897"/>
                <a:gd name="connsiteY4" fmla="*/ 3079439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419897"/>
                <a:gd name="connsiteY0" fmla="*/ 0 h 5108713"/>
                <a:gd name="connsiteX1" fmla="*/ 125 w 3419897"/>
                <a:gd name="connsiteY1" fmla="*/ 734786 h 5108713"/>
                <a:gd name="connsiteX2" fmla="*/ 2596369 w 3419897"/>
                <a:gd name="connsiteY2" fmla="*/ 1094014 h 5108713"/>
                <a:gd name="connsiteX3" fmla="*/ 2325882 w 3419897"/>
                <a:gd name="connsiteY3" fmla="*/ 2363822 h 5108713"/>
                <a:gd name="connsiteX4" fmla="*/ 1033795 w 3419897"/>
                <a:gd name="connsiteY4" fmla="*/ 3496883 h 5108713"/>
                <a:gd name="connsiteX5" fmla="*/ 3419897 w 3419897"/>
                <a:gd name="connsiteY5" fmla="*/ 5108713 h 5108713"/>
                <a:gd name="connsiteX0" fmla="*/ 3412798 w 3598801"/>
                <a:gd name="connsiteY0" fmla="*/ 0 h 4591878"/>
                <a:gd name="connsiteX1" fmla="*/ 125 w 3598801"/>
                <a:gd name="connsiteY1" fmla="*/ 734786 h 4591878"/>
                <a:gd name="connsiteX2" fmla="*/ 2596369 w 3598801"/>
                <a:gd name="connsiteY2" fmla="*/ 1094014 h 4591878"/>
                <a:gd name="connsiteX3" fmla="*/ 2325882 w 3598801"/>
                <a:gd name="connsiteY3" fmla="*/ 2363822 h 4591878"/>
                <a:gd name="connsiteX4" fmla="*/ 1033795 w 3598801"/>
                <a:gd name="connsiteY4" fmla="*/ 3496883 h 4591878"/>
                <a:gd name="connsiteX5" fmla="*/ 3598801 w 3598801"/>
                <a:gd name="connsiteY5" fmla="*/ 4591878 h 4591878"/>
                <a:gd name="connsiteX0" fmla="*/ 3412798 w 3598801"/>
                <a:gd name="connsiteY0" fmla="*/ 0 h 5052504"/>
                <a:gd name="connsiteX1" fmla="*/ 125 w 3598801"/>
                <a:gd name="connsiteY1" fmla="*/ 734786 h 5052504"/>
                <a:gd name="connsiteX2" fmla="*/ 2596369 w 3598801"/>
                <a:gd name="connsiteY2" fmla="*/ 1094014 h 5052504"/>
                <a:gd name="connsiteX3" fmla="*/ 2325882 w 3598801"/>
                <a:gd name="connsiteY3" fmla="*/ 2363822 h 5052504"/>
                <a:gd name="connsiteX4" fmla="*/ 1033795 w 3598801"/>
                <a:gd name="connsiteY4" fmla="*/ 3496883 h 5052504"/>
                <a:gd name="connsiteX5" fmla="*/ 3598801 w 3598801"/>
                <a:gd name="connsiteY5" fmla="*/ 4591878 h 5052504"/>
                <a:gd name="connsiteX0" fmla="*/ 3412798 w 3698193"/>
                <a:gd name="connsiteY0" fmla="*/ 0 h 4678988"/>
                <a:gd name="connsiteX1" fmla="*/ 125 w 3698193"/>
                <a:gd name="connsiteY1" fmla="*/ 734786 h 4678988"/>
                <a:gd name="connsiteX2" fmla="*/ 2596369 w 3698193"/>
                <a:gd name="connsiteY2" fmla="*/ 1094014 h 4678988"/>
                <a:gd name="connsiteX3" fmla="*/ 2325882 w 3698193"/>
                <a:gd name="connsiteY3" fmla="*/ 2363822 h 4678988"/>
                <a:gd name="connsiteX4" fmla="*/ 1033795 w 3698193"/>
                <a:gd name="connsiteY4" fmla="*/ 3496883 h 4678988"/>
                <a:gd name="connsiteX5" fmla="*/ 3698193 w 3698193"/>
                <a:gd name="connsiteY5" fmla="*/ 4114799 h 4678988"/>
                <a:gd name="connsiteX0" fmla="*/ 3412798 w 3698193"/>
                <a:gd name="connsiteY0" fmla="*/ 0 h 4891023"/>
                <a:gd name="connsiteX1" fmla="*/ 125 w 3698193"/>
                <a:gd name="connsiteY1" fmla="*/ 734786 h 4891023"/>
                <a:gd name="connsiteX2" fmla="*/ 2596369 w 3698193"/>
                <a:gd name="connsiteY2" fmla="*/ 1094014 h 4891023"/>
                <a:gd name="connsiteX3" fmla="*/ 2325882 w 3698193"/>
                <a:gd name="connsiteY3" fmla="*/ 2363822 h 4891023"/>
                <a:gd name="connsiteX4" fmla="*/ 1033795 w 3698193"/>
                <a:gd name="connsiteY4" fmla="*/ 3496883 h 4891023"/>
                <a:gd name="connsiteX5" fmla="*/ 3698193 w 3698193"/>
                <a:gd name="connsiteY5" fmla="*/ 4114799 h 4891023"/>
                <a:gd name="connsiteX0" fmla="*/ 3412798 w 3896976"/>
                <a:gd name="connsiteY0" fmla="*/ 0 h 4705323"/>
                <a:gd name="connsiteX1" fmla="*/ 125 w 3896976"/>
                <a:gd name="connsiteY1" fmla="*/ 734786 h 4705323"/>
                <a:gd name="connsiteX2" fmla="*/ 2596369 w 3896976"/>
                <a:gd name="connsiteY2" fmla="*/ 1094014 h 4705323"/>
                <a:gd name="connsiteX3" fmla="*/ 2325882 w 3896976"/>
                <a:gd name="connsiteY3" fmla="*/ 2363822 h 4705323"/>
                <a:gd name="connsiteX4" fmla="*/ 1033795 w 3896976"/>
                <a:gd name="connsiteY4" fmla="*/ 3496883 h 4705323"/>
                <a:gd name="connsiteX5" fmla="*/ 3896976 w 3896976"/>
                <a:gd name="connsiteY5" fmla="*/ 3856382 h 4705323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37801"/>
                <a:gd name="connsiteX1" fmla="*/ 125 w 3896976"/>
                <a:gd name="connsiteY1" fmla="*/ 734786 h 4637801"/>
                <a:gd name="connsiteX2" fmla="*/ 2596369 w 3896976"/>
                <a:gd name="connsiteY2" fmla="*/ 1094014 h 4637801"/>
                <a:gd name="connsiteX3" fmla="*/ 2325882 w 3896976"/>
                <a:gd name="connsiteY3" fmla="*/ 2363822 h 4637801"/>
                <a:gd name="connsiteX4" fmla="*/ 1212699 w 3896976"/>
                <a:gd name="connsiteY4" fmla="*/ 3258343 h 4637801"/>
                <a:gd name="connsiteX5" fmla="*/ 3896976 w 3896976"/>
                <a:gd name="connsiteY5" fmla="*/ 3856382 h 4637801"/>
                <a:gd name="connsiteX0" fmla="*/ 3412798 w 3896976"/>
                <a:gd name="connsiteY0" fmla="*/ 0 h 4612432"/>
                <a:gd name="connsiteX1" fmla="*/ 125 w 3896976"/>
                <a:gd name="connsiteY1" fmla="*/ 734786 h 4612432"/>
                <a:gd name="connsiteX2" fmla="*/ 2596369 w 3896976"/>
                <a:gd name="connsiteY2" fmla="*/ 1094014 h 4612432"/>
                <a:gd name="connsiteX3" fmla="*/ 2325882 w 3896976"/>
                <a:gd name="connsiteY3" fmla="*/ 2363822 h 4612432"/>
                <a:gd name="connsiteX4" fmla="*/ 1272334 w 3896976"/>
                <a:gd name="connsiteY4" fmla="*/ 3158952 h 4612432"/>
                <a:gd name="connsiteX5" fmla="*/ 3896976 w 3896976"/>
                <a:gd name="connsiteY5" fmla="*/ 3856382 h 4612432"/>
                <a:gd name="connsiteX0" fmla="*/ 3412798 w 4234906"/>
                <a:gd name="connsiteY0" fmla="*/ 0 h 4538410"/>
                <a:gd name="connsiteX1" fmla="*/ 125 w 4234906"/>
                <a:gd name="connsiteY1" fmla="*/ 734786 h 4538410"/>
                <a:gd name="connsiteX2" fmla="*/ 2596369 w 4234906"/>
                <a:gd name="connsiteY2" fmla="*/ 1094014 h 4538410"/>
                <a:gd name="connsiteX3" fmla="*/ 2325882 w 4234906"/>
                <a:gd name="connsiteY3" fmla="*/ 2363822 h 4538410"/>
                <a:gd name="connsiteX4" fmla="*/ 1272334 w 4234906"/>
                <a:gd name="connsiteY4" fmla="*/ 3158952 h 4538410"/>
                <a:gd name="connsiteX5" fmla="*/ 4234906 w 4234906"/>
                <a:gd name="connsiteY5" fmla="*/ 3756991 h 4538410"/>
                <a:gd name="connsiteX0" fmla="*/ 3412798 w 4234906"/>
                <a:gd name="connsiteY0" fmla="*/ 0 h 4838781"/>
                <a:gd name="connsiteX1" fmla="*/ 125 w 4234906"/>
                <a:gd name="connsiteY1" fmla="*/ 734786 h 4838781"/>
                <a:gd name="connsiteX2" fmla="*/ 2596369 w 4234906"/>
                <a:gd name="connsiteY2" fmla="*/ 1094014 h 4838781"/>
                <a:gd name="connsiteX3" fmla="*/ 2325882 w 4234906"/>
                <a:gd name="connsiteY3" fmla="*/ 2363822 h 4838781"/>
                <a:gd name="connsiteX4" fmla="*/ 1272334 w 4234906"/>
                <a:gd name="connsiteY4" fmla="*/ 3158952 h 4838781"/>
                <a:gd name="connsiteX5" fmla="*/ 4234906 w 4234906"/>
                <a:gd name="connsiteY5" fmla="*/ 3756991 h 4838781"/>
                <a:gd name="connsiteX0" fmla="*/ 3412798 w 4234906"/>
                <a:gd name="connsiteY0" fmla="*/ 0 h 4854613"/>
                <a:gd name="connsiteX1" fmla="*/ 125 w 4234906"/>
                <a:gd name="connsiteY1" fmla="*/ 734786 h 4854613"/>
                <a:gd name="connsiteX2" fmla="*/ 2596369 w 4234906"/>
                <a:gd name="connsiteY2" fmla="*/ 1094014 h 4854613"/>
                <a:gd name="connsiteX3" fmla="*/ 2325882 w 4234906"/>
                <a:gd name="connsiteY3" fmla="*/ 2363822 h 4854613"/>
                <a:gd name="connsiteX4" fmla="*/ 1490995 w 4234906"/>
                <a:gd name="connsiteY4" fmla="*/ 3218587 h 4854613"/>
                <a:gd name="connsiteX5" fmla="*/ 4234906 w 4234906"/>
                <a:gd name="connsiteY5" fmla="*/ 3756991 h 4854613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887581"/>
                <a:gd name="connsiteX1" fmla="*/ 125 w 4234906"/>
                <a:gd name="connsiteY1" fmla="*/ 734786 h 4887581"/>
                <a:gd name="connsiteX2" fmla="*/ 2596369 w 4234906"/>
                <a:gd name="connsiteY2" fmla="*/ 1094014 h 4887581"/>
                <a:gd name="connsiteX3" fmla="*/ 2325882 w 4234906"/>
                <a:gd name="connsiteY3" fmla="*/ 2363822 h 4887581"/>
                <a:gd name="connsiteX4" fmla="*/ 1630143 w 4234906"/>
                <a:gd name="connsiteY4" fmla="*/ 3337856 h 4887581"/>
                <a:gd name="connsiteX5" fmla="*/ 4234906 w 4234906"/>
                <a:gd name="connsiteY5" fmla="*/ 3756991 h 4887581"/>
                <a:gd name="connsiteX0" fmla="*/ 3412798 w 4234906"/>
                <a:gd name="connsiteY0" fmla="*/ 0 h 4952038"/>
                <a:gd name="connsiteX1" fmla="*/ 125 w 4234906"/>
                <a:gd name="connsiteY1" fmla="*/ 734786 h 4952038"/>
                <a:gd name="connsiteX2" fmla="*/ 2596369 w 4234906"/>
                <a:gd name="connsiteY2" fmla="*/ 1094014 h 4952038"/>
                <a:gd name="connsiteX3" fmla="*/ 2325882 w 4234906"/>
                <a:gd name="connsiteY3" fmla="*/ 2363822 h 4952038"/>
                <a:gd name="connsiteX4" fmla="*/ 1630143 w 4234906"/>
                <a:gd name="connsiteY4" fmla="*/ 3337856 h 4952038"/>
                <a:gd name="connsiteX5" fmla="*/ 4234906 w 4234906"/>
                <a:gd name="connsiteY5" fmla="*/ 3756991 h 4952038"/>
                <a:gd name="connsiteX0" fmla="*/ 3412798 w 4234906"/>
                <a:gd name="connsiteY0" fmla="*/ 0 h 4707385"/>
                <a:gd name="connsiteX1" fmla="*/ 125 w 4234906"/>
                <a:gd name="connsiteY1" fmla="*/ 734786 h 4707385"/>
                <a:gd name="connsiteX2" fmla="*/ 2596369 w 4234906"/>
                <a:gd name="connsiteY2" fmla="*/ 1094014 h 4707385"/>
                <a:gd name="connsiteX3" fmla="*/ 2325882 w 4234906"/>
                <a:gd name="connsiteY3" fmla="*/ 2363822 h 4707385"/>
                <a:gd name="connsiteX4" fmla="*/ 1630143 w 4234906"/>
                <a:gd name="connsiteY4" fmla="*/ 3337856 h 4707385"/>
                <a:gd name="connsiteX5" fmla="*/ 4234906 w 4234906"/>
                <a:gd name="connsiteY5" fmla="*/ 3756991 h 4707385"/>
                <a:gd name="connsiteX0" fmla="*/ 3412798 w 4234906"/>
                <a:gd name="connsiteY0" fmla="*/ 0 h 4754249"/>
                <a:gd name="connsiteX1" fmla="*/ 125 w 4234906"/>
                <a:gd name="connsiteY1" fmla="*/ 734786 h 4754249"/>
                <a:gd name="connsiteX2" fmla="*/ 2596369 w 4234906"/>
                <a:gd name="connsiteY2" fmla="*/ 1094014 h 4754249"/>
                <a:gd name="connsiteX3" fmla="*/ 2325882 w 4234906"/>
                <a:gd name="connsiteY3" fmla="*/ 2363822 h 4754249"/>
                <a:gd name="connsiteX4" fmla="*/ 1490996 w 4234906"/>
                <a:gd name="connsiteY4" fmla="*/ 3477004 h 4754249"/>
                <a:gd name="connsiteX5" fmla="*/ 4234906 w 4234906"/>
                <a:gd name="connsiteY5" fmla="*/ 3756991 h 4754249"/>
                <a:gd name="connsiteX0" fmla="*/ 3412798 w 4215028"/>
                <a:gd name="connsiteY0" fmla="*/ 0 h 4833124"/>
                <a:gd name="connsiteX1" fmla="*/ 125 w 4215028"/>
                <a:gd name="connsiteY1" fmla="*/ 734786 h 4833124"/>
                <a:gd name="connsiteX2" fmla="*/ 2596369 w 4215028"/>
                <a:gd name="connsiteY2" fmla="*/ 1094014 h 4833124"/>
                <a:gd name="connsiteX3" fmla="*/ 2325882 w 4215028"/>
                <a:gd name="connsiteY3" fmla="*/ 2363822 h 4833124"/>
                <a:gd name="connsiteX4" fmla="*/ 1490996 w 4215028"/>
                <a:gd name="connsiteY4" fmla="*/ 3477004 h 4833124"/>
                <a:gd name="connsiteX5" fmla="*/ 4215028 w 4215028"/>
                <a:gd name="connsiteY5" fmla="*/ 3876260 h 483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5028" h="4833124">
                  <a:moveTo>
                    <a:pt x="3412798" y="0"/>
                  </a:moveTo>
                  <a:cubicBezTo>
                    <a:pt x="2814084" y="669471"/>
                    <a:pt x="-21647" y="-587830"/>
                    <a:pt x="125" y="734786"/>
                  </a:cubicBezTo>
                  <a:cubicBezTo>
                    <a:pt x="288596" y="1894114"/>
                    <a:pt x="2111955" y="636814"/>
                    <a:pt x="2596369" y="1094014"/>
                  </a:cubicBezTo>
                  <a:cubicBezTo>
                    <a:pt x="2954178" y="1382085"/>
                    <a:pt x="2500053" y="2012758"/>
                    <a:pt x="2325882" y="2363822"/>
                  </a:cubicBezTo>
                  <a:cubicBezTo>
                    <a:pt x="2002506" y="2929952"/>
                    <a:pt x="1633338" y="2847243"/>
                    <a:pt x="1490996" y="3477004"/>
                  </a:cubicBezTo>
                  <a:cubicBezTo>
                    <a:pt x="1348653" y="4563964"/>
                    <a:pt x="3184554" y="5688211"/>
                    <a:pt x="4215028" y="3876260"/>
                  </a:cubicBezTo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grpSp>
          <p:nvGrpSpPr>
            <p:cNvPr id="197" name="Groep 196"/>
            <p:cNvGrpSpPr/>
            <p:nvPr/>
          </p:nvGrpSpPr>
          <p:grpSpPr>
            <a:xfrm rot="2700000">
              <a:off x="8957754" y="-721384"/>
              <a:ext cx="238393" cy="553459"/>
              <a:chOff x="1141681" y="1531148"/>
              <a:chExt cx="779012" cy="1808571"/>
            </a:xfrm>
          </p:grpSpPr>
          <p:grpSp>
            <p:nvGrpSpPr>
              <p:cNvPr id="393" name="Groep 39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97" name="Rechthoek 39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8" name="Rechthoek 39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9" name="Rechthoek 39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0" name="Rechthoek 39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1" name="Rechthoek 40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2" name="Rechthoek 40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3" name="Rechthoek 40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04" name="Rechthoek 40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94" name="Groep 39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9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98" name="Groep 197"/>
            <p:cNvGrpSpPr/>
            <p:nvPr/>
          </p:nvGrpSpPr>
          <p:grpSpPr>
            <a:xfrm rot="8100000">
              <a:off x="9034981" y="-1681328"/>
              <a:ext cx="238393" cy="553459"/>
              <a:chOff x="1141681" y="1531148"/>
              <a:chExt cx="779012" cy="1808571"/>
            </a:xfrm>
          </p:grpSpPr>
          <p:grpSp>
            <p:nvGrpSpPr>
              <p:cNvPr id="381" name="Groep 38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85" name="Rechthoek 38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6" name="Rechthoek 38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7" name="Rechthoek 38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8" name="Rechthoek 38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9" name="Rechthoek 38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0" name="Rechthoek 38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1" name="Rechthoek 39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92" name="Rechthoek 39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82" name="Groep 38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8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199" name="Groep 198"/>
            <p:cNvGrpSpPr/>
            <p:nvPr/>
          </p:nvGrpSpPr>
          <p:grpSpPr>
            <a:xfrm rot="11040000">
              <a:off x="10492687" y="-1931816"/>
              <a:ext cx="238393" cy="553459"/>
              <a:chOff x="1141681" y="1531148"/>
              <a:chExt cx="779012" cy="1808571"/>
            </a:xfrm>
          </p:grpSpPr>
          <p:grpSp>
            <p:nvGrpSpPr>
              <p:cNvPr id="369" name="Groep 36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73" name="Rechthoek 37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4" name="Rechthoek 37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5" name="Rechthoek 37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6" name="Rechthoek 37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7" name="Rechthoek 37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8" name="Rechthoek 37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9" name="Rechthoek 37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80" name="Rechthoek 37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70" name="Groep 36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7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7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0" name="Groep 199"/>
            <p:cNvGrpSpPr/>
            <p:nvPr/>
          </p:nvGrpSpPr>
          <p:grpSpPr>
            <a:xfrm rot="11160000">
              <a:off x="11347503" y="-1842781"/>
              <a:ext cx="238393" cy="553459"/>
              <a:chOff x="1141681" y="1531148"/>
              <a:chExt cx="779012" cy="1808571"/>
            </a:xfrm>
          </p:grpSpPr>
          <p:grpSp>
            <p:nvGrpSpPr>
              <p:cNvPr id="357" name="Groep 35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61" name="Rechthoek 36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2" name="Rechthoek 36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3" name="Rechthoek 36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4" name="Rechthoek 36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5" name="Rechthoek 36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6" name="Rechthoek 36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7" name="Rechthoek 36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8" name="Rechthoek 36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58" name="Groep 35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5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6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1" name="Groep 200"/>
            <p:cNvGrpSpPr/>
            <p:nvPr/>
          </p:nvGrpSpPr>
          <p:grpSpPr>
            <a:xfrm rot="9360000">
              <a:off x="12149376" y="-1907269"/>
              <a:ext cx="238393" cy="553459"/>
              <a:chOff x="1141681" y="1531148"/>
              <a:chExt cx="779012" cy="1808571"/>
            </a:xfrm>
          </p:grpSpPr>
          <p:grpSp>
            <p:nvGrpSpPr>
              <p:cNvPr id="345" name="Groep 34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49" name="Rechthoek 34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0" name="Rechthoek 34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1" name="Rechthoek 35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2" name="Rechthoek 35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3" name="Rechthoek 35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4" name="Rechthoek 35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5" name="Rechthoek 35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56" name="Rechthoek 35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46" name="Groep 34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4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2" name="Groep 201"/>
            <p:cNvGrpSpPr/>
            <p:nvPr/>
          </p:nvGrpSpPr>
          <p:grpSpPr>
            <a:xfrm rot="21060000">
              <a:off x="9833891" y="-1478771"/>
              <a:ext cx="238393" cy="553459"/>
              <a:chOff x="1141681" y="1531148"/>
              <a:chExt cx="779012" cy="1808571"/>
            </a:xfrm>
          </p:grpSpPr>
          <p:grpSp>
            <p:nvGrpSpPr>
              <p:cNvPr id="333" name="Groep 33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37" name="Rechthoek 33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8" name="Rechthoek 33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9" name="Rechthoek 33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0" name="Rechthoek 33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1" name="Rechthoek 34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2" name="Rechthoek 34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3" name="Rechthoek 34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44" name="Rechthoek 34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34" name="Groep 33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3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3" name="Groep 202"/>
            <p:cNvGrpSpPr/>
            <p:nvPr/>
          </p:nvGrpSpPr>
          <p:grpSpPr>
            <a:xfrm rot="21060000">
              <a:off x="10031901" y="-379694"/>
              <a:ext cx="238393" cy="553459"/>
              <a:chOff x="1141681" y="1531148"/>
              <a:chExt cx="779012" cy="1808571"/>
            </a:xfrm>
          </p:grpSpPr>
          <p:grpSp>
            <p:nvGrpSpPr>
              <p:cNvPr id="321" name="Groep 32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25" name="Rechthoek 32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6" name="Rechthoek 32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7" name="Rechthoek 32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8" name="Rechthoek 32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9" name="Rechthoek 32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0" name="Rechthoek 32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1" name="Rechthoek 33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32" name="Rechthoek 33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22" name="Groep 32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2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4" name="Groep 203"/>
            <p:cNvGrpSpPr/>
            <p:nvPr/>
          </p:nvGrpSpPr>
          <p:grpSpPr>
            <a:xfrm rot="9720000">
              <a:off x="10707222" y="-989753"/>
              <a:ext cx="238393" cy="553459"/>
              <a:chOff x="1141681" y="1531148"/>
              <a:chExt cx="779012" cy="1808571"/>
            </a:xfrm>
          </p:grpSpPr>
          <p:grpSp>
            <p:nvGrpSpPr>
              <p:cNvPr id="309" name="Groep 30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13" name="Rechthoek 31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4" name="Rechthoek 31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5" name="Rechthoek 31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6" name="Rechthoek 31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7" name="Rechthoek 31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8" name="Rechthoek 31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9" name="Rechthoek 31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20" name="Rechthoek 31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310" name="Groep 30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31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1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5" name="Groep 204"/>
            <p:cNvGrpSpPr/>
            <p:nvPr/>
          </p:nvGrpSpPr>
          <p:grpSpPr>
            <a:xfrm rot="12960000">
              <a:off x="11675323" y="-939475"/>
              <a:ext cx="238393" cy="553459"/>
              <a:chOff x="1141681" y="1531148"/>
              <a:chExt cx="779012" cy="1808571"/>
            </a:xfrm>
          </p:grpSpPr>
          <p:grpSp>
            <p:nvGrpSpPr>
              <p:cNvPr id="297" name="Groep 29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301" name="Rechthoek 30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2" name="Rechthoek 30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3" name="Rechthoek 30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4" name="Rechthoek 30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5" name="Rechthoek 30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6" name="Rechthoek 30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7" name="Rechthoek 30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8" name="Rechthoek 30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98" name="Groep 29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9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30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6" name="Groep 205"/>
            <p:cNvGrpSpPr/>
            <p:nvPr/>
          </p:nvGrpSpPr>
          <p:grpSpPr>
            <a:xfrm rot="6660000">
              <a:off x="11476903" y="-215206"/>
              <a:ext cx="238393" cy="553459"/>
              <a:chOff x="1141681" y="1531148"/>
              <a:chExt cx="779012" cy="1808571"/>
            </a:xfrm>
          </p:grpSpPr>
          <p:grpSp>
            <p:nvGrpSpPr>
              <p:cNvPr id="285" name="Groep 28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89" name="Rechthoek 28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0" name="Rechthoek 28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1" name="Rechthoek 29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2" name="Rechthoek 29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3" name="Rechthoek 29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4" name="Rechthoek 29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5" name="Rechthoek 29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96" name="Rechthoek 29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86" name="Groep 28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8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7" name="Groep 206"/>
            <p:cNvGrpSpPr/>
            <p:nvPr/>
          </p:nvGrpSpPr>
          <p:grpSpPr>
            <a:xfrm rot="7020000">
              <a:off x="11124680" y="505246"/>
              <a:ext cx="238393" cy="553459"/>
              <a:chOff x="1141681" y="1531148"/>
              <a:chExt cx="779012" cy="1808571"/>
            </a:xfrm>
          </p:grpSpPr>
          <p:grpSp>
            <p:nvGrpSpPr>
              <p:cNvPr id="273" name="Groep 27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77" name="Rechthoek 27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8" name="Rechthoek 27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9" name="Rechthoek 27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0" name="Rechthoek 27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1" name="Rechthoek 28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2" name="Rechthoek 28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3" name="Rechthoek 28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84" name="Rechthoek 28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74" name="Groep 27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7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8" name="Groep 207"/>
            <p:cNvGrpSpPr/>
            <p:nvPr/>
          </p:nvGrpSpPr>
          <p:grpSpPr>
            <a:xfrm rot="19260000">
              <a:off x="10988993" y="1256140"/>
              <a:ext cx="238393" cy="553459"/>
              <a:chOff x="1141681" y="1531148"/>
              <a:chExt cx="779012" cy="1808571"/>
            </a:xfrm>
          </p:grpSpPr>
          <p:grpSp>
            <p:nvGrpSpPr>
              <p:cNvPr id="261" name="Groep 260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65" name="Rechthoek 264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6" name="Rechthoek 265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7" name="Rechthoek 266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8" name="Rechthoek 267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9" name="Rechthoek 268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0" name="Rechthoek 269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1" name="Rechthoek 270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72" name="Rechthoek 271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62" name="Groep 261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63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4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09" name="Groep 208"/>
            <p:cNvGrpSpPr/>
            <p:nvPr/>
          </p:nvGrpSpPr>
          <p:grpSpPr>
            <a:xfrm rot="5640000">
              <a:off x="10284191" y="1728691"/>
              <a:ext cx="238393" cy="553459"/>
              <a:chOff x="1141681" y="1531148"/>
              <a:chExt cx="779012" cy="1808571"/>
            </a:xfrm>
          </p:grpSpPr>
          <p:grpSp>
            <p:nvGrpSpPr>
              <p:cNvPr id="249" name="Groep 248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53" name="Rechthoek 252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4" name="Rechthoek 253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5" name="Rechthoek 254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6" name="Rechthoek 255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7" name="Rechthoek 256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8" name="Rechthoek 257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9" name="Rechthoek 258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60" name="Rechthoek 259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50" name="Groep 249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51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52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0" name="Groep 209"/>
            <p:cNvGrpSpPr/>
            <p:nvPr/>
          </p:nvGrpSpPr>
          <p:grpSpPr>
            <a:xfrm rot="14040000">
              <a:off x="10882370" y="2269162"/>
              <a:ext cx="238393" cy="553459"/>
              <a:chOff x="1141681" y="1531148"/>
              <a:chExt cx="779012" cy="1808571"/>
            </a:xfrm>
          </p:grpSpPr>
          <p:grpSp>
            <p:nvGrpSpPr>
              <p:cNvPr id="237" name="Groep 236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41" name="Rechthoek 240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2" name="Rechthoek 241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3" name="Rechthoek 242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4" name="Rechthoek 243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5" name="Rechthoek 244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6" name="Rechthoek 245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7" name="Rechthoek 246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8" name="Rechthoek 247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38" name="Groep 237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39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40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1" name="Groep 210"/>
            <p:cNvGrpSpPr/>
            <p:nvPr/>
          </p:nvGrpSpPr>
          <p:grpSpPr>
            <a:xfrm rot="1500000">
              <a:off x="11090782" y="3020838"/>
              <a:ext cx="238393" cy="553459"/>
              <a:chOff x="1141681" y="1531148"/>
              <a:chExt cx="779012" cy="1808571"/>
            </a:xfrm>
          </p:grpSpPr>
          <p:grpSp>
            <p:nvGrpSpPr>
              <p:cNvPr id="225" name="Groep 224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29" name="Rechthoek 228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0" name="Rechthoek 229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1" name="Rechthoek 230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2" name="Rechthoek 231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3" name="Rechthoek 232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4" name="Rechthoek 233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5" name="Rechthoek 234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36" name="Rechthoek 235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26" name="Groep 225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27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C33D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8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F549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212" name="Groep 211"/>
            <p:cNvGrpSpPr/>
            <p:nvPr/>
          </p:nvGrpSpPr>
          <p:grpSpPr>
            <a:xfrm rot="10440000">
              <a:off x="11768660" y="2783455"/>
              <a:ext cx="238393" cy="553459"/>
              <a:chOff x="1141681" y="1531148"/>
              <a:chExt cx="779012" cy="1808571"/>
            </a:xfrm>
          </p:grpSpPr>
          <p:grpSp>
            <p:nvGrpSpPr>
              <p:cNvPr id="213" name="Groep 212"/>
              <p:cNvGrpSpPr/>
              <p:nvPr/>
            </p:nvGrpSpPr>
            <p:grpSpPr>
              <a:xfrm>
                <a:off x="1322135" y="1531148"/>
                <a:ext cx="415396" cy="443335"/>
                <a:chOff x="1780128" y="2458891"/>
                <a:chExt cx="415396" cy="443335"/>
              </a:xfrm>
            </p:grpSpPr>
            <p:sp>
              <p:nvSpPr>
                <p:cNvPr id="217" name="Rechthoek 216"/>
                <p:cNvSpPr/>
                <p:nvPr/>
              </p:nvSpPr>
              <p:spPr>
                <a:xfrm>
                  <a:off x="1780128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8" name="Rechthoek 217"/>
                <p:cNvSpPr/>
                <p:nvPr/>
              </p:nvSpPr>
              <p:spPr>
                <a:xfrm>
                  <a:off x="1987826" y="2458891"/>
                  <a:ext cx="207698" cy="443335"/>
                </a:xfrm>
                <a:prstGeom prst="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9" name="Rechthoek 218"/>
                <p:cNvSpPr/>
                <p:nvPr/>
              </p:nvSpPr>
              <p:spPr>
                <a:xfrm>
                  <a:off x="1987826" y="2787350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0" name="Rechthoek 219"/>
                <p:cNvSpPr/>
                <p:nvPr/>
              </p:nvSpPr>
              <p:spPr>
                <a:xfrm>
                  <a:off x="1987826" y="2660095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1" name="Rechthoek 220"/>
                <p:cNvSpPr/>
                <p:nvPr/>
              </p:nvSpPr>
              <p:spPr>
                <a:xfrm>
                  <a:off x="1987826" y="2531656"/>
                  <a:ext cx="207698" cy="4571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2" name="Rechthoek 221"/>
                <p:cNvSpPr/>
                <p:nvPr/>
              </p:nvSpPr>
              <p:spPr>
                <a:xfrm>
                  <a:off x="1786473" y="2787350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3" name="Rechthoek 222"/>
                <p:cNvSpPr/>
                <p:nvPr/>
              </p:nvSpPr>
              <p:spPr>
                <a:xfrm>
                  <a:off x="1786473" y="2660095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24" name="Rechthoek 223"/>
                <p:cNvSpPr/>
                <p:nvPr/>
              </p:nvSpPr>
              <p:spPr>
                <a:xfrm>
                  <a:off x="1786473" y="2531656"/>
                  <a:ext cx="207698" cy="457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214" name="Groep 213"/>
              <p:cNvGrpSpPr/>
              <p:nvPr/>
            </p:nvGrpSpPr>
            <p:grpSpPr>
              <a:xfrm>
                <a:off x="1141681" y="1973871"/>
                <a:ext cx="779012" cy="1365848"/>
                <a:chOff x="1177091" y="1966799"/>
                <a:chExt cx="708193" cy="1241680"/>
              </a:xfrm>
            </p:grpSpPr>
            <p:sp>
              <p:nvSpPr>
                <p:cNvPr id="215" name="Rond hoek zelfde zijde rechthoek 3"/>
                <p:cNvSpPr/>
                <p:nvPr/>
              </p:nvSpPr>
              <p:spPr>
                <a:xfrm rot="16200000">
                  <a:off x="740966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587A5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216" name="Rond hoek zelfde zijde rechthoek 3"/>
                <p:cNvSpPr/>
                <p:nvPr/>
              </p:nvSpPr>
              <p:spPr>
                <a:xfrm rot="5400000" flipH="1">
                  <a:off x="1079729" y="2402924"/>
                  <a:ext cx="1241680" cy="369430"/>
                </a:xfrm>
                <a:custGeom>
                  <a:avLst/>
                  <a:gdLst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369430 h 369430"/>
                    <a:gd name="connsiteX7" fmla="*/ 0 w 1249364"/>
                    <a:gd name="connsiteY7" fmla="*/ 184715 h 369430"/>
                    <a:gd name="connsiteX8" fmla="*/ 184715 w 1249364"/>
                    <a:gd name="connsiteY8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369430 h 369430"/>
                    <a:gd name="connsiteX6" fmla="*/ 0 w 1249364"/>
                    <a:gd name="connsiteY6" fmla="*/ 184715 h 369430"/>
                    <a:gd name="connsiteX7" fmla="*/ 184715 w 1249364"/>
                    <a:gd name="connsiteY7" fmla="*/ 0 h 369430"/>
                    <a:gd name="connsiteX0" fmla="*/ 184715 w 1249364"/>
                    <a:gd name="connsiteY0" fmla="*/ 0 h 369430"/>
                    <a:gd name="connsiteX1" fmla="*/ 1064649 w 1249364"/>
                    <a:gd name="connsiteY1" fmla="*/ 0 h 369430"/>
                    <a:gd name="connsiteX2" fmla="*/ 1249364 w 1249364"/>
                    <a:gd name="connsiteY2" fmla="*/ 184715 h 369430"/>
                    <a:gd name="connsiteX3" fmla="*/ 1249364 w 1249364"/>
                    <a:gd name="connsiteY3" fmla="*/ 369430 h 369430"/>
                    <a:gd name="connsiteX4" fmla="*/ 1249364 w 1249364"/>
                    <a:gd name="connsiteY4" fmla="*/ 369430 h 369430"/>
                    <a:gd name="connsiteX5" fmla="*/ 0 w 1249364"/>
                    <a:gd name="connsiteY5" fmla="*/ 184715 h 369430"/>
                    <a:gd name="connsiteX6" fmla="*/ 184715 w 1249364"/>
                    <a:gd name="connsiteY6" fmla="*/ 0 h 369430"/>
                    <a:gd name="connsiteX0" fmla="*/ 177031 w 1241680"/>
                    <a:gd name="connsiteY0" fmla="*/ 0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77031 w 1241680"/>
                    <a:gd name="connsiteY6" fmla="*/ 0 h 369430"/>
                    <a:gd name="connsiteX0" fmla="*/ 169347 w 1241680"/>
                    <a:gd name="connsiteY0" fmla="*/ 9989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69347 w 1241680"/>
                    <a:gd name="connsiteY6" fmla="*/ 99893 h 369430"/>
                    <a:gd name="connsiteX0" fmla="*/ 146295 w 1241680"/>
                    <a:gd name="connsiteY0" fmla="*/ 138313 h 369430"/>
                    <a:gd name="connsiteX1" fmla="*/ 1056965 w 1241680"/>
                    <a:gd name="connsiteY1" fmla="*/ 0 h 369430"/>
                    <a:gd name="connsiteX2" fmla="*/ 1241680 w 1241680"/>
                    <a:gd name="connsiteY2" fmla="*/ 184715 h 369430"/>
                    <a:gd name="connsiteX3" fmla="*/ 1241680 w 1241680"/>
                    <a:gd name="connsiteY3" fmla="*/ 369430 h 369430"/>
                    <a:gd name="connsiteX4" fmla="*/ 1241680 w 1241680"/>
                    <a:gd name="connsiteY4" fmla="*/ 369430 h 369430"/>
                    <a:gd name="connsiteX5" fmla="*/ 0 w 1241680"/>
                    <a:gd name="connsiteY5" fmla="*/ 353764 h 369430"/>
                    <a:gd name="connsiteX6" fmla="*/ 146295 w 1241680"/>
                    <a:gd name="connsiteY6" fmla="*/ 138313 h 369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41680" h="369430">
                      <a:moveTo>
                        <a:pt x="146295" y="138313"/>
                      </a:moveTo>
                      <a:lnTo>
                        <a:pt x="1056965" y="0"/>
                      </a:lnTo>
                      <a:cubicBezTo>
                        <a:pt x="1158980" y="0"/>
                        <a:pt x="1241680" y="82700"/>
                        <a:pt x="1241680" y="184715"/>
                      </a:cubicBezTo>
                      <a:lnTo>
                        <a:pt x="1241680" y="369430"/>
                      </a:lnTo>
                      <a:lnTo>
                        <a:pt x="1241680" y="369430"/>
                      </a:lnTo>
                      <a:lnTo>
                        <a:pt x="0" y="353764"/>
                      </a:lnTo>
                      <a:cubicBezTo>
                        <a:pt x="0" y="251749"/>
                        <a:pt x="44280" y="138313"/>
                        <a:pt x="146295" y="138313"/>
                      </a:cubicBezTo>
                      <a:close/>
                    </a:path>
                  </a:pathLst>
                </a:custGeom>
                <a:solidFill>
                  <a:srgbClr val="62896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</p:grpSp>
      <p:grpSp>
        <p:nvGrpSpPr>
          <p:cNvPr id="443" name="Groep 442"/>
          <p:cNvGrpSpPr/>
          <p:nvPr/>
        </p:nvGrpSpPr>
        <p:grpSpPr>
          <a:xfrm rot="21480000">
            <a:off x="9615417" y="933290"/>
            <a:ext cx="2241155" cy="3306824"/>
            <a:chOff x="158000" y="2637372"/>
            <a:chExt cx="2241155" cy="3306824"/>
          </a:xfrm>
        </p:grpSpPr>
        <p:grpSp>
          <p:nvGrpSpPr>
            <p:cNvPr id="444" name="Groep 443"/>
            <p:cNvGrpSpPr/>
            <p:nvPr/>
          </p:nvGrpSpPr>
          <p:grpSpPr>
            <a:xfrm rot="1800000">
              <a:off x="158000" y="2787950"/>
              <a:ext cx="2101708" cy="1682496"/>
              <a:chOff x="6989912" y="963167"/>
              <a:chExt cx="2101708" cy="1682496"/>
            </a:xfrm>
          </p:grpSpPr>
          <p:sp>
            <p:nvSpPr>
              <p:cNvPr id="488" name="Rechthoek 487"/>
              <p:cNvSpPr/>
              <p:nvPr/>
            </p:nvSpPr>
            <p:spPr>
              <a:xfrm rot="900000">
                <a:off x="7200900" y="963167"/>
                <a:ext cx="1682496" cy="1682496"/>
              </a:xfrm>
              <a:prstGeom prst="rect">
                <a:avLst/>
              </a:prstGeom>
              <a:solidFill>
                <a:srgbClr val="8F10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9" name="Rechthoek 488"/>
              <p:cNvSpPr/>
              <p:nvPr/>
            </p:nvSpPr>
            <p:spPr>
              <a:xfrm rot="900000">
                <a:off x="7409124" y="987990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0" name="Rechthoek 489"/>
              <p:cNvSpPr/>
              <p:nvPr/>
            </p:nvSpPr>
            <p:spPr>
              <a:xfrm rot="900000">
                <a:off x="7092994" y="1777911"/>
                <a:ext cx="1682496" cy="856974"/>
              </a:xfrm>
              <a:prstGeom prst="rect">
                <a:avLst/>
              </a:prstGeom>
              <a:solidFill>
                <a:srgbClr val="9711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1" name="Rechthoek 490"/>
              <p:cNvSpPr/>
              <p:nvPr/>
            </p:nvSpPr>
            <p:spPr>
              <a:xfrm rot="900000">
                <a:off x="6989912" y="2548855"/>
                <a:ext cx="1682496" cy="73468"/>
              </a:xfrm>
              <a:prstGeom prst="rect">
                <a:avLst/>
              </a:prstGeom>
              <a:pattFill prst="dkHorz">
                <a:fgClr>
                  <a:srgbClr val="B52936"/>
                </a:fgClr>
                <a:bgClr>
                  <a:srgbClr val="8F1019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445" name="Groep 444"/>
            <p:cNvGrpSpPr/>
            <p:nvPr/>
          </p:nvGrpSpPr>
          <p:grpSpPr>
            <a:xfrm rot="360000">
              <a:off x="525184" y="3915214"/>
              <a:ext cx="1873971" cy="2028982"/>
              <a:chOff x="2061170" y="654641"/>
              <a:chExt cx="2743681" cy="2970633"/>
            </a:xfrm>
          </p:grpSpPr>
          <p:sp>
            <p:nvSpPr>
              <p:cNvPr id="466" name="Ovaal 465"/>
              <p:cNvSpPr/>
              <p:nvPr/>
            </p:nvSpPr>
            <p:spPr>
              <a:xfrm>
                <a:off x="2061170" y="881593"/>
                <a:ext cx="2743681" cy="2743681"/>
              </a:xfrm>
              <a:prstGeom prst="ellipse">
                <a:avLst/>
              </a:prstGeom>
              <a:solidFill>
                <a:srgbClr val="587A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7" name="Ovaal 466"/>
              <p:cNvSpPr/>
              <p:nvPr/>
            </p:nvSpPr>
            <p:spPr>
              <a:xfrm>
                <a:off x="2365998" y="1292213"/>
                <a:ext cx="2164703" cy="2164703"/>
              </a:xfrm>
              <a:prstGeom prst="ellipse">
                <a:avLst/>
              </a:prstGeom>
              <a:solidFill>
                <a:srgbClr val="4865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8" name="Ovaal 467"/>
              <p:cNvSpPr/>
              <p:nvPr/>
            </p:nvSpPr>
            <p:spPr>
              <a:xfrm>
                <a:off x="2365998" y="1171081"/>
                <a:ext cx="2164703" cy="2164703"/>
              </a:xfrm>
              <a:prstGeom prst="ellipse">
                <a:avLst/>
              </a:prstGeom>
              <a:solidFill>
                <a:srgbClr val="E9E1DE"/>
              </a:solidFill>
              <a:ln>
                <a:solidFill>
                  <a:srgbClr val="BDAD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469" name="Groep 468"/>
              <p:cNvGrpSpPr/>
              <p:nvPr/>
            </p:nvGrpSpPr>
            <p:grpSpPr>
              <a:xfrm>
                <a:off x="2553849" y="1358934"/>
                <a:ext cx="1789001" cy="1788999"/>
                <a:chOff x="2526744" y="1331829"/>
                <a:chExt cx="1843210" cy="1843208"/>
              </a:xfrm>
            </p:grpSpPr>
            <p:sp>
              <p:nvSpPr>
                <p:cNvPr id="486" name="Ovaal 485"/>
                <p:cNvSpPr/>
                <p:nvPr/>
              </p:nvSpPr>
              <p:spPr>
                <a:xfrm>
                  <a:off x="2526744" y="1331829"/>
                  <a:ext cx="1843210" cy="1843208"/>
                </a:xfrm>
                <a:prstGeom prst="ellipse">
                  <a:avLst/>
                </a:prstGeom>
                <a:solidFill>
                  <a:srgbClr val="75584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7" name="Ovaal 486"/>
                <p:cNvSpPr/>
                <p:nvPr/>
              </p:nvSpPr>
              <p:spPr>
                <a:xfrm>
                  <a:off x="2526744" y="1420225"/>
                  <a:ext cx="1843210" cy="1754812"/>
                </a:xfrm>
                <a:prstGeom prst="ellipse">
                  <a:avLst/>
                </a:pr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sp>
            <p:nvSpPr>
              <p:cNvPr id="470" name="Rond hoek zelfde zijde rechthoek 469"/>
              <p:cNvSpPr/>
              <p:nvPr/>
            </p:nvSpPr>
            <p:spPr>
              <a:xfrm rot="720000">
                <a:off x="3527209" y="654641"/>
                <a:ext cx="450170" cy="597882"/>
              </a:xfrm>
              <a:prstGeom prst="round2SameRect">
                <a:avLst>
                  <a:gd name="adj1" fmla="val 38002"/>
                  <a:gd name="adj2" fmla="val 0"/>
                </a:avLst>
              </a:prstGeom>
              <a:solidFill>
                <a:srgbClr val="E9E1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471" name="Groep 470"/>
              <p:cNvGrpSpPr/>
              <p:nvPr/>
            </p:nvGrpSpPr>
            <p:grpSpPr>
              <a:xfrm>
                <a:off x="2771037" y="1656257"/>
                <a:ext cx="1341601" cy="1300401"/>
                <a:chOff x="1195754" y="-1378636"/>
                <a:chExt cx="1785671" cy="1730834"/>
              </a:xfrm>
              <a:solidFill>
                <a:srgbClr val="A98D7E"/>
              </a:solidFill>
            </p:grpSpPr>
            <p:sp>
              <p:nvSpPr>
                <p:cNvPr id="483" name="Maan 482"/>
                <p:cNvSpPr/>
                <p:nvPr/>
              </p:nvSpPr>
              <p:spPr>
                <a:xfrm>
                  <a:off x="1195754" y="-1378634"/>
                  <a:ext cx="865416" cy="1730832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4" name="Maan 483"/>
                <p:cNvSpPr/>
                <p:nvPr/>
              </p:nvSpPr>
              <p:spPr>
                <a:xfrm rot="10800000">
                  <a:off x="2292107" y="-1378636"/>
                  <a:ext cx="689318" cy="1378635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5" name="Maan 484"/>
                <p:cNvSpPr/>
                <p:nvPr/>
              </p:nvSpPr>
              <p:spPr>
                <a:xfrm rot="21580552">
                  <a:off x="1581094" y="-956545"/>
                  <a:ext cx="477379" cy="954757"/>
                </a:xfrm>
                <a:prstGeom prst="moon">
                  <a:avLst>
                    <a:gd name="adj" fmla="val 936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  <p:grpSp>
            <p:nvGrpSpPr>
              <p:cNvPr id="472" name="Groep 471"/>
              <p:cNvGrpSpPr/>
              <p:nvPr/>
            </p:nvGrpSpPr>
            <p:grpSpPr>
              <a:xfrm>
                <a:off x="2889064" y="1806120"/>
                <a:ext cx="1027026" cy="1136833"/>
                <a:chOff x="2936165" y="1740351"/>
                <a:chExt cx="1027026" cy="1136833"/>
              </a:xfrm>
            </p:grpSpPr>
            <p:sp>
              <p:nvSpPr>
                <p:cNvPr id="473" name="Afgeronde rechthoek 472"/>
                <p:cNvSpPr/>
                <p:nvPr/>
              </p:nvSpPr>
              <p:spPr>
                <a:xfrm rot="20400000">
                  <a:off x="3525604" y="174035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4" name="Afgeronde rechthoek 473"/>
                <p:cNvSpPr/>
                <p:nvPr/>
              </p:nvSpPr>
              <p:spPr>
                <a:xfrm rot="6000000">
                  <a:off x="3257645" y="2235899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5" name="Afgeronde rechthoek 474"/>
                <p:cNvSpPr/>
                <p:nvPr/>
              </p:nvSpPr>
              <p:spPr>
                <a:xfrm rot="1500000">
                  <a:off x="3688455" y="2145061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6" name="Afgeronde rechthoek 475"/>
                <p:cNvSpPr/>
                <p:nvPr/>
              </p:nvSpPr>
              <p:spPr>
                <a:xfrm rot="3300000">
                  <a:off x="2905680" y="1802904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7" name="Vrije vorm 476"/>
                <p:cNvSpPr/>
                <p:nvPr/>
              </p:nvSpPr>
              <p:spPr>
                <a:xfrm>
                  <a:off x="2937451" y="1847751"/>
                  <a:ext cx="326910" cy="298483"/>
                </a:xfrm>
                <a:custGeom>
                  <a:avLst/>
                  <a:gdLst>
                    <a:gd name="connsiteX0" fmla="*/ 0 w 326910"/>
                    <a:gd name="connsiteY0" fmla="*/ 213202 h 298483"/>
                    <a:gd name="connsiteX1" fmla="*/ 326910 w 326910"/>
                    <a:gd name="connsiteY1" fmla="*/ 0 h 298483"/>
                    <a:gd name="connsiteX2" fmla="*/ 322172 w 326910"/>
                    <a:gd name="connsiteY2" fmla="*/ 113708 h 298483"/>
                    <a:gd name="connsiteX3" fmla="*/ 80543 w 326910"/>
                    <a:gd name="connsiteY3" fmla="*/ 298483 h 298483"/>
                    <a:gd name="connsiteX4" fmla="*/ 0 w 326910"/>
                    <a:gd name="connsiteY4" fmla="*/ 213202 h 298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6910" h="298483">
                      <a:moveTo>
                        <a:pt x="0" y="213202"/>
                      </a:moveTo>
                      <a:lnTo>
                        <a:pt x="326910" y="0"/>
                      </a:lnTo>
                      <a:lnTo>
                        <a:pt x="322172" y="113708"/>
                      </a:lnTo>
                      <a:lnTo>
                        <a:pt x="80543" y="298483"/>
                      </a:lnTo>
                      <a:lnTo>
                        <a:pt x="0" y="21320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8" name="Vrije vorm 477"/>
                <p:cNvSpPr/>
                <p:nvPr/>
              </p:nvSpPr>
              <p:spPr>
                <a:xfrm>
                  <a:off x="3458611" y="1880916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79" name="Vrije vorm 478"/>
                <p:cNvSpPr/>
                <p:nvPr/>
              </p:nvSpPr>
              <p:spPr>
                <a:xfrm>
                  <a:off x="3294196" y="2374658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0" name="Vrije vorm 479"/>
                <p:cNvSpPr/>
                <p:nvPr/>
              </p:nvSpPr>
              <p:spPr>
                <a:xfrm rot="1800000">
                  <a:off x="3622067" y="2290693"/>
                  <a:ext cx="341124" cy="161086"/>
                </a:xfrm>
                <a:custGeom>
                  <a:avLst/>
                  <a:gdLst>
                    <a:gd name="connsiteX0" fmla="*/ 0 w 341124"/>
                    <a:gd name="connsiteY0" fmla="*/ 104232 h 161086"/>
                    <a:gd name="connsiteX1" fmla="*/ 279532 w 341124"/>
                    <a:gd name="connsiteY1" fmla="*/ 0 h 161086"/>
                    <a:gd name="connsiteX2" fmla="*/ 341124 w 341124"/>
                    <a:gd name="connsiteY2" fmla="*/ 104232 h 161086"/>
                    <a:gd name="connsiteX3" fmla="*/ 137397 w 341124"/>
                    <a:gd name="connsiteY3" fmla="*/ 161086 h 161086"/>
                    <a:gd name="connsiteX4" fmla="*/ 0 w 341124"/>
                    <a:gd name="connsiteY4" fmla="*/ 104232 h 161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1124" h="161086">
                      <a:moveTo>
                        <a:pt x="0" y="104232"/>
                      </a:moveTo>
                      <a:lnTo>
                        <a:pt x="279532" y="0"/>
                      </a:lnTo>
                      <a:lnTo>
                        <a:pt x="341124" y="104232"/>
                      </a:lnTo>
                      <a:lnTo>
                        <a:pt x="137397" y="161086"/>
                      </a:lnTo>
                      <a:lnTo>
                        <a:pt x="0" y="104232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1" name="Afgeronde rechthoek 480"/>
                <p:cNvSpPr/>
                <p:nvPr/>
              </p:nvSpPr>
              <p:spPr>
                <a:xfrm rot="20400000">
                  <a:off x="3638174" y="2532893"/>
                  <a:ext cx="270062" cy="209091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E9E1D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sp>
              <p:nvSpPr>
                <p:cNvPr id="482" name="Vrije vorm 481"/>
                <p:cNvSpPr/>
                <p:nvPr/>
              </p:nvSpPr>
              <p:spPr>
                <a:xfrm>
                  <a:off x="3571181" y="2673458"/>
                  <a:ext cx="289008" cy="203726"/>
                </a:xfrm>
                <a:custGeom>
                  <a:avLst/>
                  <a:gdLst>
                    <a:gd name="connsiteX0" fmla="*/ 4738 w 289008"/>
                    <a:gd name="connsiteY0" fmla="*/ 0 h 203726"/>
                    <a:gd name="connsiteX1" fmla="*/ 289008 w 289008"/>
                    <a:gd name="connsiteY1" fmla="*/ 104232 h 203726"/>
                    <a:gd name="connsiteX2" fmla="*/ 99495 w 289008"/>
                    <a:gd name="connsiteY2" fmla="*/ 203726 h 203726"/>
                    <a:gd name="connsiteX3" fmla="*/ 0 w 289008"/>
                    <a:gd name="connsiteY3" fmla="*/ 75805 h 203726"/>
                    <a:gd name="connsiteX4" fmla="*/ 4738 w 289008"/>
                    <a:gd name="connsiteY4" fmla="*/ 0 h 203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9008" h="203726">
                      <a:moveTo>
                        <a:pt x="4738" y="0"/>
                      </a:moveTo>
                      <a:lnTo>
                        <a:pt x="289008" y="104232"/>
                      </a:lnTo>
                      <a:lnTo>
                        <a:pt x="99495" y="203726"/>
                      </a:lnTo>
                      <a:lnTo>
                        <a:pt x="0" y="75805"/>
                      </a:lnTo>
                      <a:lnTo>
                        <a:pt x="4738" y="0"/>
                      </a:lnTo>
                      <a:close/>
                    </a:path>
                  </a:pathLst>
                </a:custGeom>
                <a:solidFill>
                  <a:srgbClr val="8664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</p:grpSp>
        </p:grpSp>
        <p:grpSp>
          <p:nvGrpSpPr>
            <p:cNvPr id="446" name="Groep 445"/>
            <p:cNvGrpSpPr/>
            <p:nvPr/>
          </p:nvGrpSpPr>
          <p:grpSpPr>
            <a:xfrm>
              <a:off x="517025" y="2637372"/>
              <a:ext cx="1424014" cy="1294361"/>
              <a:chOff x="575795" y="3130016"/>
              <a:chExt cx="1424014" cy="1294361"/>
            </a:xfrm>
          </p:grpSpPr>
          <p:grpSp>
            <p:nvGrpSpPr>
              <p:cNvPr id="447" name="Groep 446"/>
              <p:cNvGrpSpPr/>
              <p:nvPr/>
            </p:nvGrpSpPr>
            <p:grpSpPr>
              <a:xfrm>
                <a:off x="575795" y="3327273"/>
                <a:ext cx="1098676" cy="1097104"/>
                <a:chOff x="4719638" y="3827463"/>
                <a:chExt cx="1109663" cy="1108075"/>
              </a:xfrm>
            </p:grpSpPr>
            <p:sp>
              <p:nvSpPr>
                <p:cNvPr id="456" name="Freeform 174"/>
                <p:cNvSpPr>
                  <a:spLocks/>
                </p:cNvSpPr>
                <p:nvPr/>
              </p:nvSpPr>
              <p:spPr bwMode="auto">
                <a:xfrm>
                  <a:off x="4719638" y="3827463"/>
                  <a:ext cx="1109663" cy="1108075"/>
                </a:xfrm>
                <a:custGeom>
                  <a:avLst/>
                  <a:gdLst>
                    <a:gd name="T0" fmla="*/ 387 w 699"/>
                    <a:gd name="T1" fmla="*/ 12 h 698"/>
                    <a:gd name="T2" fmla="*/ 419 w 699"/>
                    <a:gd name="T3" fmla="*/ 50 h 698"/>
                    <a:gd name="T4" fmla="*/ 448 w 699"/>
                    <a:gd name="T5" fmla="*/ 88 h 698"/>
                    <a:gd name="T6" fmla="*/ 477 w 699"/>
                    <a:gd name="T7" fmla="*/ 88 h 698"/>
                    <a:gd name="T8" fmla="*/ 498 w 699"/>
                    <a:gd name="T9" fmla="*/ 85 h 698"/>
                    <a:gd name="T10" fmla="*/ 538 w 699"/>
                    <a:gd name="T11" fmla="*/ 87 h 698"/>
                    <a:gd name="T12" fmla="*/ 584 w 699"/>
                    <a:gd name="T13" fmla="*/ 92 h 698"/>
                    <a:gd name="T14" fmla="*/ 612 w 699"/>
                    <a:gd name="T15" fmla="*/ 129 h 698"/>
                    <a:gd name="T16" fmla="*/ 605 w 699"/>
                    <a:gd name="T17" fmla="*/ 174 h 698"/>
                    <a:gd name="T18" fmla="*/ 612 w 699"/>
                    <a:gd name="T19" fmla="*/ 215 h 698"/>
                    <a:gd name="T20" fmla="*/ 592 w 699"/>
                    <a:gd name="T21" fmla="*/ 248 h 698"/>
                    <a:gd name="T22" fmla="*/ 629 w 699"/>
                    <a:gd name="T23" fmla="*/ 256 h 698"/>
                    <a:gd name="T24" fmla="*/ 654 w 699"/>
                    <a:gd name="T25" fmla="*/ 291 h 698"/>
                    <a:gd name="T26" fmla="*/ 696 w 699"/>
                    <a:gd name="T27" fmla="*/ 329 h 698"/>
                    <a:gd name="T28" fmla="*/ 686 w 699"/>
                    <a:gd name="T29" fmla="*/ 385 h 698"/>
                    <a:gd name="T30" fmla="*/ 648 w 699"/>
                    <a:gd name="T31" fmla="*/ 418 h 698"/>
                    <a:gd name="T32" fmla="*/ 613 w 699"/>
                    <a:gd name="T33" fmla="*/ 447 h 698"/>
                    <a:gd name="T34" fmla="*/ 599 w 699"/>
                    <a:gd name="T35" fmla="*/ 455 h 698"/>
                    <a:gd name="T36" fmla="*/ 614 w 699"/>
                    <a:gd name="T37" fmla="*/ 496 h 698"/>
                    <a:gd name="T38" fmla="*/ 612 w 699"/>
                    <a:gd name="T39" fmla="*/ 538 h 698"/>
                    <a:gd name="T40" fmla="*/ 606 w 699"/>
                    <a:gd name="T41" fmla="*/ 583 h 698"/>
                    <a:gd name="T42" fmla="*/ 571 w 699"/>
                    <a:gd name="T43" fmla="*/ 612 h 698"/>
                    <a:gd name="T44" fmla="*/ 524 w 699"/>
                    <a:gd name="T45" fmla="*/ 605 h 698"/>
                    <a:gd name="T46" fmla="*/ 495 w 699"/>
                    <a:gd name="T47" fmla="*/ 612 h 698"/>
                    <a:gd name="T48" fmla="*/ 451 w 699"/>
                    <a:gd name="T49" fmla="*/ 592 h 698"/>
                    <a:gd name="T50" fmla="*/ 432 w 699"/>
                    <a:gd name="T51" fmla="*/ 640 h 698"/>
                    <a:gd name="T52" fmla="*/ 400 w 699"/>
                    <a:gd name="T53" fmla="*/ 672 h 698"/>
                    <a:gd name="T54" fmla="*/ 350 w 699"/>
                    <a:gd name="T55" fmla="*/ 698 h 698"/>
                    <a:gd name="T56" fmla="*/ 300 w 699"/>
                    <a:gd name="T57" fmla="*/ 671 h 698"/>
                    <a:gd name="T58" fmla="*/ 269 w 699"/>
                    <a:gd name="T59" fmla="*/ 640 h 698"/>
                    <a:gd name="T60" fmla="*/ 250 w 699"/>
                    <a:gd name="T61" fmla="*/ 592 h 698"/>
                    <a:gd name="T62" fmla="*/ 205 w 699"/>
                    <a:gd name="T63" fmla="*/ 613 h 698"/>
                    <a:gd name="T64" fmla="*/ 176 w 699"/>
                    <a:gd name="T65" fmla="*/ 605 h 698"/>
                    <a:gd name="T66" fmla="*/ 130 w 699"/>
                    <a:gd name="T67" fmla="*/ 612 h 698"/>
                    <a:gd name="T68" fmla="*/ 93 w 699"/>
                    <a:gd name="T69" fmla="*/ 584 h 698"/>
                    <a:gd name="T70" fmla="*/ 88 w 699"/>
                    <a:gd name="T71" fmla="*/ 538 h 698"/>
                    <a:gd name="T72" fmla="*/ 87 w 699"/>
                    <a:gd name="T73" fmla="*/ 498 h 698"/>
                    <a:gd name="T74" fmla="*/ 102 w 699"/>
                    <a:gd name="T75" fmla="*/ 455 h 698"/>
                    <a:gd name="T76" fmla="*/ 87 w 699"/>
                    <a:gd name="T77" fmla="*/ 448 h 698"/>
                    <a:gd name="T78" fmla="*/ 50 w 699"/>
                    <a:gd name="T79" fmla="*/ 419 h 698"/>
                    <a:gd name="T80" fmla="*/ 13 w 699"/>
                    <a:gd name="T81" fmla="*/ 387 h 698"/>
                    <a:gd name="T82" fmla="*/ 4 w 699"/>
                    <a:gd name="T83" fmla="*/ 329 h 698"/>
                    <a:gd name="T84" fmla="*/ 46 w 699"/>
                    <a:gd name="T85" fmla="*/ 292 h 698"/>
                    <a:gd name="T86" fmla="*/ 71 w 699"/>
                    <a:gd name="T87" fmla="*/ 258 h 698"/>
                    <a:gd name="T88" fmla="*/ 106 w 699"/>
                    <a:gd name="T89" fmla="*/ 249 h 698"/>
                    <a:gd name="T90" fmla="*/ 87 w 699"/>
                    <a:gd name="T91" fmla="*/ 216 h 698"/>
                    <a:gd name="T92" fmla="*/ 93 w 699"/>
                    <a:gd name="T93" fmla="*/ 174 h 698"/>
                    <a:gd name="T94" fmla="*/ 87 w 699"/>
                    <a:gd name="T95" fmla="*/ 129 h 698"/>
                    <a:gd name="T96" fmla="*/ 116 w 699"/>
                    <a:gd name="T97" fmla="*/ 93 h 698"/>
                    <a:gd name="T98" fmla="*/ 160 w 699"/>
                    <a:gd name="T99" fmla="*/ 87 h 698"/>
                    <a:gd name="T100" fmla="*/ 201 w 699"/>
                    <a:gd name="T101" fmla="*/ 87 h 698"/>
                    <a:gd name="T102" fmla="*/ 220 w 699"/>
                    <a:gd name="T103" fmla="*/ 88 h 698"/>
                    <a:gd name="T104" fmla="*/ 249 w 699"/>
                    <a:gd name="T105" fmla="*/ 89 h 698"/>
                    <a:gd name="T106" fmla="*/ 279 w 699"/>
                    <a:gd name="T107" fmla="*/ 50 h 698"/>
                    <a:gd name="T108" fmla="*/ 313 w 699"/>
                    <a:gd name="T109" fmla="*/ 12 h 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99" h="698">
                      <a:moveTo>
                        <a:pt x="350" y="0"/>
                      </a:moveTo>
                      <a:lnTo>
                        <a:pt x="370" y="3"/>
                      </a:lnTo>
                      <a:lnTo>
                        <a:pt x="387" y="12"/>
                      </a:lnTo>
                      <a:lnTo>
                        <a:pt x="400" y="27"/>
                      </a:lnTo>
                      <a:lnTo>
                        <a:pt x="408" y="45"/>
                      </a:lnTo>
                      <a:lnTo>
                        <a:pt x="419" y="50"/>
                      </a:lnTo>
                      <a:lnTo>
                        <a:pt x="431" y="58"/>
                      </a:lnTo>
                      <a:lnTo>
                        <a:pt x="442" y="72"/>
                      </a:lnTo>
                      <a:lnTo>
                        <a:pt x="448" y="88"/>
                      </a:lnTo>
                      <a:lnTo>
                        <a:pt x="449" y="105"/>
                      </a:lnTo>
                      <a:lnTo>
                        <a:pt x="462" y="95"/>
                      </a:lnTo>
                      <a:lnTo>
                        <a:pt x="477" y="88"/>
                      </a:lnTo>
                      <a:lnTo>
                        <a:pt x="495" y="85"/>
                      </a:lnTo>
                      <a:lnTo>
                        <a:pt x="497" y="85"/>
                      </a:lnTo>
                      <a:lnTo>
                        <a:pt x="498" y="85"/>
                      </a:lnTo>
                      <a:lnTo>
                        <a:pt x="511" y="87"/>
                      </a:lnTo>
                      <a:lnTo>
                        <a:pt x="524" y="93"/>
                      </a:lnTo>
                      <a:lnTo>
                        <a:pt x="538" y="87"/>
                      </a:lnTo>
                      <a:lnTo>
                        <a:pt x="554" y="84"/>
                      </a:lnTo>
                      <a:lnTo>
                        <a:pt x="570" y="87"/>
                      </a:lnTo>
                      <a:lnTo>
                        <a:pt x="584" y="92"/>
                      </a:lnTo>
                      <a:lnTo>
                        <a:pt x="596" y="102"/>
                      </a:lnTo>
                      <a:lnTo>
                        <a:pt x="606" y="114"/>
                      </a:lnTo>
                      <a:lnTo>
                        <a:pt x="612" y="129"/>
                      </a:lnTo>
                      <a:lnTo>
                        <a:pt x="614" y="144"/>
                      </a:lnTo>
                      <a:lnTo>
                        <a:pt x="612" y="160"/>
                      </a:lnTo>
                      <a:lnTo>
                        <a:pt x="605" y="174"/>
                      </a:lnTo>
                      <a:lnTo>
                        <a:pt x="610" y="186"/>
                      </a:lnTo>
                      <a:lnTo>
                        <a:pt x="613" y="201"/>
                      </a:lnTo>
                      <a:lnTo>
                        <a:pt x="612" y="215"/>
                      </a:lnTo>
                      <a:lnTo>
                        <a:pt x="606" y="229"/>
                      </a:lnTo>
                      <a:lnTo>
                        <a:pt x="597" y="243"/>
                      </a:lnTo>
                      <a:lnTo>
                        <a:pt x="592" y="248"/>
                      </a:lnTo>
                      <a:lnTo>
                        <a:pt x="597" y="248"/>
                      </a:lnTo>
                      <a:lnTo>
                        <a:pt x="613" y="249"/>
                      </a:lnTo>
                      <a:lnTo>
                        <a:pt x="629" y="256"/>
                      </a:lnTo>
                      <a:lnTo>
                        <a:pt x="641" y="266"/>
                      </a:lnTo>
                      <a:lnTo>
                        <a:pt x="650" y="278"/>
                      </a:lnTo>
                      <a:lnTo>
                        <a:pt x="654" y="291"/>
                      </a:lnTo>
                      <a:lnTo>
                        <a:pt x="672" y="299"/>
                      </a:lnTo>
                      <a:lnTo>
                        <a:pt x="686" y="312"/>
                      </a:lnTo>
                      <a:lnTo>
                        <a:pt x="696" y="329"/>
                      </a:lnTo>
                      <a:lnTo>
                        <a:pt x="699" y="349"/>
                      </a:lnTo>
                      <a:lnTo>
                        <a:pt x="696" y="368"/>
                      </a:lnTo>
                      <a:lnTo>
                        <a:pt x="686" y="385"/>
                      </a:lnTo>
                      <a:lnTo>
                        <a:pt x="672" y="398"/>
                      </a:lnTo>
                      <a:lnTo>
                        <a:pt x="654" y="406"/>
                      </a:lnTo>
                      <a:lnTo>
                        <a:pt x="648" y="418"/>
                      </a:lnTo>
                      <a:lnTo>
                        <a:pt x="641" y="430"/>
                      </a:lnTo>
                      <a:lnTo>
                        <a:pt x="629" y="440"/>
                      </a:lnTo>
                      <a:lnTo>
                        <a:pt x="613" y="447"/>
                      </a:lnTo>
                      <a:lnTo>
                        <a:pt x="597" y="449"/>
                      </a:lnTo>
                      <a:lnTo>
                        <a:pt x="593" y="449"/>
                      </a:lnTo>
                      <a:lnTo>
                        <a:pt x="599" y="455"/>
                      </a:lnTo>
                      <a:lnTo>
                        <a:pt x="608" y="466"/>
                      </a:lnTo>
                      <a:lnTo>
                        <a:pt x="613" y="481"/>
                      </a:lnTo>
                      <a:lnTo>
                        <a:pt x="614" y="496"/>
                      </a:lnTo>
                      <a:lnTo>
                        <a:pt x="612" y="511"/>
                      </a:lnTo>
                      <a:lnTo>
                        <a:pt x="606" y="524"/>
                      </a:lnTo>
                      <a:lnTo>
                        <a:pt x="612" y="538"/>
                      </a:lnTo>
                      <a:lnTo>
                        <a:pt x="614" y="554"/>
                      </a:lnTo>
                      <a:lnTo>
                        <a:pt x="612" y="570"/>
                      </a:lnTo>
                      <a:lnTo>
                        <a:pt x="606" y="583"/>
                      </a:lnTo>
                      <a:lnTo>
                        <a:pt x="597" y="596"/>
                      </a:lnTo>
                      <a:lnTo>
                        <a:pt x="584" y="605"/>
                      </a:lnTo>
                      <a:lnTo>
                        <a:pt x="571" y="612"/>
                      </a:lnTo>
                      <a:lnTo>
                        <a:pt x="555" y="613"/>
                      </a:lnTo>
                      <a:lnTo>
                        <a:pt x="540" y="610"/>
                      </a:lnTo>
                      <a:lnTo>
                        <a:pt x="524" y="605"/>
                      </a:lnTo>
                      <a:lnTo>
                        <a:pt x="512" y="609"/>
                      </a:lnTo>
                      <a:lnTo>
                        <a:pt x="499" y="612"/>
                      </a:lnTo>
                      <a:lnTo>
                        <a:pt x="495" y="612"/>
                      </a:lnTo>
                      <a:lnTo>
                        <a:pt x="478" y="609"/>
                      </a:lnTo>
                      <a:lnTo>
                        <a:pt x="464" y="603"/>
                      </a:lnTo>
                      <a:lnTo>
                        <a:pt x="451" y="592"/>
                      </a:lnTo>
                      <a:lnTo>
                        <a:pt x="449" y="609"/>
                      </a:lnTo>
                      <a:lnTo>
                        <a:pt x="444" y="626"/>
                      </a:lnTo>
                      <a:lnTo>
                        <a:pt x="432" y="640"/>
                      </a:lnTo>
                      <a:lnTo>
                        <a:pt x="421" y="648"/>
                      </a:lnTo>
                      <a:lnTo>
                        <a:pt x="408" y="654"/>
                      </a:lnTo>
                      <a:lnTo>
                        <a:pt x="400" y="672"/>
                      </a:lnTo>
                      <a:lnTo>
                        <a:pt x="387" y="685"/>
                      </a:lnTo>
                      <a:lnTo>
                        <a:pt x="370" y="695"/>
                      </a:lnTo>
                      <a:lnTo>
                        <a:pt x="350" y="698"/>
                      </a:lnTo>
                      <a:lnTo>
                        <a:pt x="330" y="694"/>
                      </a:lnTo>
                      <a:lnTo>
                        <a:pt x="313" y="685"/>
                      </a:lnTo>
                      <a:lnTo>
                        <a:pt x="300" y="671"/>
                      </a:lnTo>
                      <a:lnTo>
                        <a:pt x="292" y="654"/>
                      </a:lnTo>
                      <a:lnTo>
                        <a:pt x="281" y="648"/>
                      </a:lnTo>
                      <a:lnTo>
                        <a:pt x="269" y="640"/>
                      </a:lnTo>
                      <a:lnTo>
                        <a:pt x="258" y="626"/>
                      </a:lnTo>
                      <a:lnTo>
                        <a:pt x="252" y="609"/>
                      </a:lnTo>
                      <a:lnTo>
                        <a:pt x="250" y="592"/>
                      </a:lnTo>
                      <a:lnTo>
                        <a:pt x="237" y="604"/>
                      </a:lnTo>
                      <a:lnTo>
                        <a:pt x="223" y="610"/>
                      </a:lnTo>
                      <a:lnTo>
                        <a:pt x="205" y="613"/>
                      </a:lnTo>
                      <a:lnTo>
                        <a:pt x="202" y="613"/>
                      </a:lnTo>
                      <a:lnTo>
                        <a:pt x="189" y="610"/>
                      </a:lnTo>
                      <a:lnTo>
                        <a:pt x="176" y="605"/>
                      </a:lnTo>
                      <a:lnTo>
                        <a:pt x="161" y="612"/>
                      </a:lnTo>
                      <a:lnTo>
                        <a:pt x="144" y="613"/>
                      </a:lnTo>
                      <a:lnTo>
                        <a:pt x="130" y="612"/>
                      </a:lnTo>
                      <a:lnTo>
                        <a:pt x="116" y="605"/>
                      </a:lnTo>
                      <a:lnTo>
                        <a:pt x="102" y="596"/>
                      </a:lnTo>
                      <a:lnTo>
                        <a:pt x="93" y="584"/>
                      </a:lnTo>
                      <a:lnTo>
                        <a:pt x="88" y="570"/>
                      </a:lnTo>
                      <a:lnTo>
                        <a:pt x="85" y="554"/>
                      </a:lnTo>
                      <a:lnTo>
                        <a:pt x="88" y="538"/>
                      </a:lnTo>
                      <a:lnTo>
                        <a:pt x="95" y="524"/>
                      </a:lnTo>
                      <a:lnTo>
                        <a:pt x="89" y="511"/>
                      </a:lnTo>
                      <a:lnTo>
                        <a:pt x="87" y="498"/>
                      </a:lnTo>
                      <a:lnTo>
                        <a:pt x="88" y="482"/>
                      </a:lnTo>
                      <a:lnTo>
                        <a:pt x="93" y="468"/>
                      </a:lnTo>
                      <a:lnTo>
                        <a:pt x="102" y="455"/>
                      </a:lnTo>
                      <a:lnTo>
                        <a:pt x="108" y="451"/>
                      </a:lnTo>
                      <a:lnTo>
                        <a:pt x="102" y="451"/>
                      </a:lnTo>
                      <a:lnTo>
                        <a:pt x="87" y="448"/>
                      </a:lnTo>
                      <a:lnTo>
                        <a:pt x="71" y="442"/>
                      </a:lnTo>
                      <a:lnTo>
                        <a:pt x="59" y="431"/>
                      </a:lnTo>
                      <a:lnTo>
                        <a:pt x="50" y="419"/>
                      </a:lnTo>
                      <a:lnTo>
                        <a:pt x="45" y="406"/>
                      </a:lnTo>
                      <a:lnTo>
                        <a:pt x="28" y="398"/>
                      </a:lnTo>
                      <a:lnTo>
                        <a:pt x="13" y="387"/>
                      </a:lnTo>
                      <a:lnTo>
                        <a:pt x="4" y="370"/>
                      </a:lnTo>
                      <a:lnTo>
                        <a:pt x="0" y="350"/>
                      </a:lnTo>
                      <a:lnTo>
                        <a:pt x="4" y="329"/>
                      </a:lnTo>
                      <a:lnTo>
                        <a:pt x="13" y="312"/>
                      </a:lnTo>
                      <a:lnTo>
                        <a:pt x="28" y="300"/>
                      </a:lnTo>
                      <a:lnTo>
                        <a:pt x="46" y="292"/>
                      </a:lnTo>
                      <a:lnTo>
                        <a:pt x="51" y="279"/>
                      </a:lnTo>
                      <a:lnTo>
                        <a:pt x="59" y="269"/>
                      </a:lnTo>
                      <a:lnTo>
                        <a:pt x="71" y="258"/>
                      </a:lnTo>
                      <a:lnTo>
                        <a:pt x="87" y="252"/>
                      </a:lnTo>
                      <a:lnTo>
                        <a:pt x="102" y="249"/>
                      </a:lnTo>
                      <a:lnTo>
                        <a:pt x="106" y="249"/>
                      </a:lnTo>
                      <a:lnTo>
                        <a:pt x="101" y="244"/>
                      </a:lnTo>
                      <a:lnTo>
                        <a:pt x="92" y="231"/>
                      </a:lnTo>
                      <a:lnTo>
                        <a:pt x="87" y="216"/>
                      </a:lnTo>
                      <a:lnTo>
                        <a:pt x="85" y="202"/>
                      </a:lnTo>
                      <a:lnTo>
                        <a:pt x="88" y="188"/>
                      </a:lnTo>
                      <a:lnTo>
                        <a:pt x="93" y="174"/>
                      </a:lnTo>
                      <a:lnTo>
                        <a:pt x="88" y="160"/>
                      </a:lnTo>
                      <a:lnTo>
                        <a:pt x="85" y="144"/>
                      </a:lnTo>
                      <a:lnTo>
                        <a:pt x="87" y="129"/>
                      </a:lnTo>
                      <a:lnTo>
                        <a:pt x="93" y="114"/>
                      </a:lnTo>
                      <a:lnTo>
                        <a:pt x="102" y="102"/>
                      </a:lnTo>
                      <a:lnTo>
                        <a:pt x="116" y="93"/>
                      </a:lnTo>
                      <a:lnTo>
                        <a:pt x="129" y="87"/>
                      </a:lnTo>
                      <a:lnTo>
                        <a:pt x="144" y="85"/>
                      </a:lnTo>
                      <a:lnTo>
                        <a:pt x="160" y="87"/>
                      </a:lnTo>
                      <a:lnTo>
                        <a:pt x="176" y="93"/>
                      </a:lnTo>
                      <a:lnTo>
                        <a:pt x="188" y="88"/>
                      </a:lnTo>
                      <a:lnTo>
                        <a:pt x="201" y="87"/>
                      </a:lnTo>
                      <a:lnTo>
                        <a:pt x="202" y="87"/>
                      </a:lnTo>
                      <a:lnTo>
                        <a:pt x="203" y="87"/>
                      </a:lnTo>
                      <a:lnTo>
                        <a:pt x="220" y="88"/>
                      </a:lnTo>
                      <a:lnTo>
                        <a:pt x="236" y="96"/>
                      </a:lnTo>
                      <a:lnTo>
                        <a:pt x="248" y="106"/>
                      </a:lnTo>
                      <a:lnTo>
                        <a:pt x="249" y="89"/>
                      </a:lnTo>
                      <a:lnTo>
                        <a:pt x="256" y="72"/>
                      </a:lnTo>
                      <a:lnTo>
                        <a:pt x="267" y="58"/>
                      </a:lnTo>
                      <a:lnTo>
                        <a:pt x="279" y="50"/>
                      </a:lnTo>
                      <a:lnTo>
                        <a:pt x="292" y="45"/>
                      </a:lnTo>
                      <a:lnTo>
                        <a:pt x="300" y="27"/>
                      </a:lnTo>
                      <a:lnTo>
                        <a:pt x="313" y="12"/>
                      </a:lnTo>
                      <a:lnTo>
                        <a:pt x="330" y="3"/>
                      </a:lnTo>
                      <a:lnTo>
                        <a:pt x="350" y="0"/>
                      </a:lnTo>
                      <a:close/>
                    </a:path>
                  </a:pathLst>
                </a:cu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7" name="Freeform 175"/>
                <p:cNvSpPr>
                  <a:spLocks/>
                </p:cNvSpPr>
                <p:nvPr/>
              </p:nvSpPr>
              <p:spPr bwMode="auto">
                <a:xfrm>
                  <a:off x="4803776" y="3908425"/>
                  <a:ext cx="942975" cy="946150"/>
                </a:xfrm>
                <a:custGeom>
                  <a:avLst/>
                  <a:gdLst>
                    <a:gd name="T0" fmla="*/ 335 w 594"/>
                    <a:gd name="T1" fmla="*/ 44 h 596"/>
                    <a:gd name="T2" fmla="*/ 305 w 594"/>
                    <a:gd name="T3" fmla="*/ 99 h 596"/>
                    <a:gd name="T4" fmla="*/ 360 w 594"/>
                    <a:gd name="T5" fmla="*/ 112 h 596"/>
                    <a:gd name="T6" fmla="*/ 381 w 594"/>
                    <a:gd name="T7" fmla="*/ 122 h 596"/>
                    <a:gd name="T8" fmla="*/ 394 w 594"/>
                    <a:gd name="T9" fmla="*/ 189 h 596"/>
                    <a:gd name="T10" fmla="*/ 445 w 594"/>
                    <a:gd name="T11" fmla="*/ 87 h 596"/>
                    <a:gd name="T12" fmla="*/ 505 w 594"/>
                    <a:gd name="T13" fmla="*/ 85 h 596"/>
                    <a:gd name="T14" fmla="*/ 504 w 594"/>
                    <a:gd name="T15" fmla="*/ 144 h 596"/>
                    <a:gd name="T16" fmla="*/ 444 w 594"/>
                    <a:gd name="T17" fmla="*/ 163 h 596"/>
                    <a:gd name="T18" fmla="*/ 475 w 594"/>
                    <a:gd name="T19" fmla="*/ 209 h 596"/>
                    <a:gd name="T20" fmla="*/ 478 w 594"/>
                    <a:gd name="T21" fmla="*/ 235 h 596"/>
                    <a:gd name="T22" fmla="*/ 488 w 594"/>
                    <a:gd name="T23" fmla="*/ 247 h 596"/>
                    <a:gd name="T24" fmla="*/ 550 w 594"/>
                    <a:gd name="T25" fmla="*/ 250 h 596"/>
                    <a:gd name="T26" fmla="*/ 593 w 594"/>
                    <a:gd name="T27" fmla="*/ 292 h 596"/>
                    <a:gd name="T28" fmla="*/ 550 w 594"/>
                    <a:gd name="T29" fmla="*/ 333 h 596"/>
                    <a:gd name="T30" fmla="*/ 539 w 594"/>
                    <a:gd name="T31" fmla="*/ 345 h 596"/>
                    <a:gd name="T32" fmla="*/ 485 w 594"/>
                    <a:gd name="T33" fmla="*/ 360 h 596"/>
                    <a:gd name="T34" fmla="*/ 470 w 594"/>
                    <a:gd name="T35" fmla="*/ 381 h 596"/>
                    <a:gd name="T36" fmla="*/ 470 w 594"/>
                    <a:gd name="T37" fmla="*/ 397 h 596"/>
                    <a:gd name="T38" fmla="*/ 509 w 594"/>
                    <a:gd name="T39" fmla="*/ 440 h 596"/>
                    <a:gd name="T40" fmla="*/ 508 w 594"/>
                    <a:gd name="T41" fmla="*/ 498 h 596"/>
                    <a:gd name="T42" fmla="*/ 497 w 594"/>
                    <a:gd name="T43" fmla="*/ 508 h 596"/>
                    <a:gd name="T44" fmla="*/ 440 w 594"/>
                    <a:gd name="T45" fmla="*/ 508 h 596"/>
                    <a:gd name="T46" fmla="*/ 395 w 594"/>
                    <a:gd name="T47" fmla="*/ 474 h 596"/>
                    <a:gd name="T48" fmla="*/ 379 w 594"/>
                    <a:gd name="T49" fmla="*/ 392 h 596"/>
                    <a:gd name="T50" fmla="*/ 360 w 594"/>
                    <a:gd name="T51" fmla="*/ 490 h 596"/>
                    <a:gd name="T52" fmla="*/ 345 w 594"/>
                    <a:gd name="T53" fmla="*/ 540 h 596"/>
                    <a:gd name="T54" fmla="*/ 334 w 594"/>
                    <a:gd name="T55" fmla="*/ 550 h 596"/>
                    <a:gd name="T56" fmla="*/ 292 w 594"/>
                    <a:gd name="T57" fmla="*/ 593 h 596"/>
                    <a:gd name="T58" fmla="*/ 251 w 594"/>
                    <a:gd name="T59" fmla="*/ 552 h 596"/>
                    <a:gd name="T60" fmla="*/ 245 w 594"/>
                    <a:gd name="T61" fmla="*/ 491 h 596"/>
                    <a:gd name="T62" fmla="*/ 289 w 594"/>
                    <a:gd name="T63" fmla="*/ 423 h 596"/>
                    <a:gd name="T64" fmla="*/ 205 w 594"/>
                    <a:gd name="T65" fmla="*/ 478 h 596"/>
                    <a:gd name="T66" fmla="*/ 162 w 594"/>
                    <a:gd name="T67" fmla="*/ 444 h 596"/>
                    <a:gd name="T68" fmla="*/ 146 w 594"/>
                    <a:gd name="T69" fmla="*/ 508 h 596"/>
                    <a:gd name="T70" fmla="*/ 86 w 594"/>
                    <a:gd name="T71" fmla="*/ 508 h 596"/>
                    <a:gd name="T72" fmla="*/ 90 w 594"/>
                    <a:gd name="T73" fmla="*/ 451 h 596"/>
                    <a:gd name="T74" fmla="*/ 150 w 594"/>
                    <a:gd name="T75" fmla="*/ 434 h 596"/>
                    <a:gd name="T76" fmla="*/ 119 w 594"/>
                    <a:gd name="T77" fmla="*/ 388 h 596"/>
                    <a:gd name="T78" fmla="*/ 116 w 594"/>
                    <a:gd name="T79" fmla="*/ 360 h 596"/>
                    <a:gd name="T80" fmla="*/ 106 w 594"/>
                    <a:gd name="T81" fmla="*/ 350 h 596"/>
                    <a:gd name="T82" fmla="*/ 44 w 594"/>
                    <a:gd name="T83" fmla="*/ 346 h 596"/>
                    <a:gd name="T84" fmla="*/ 1 w 594"/>
                    <a:gd name="T85" fmla="*/ 304 h 596"/>
                    <a:gd name="T86" fmla="*/ 44 w 594"/>
                    <a:gd name="T87" fmla="*/ 264 h 596"/>
                    <a:gd name="T88" fmla="*/ 55 w 594"/>
                    <a:gd name="T89" fmla="*/ 252 h 596"/>
                    <a:gd name="T90" fmla="*/ 107 w 594"/>
                    <a:gd name="T91" fmla="*/ 235 h 596"/>
                    <a:gd name="T92" fmla="*/ 124 w 594"/>
                    <a:gd name="T93" fmla="*/ 215 h 596"/>
                    <a:gd name="T94" fmla="*/ 125 w 594"/>
                    <a:gd name="T95" fmla="*/ 199 h 596"/>
                    <a:gd name="T96" fmla="*/ 85 w 594"/>
                    <a:gd name="T97" fmla="*/ 156 h 596"/>
                    <a:gd name="T98" fmla="*/ 85 w 594"/>
                    <a:gd name="T99" fmla="*/ 96 h 596"/>
                    <a:gd name="T100" fmla="*/ 145 w 594"/>
                    <a:gd name="T101" fmla="*/ 135 h 596"/>
                    <a:gd name="T102" fmla="*/ 158 w 594"/>
                    <a:gd name="T103" fmla="*/ 91 h 596"/>
                    <a:gd name="T104" fmla="*/ 204 w 594"/>
                    <a:gd name="T105" fmla="*/ 120 h 596"/>
                    <a:gd name="T106" fmla="*/ 289 w 594"/>
                    <a:gd name="T107" fmla="*/ 175 h 596"/>
                    <a:gd name="T108" fmla="*/ 243 w 594"/>
                    <a:gd name="T109" fmla="*/ 105 h 596"/>
                    <a:gd name="T110" fmla="*/ 247 w 594"/>
                    <a:gd name="T111" fmla="*/ 48 h 596"/>
                    <a:gd name="T112" fmla="*/ 289 w 594"/>
                    <a:gd name="T113" fmla="*/ 6 h 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94" h="596">
                      <a:moveTo>
                        <a:pt x="297" y="0"/>
                      </a:moveTo>
                      <a:lnTo>
                        <a:pt x="300" y="0"/>
                      </a:lnTo>
                      <a:lnTo>
                        <a:pt x="302" y="3"/>
                      </a:lnTo>
                      <a:lnTo>
                        <a:pt x="303" y="6"/>
                      </a:lnTo>
                      <a:lnTo>
                        <a:pt x="305" y="8"/>
                      </a:lnTo>
                      <a:lnTo>
                        <a:pt x="305" y="76"/>
                      </a:lnTo>
                      <a:lnTo>
                        <a:pt x="332" y="46"/>
                      </a:lnTo>
                      <a:lnTo>
                        <a:pt x="335" y="44"/>
                      </a:lnTo>
                      <a:lnTo>
                        <a:pt x="337" y="44"/>
                      </a:lnTo>
                      <a:lnTo>
                        <a:pt x="340" y="44"/>
                      </a:lnTo>
                      <a:lnTo>
                        <a:pt x="343" y="45"/>
                      </a:lnTo>
                      <a:lnTo>
                        <a:pt x="344" y="48"/>
                      </a:lnTo>
                      <a:lnTo>
                        <a:pt x="345" y="50"/>
                      </a:lnTo>
                      <a:lnTo>
                        <a:pt x="345" y="53"/>
                      </a:lnTo>
                      <a:lnTo>
                        <a:pt x="343" y="55"/>
                      </a:lnTo>
                      <a:lnTo>
                        <a:pt x="305" y="99"/>
                      </a:lnTo>
                      <a:lnTo>
                        <a:pt x="305" y="151"/>
                      </a:lnTo>
                      <a:lnTo>
                        <a:pt x="347" y="106"/>
                      </a:lnTo>
                      <a:lnTo>
                        <a:pt x="349" y="105"/>
                      </a:lnTo>
                      <a:lnTo>
                        <a:pt x="352" y="104"/>
                      </a:lnTo>
                      <a:lnTo>
                        <a:pt x="356" y="105"/>
                      </a:lnTo>
                      <a:lnTo>
                        <a:pt x="358" y="106"/>
                      </a:lnTo>
                      <a:lnTo>
                        <a:pt x="360" y="109"/>
                      </a:lnTo>
                      <a:lnTo>
                        <a:pt x="360" y="112"/>
                      </a:lnTo>
                      <a:lnTo>
                        <a:pt x="360" y="114"/>
                      </a:lnTo>
                      <a:lnTo>
                        <a:pt x="358" y="117"/>
                      </a:lnTo>
                      <a:lnTo>
                        <a:pt x="305" y="173"/>
                      </a:lnTo>
                      <a:lnTo>
                        <a:pt x="305" y="279"/>
                      </a:lnTo>
                      <a:lnTo>
                        <a:pt x="378" y="206"/>
                      </a:lnTo>
                      <a:lnTo>
                        <a:pt x="378" y="205"/>
                      </a:lnTo>
                      <a:lnTo>
                        <a:pt x="381" y="126"/>
                      </a:lnTo>
                      <a:lnTo>
                        <a:pt x="381" y="122"/>
                      </a:lnTo>
                      <a:lnTo>
                        <a:pt x="383" y="121"/>
                      </a:lnTo>
                      <a:lnTo>
                        <a:pt x="385" y="118"/>
                      </a:lnTo>
                      <a:lnTo>
                        <a:pt x="389" y="118"/>
                      </a:lnTo>
                      <a:lnTo>
                        <a:pt x="391" y="118"/>
                      </a:lnTo>
                      <a:lnTo>
                        <a:pt x="394" y="121"/>
                      </a:lnTo>
                      <a:lnTo>
                        <a:pt x="395" y="123"/>
                      </a:lnTo>
                      <a:lnTo>
                        <a:pt x="395" y="126"/>
                      </a:lnTo>
                      <a:lnTo>
                        <a:pt x="394" y="189"/>
                      </a:lnTo>
                      <a:lnTo>
                        <a:pt x="432" y="152"/>
                      </a:lnTo>
                      <a:lnTo>
                        <a:pt x="432" y="152"/>
                      </a:lnTo>
                      <a:lnTo>
                        <a:pt x="434" y="93"/>
                      </a:lnTo>
                      <a:lnTo>
                        <a:pt x="434" y="89"/>
                      </a:lnTo>
                      <a:lnTo>
                        <a:pt x="437" y="87"/>
                      </a:lnTo>
                      <a:lnTo>
                        <a:pt x="438" y="85"/>
                      </a:lnTo>
                      <a:lnTo>
                        <a:pt x="442" y="85"/>
                      </a:lnTo>
                      <a:lnTo>
                        <a:pt x="445" y="87"/>
                      </a:lnTo>
                      <a:lnTo>
                        <a:pt x="447" y="88"/>
                      </a:lnTo>
                      <a:lnTo>
                        <a:pt x="449" y="91"/>
                      </a:lnTo>
                      <a:lnTo>
                        <a:pt x="449" y="93"/>
                      </a:lnTo>
                      <a:lnTo>
                        <a:pt x="447" y="137"/>
                      </a:lnTo>
                      <a:lnTo>
                        <a:pt x="496" y="87"/>
                      </a:lnTo>
                      <a:lnTo>
                        <a:pt x="499" y="85"/>
                      </a:lnTo>
                      <a:lnTo>
                        <a:pt x="501" y="85"/>
                      </a:lnTo>
                      <a:lnTo>
                        <a:pt x="505" y="85"/>
                      </a:lnTo>
                      <a:lnTo>
                        <a:pt x="508" y="87"/>
                      </a:lnTo>
                      <a:lnTo>
                        <a:pt x="509" y="89"/>
                      </a:lnTo>
                      <a:lnTo>
                        <a:pt x="509" y="93"/>
                      </a:lnTo>
                      <a:lnTo>
                        <a:pt x="509" y="96"/>
                      </a:lnTo>
                      <a:lnTo>
                        <a:pt x="508" y="99"/>
                      </a:lnTo>
                      <a:lnTo>
                        <a:pt x="459" y="146"/>
                      </a:lnTo>
                      <a:lnTo>
                        <a:pt x="500" y="144"/>
                      </a:lnTo>
                      <a:lnTo>
                        <a:pt x="504" y="144"/>
                      </a:lnTo>
                      <a:lnTo>
                        <a:pt x="506" y="146"/>
                      </a:lnTo>
                      <a:lnTo>
                        <a:pt x="508" y="148"/>
                      </a:lnTo>
                      <a:lnTo>
                        <a:pt x="508" y="152"/>
                      </a:lnTo>
                      <a:lnTo>
                        <a:pt x="508" y="155"/>
                      </a:lnTo>
                      <a:lnTo>
                        <a:pt x="506" y="157"/>
                      </a:lnTo>
                      <a:lnTo>
                        <a:pt x="504" y="159"/>
                      </a:lnTo>
                      <a:lnTo>
                        <a:pt x="501" y="160"/>
                      </a:lnTo>
                      <a:lnTo>
                        <a:pt x="444" y="163"/>
                      </a:lnTo>
                      <a:lnTo>
                        <a:pt x="406" y="199"/>
                      </a:lnTo>
                      <a:lnTo>
                        <a:pt x="467" y="198"/>
                      </a:lnTo>
                      <a:lnTo>
                        <a:pt x="468" y="198"/>
                      </a:lnTo>
                      <a:lnTo>
                        <a:pt x="471" y="198"/>
                      </a:lnTo>
                      <a:lnTo>
                        <a:pt x="474" y="201"/>
                      </a:lnTo>
                      <a:lnTo>
                        <a:pt x="475" y="202"/>
                      </a:lnTo>
                      <a:lnTo>
                        <a:pt x="475" y="206"/>
                      </a:lnTo>
                      <a:lnTo>
                        <a:pt x="475" y="209"/>
                      </a:lnTo>
                      <a:lnTo>
                        <a:pt x="474" y="211"/>
                      </a:lnTo>
                      <a:lnTo>
                        <a:pt x="471" y="212"/>
                      </a:lnTo>
                      <a:lnTo>
                        <a:pt x="468" y="214"/>
                      </a:lnTo>
                      <a:lnTo>
                        <a:pt x="390" y="215"/>
                      </a:lnTo>
                      <a:lnTo>
                        <a:pt x="315" y="290"/>
                      </a:lnTo>
                      <a:lnTo>
                        <a:pt x="420" y="290"/>
                      </a:lnTo>
                      <a:lnTo>
                        <a:pt x="421" y="290"/>
                      </a:lnTo>
                      <a:lnTo>
                        <a:pt x="478" y="235"/>
                      </a:lnTo>
                      <a:lnTo>
                        <a:pt x="480" y="233"/>
                      </a:lnTo>
                      <a:lnTo>
                        <a:pt x="483" y="233"/>
                      </a:lnTo>
                      <a:lnTo>
                        <a:pt x="487" y="233"/>
                      </a:lnTo>
                      <a:lnTo>
                        <a:pt x="488" y="235"/>
                      </a:lnTo>
                      <a:lnTo>
                        <a:pt x="491" y="237"/>
                      </a:lnTo>
                      <a:lnTo>
                        <a:pt x="491" y="241"/>
                      </a:lnTo>
                      <a:lnTo>
                        <a:pt x="491" y="244"/>
                      </a:lnTo>
                      <a:lnTo>
                        <a:pt x="488" y="247"/>
                      </a:lnTo>
                      <a:lnTo>
                        <a:pt x="442" y="290"/>
                      </a:lnTo>
                      <a:lnTo>
                        <a:pt x="495" y="290"/>
                      </a:lnTo>
                      <a:lnTo>
                        <a:pt x="495" y="290"/>
                      </a:lnTo>
                      <a:lnTo>
                        <a:pt x="539" y="250"/>
                      </a:lnTo>
                      <a:lnTo>
                        <a:pt x="542" y="248"/>
                      </a:lnTo>
                      <a:lnTo>
                        <a:pt x="544" y="248"/>
                      </a:lnTo>
                      <a:lnTo>
                        <a:pt x="547" y="249"/>
                      </a:lnTo>
                      <a:lnTo>
                        <a:pt x="550" y="250"/>
                      </a:lnTo>
                      <a:lnTo>
                        <a:pt x="551" y="253"/>
                      </a:lnTo>
                      <a:lnTo>
                        <a:pt x="552" y="256"/>
                      </a:lnTo>
                      <a:lnTo>
                        <a:pt x="551" y="258"/>
                      </a:lnTo>
                      <a:lnTo>
                        <a:pt x="550" y="261"/>
                      </a:lnTo>
                      <a:lnTo>
                        <a:pt x="518" y="290"/>
                      </a:lnTo>
                      <a:lnTo>
                        <a:pt x="586" y="290"/>
                      </a:lnTo>
                      <a:lnTo>
                        <a:pt x="590" y="291"/>
                      </a:lnTo>
                      <a:lnTo>
                        <a:pt x="593" y="292"/>
                      </a:lnTo>
                      <a:lnTo>
                        <a:pt x="594" y="295"/>
                      </a:lnTo>
                      <a:lnTo>
                        <a:pt x="594" y="298"/>
                      </a:lnTo>
                      <a:lnTo>
                        <a:pt x="594" y="300"/>
                      </a:lnTo>
                      <a:lnTo>
                        <a:pt x="593" y="303"/>
                      </a:lnTo>
                      <a:lnTo>
                        <a:pt x="590" y="305"/>
                      </a:lnTo>
                      <a:lnTo>
                        <a:pt x="586" y="305"/>
                      </a:lnTo>
                      <a:lnTo>
                        <a:pt x="519" y="305"/>
                      </a:lnTo>
                      <a:lnTo>
                        <a:pt x="550" y="333"/>
                      </a:lnTo>
                      <a:lnTo>
                        <a:pt x="551" y="336"/>
                      </a:lnTo>
                      <a:lnTo>
                        <a:pt x="552" y="338"/>
                      </a:lnTo>
                      <a:lnTo>
                        <a:pt x="551" y="341"/>
                      </a:lnTo>
                      <a:lnTo>
                        <a:pt x="550" y="343"/>
                      </a:lnTo>
                      <a:lnTo>
                        <a:pt x="547" y="346"/>
                      </a:lnTo>
                      <a:lnTo>
                        <a:pt x="544" y="346"/>
                      </a:lnTo>
                      <a:lnTo>
                        <a:pt x="542" y="346"/>
                      </a:lnTo>
                      <a:lnTo>
                        <a:pt x="539" y="345"/>
                      </a:lnTo>
                      <a:lnTo>
                        <a:pt x="496" y="305"/>
                      </a:lnTo>
                      <a:lnTo>
                        <a:pt x="444" y="305"/>
                      </a:lnTo>
                      <a:lnTo>
                        <a:pt x="488" y="349"/>
                      </a:lnTo>
                      <a:lnTo>
                        <a:pt x="491" y="350"/>
                      </a:lnTo>
                      <a:lnTo>
                        <a:pt x="491" y="354"/>
                      </a:lnTo>
                      <a:lnTo>
                        <a:pt x="491" y="356"/>
                      </a:lnTo>
                      <a:lnTo>
                        <a:pt x="488" y="359"/>
                      </a:lnTo>
                      <a:lnTo>
                        <a:pt x="485" y="360"/>
                      </a:lnTo>
                      <a:lnTo>
                        <a:pt x="483" y="362"/>
                      </a:lnTo>
                      <a:lnTo>
                        <a:pt x="480" y="360"/>
                      </a:lnTo>
                      <a:lnTo>
                        <a:pt x="478" y="359"/>
                      </a:lnTo>
                      <a:lnTo>
                        <a:pt x="421" y="305"/>
                      </a:lnTo>
                      <a:lnTo>
                        <a:pt x="315" y="305"/>
                      </a:lnTo>
                      <a:lnTo>
                        <a:pt x="390" y="379"/>
                      </a:lnTo>
                      <a:lnTo>
                        <a:pt x="390" y="380"/>
                      </a:lnTo>
                      <a:lnTo>
                        <a:pt x="470" y="381"/>
                      </a:lnTo>
                      <a:lnTo>
                        <a:pt x="472" y="383"/>
                      </a:lnTo>
                      <a:lnTo>
                        <a:pt x="475" y="384"/>
                      </a:lnTo>
                      <a:lnTo>
                        <a:pt x="476" y="387"/>
                      </a:lnTo>
                      <a:lnTo>
                        <a:pt x="476" y="389"/>
                      </a:lnTo>
                      <a:lnTo>
                        <a:pt x="476" y="392"/>
                      </a:lnTo>
                      <a:lnTo>
                        <a:pt x="475" y="394"/>
                      </a:lnTo>
                      <a:lnTo>
                        <a:pt x="472" y="396"/>
                      </a:lnTo>
                      <a:lnTo>
                        <a:pt x="470" y="397"/>
                      </a:lnTo>
                      <a:lnTo>
                        <a:pt x="468" y="397"/>
                      </a:lnTo>
                      <a:lnTo>
                        <a:pt x="406" y="396"/>
                      </a:lnTo>
                      <a:lnTo>
                        <a:pt x="442" y="432"/>
                      </a:lnTo>
                      <a:lnTo>
                        <a:pt x="442" y="432"/>
                      </a:lnTo>
                      <a:lnTo>
                        <a:pt x="502" y="435"/>
                      </a:lnTo>
                      <a:lnTo>
                        <a:pt x="505" y="436"/>
                      </a:lnTo>
                      <a:lnTo>
                        <a:pt x="508" y="438"/>
                      </a:lnTo>
                      <a:lnTo>
                        <a:pt x="509" y="440"/>
                      </a:lnTo>
                      <a:lnTo>
                        <a:pt x="509" y="443"/>
                      </a:lnTo>
                      <a:lnTo>
                        <a:pt x="509" y="445"/>
                      </a:lnTo>
                      <a:lnTo>
                        <a:pt x="508" y="448"/>
                      </a:lnTo>
                      <a:lnTo>
                        <a:pt x="505" y="449"/>
                      </a:lnTo>
                      <a:lnTo>
                        <a:pt x="501" y="451"/>
                      </a:lnTo>
                      <a:lnTo>
                        <a:pt x="501" y="451"/>
                      </a:lnTo>
                      <a:lnTo>
                        <a:pt x="459" y="448"/>
                      </a:lnTo>
                      <a:lnTo>
                        <a:pt x="508" y="498"/>
                      </a:lnTo>
                      <a:lnTo>
                        <a:pt x="509" y="500"/>
                      </a:lnTo>
                      <a:lnTo>
                        <a:pt x="510" y="503"/>
                      </a:lnTo>
                      <a:lnTo>
                        <a:pt x="509" y="506"/>
                      </a:lnTo>
                      <a:lnTo>
                        <a:pt x="508" y="508"/>
                      </a:lnTo>
                      <a:lnTo>
                        <a:pt x="505" y="510"/>
                      </a:lnTo>
                      <a:lnTo>
                        <a:pt x="502" y="511"/>
                      </a:lnTo>
                      <a:lnTo>
                        <a:pt x="500" y="510"/>
                      </a:lnTo>
                      <a:lnTo>
                        <a:pt x="497" y="508"/>
                      </a:lnTo>
                      <a:lnTo>
                        <a:pt x="449" y="460"/>
                      </a:lnTo>
                      <a:lnTo>
                        <a:pt x="450" y="502"/>
                      </a:lnTo>
                      <a:lnTo>
                        <a:pt x="450" y="504"/>
                      </a:lnTo>
                      <a:lnTo>
                        <a:pt x="449" y="507"/>
                      </a:lnTo>
                      <a:lnTo>
                        <a:pt x="446" y="508"/>
                      </a:lnTo>
                      <a:lnTo>
                        <a:pt x="444" y="510"/>
                      </a:lnTo>
                      <a:lnTo>
                        <a:pt x="442" y="510"/>
                      </a:lnTo>
                      <a:lnTo>
                        <a:pt x="440" y="508"/>
                      </a:lnTo>
                      <a:lnTo>
                        <a:pt x="437" y="507"/>
                      </a:lnTo>
                      <a:lnTo>
                        <a:pt x="436" y="504"/>
                      </a:lnTo>
                      <a:lnTo>
                        <a:pt x="436" y="502"/>
                      </a:lnTo>
                      <a:lnTo>
                        <a:pt x="432" y="444"/>
                      </a:lnTo>
                      <a:lnTo>
                        <a:pt x="395" y="408"/>
                      </a:lnTo>
                      <a:lnTo>
                        <a:pt x="396" y="469"/>
                      </a:lnTo>
                      <a:lnTo>
                        <a:pt x="396" y="472"/>
                      </a:lnTo>
                      <a:lnTo>
                        <a:pt x="395" y="474"/>
                      </a:lnTo>
                      <a:lnTo>
                        <a:pt x="392" y="476"/>
                      </a:lnTo>
                      <a:lnTo>
                        <a:pt x="390" y="477"/>
                      </a:lnTo>
                      <a:lnTo>
                        <a:pt x="389" y="477"/>
                      </a:lnTo>
                      <a:lnTo>
                        <a:pt x="386" y="476"/>
                      </a:lnTo>
                      <a:lnTo>
                        <a:pt x="383" y="474"/>
                      </a:lnTo>
                      <a:lnTo>
                        <a:pt x="382" y="472"/>
                      </a:lnTo>
                      <a:lnTo>
                        <a:pt x="382" y="469"/>
                      </a:lnTo>
                      <a:lnTo>
                        <a:pt x="379" y="392"/>
                      </a:lnTo>
                      <a:lnTo>
                        <a:pt x="305" y="316"/>
                      </a:lnTo>
                      <a:lnTo>
                        <a:pt x="305" y="421"/>
                      </a:lnTo>
                      <a:lnTo>
                        <a:pt x="305" y="422"/>
                      </a:lnTo>
                      <a:lnTo>
                        <a:pt x="360" y="480"/>
                      </a:lnTo>
                      <a:lnTo>
                        <a:pt x="361" y="482"/>
                      </a:lnTo>
                      <a:lnTo>
                        <a:pt x="362" y="485"/>
                      </a:lnTo>
                      <a:lnTo>
                        <a:pt x="361" y="487"/>
                      </a:lnTo>
                      <a:lnTo>
                        <a:pt x="360" y="490"/>
                      </a:lnTo>
                      <a:lnTo>
                        <a:pt x="357" y="491"/>
                      </a:lnTo>
                      <a:lnTo>
                        <a:pt x="355" y="491"/>
                      </a:lnTo>
                      <a:lnTo>
                        <a:pt x="351" y="491"/>
                      </a:lnTo>
                      <a:lnTo>
                        <a:pt x="348" y="490"/>
                      </a:lnTo>
                      <a:lnTo>
                        <a:pt x="305" y="444"/>
                      </a:lnTo>
                      <a:lnTo>
                        <a:pt x="305" y="497"/>
                      </a:lnTo>
                      <a:lnTo>
                        <a:pt x="305" y="497"/>
                      </a:lnTo>
                      <a:lnTo>
                        <a:pt x="345" y="540"/>
                      </a:lnTo>
                      <a:lnTo>
                        <a:pt x="347" y="542"/>
                      </a:lnTo>
                      <a:lnTo>
                        <a:pt x="347" y="546"/>
                      </a:lnTo>
                      <a:lnTo>
                        <a:pt x="347" y="549"/>
                      </a:lnTo>
                      <a:lnTo>
                        <a:pt x="344" y="552"/>
                      </a:lnTo>
                      <a:lnTo>
                        <a:pt x="343" y="553"/>
                      </a:lnTo>
                      <a:lnTo>
                        <a:pt x="339" y="553"/>
                      </a:lnTo>
                      <a:lnTo>
                        <a:pt x="336" y="553"/>
                      </a:lnTo>
                      <a:lnTo>
                        <a:pt x="334" y="550"/>
                      </a:lnTo>
                      <a:lnTo>
                        <a:pt x="305" y="519"/>
                      </a:lnTo>
                      <a:lnTo>
                        <a:pt x="305" y="588"/>
                      </a:lnTo>
                      <a:lnTo>
                        <a:pt x="305" y="591"/>
                      </a:lnTo>
                      <a:lnTo>
                        <a:pt x="302" y="593"/>
                      </a:lnTo>
                      <a:lnTo>
                        <a:pt x="300" y="595"/>
                      </a:lnTo>
                      <a:lnTo>
                        <a:pt x="297" y="596"/>
                      </a:lnTo>
                      <a:lnTo>
                        <a:pt x="294" y="595"/>
                      </a:lnTo>
                      <a:lnTo>
                        <a:pt x="292" y="593"/>
                      </a:lnTo>
                      <a:lnTo>
                        <a:pt x="290" y="591"/>
                      </a:lnTo>
                      <a:lnTo>
                        <a:pt x="289" y="588"/>
                      </a:lnTo>
                      <a:lnTo>
                        <a:pt x="289" y="520"/>
                      </a:lnTo>
                      <a:lnTo>
                        <a:pt x="262" y="550"/>
                      </a:lnTo>
                      <a:lnTo>
                        <a:pt x="259" y="553"/>
                      </a:lnTo>
                      <a:lnTo>
                        <a:pt x="256" y="553"/>
                      </a:lnTo>
                      <a:lnTo>
                        <a:pt x="254" y="553"/>
                      </a:lnTo>
                      <a:lnTo>
                        <a:pt x="251" y="552"/>
                      </a:lnTo>
                      <a:lnTo>
                        <a:pt x="248" y="549"/>
                      </a:lnTo>
                      <a:lnTo>
                        <a:pt x="248" y="546"/>
                      </a:lnTo>
                      <a:lnTo>
                        <a:pt x="248" y="542"/>
                      </a:lnTo>
                      <a:lnTo>
                        <a:pt x="250" y="540"/>
                      </a:lnTo>
                      <a:lnTo>
                        <a:pt x="289" y="497"/>
                      </a:lnTo>
                      <a:lnTo>
                        <a:pt x="289" y="445"/>
                      </a:lnTo>
                      <a:lnTo>
                        <a:pt x="247" y="490"/>
                      </a:lnTo>
                      <a:lnTo>
                        <a:pt x="245" y="491"/>
                      </a:lnTo>
                      <a:lnTo>
                        <a:pt x="241" y="491"/>
                      </a:lnTo>
                      <a:lnTo>
                        <a:pt x="238" y="491"/>
                      </a:lnTo>
                      <a:lnTo>
                        <a:pt x="235" y="490"/>
                      </a:lnTo>
                      <a:lnTo>
                        <a:pt x="234" y="487"/>
                      </a:lnTo>
                      <a:lnTo>
                        <a:pt x="234" y="485"/>
                      </a:lnTo>
                      <a:lnTo>
                        <a:pt x="234" y="482"/>
                      </a:lnTo>
                      <a:lnTo>
                        <a:pt x="235" y="480"/>
                      </a:lnTo>
                      <a:lnTo>
                        <a:pt x="289" y="423"/>
                      </a:lnTo>
                      <a:lnTo>
                        <a:pt x="289" y="317"/>
                      </a:lnTo>
                      <a:lnTo>
                        <a:pt x="216" y="391"/>
                      </a:lnTo>
                      <a:lnTo>
                        <a:pt x="216" y="392"/>
                      </a:lnTo>
                      <a:lnTo>
                        <a:pt x="213" y="470"/>
                      </a:lnTo>
                      <a:lnTo>
                        <a:pt x="213" y="473"/>
                      </a:lnTo>
                      <a:lnTo>
                        <a:pt x="211" y="476"/>
                      </a:lnTo>
                      <a:lnTo>
                        <a:pt x="209" y="477"/>
                      </a:lnTo>
                      <a:lnTo>
                        <a:pt x="205" y="478"/>
                      </a:lnTo>
                      <a:lnTo>
                        <a:pt x="205" y="478"/>
                      </a:lnTo>
                      <a:lnTo>
                        <a:pt x="203" y="477"/>
                      </a:lnTo>
                      <a:lnTo>
                        <a:pt x="200" y="476"/>
                      </a:lnTo>
                      <a:lnTo>
                        <a:pt x="199" y="473"/>
                      </a:lnTo>
                      <a:lnTo>
                        <a:pt x="197" y="470"/>
                      </a:lnTo>
                      <a:lnTo>
                        <a:pt x="200" y="406"/>
                      </a:lnTo>
                      <a:lnTo>
                        <a:pt x="162" y="444"/>
                      </a:lnTo>
                      <a:lnTo>
                        <a:pt x="162" y="444"/>
                      </a:lnTo>
                      <a:lnTo>
                        <a:pt x="159" y="503"/>
                      </a:lnTo>
                      <a:lnTo>
                        <a:pt x="159" y="506"/>
                      </a:lnTo>
                      <a:lnTo>
                        <a:pt x="157" y="508"/>
                      </a:lnTo>
                      <a:lnTo>
                        <a:pt x="156" y="510"/>
                      </a:lnTo>
                      <a:lnTo>
                        <a:pt x="152" y="511"/>
                      </a:lnTo>
                      <a:lnTo>
                        <a:pt x="152" y="511"/>
                      </a:lnTo>
                      <a:lnTo>
                        <a:pt x="149" y="510"/>
                      </a:lnTo>
                      <a:lnTo>
                        <a:pt x="146" y="508"/>
                      </a:lnTo>
                      <a:lnTo>
                        <a:pt x="145" y="506"/>
                      </a:lnTo>
                      <a:lnTo>
                        <a:pt x="144" y="503"/>
                      </a:lnTo>
                      <a:lnTo>
                        <a:pt x="146" y="460"/>
                      </a:lnTo>
                      <a:lnTo>
                        <a:pt x="98" y="508"/>
                      </a:lnTo>
                      <a:lnTo>
                        <a:pt x="95" y="511"/>
                      </a:lnTo>
                      <a:lnTo>
                        <a:pt x="91" y="511"/>
                      </a:lnTo>
                      <a:lnTo>
                        <a:pt x="89" y="511"/>
                      </a:lnTo>
                      <a:lnTo>
                        <a:pt x="86" y="508"/>
                      </a:lnTo>
                      <a:lnTo>
                        <a:pt x="85" y="506"/>
                      </a:lnTo>
                      <a:lnTo>
                        <a:pt x="85" y="503"/>
                      </a:lnTo>
                      <a:lnTo>
                        <a:pt x="85" y="500"/>
                      </a:lnTo>
                      <a:lnTo>
                        <a:pt x="86" y="498"/>
                      </a:lnTo>
                      <a:lnTo>
                        <a:pt x="135" y="449"/>
                      </a:lnTo>
                      <a:lnTo>
                        <a:pt x="94" y="452"/>
                      </a:lnTo>
                      <a:lnTo>
                        <a:pt x="93" y="452"/>
                      </a:lnTo>
                      <a:lnTo>
                        <a:pt x="90" y="451"/>
                      </a:lnTo>
                      <a:lnTo>
                        <a:pt x="87" y="449"/>
                      </a:lnTo>
                      <a:lnTo>
                        <a:pt x="86" y="447"/>
                      </a:lnTo>
                      <a:lnTo>
                        <a:pt x="85" y="444"/>
                      </a:lnTo>
                      <a:lnTo>
                        <a:pt x="86" y="442"/>
                      </a:lnTo>
                      <a:lnTo>
                        <a:pt x="87" y="439"/>
                      </a:lnTo>
                      <a:lnTo>
                        <a:pt x="90" y="438"/>
                      </a:lnTo>
                      <a:lnTo>
                        <a:pt x="93" y="436"/>
                      </a:lnTo>
                      <a:lnTo>
                        <a:pt x="150" y="434"/>
                      </a:lnTo>
                      <a:lnTo>
                        <a:pt x="188" y="397"/>
                      </a:lnTo>
                      <a:lnTo>
                        <a:pt x="125" y="398"/>
                      </a:lnTo>
                      <a:lnTo>
                        <a:pt x="125" y="398"/>
                      </a:lnTo>
                      <a:lnTo>
                        <a:pt x="123" y="397"/>
                      </a:lnTo>
                      <a:lnTo>
                        <a:pt x="120" y="396"/>
                      </a:lnTo>
                      <a:lnTo>
                        <a:pt x="119" y="393"/>
                      </a:lnTo>
                      <a:lnTo>
                        <a:pt x="118" y="391"/>
                      </a:lnTo>
                      <a:lnTo>
                        <a:pt x="119" y="388"/>
                      </a:lnTo>
                      <a:lnTo>
                        <a:pt x="120" y="385"/>
                      </a:lnTo>
                      <a:lnTo>
                        <a:pt x="123" y="384"/>
                      </a:lnTo>
                      <a:lnTo>
                        <a:pt x="125" y="383"/>
                      </a:lnTo>
                      <a:lnTo>
                        <a:pt x="204" y="381"/>
                      </a:lnTo>
                      <a:lnTo>
                        <a:pt x="279" y="305"/>
                      </a:lnTo>
                      <a:lnTo>
                        <a:pt x="174" y="305"/>
                      </a:lnTo>
                      <a:lnTo>
                        <a:pt x="173" y="307"/>
                      </a:lnTo>
                      <a:lnTo>
                        <a:pt x="116" y="360"/>
                      </a:lnTo>
                      <a:lnTo>
                        <a:pt x="114" y="363"/>
                      </a:lnTo>
                      <a:lnTo>
                        <a:pt x="111" y="363"/>
                      </a:lnTo>
                      <a:lnTo>
                        <a:pt x="107" y="363"/>
                      </a:lnTo>
                      <a:lnTo>
                        <a:pt x="104" y="360"/>
                      </a:lnTo>
                      <a:lnTo>
                        <a:pt x="103" y="358"/>
                      </a:lnTo>
                      <a:lnTo>
                        <a:pt x="103" y="355"/>
                      </a:lnTo>
                      <a:lnTo>
                        <a:pt x="103" y="353"/>
                      </a:lnTo>
                      <a:lnTo>
                        <a:pt x="106" y="350"/>
                      </a:lnTo>
                      <a:lnTo>
                        <a:pt x="152" y="305"/>
                      </a:lnTo>
                      <a:lnTo>
                        <a:pt x="99" y="305"/>
                      </a:lnTo>
                      <a:lnTo>
                        <a:pt x="99" y="307"/>
                      </a:lnTo>
                      <a:lnTo>
                        <a:pt x="55" y="346"/>
                      </a:lnTo>
                      <a:lnTo>
                        <a:pt x="52" y="347"/>
                      </a:lnTo>
                      <a:lnTo>
                        <a:pt x="49" y="349"/>
                      </a:lnTo>
                      <a:lnTo>
                        <a:pt x="47" y="347"/>
                      </a:lnTo>
                      <a:lnTo>
                        <a:pt x="44" y="346"/>
                      </a:lnTo>
                      <a:lnTo>
                        <a:pt x="43" y="343"/>
                      </a:lnTo>
                      <a:lnTo>
                        <a:pt x="42" y="341"/>
                      </a:lnTo>
                      <a:lnTo>
                        <a:pt x="43" y="337"/>
                      </a:lnTo>
                      <a:lnTo>
                        <a:pt x="44" y="334"/>
                      </a:lnTo>
                      <a:lnTo>
                        <a:pt x="76" y="305"/>
                      </a:lnTo>
                      <a:lnTo>
                        <a:pt x="6" y="305"/>
                      </a:lnTo>
                      <a:lnTo>
                        <a:pt x="4" y="305"/>
                      </a:lnTo>
                      <a:lnTo>
                        <a:pt x="1" y="304"/>
                      </a:lnTo>
                      <a:lnTo>
                        <a:pt x="0" y="301"/>
                      </a:lnTo>
                      <a:lnTo>
                        <a:pt x="0" y="299"/>
                      </a:lnTo>
                      <a:lnTo>
                        <a:pt x="0" y="295"/>
                      </a:lnTo>
                      <a:lnTo>
                        <a:pt x="1" y="292"/>
                      </a:lnTo>
                      <a:lnTo>
                        <a:pt x="4" y="291"/>
                      </a:lnTo>
                      <a:lnTo>
                        <a:pt x="6" y="291"/>
                      </a:lnTo>
                      <a:lnTo>
                        <a:pt x="74" y="291"/>
                      </a:lnTo>
                      <a:lnTo>
                        <a:pt x="44" y="264"/>
                      </a:lnTo>
                      <a:lnTo>
                        <a:pt x="43" y="261"/>
                      </a:lnTo>
                      <a:lnTo>
                        <a:pt x="42" y="257"/>
                      </a:lnTo>
                      <a:lnTo>
                        <a:pt x="43" y="254"/>
                      </a:lnTo>
                      <a:lnTo>
                        <a:pt x="44" y="252"/>
                      </a:lnTo>
                      <a:lnTo>
                        <a:pt x="47" y="250"/>
                      </a:lnTo>
                      <a:lnTo>
                        <a:pt x="49" y="249"/>
                      </a:lnTo>
                      <a:lnTo>
                        <a:pt x="52" y="250"/>
                      </a:lnTo>
                      <a:lnTo>
                        <a:pt x="55" y="252"/>
                      </a:lnTo>
                      <a:lnTo>
                        <a:pt x="98" y="291"/>
                      </a:lnTo>
                      <a:lnTo>
                        <a:pt x="150" y="291"/>
                      </a:lnTo>
                      <a:lnTo>
                        <a:pt x="106" y="248"/>
                      </a:lnTo>
                      <a:lnTo>
                        <a:pt x="103" y="245"/>
                      </a:lnTo>
                      <a:lnTo>
                        <a:pt x="103" y="243"/>
                      </a:lnTo>
                      <a:lnTo>
                        <a:pt x="103" y="240"/>
                      </a:lnTo>
                      <a:lnTo>
                        <a:pt x="104" y="237"/>
                      </a:lnTo>
                      <a:lnTo>
                        <a:pt x="107" y="235"/>
                      </a:lnTo>
                      <a:lnTo>
                        <a:pt x="111" y="235"/>
                      </a:lnTo>
                      <a:lnTo>
                        <a:pt x="114" y="235"/>
                      </a:lnTo>
                      <a:lnTo>
                        <a:pt x="116" y="237"/>
                      </a:lnTo>
                      <a:lnTo>
                        <a:pt x="173" y="291"/>
                      </a:lnTo>
                      <a:lnTo>
                        <a:pt x="279" y="291"/>
                      </a:lnTo>
                      <a:lnTo>
                        <a:pt x="204" y="216"/>
                      </a:lnTo>
                      <a:lnTo>
                        <a:pt x="203" y="216"/>
                      </a:lnTo>
                      <a:lnTo>
                        <a:pt x="124" y="215"/>
                      </a:lnTo>
                      <a:lnTo>
                        <a:pt x="121" y="214"/>
                      </a:lnTo>
                      <a:lnTo>
                        <a:pt x="119" y="212"/>
                      </a:lnTo>
                      <a:lnTo>
                        <a:pt x="118" y="210"/>
                      </a:lnTo>
                      <a:lnTo>
                        <a:pt x="118" y="207"/>
                      </a:lnTo>
                      <a:lnTo>
                        <a:pt x="118" y="203"/>
                      </a:lnTo>
                      <a:lnTo>
                        <a:pt x="119" y="201"/>
                      </a:lnTo>
                      <a:lnTo>
                        <a:pt x="121" y="199"/>
                      </a:lnTo>
                      <a:lnTo>
                        <a:pt x="125" y="199"/>
                      </a:lnTo>
                      <a:lnTo>
                        <a:pt x="188" y="201"/>
                      </a:lnTo>
                      <a:lnTo>
                        <a:pt x="152" y="164"/>
                      </a:lnTo>
                      <a:lnTo>
                        <a:pt x="152" y="164"/>
                      </a:lnTo>
                      <a:lnTo>
                        <a:pt x="150" y="164"/>
                      </a:lnTo>
                      <a:lnTo>
                        <a:pt x="91" y="161"/>
                      </a:lnTo>
                      <a:lnTo>
                        <a:pt x="89" y="160"/>
                      </a:lnTo>
                      <a:lnTo>
                        <a:pt x="86" y="159"/>
                      </a:lnTo>
                      <a:lnTo>
                        <a:pt x="85" y="156"/>
                      </a:lnTo>
                      <a:lnTo>
                        <a:pt x="85" y="152"/>
                      </a:lnTo>
                      <a:lnTo>
                        <a:pt x="85" y="150"/>
                      </a:lnTo>
                      <a:lnTo>
                        <a:pt x="86" y="147"/>
                      </a:lnTo>
                      <a:lnTo>
                        <a:pt x="89" y="146"/>
                      </a:lnTo>
                      <a:lnTo>
                        <a:pt x="93" y="146"/>
                      </a:lnTo>
                      <a:lnTo>
                        <a:pt x="135" y="147"/>
                      </a:lnTo>
                      <a:lnTo>
                        <a:pt x="86" y="99"/>
                      </a:lnTo>
                      <a:lnTo>
                        <a:pt x="85" y="96"/>
                      </a:lnTo>
                      <a:lnTo>
                        <a:pt x="84" y="93"/>
                      </a:lnTo>
                      <a:lnTo>
                        <a:pt x="85" y="91"/>
                      </a:lnTo>
                      <a:lnTo>
                        <a:pt x="86" y="88"/>
                      </a:lnTo>
                      <a:lnTo>
                        <a:pt x="89" y="85"/>
                      </a:lnTo>
                      <a:lnTo>
                        <a:pt x="91" y="85"/>
                      </a:lnTo>
                      <a:lnTo>
                        <a:pt x="94" y="85"/>
                      </a:lnTo>
                      <a:lnTo>
                        <a:pt x="97" y="88"/>
                      </a:lnTo>
                      <a:lnTo>
                        <a:pt x="145" y="135"/>
                      </a:lnTo>
                      <a:lnTo>
                        <a:pt x="144" y="95"/>
                      </a:lnTo>
                      <a:lnTo>
                        <a:pt x="144" y="92"/>
                      </a:lnTo>
                      <a:lnTo>
                        <a:pt x="145" y="89"/>
                      </a:lnTo>
                      <a:lnTo>
                        <a:pt x="148" y="87"/>
                      </a:lnTo>
                      <a:lnTo>
                        <a:pt x="150" y="87"/>
                      </a:lnTo>
                      <a:lnTo>
                        <a:pt x="153" y="87"/>
                      </a:lnTo>
                      <a:lnTo>
                        <a:pt x="156" y="88"/>
                      </a:lnTo>
                      <a:lnTo>
                        <a:pt x="158" y="91"/>
                      </a:lnTo>
                      <a:lnTo>
                        <a:pt x="158" y="93"/>
                      </a:lnTo>
                      <a:lnTo>
                        <a:pt x="161" y="152"/>
                      </a:lnTo>
                      <a:lnTo>
                        <a:pt x="199" y="189"/>
                      </a:lnTo>
                      <a:lnTo>
                        <a:pt x="197" y="127"/>
                      </a:lnTo>
                      <a:lnTo>
                        <a:pt x="197" y="125"/>
                      </a:lnTo>
                      <a:lnTo>
                        <a:pt x="199" y="122"/>
                      </a:lnTo>
                      <a:lnTo>
                        <a:pt x="201" y="120"/>
                      </a:lnTo>
                      <a:lnTo>
                        <a:pt x="204" y="120"/>
                      </a:lnTo>
                      <a:lnTo>
                        <a:pt x="208" y="120"/>
                      </a:lnTo>
                      <a:lnTo>
                        <a:pt x="209" y="122"/>
                      </a:lnTo>
                      <a:lnTo>
                        <a:pt x="212" y="123"/>
                      </a:lnTo>
                      <a:lnTo>
                        <a:pt x="212" y="127"/>
                      </a:lnTo>
                      <a:lnTo>
                        <a:pt x="214" y="205"/>
                      </a:lnTo>
                      <a:lnTo>
                        <a:pt x="289" y="279"/>
                      </a:lnTo>
                      <a:lnTo>
                        <a:pt x="289" y="175"/>
                      </a:lnTo>
                      <a:lnTo>
                        <a:pt x="289" y="175"/>
                      </a:lnTo>
                      <a:lnTo>
                        <a:pt x="234" y="117"/>
                      </a:lnTo>
                      <a:lnTo>
                        <a:pt x="233" y="114"/>
                      </a:lnTo>
                      <a:lnTo>
                        <a:pt x="231" y="112"/>
                      </a:lnTo>
                      <a:lnTo>
                        <a:pt x="233" y="109"/>
                      </a:lnTo>
                      <a:lnTo>
                        <a:pt x="234" y="106"/>
                      </a:lnTo>
                      <a:lnTo>
                        <a:pt x="237" y="105"/>
                      </a:lnTo>
                      <a:lnTo>
                        <a:pt x="239" y="104"/>
                      </a:lnTo>
                      <a:lnTo>
                        <a:pt x="243" y="105"/>
                      </a:lnTo>
                      <a:lnTo>
                        <a:pt x="245" y="106"/>
                      </a:lnTo>
                      <a:lnTo>
                        <a:pt x="289" y="152"/>
                      </a:lnTo>
                      <a:lnTo>
                        <a:pt x="289" y="100"/>
                      </a:lnTo>
                      <a:lnTo>
                        <a:pt x="289" y="100"/>
                      </a:lnTo>
                      <a:lnTo>
                        <a:pt x="248" y="55"/>
                      </a:lnTo>
                      <a:lnTo>
                        <a:pt x="247" y="53"/>
                      </a:lnTo>
                      <a:lnTo>
                        <a:pt x="247" y="50"/>
                      </a:lnTo>
                      <a:lnTo>
                        <a:pt x="247" y="48"/>
                      </a:lnTo>
                      <a:lnTo>
                        <a:pt x="250" y="45"/>
                      </a:lnTo>
                      <a:lnTo>
                        <a:pt x="252" y="44"/>
                      </a:lnTo>
                      <a:lnTo>
                        <a:pt x="255" y="44"/>
                      </a:lnTo>
                      <a:lnTo>
                        <a:pt x="258" y="44"/>
                      </a:lnTo>
                      <a:lnTo>
                        <a:pt x="260" y="46"/>
                      </a:lnTo>
                      <a:lnTo>
                        <a:pt x="289" y="78"/>
                      </a:lnTo>
                      <a:lnTo>
                        <a:pt x="289" y="8"/>
                      </a:lnTo>
                      <a:lnTo>
                        <a:pt x="289" y="6"/>
                      </a:lnTo>
                      <a:lnTo>
                        <a:pt x="292" y="3"/>
                      </a:lnTo>
                      <a:lnTo>
                        <a:pt x="293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8" name="Freeform 176"/>
                <p:cNvSpPr>
                  <a:spLocks/>
                </p:cNvSpPr>
                <p:nvPr/>
              </p:nvSpPr>
              <p:spPr bwMode="auto">
                <a:xfrm>
                  <a:off x="5181601" y="4186238"/>
                  <a:ext cx="42863" cy="42863"/>
                </a:xfrm>
                <a:custGeom>
                  <a:avLst/>
                  <a:gdLst>
                    <a:gd name="T0" fmla="*/ 14 w 27"/>
                    <a:gd name="T1" fmla="*/ 0 h 27"/>
                    <a:gd name="T2" fmla="*/ 18 w 27"/>
                    <a:gd name="T3" fmla="*/ 0 h 27"/>
                    <a:gd name="T4" fmla="*/ 22 w 27"/>
                    <a:gd name="T5" fmla="*/ 2 h 27"/>
                    <a:gd name="T6" fmla="*/ 25 w 27"/>
                    <a:gd name="T7" fmla="*/ 5 h 27"/>
                    <a:gd name="T8" fmla="*/ 27 w 27"/>
                    <a:gd name="T9" fmla="*/ 9 h 27"/>
                    <a:gd name="T10" fmla="*/ 27 w 27"/>
                    <a:gd name="T11" fmla="*/ 13 h 27"/>
                    <a:gd name="T12" fmla="*/ 27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4 h 27"/>
                    <a:gd name="T18" fmla="*/ 18 w 27"/>
                    <a:gd name="T19" fmla="*/ 26 h 27"/>
                    <a:gd name="T20" fmla="*/ 14 w 27"/>
                    <a:gd name="T21" fmla="*/ 27 h 27"/>
                    <a:gd name="T22" fmla="*/ 9 w 27"/>
                    <a:gd name="T23" fmla="*/ 26 h 27"/>
                    <a:gd name="T24" fmla="*/ 7 w 27"/>
                    <a:gd name="T25" fmla="*/ 24 h 27"/>
                    <a:gd name="T26" fmla="*/ 3 w 27"/>
                    <a:gd name="T27" fmla="*/ 22 h 27"/>
                    <a:gd name="T28" fmla="*/ 1 w 27"/>
                    <a:gd name="T29" fmla="*/ 18 h 27"/>
                    <a:gd name="T30" fmla="*/ 0 w 27"/>
                    <a:gd name="T31" fmla="*/ 13 h 27"/>
                    <a:gd name="T32" fmla="*/ 1 w 27"/>
                    <a:gd name="T33" fmla="*/ 9 h 27"/>
                    <a:gd name="T34" fmla="*/ 3 w 27"/>
                    <a:gd name="T35" fmla="*/ 5 h 27"/>
                    <a:gd name="T36" fmla="*/ 7 w 27"/>
                    <a:gd name="T37" fmla="*/ 2 h 27"/>
                    <a:gd name="T38" fmla="*/ 9 w 27"/>
                    <a:gd name="T39" fmla="*/ 0 h 27"/>
                    <a:gd name="T40" fmla="*/ 14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4" y="0"/>
                      </a:moveTo>
                      <a:lnTo>
                        <a:pt x="18" y="0"/>
                      </a:lnTo>
                      <a:lnTo>
                        <a:pt x="22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7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2" y="24"/>
                      </a:lnTo>
                      <a:lnTo>
                        <a:pt x="18" y="26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7" y="24"/>
                      </a:lnTo>
                      <a:lnTo>
                        <a:pt x="3" y="22"/>
                      </a:lnTo>
                      <a:lnTo>
                        <a:pt x="1" y="18"/>
                      </a:lnTo>
                      <a:lnTo>
                        <a:pt x="0" y="13"/>
                      </a:lnTo>
                      <a:lnTo>
                        <a:pt x="1" y="9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9" y="0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9" name="Freeform 177"/>
                <p:cNvSpPr>
                  <a:spLocks/>
                </p:cNvSpPr>
                <p:nvPr/>
              </p:nvSpPr>
              <p:spPr bwMode="auto">
                <a:xfrm>
                  <a:off x="5322888" y="4194175"/>
                  <a:ext cx="44450" cy="42863"/>
                </a:xfrm>
                <a:custGeom>
                  <a:avLst/>
                  <a:gdLst>
                    <a:gd name="T0" fmla="*/ 13 w 28"/>
                    <a:gd name="T1" fmla="*/ 0 h 27"/>
                    <a:gd name="T2" fmla="*/ 18 w 28"/>
                    <a:gd name="T3" fmla="*/ 0 h 27"/>
                    <a:gd name="T4" fmla="*/ 21 w 28"/>
                    <a:gd name="T5" fmla="*/ 2 h 27"/>
                    <a:gd name="T6" fmla="*/ 25 w 28"/>
                    <a:gd name="T7" fmla="*/ 5 h 27"/>
                    <a:gd name="T8" fmla="*/ 26 w 28"/>
                    <a:gd name="T9" fmla="*/ 9 h 27"/>
                    <a:gd name="T10" fmla="*/ 28 w 28"/>
                    <a:gd name="T11" fmla="*/ 13 h 27"/>
                    <a:gd name="T12" fmla="*/ 26 w 28"/>
                    <a:gd name="T13" fmla="*/ 18 h 27"/>
                    <a:gd name="T14" fmla="*/ 25 w 28"/>
                    <a:gd name="T15" fmla="*/ 21 h 27"/>
                    <a:gd name="T16" fmla="*/ 21 w 28"/>
                    <a:gd name="T17" fmla="*/ 25 h 27"/>
                    <a:gd name="T18" fmla="*/ 18 w 28"/>
                    <a:gd name="T19" fmla="*/ 26 h 27"/>
                    <a:gd name="T20" fmla="*/ 13 w 28"/>
                    <a:gd name="T21" fmla="*/ 27 h 27"/>
                    <a:gd name="T22" fmla="*/ 9 w 28"/>
                    <a:gd name="T23" fmla="*/ 26 h 27"/>
                    <a:gd name="T24" fmla="*/ 5 w 28"/>
                    <a:gd name="T25" fmla="*/ 25 h 27"/>
                    <a:gd name="T26" fmla="*/ 3 w 28"/>
                    <a:gd name="T27" fmla="*/ 21 h 27"/>
                    <a:gd name="T28" fmla="*/ 0 w 28"/>
                    <a:gd name="T29" fmla="*/ 18 h 27"/>
                    <a:gd name="T30" fmla="*/ 0 w 28"/>
                    <a:gd name="T31" fmla="*/ 13 h 27"/>
                    <a:gd name="T32" fmla="*/ 0 w 28"/>
                    <a:gd name="T33" fmla="*/ 9 h 27"/>
                    <a:gd name="T34" fmla="*/ 3 w 28"/>
                    <a:gd name="T35" fmla="*/ 5 h 27"/>
                    <a:gd name="T36" fmla="*/ 5 w 28"/>
                    <a:gd name="T37" fmla="*/ 2 h 27"/>
                    <a:gd name="T38" fmla="*/ 9 w 28"/>
                    <a:gd name="T39" fmla="*/ 0 h 27"/>
                    <a:gd name="T40" fmla="*/ 13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1" y="2"/>
                      </a:lnTo>
                      <a:lnTo>
                        <a:pt x="25" y="5"/>
                      </a:lnTo>
                      <a:lnTo>
                        <a:pt x="26" y="9"/>
                      </a:lnTo>
                      <a:lnTo>
                        <a:pt x="28" y="13"/>
                      </a:lnTo>
                      <a:lnTo>
                        <a:pt x="26" y="18"/>
                      </a:lnTo>
                      <a:lnTo>
                        <a:pt x="25" y="21"/>
                      </a:lnTo>
                      <a:lnTo>
                        <a:pt x="21" y="25"/>
                      </a:lnTo>
                      <a:lnTo>
                        <a:pt x="18" y="26"/>
                      </a:lnTo>
                      <a:lnTo>
                        <a:pt x="13" y="27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3" y="21"/>
                      </a:lnTo>
                      <a:lnTo>
                        <a:pt x="0" y="18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3" y="5"/>
                      </a:lnTo>
                      <a:lnTo>
                        <a:pt x="5" y="2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0" name="Freeform 178"/>
                <p:cNvSpPr>
                  <a:spLocks/>
                </p:cNvSpPr>
                <p:nvPr/>
              </p:nvSpPr>
              <p:spPr bwMode="auto">
                <a:xfrm>
                  <a:off x="5426076" y="42894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3 h 27"/>
                    <a:gd name="T6" fmla="*/ 25 w 28"/>
                    <a:gd name="T7" fmla="*/ 7 h 27"/>
                    <a:gd name="T8" fmla="*/ 28 w 28"/>
                    <a:gd name="T9" fmla="*/ 9 h 27"/>
                    <a:gd name="T10" fmla="*/ 28 w 28"/>
                    <a:gd name="T11" fmla="*/ 14 h 27"/>
                    <a:gd name="T12" fmla="*/ 28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5 h 27"/>
                    <a:gd name="T18" fmla="*/ 19 w 28"/>
                    <a:gd name="T19" fmla="*/ 27 h 27"/>
                    <a:gd name="T20" fmla="*/ 15 w 28"/>
                    <a:gd name="T21" fmla="*/ 27 h 27"/>
                    <a:gd name="T22" fmla="*/ 10 w 28"/>
                    <a:gd name="T23" fmla="*/ 27 h 27"/>
                    <a:gd name="T24" fmla="*/ 6 w 28"/>
                    <a:gd name="T25" fmla="*/ 25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4 h 27"/>
                    <a:gd name="T32" fmla="*/ 2 w 28"/>
                    <a:gd name="T33" fmla="*/ 9 h 27"/>
                    <a:gd name="T34" fmla="*/ 3 w 28"/>
                    <a:gd name="T35" fmla="*/ 7 h 27"/>
                    <a:gd name="T36" fmla="*/ 6 w 28"/>
                    <a:gd name="T37" fmla="*/ 3 h 27"/>
                    <a:gd name="T38" fmla="*/ 10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9"/>
                      </a:lnTo>
                      <a:lnTo>
                        <a:pt x="28" y="14"/>
                      </a:lnTo>
                      <a:lnTo>
                        <a:pt x="28" y="18"/>
                      </a:lnTo>
                      <a:lnTo>
                        <a:pt x="25" y="22"/>
                      </a:lnTo>
                      <a:lnTo>
                        <a:pt x="23" y="25"/>
                      </a:lnTo>
                      <a:lnTo>
                        <a:pt x="19" y="27"/>
                      </a:lnTo>
                      <a:lnTo>
                        <a:pt x="15" y="27"/>
                      </a:lnTo>
                      <a:lnTo>
                        <a:pt x="10" y="27"/>
                      </a:lnTo>
                      <a:lnTo>
                        <a:pt x="6" y="25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4"/>
                      </a:lnTo>
                      <a:lnTo>
                        <a:pt x="2" y="9"/>
                      </a:lnTo>
                      <a:lnTo>
                        <a:pt x="3" y="7"/>
                      </a:lnTo>
                      <a:lnTo>
                        <a:pt x="6" y="3"/>
                      </a:lnTo>
                      <a:lnTo>
                        <a:pt x="10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1" name="Freeform 179"/>
                <p:cNvSpPr>
                  <a:spLocks/>
                </p:cNvSpPr>
                <p:nvPr/>
              </p:nvSpPr>
              <p:spPr bwMode="auto">
                <a:xfrm>
                  <a:off x="5438776" y="4441825"/>
                  <a:ext cx="44450" cy="42863"/>
                </a:xfrm>
                <a:custGeom>
                  <a:avLst/>
                  <a:gdLst>
                    <a:gd name="T0" fmla="*/ 15 w 28"/>
                    <a:gd name="T1" fmla="*/ 0 h 27"/>
                    <a:gd name="T2" fmla="*/ 19 w 28"/>
                    <a:gd name="T3" fmla="*/ 1 h 27"/>
                    <a:gd name="T4" fmla="*/ 23 w 28"/>
                    <a:gd name="T5" fmla="*/ 2 h 27"/>
                    <a:gd name="T6" fmla="*/ 25 w 28"/>
                    <a:gd name="T7" fmla="*/ 5 h 27"/>
                    <a:gd name="T8" fmla="*/ 27 w 28"/>
                    <a:gd name="T9" fmla="*/ 9 h 27"/>
                    <a:gd name="T10" fmla="*/ 28 w 28"/>
                    <a:gd name="T11" fmla="*/ 13 h 27"/>
                    <a:gd name="T12" fmla="*/ 27 w 28"/>
                    <a:gd name="T13" fmla="*/ 18 h 27"/>
                    <a:gd name="T14" fmla="*/ 25 w 28"/>
                    <a:gd name="T15" fmla="*/ 22 h 27"/>
                    <a:gd name="T16" fmla="*/ 23 w 28"/>
                    <a:gd name="T17" fmla="*/ 24 h 27"/>
                    <a:gd name="T18" fmla="*/ 19 w 28"/>
                    <a:gd name="T19" fmla="*/ 26 h 27"/>
                    <a:gd name="T20" fmla="*/ 15 w 28"/>
                    <a:gd name="T21" fmla="*/ 27 h 27"/>
                    <a:gd name="T22" fmla="*/ 9 w 28"/>
                    <a:gd name="T23" fmla="*/ 26 h 27"/>
                    <a:gd name="T24" fmla="*/ 6 w 28"/>
                    <a:gd name="T25" fmla="*/ 24 h 27"/>
                    <a:gd name="T26" fmla="*/ 3 w 28"/>
                    <a:gd name="T27" fmla="*/ 22 h 27"/>
                    <a:gd name="T28" fmla="*/ 2 w 28"/>
                    <a:gd name="T29" fmla="*/ 18 h 27"/>
                    <a:gd name="T30" fmla="*/ 0 w 28"/>
                    <a:gd name="T31" fmla="*/ 13 h 27"/>
                    <a:gd name="T32" fmla="*/ 2 w 28"/>
                    <a:gd name="T33" fmla="*/ 9 h 27"/>
                    <a:gd name="T34" fmla="*/ 3 w 28"/>
                    <a:gd name="T35" fmla="*/ 5 h 27"/>
                    <a:gd name="T36" fmla="*/ 6 w 28"/>
                    <a:gd name="T37" fmla="*/ 2 h 27"/>
                    <a:gd name="T38" fmla="*/ 9 w 28"/>
                    <a:gd name="T39" fmla="*/ 1 h 27"/>
                    <a:gd name="T40" fmla="*/ 15 w 28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7">
                      <a:moveTo>
                        <a:pt x="15" y="0"/>
                      </a:moveTo>
                      <a:lnTo>
                        <a:pt x="19" y="1"/>
                      </a:lnTo>
                      <a:lnTo>
                        <a:pt x="23" y="2"/>
                      </a:lnTo>
                      <a:lnTo>
                        <a:pt x="25" y="5"/>
                      </a:lnTo>
                      <a:lnTo>
                        <a:pt x="27" y="9"/>
                      </a:lnTo>
                      <a:lnTo>
                        <a:pt x="28" y="13"/>
                      </a:lnTo>
                      <a:lnTo>
                        <a:pt x="27" y="18"/>
                      </a:lnTo>
                      <a:lnTo>
                        <a:pt x="25" y="22"/>
                      </a:lnTo>
                      <a:lnTo>
                        <a:pt x="23" y="24"/>
                      </a:lnTo>
                      <a:lnTo>
                        <a:pt x="19" y="26"/>
                      </a:lnTo>
                      <a:lnTo>
                        <a:pt x="15" y="27"/>
                      </a:lnTo>
                      <a:lnTo>
                        <a:pt x="9" y="26"/>
                      </a:lnTo>
                      <a:lnTo>
                        <a:pt x="6" y="24"/>
                      </a:lnTo>
                      <a:lnTo>
                        <a:pt x="3" y="22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3" y="5"/>
                      </a:lnTo>
                      <a:lnTo>
                        <a:pt x="6" y="2"/>
                      </a:lnTo>
                      <a:lnTo>
                        <a:pt x="9" y="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2" name="Freeform 180"/>
                <p:cNvSpPr>
                  <a:spLocks/>
                </p:cNvSpPr>
                <p:nvPr/>
              </p:nvSpPr>
              <p:spPr bwMode="auto">
                <a:xfrm>
                  <a:off x="5327651" y="4533900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7 w 27"/>
                    <a:gd name="T3" fmla="*/ 2 h 28"/>
                    <a:gd name="T4" fmla="*/ 21 w 27"/>
                    <a:gd name="T5" fmla="*/ 3 h 28"/>
                    <a:gd name="T6" fmla="*/ 25 w 27"/>
                    <a:gd name="T7" fmla="*/ 6 h 28"/>
                    <a:gd name="T8" fmla="*/ 26 w 27"/>
                    <a:gd name="T9" fmla="*/ 10 h 28"/>
                    <a:gd name="T10" fmla="*/ 27 w 27"/>
                    <a:gd name="T11" fmla="*/ 15 h 28"/>
                    <a:gd name="T12" fmla="*/ 26 w 27"/>
                    <a:gd name="T13" fmla="*/ 19 h 28"/>
                    <a:gd name="T14" fmla="*/ 25 w 27"/>
                    <a:gd name="T15" fmla="*/ 23 h 28"/>
                    <a:gd name="T16" fmla="*/ 21 w 27"/>
                    <a:gd name="T17" fmla="*/ 25 h 28"/>
                    <a:gd name="T18" fmla="*/ 17 w 27"/>
                    <a:gd name="T19" fmla="*/ 28 h 28"/>
                    <a:gd name="T20" fmla="*/ 13 w 27"/>
                    <a:gd name="T21" fmla="*/ 28 h 28"/>
                    <a:gd name="T22" fmla="*/ 9 w 27"/>
                    <a:gd name="T23" fmla="*/ 28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5 h 28"/>
                    <a:gd name="T32" fmla="*/ 0 w 27"/>
                    <a:gd name="T33" fmla="*/ 10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2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7" y="2"/>
                      </a:lnTo>
                      <a:lnTo>
                        <a:pt x="21" y="3"/>
                      </a:lnTo>
                      <a:lnTo>
                        <a:pt x="25" y="6"/>
                      </a:lnTo>
                      <a:lnTo>
                        <a:pt x="26" y="10"/>
                      </a:lnTo>
                      <a:lnTo>
                        <a:pt x="27" y="15"/>
                      </a:lnTo>
                      <a:lnTo>
                        <a:pt x="26" y="19"/>
                      </a:lnTo>
                      <a:lnTo>
                        <a:pt x="25" y="23"/>
                      </a:lnTo>
                      <a:lnTo>
                        <a:pt x="21" y="25"/>
                      </a:lnTo>
                      <a:lnTo>
                        <a:pt x="17" y="28"/>
                      </a:lnTo>
                      <a:lnTo>
                        <a:pt x="13" y="28"/>
                      </a:lnTo>
                      <a:lnTo>
                        <a:pt x="9" y="28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3" name="Freeform 181"/>
                <p:cNvSpPr>
                  <a:spLocks/>
                </p:cNvSpPr>
                <p:nvPr/>
              </p:nvSpPr>
              <p:spPr bwMode="auto">
                <a:xfrm>
                  <a:off x="5176838" y="4540250"/>
                  <a:ext cx="44450" cy="44450"/>
                </a:xfrm>
                <a:custGeom>
                  <a:avLst/>
                  <a:gdLst>
                    <a:gd name="T0" fmla="*/ 15 w 28"/>
                    <a:gd name="T1" fmla="*/ 0 h 28"/>
                    <a:gd name="T2" fmla="*/ 19 w 28"/>
                    <a:gd name="T3" fmla="*/ 2 h 28"/>
                    <a:gd name="T4" fmla="*/ 23 w 28"/>
                    <a:gd name="T5" fmla="*/ 3 h 28"/>
                    <a:gd name="T6" fmla="*/ 25 w 28"/>
                    <a:gd name="T7" fmla="*/ 7 h 28"/>
                    <a:gd name="T8" fmla="*/ 28 w 28"/>
                    <a:gd name="T9" fmla="*/ 11 h 28"/>
                    <a:gd name="T10" fmla="*/ 28 w 28"/>
                    <a:gd name="T11" fmla="*/ 15 h 28"/>
                    <a:gd name="T12" fmla="*/ 28 w 28"/>
                    <a:gd name="T13" fmla="*/ 19 h 28"/>
                    <a:gd name="T14" fmla="*/ 25 w 28"/>
                    <a:gd name="T15" fmla="*/ 23 h 28"/>
                    <a:gd name="T16" fmla="*/ 23 w 28"/>
                    <a:gd name="T17" fmla="*/ 25 h 28"/>
                    <a:gd name="T18" fmla="*/ 19 w 28"/>
                    <a:gd name="T19" fmla="*/ 28 h 28"/>
                    <a:gd name="T20" fmla="*/ 15 w 28"/>
                    <a:gd name="T21" fmla="*/ 28 h 28"/>
                    <a:gd name="T22" fmla="*/ 10 w 28"/>
                    <a:gd name="T23" fmla="*/ 28 h 28"/>
                    <a:gd name="T24" fmla="*/ 7 w 28"/>
                    <a:gd name="T25" fmla="*/ 25 h 28"/>
                    <a:gd name="T26" fmla="*/ 3 w 28"/>
                    <a:gd name="T27" fmla="*/ 23 h 28"/>
                    <a:gd name="T28" fmla="*/ 2 w 28"/>
                    <a:gd name="T29" fmla="*/ 19 h 28"/>
                    <a:gd name="T30" fmla="*/ 0 w 28"/>
                    <a:gd name="T31" fmla="*/ 15 h 28"/>
                    <a:gd name="T32" fmla="*/ 2 w 28"/>
                    <a:gd name="T33" fmla="*/ 11 h 28"/>
                    <a:gd name="T34" fmla="*/ 3 w 28"/>
                    <a:gd name="T35" fmla="*/ 7 h 28"/>
                    <a:gd name="T36" fmla="*/ 7 w 28"/>
                    <a:gd name="T37" fmla="*/ 3 h 28"/>
                    <a:gd name="T38" fmla="*/ 10 w 28"/>
                    <a:gd name="T39" fmla="*/ 2 h 28"/>
                    <a:gd name="T40" fmla="*/ 15 w 28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8" h="28">
                      <a:moveTo>
                        <a:pt x="15" y="0"/>
                      </a:moveTo>
                      <a:lnTo>
                        <a:pt x="19" y="2"/>
                      </a:lnTo>
                      <a:lnTo>
                        <a:pt x="23" y="3"/>
                      </a:lnTo>
                      <a:lnTo>
                        <a:pt x="25" y="7"/>
                      </a:lnTo>
                      <a:lnTo>
                        <a:pt x="28" y="11"/>
                      </a:lnTo>
                      <a:lnTo>
                        <a:pt x="28" y="15"/>
                      </a:lnTo>
                      <a:lnTo>
                        <a:pt x="28" y="19"/>
                      </a:lnTo>
                      <a:lnTo>
                        <a:pt x="25" y="23"/>
                      </a:lnTo>
                      <a:lnTo>
                        <a:pt x="23" y="25"/>
                      </a:lnTo>
                      <a:lnTo>
                        <a:pt x="19" y="28"/>
                      </a:lnTo>
                      <a:lnTo>
                        <a:pt x="15" y="28"/>
                      </a:lnTo>
                      <a:lnTo>
                        <a:pt x="10" y="28"/>
                      </a:lnTo>
                      <a:lnTo>
                        <a:pt x="7" y="25"/>
                      </a:lnTo>
                      <a:lnTo>
                        <a:pt x="3" y="23"/>
                      </a:lnTo>
                      <a:lnTo>
                        <a:pt x="2" y="19"/>
                      </a:lnTo>
                      <a:lnTo>
                        <a:pt x="0" y="15"/>
                      </a:lnTo>
                      <a:lnTo>
                        <a:pt x="2" y="11"/>
                      </a:lnTo>
                      <a:lnTo>
                        <a:pt x="3" y="7"/>
                      </a:lnTo>
                      <a:lnTo>
                        <a:pt x="7" y="3"/>
                      </a:lnTo>
                      <a:lnTo>
                        <a:pt x="10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4" name="Freeform 182"/>
                <p:cNvSpPr>
                  <a:spLocks/>
                </p:cNvSpPr>
                <p:nvPr/>
              </p:nvSpPr>
              <p:spPr bwMode="auto">
                <a:xfrm>
                  <a:off x="5073651" y="4430713"/>
                  <a:ext cx="42863" cy="42863"/>
                </a:xfrm>
                <a:custGeom>
                  <a:avLst/>
                  <a:gdLst>
                    <a:gd name="T0" fmla="*/ 13 w 27"/>
                    <a:gd name="T1" fmla="*/ 0 h 27"/>
                    <a:gd name="T2" fmla="*/ 18 w 27"/>
                    <a:gd name="T3" fmla="*/ 1 h 27"/>
                    <a:gd name="T4" fmla="*/ 22 w 27"/>
                    <a:gd name="T5" fmla="*/ 3 h 27"/>
                    <a:gd name="T6" fmla="*/ 25 w 27"/>
                    <a:gd name="T7" fmla="*/ 7 h 27"/>
                    <a:gd name="T8" fmla="*/ 26 w 27"/>
                    <a:gd name="T9" fmla="*/ 10 h 27"/>
                    <a:gd name="T10" fmla="*/ 27 w 27"/>
                    <a:gd name="T11" fmla="*/ 14 h 27"/>
                    <a:gd name="T12" fmla="*/ 26 w 27"/>
                    <a:gd name="T13" fmla="*/ 18 h 27"/>
                    <a:gd name="T14" fmla="*/ 25 w 27"/>
                    <a:gd name="T15" fmla="*/ 22 h 27"/>
                    <a:gd name="T16" fmla="*/ 22 w 27"/>
                    <a:gd name="T17" fmla="*/ 25 h 27"/>
                    <a:gd name="T18" fmla="*/ 18 w 27"/>
                    <a:gd name="T19" fmla="*/ 27 h 27"/>
                    <a:gd name="T20" fmla="*/ 13 w 27"/>
                    <a:gd name="T21" fmla="*/ 27 h 27"/>
                    <a:gd name="T22" fmla="*/ 9 w 27"/>
                    <a:gd name="T23" fmla="*/ 27 h 27"/>
                    <a:gd name="T24" fmla="*/ 5 w 27"/>
                    <a:gd name="T25" fmla="*/ 25 h 27"/>
                    <a:gd name="T26" fmla="*/ 3 w 27"/>
                    <a:gd name="T27" fmla="*/ 22 h 27"/>
                    <a:gd name="T28" fmla="*/ 0 w 27"/>
                    <a:gd name="T29" fmla="*/ 18 h 27"/>
                    <a:gd name="T30" fmla="*/ 0 w 27"/>
                    <a:gd name="T31" fmla="*/ 14 h 27"/>
                    <a:gd name="T32" fmla="*/ 0 w 27"/>
                    <a:gd name="T33" fmla="*/ 10 h 27"/>
                    <a:gd name="T34" fmla="*/ 3 w 27"/>
                    <a:gd name="T35" fmla="*/ 7 h 27"/>
                    <a:gd name="T36" fmla="*/ 5 w 27"/>
                    <a:gd name="T37" fmla="*/ 3 h 27"/>
                    <a:gd name="T38" fmla="*/ 9 w 27"/>
                    <a:gd name="T39" fmla="*/ 1 h 27"/>
                    <a:gd name="T40" fmla="*/ 13 w 27"/>
                    <a:gd name="T4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7">
                      <a:moveTo>
                        <a:pt x="13" y="0"/>
                      </a:moveTo>
                      <a:lnTo>
                        <a:pt x="18" y="1"/>
                      </a:lnTo>
                      <a:lnTo>
                        <a:pt x="22" y="3"/>
                      </a:lnTo>
                      <a:lnTo>
                        <a:pt x="25" y="7"/>
                      </a:lnTo>
                      <a:lnTo>
                        <a:pt x="26" y="10"/>
                      </a:lnTo>
                      <a:lnTo>
                        <a:pt x="27" y="14"/>
                      </a:lnTo>
                      <a:lnTo>
                        <a:pt x="26" y="18"/>
                      </a:lnTo>
                      <a:lnTo>
                        <a:pt x="25" y="22"/>
                      </a:lnTo>
                      <a:lnTo>
                        <a:pt x="22" y="25"/>
                      </a:lnTo>
                      <a:lnTo>
                        <a:pt x="18" y="27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5" y="25"/>
                      </a:lnTo>
                      <a:lnTo>
                        <a:pt x="3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3" y="7"/>
                      </a:lnTo>
                      <a:lnTo>
                        <a:pt x="5" y="3"/>
                      </a:lnTo>
                      <a:lnTo>
                        <a:pt x="9" y="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65" name="Freeform 183"/>
                <p:cNvSpPr>
                  <a:spLocks/>
                </p:cNvSpPr>
                <p:nvPr/>
              </p:nvSpPr>
              <p:spPr bwMode="auto">
                <a:xfrm>
                  <a:off x="5078413" y="4291013"/>
                  <a:ext cx="42863" cy="44450"/>
                </a:xfrm>
                <a:custGeom>
                  <a:avLst/>
                  <a:gdLst>
                    <a:gd name="T0" fmla="*/ 13 w 27"/>
                    <a:gd name="T1" fmla="*/ 0 h 28"/>
                    <a:gd name="T2" fmla="*/ 18 w 27"/>
                    <a:gd name="T3" fmla="*/ 0 h 28"/>
                    <a:gd name="T4" fmla="*/ 20 w 27"/>
                    <a:gd name="T5" fmla="*/ 3 h 28"/>
                    <a:gd name="T6" fmla="*/ 24 w 27"/>
                    <a:gd name="T7" fmla="*/ 6 h 28"/>
                    <a:gd name="T8" fmla="*/ 26 w 27"/>
                    <a:gd name="T9" fmla="*/ 9 h 28"/>
                    <a:gd name="T10" fmla="*/ 27 w 27"/>
                    <a:gd name="T11" fmla="*/ 13 h 28"/>
                    <a:gd name="T12" fmla="*/ 26 w 27"/>
                    <a:gd name="T13" fmla="*/ 19 h 28"/>
                    <a:gd name="T14" fmla="*/ 24 w 27"/>
                    <a:gd name="T15" fmla="*/ 23 h 28"/>
                    <a:gd name="T16" fmla="*/ 20 w 27"/>
                    <a:gd name="T17" fmla="*/ 25 h 28"/>
                    <a:gd name="T18" fmla="*/ 18 w 27"/>
                    <a:gd name="T19" fmla="*/ 26 h 28"/>
                    <a:gd name="T20" fmla="*/ 13 w 27"/>
                    <a:gd name="T21" fmla="*/ 28 h 28"/>
                    <a:gd name="T22" fmla="*/ 9 w 27"/>
                    <a:gd name="T23" fmla="*/ 26 h 28"/>
                    <a:gd name="T24" fmla="*/ 5 w 27"/>
                    <a:gd name="T25" fmla="*/ 25 h 28"/>
                    <a:gd name="T26" fmla="*/ 2 w 27"/>
                    <a:gd name="T27" fmla="*/ 23 h 28"/>
                    <a:gd name="T28" fmla="*/ 0 w 27"/>
                    <a:gd name="T29" fmla="*/ 19 h 28"/>
                    <a:gd name="T30" fmla="*/ 0 w 27"/>
                    <a:gd name="T31" fmla="*/ 13 h 28"/>
                    <a:gd name="T32" fmla="*/ 0 w 27"/>
                    <a:gd name="T33" fmla="*/ 9 h 28"/>
                    <a:gd name="T34" fmla="*/ 2 w 27"/>
                    <a:gd name="T35" fmla="*/ 6 h 28"/>
                    <a:gd name="T36" fmla="*/ 5 w 27"/>
                    <a:gd name="T37" fmla="*/ 3 h 28"/>
                    <a:gd name="T38" fmla="*/ 9 w 27"/>
                    <a:gd name="T39" fmla="*/ 0 h 28"/>
                    <a:gd name="T40" fmla="*/ 13 w 27"/>
                    <a:gd name="T4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7" h="28">
                      <a:moveTo>
                        <a:pt x="13" y="0"/>
                      </a:moveTo>
                      <a:lnTo>
                        <a:pt x="18" y="0"/>
                      </a:lnTo>
                      <a:lnTo>
                        <a:pt x="20" y="3"/>
                      </a:lnTo>
                      <a:lnTo>
                        <a:pt x="24" y="6"/>
                      </a:lnTo>
                      <a:lnTo>
                        <a:pt x="26" y="9"/>
                      </a:lnTo>
                      <a:lnTo>
                        <a:pt x="27" y="13"/>
                      </a:lnTo>
                      <a:lnTo>
                        <a:pt x="26" y="19"/>
                      </a:lnTo>
                      <a:lnTo>
                        <a:pt x="24" y="23"/>
                      </a:lnTo>
                      <a:lnTo>
                        <a:pt x="20" y="25"/>
                      </a:lnTo>
                      <a:lnTo>
                        <a:pt x="18" y="26"/>
                      </a:lnTo>
                      <a:lnTo>
                        <a:pt x="13" y="28"/>
                      </a:lnTo>
                      <a:lnTo>
                        <a:pt x="9" y="26"/>
                      </a:lnTo>
                      <a:lnTo>
                        <a:pt x="5" y="25"/>
                      </a:lnTo>
                      <a:lnTo>
                        <a:pt x="2" y="23"/>
                      </a:lnTo>
                      <a:lnTo>
                        <a:pt x="0" y="19"/>
                      </a:lnTo>
                      <a:lnTo>
                        <a:pt x="0" y="13"/>
                      </a:lnTo>
                      <a:lnTo>
                        <a:pt x="0" y="9"/>
                      </a:lnTo>
                      <a:lnTo>
                        <a:pt x="2" y="6"/>
                      </a:lnTo>
                      <a:lnTo>
                        <a:pt x="5" y="3"/>
                      </a:lnTo>
                      <a:lnTo>
                        <a:pt x="9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448" name="Groep 447"/>
              <p:cNvGrpSpPr/>
              <p:nvPr/>
            </p:nvGrpSpPr>
            <p:grpSpPr>
              <a:xfrm>
                <a:off x="636786" y="3130016"/>
                <a:ext cx="1363023" cy="798534"/>
                <a:chOff x="9020728" y="5272223"/>
                <a:chExt cx="1363023" cy="798534"/>
              </a:xfrm>
            </p:grpSpPr>
            <p:sp>
              <p:nvSpPr>
                <p:cNvPr id="452" name="Ovaal 451"/>
                <p:cNvSpPr/>
                <p:nvPr/>
              </p:nvSpPr>
              <p:spPr>
                <a:xfrm flipH="1" flipV="1">
                  <a:off x="9020728" y="5272223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3" name="Ovaal 452"/>
                <p:cNvSpPr/>
                <p:nvPr/>
              </p:nvSpPr>
              <p:spPr>
                <a:xfrm flipH="1" flipV="1">
                  <a:off x="10222620" y="5633343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4" name="Ovaal 453"/>
                <p:cNvSpPr/>
                <p:nvPr/>
              </p:nvSpPr>
              <p:spPr>
                <a:xfrm flipH="1" flipV="1">
                  <a:off x="10180773" y="6005142"/>
                  <a:ext cx="65615" cy="65615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5" name="Ovaal 454"/>
                <p:cNvSpPr/>
                <p:nvPr/>
              </p:nvSpPr>
              <p:spPr>
                <a:xfrm flipH="1" flipV="1">
                  <a:off x="10288743" y="5971487"/>
                  <a:ext cx="95008" cy="95010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  <p:grpSp>
            <p:nvGrpSpPr>
              <p:cNvPr id="449" name="Groep 448"/>
              <p:cNvGrpSpPr/>
              <p:nvPr/>
            </p:nvGrpSpPr>
            <p:grpSpPr>
              <a:xfrm rot="19800000">
                <a:off x="834767" y="3164179"/>
                <a:ext cx="169598" cy="162746"/>
                <a:chOff x="717757" y="3108490"/>
                <a:chExt cx="169598" cy="162746"/>
              </a:xfrm>
            </p:grpSpPr>
            <p:sp>
              <p:nvSpPr>
                <p:cNvPr id="450" name="Ovaal 449"/>
                <p:cNvSpPr/>
                <p:nvPr/>
              </p:nvSpPr>
              <p:spPr>
                <a:xfrm flipH="1" flipV="1">
                  <a:off x="717757" y="3138118"/>
                  <a:ext cx="133118" cy="133118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451" name="Ovaal 450"/>
                <p:cNvSpPr/>
                <p:nvPr/>
              </p:nvSpPr>
              <p:spPr>
                <a:xfrm flipH="1" flipV="1">
                  <a:off x="786266" y="3108490"/>
                  <a:ext cx="101089" cy="101089"/>
                </a:xfrm>
                <a:prstGeom prst="ellipse">
                  <a:avLst/>
                </a:prstGeom>
                <a:solidFill>
                  <a:srgbClr val="FD9A1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2" name="Tekstvak 1"/>
          <p:cNvSpPr txBox="1"/>
          <p:nvPr/>
        </p:nvSpPr>
        <p:spPr>
          <a:xfrm>
            <a:off x="489967" y="4545564"/>
            <a:ext cx="75032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dirty="0">
                <a:solidFill>
                  <a:srgbClr val="587A57"/>
                </a:solidFill>
                <a:latin typeface="Arial Black" panose="020B0A04020102020204" pitchFamily="34" charset="0"/>
              </a:rPr>
              <a:t> SEE YOU NEXT</a:t>
            </a:r>
          </a:p>
        </p:txBody>
      </p:sp>
      <p:sp>
        <p:nvSpPr>
          <p:cNvPr id="3" name="Rechthoek 2"/>
          <p:cNvSpPr/>
          <p:nvPr/>
        </p:nvSpPr>
        <p:spPr>
          <a:xfrm>
            <a:off x="4182641" y="5230233"/>
            <a:ext cx="363432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8800" dirty="0">
                <a:solidFill>
                  <a:srgbClr val="B82A3A"/>
                </a:solidFill>
                <a:latin typeface="Arial Black" panose="020B0A04020102020204" pitchFamily="34" charset="0"/>
              </a:rPr>
              <a:t>YEAR</a:t>
            </a:r>
          </a:p>
        </p:txBody>
      </p:sp>
      <p:grpSp>
        <p:nvGrpSpPr>
          <p:cNvPr id="413" name="Groep 412"/>
          <p:cNvGrpSpPr/>
          <p:nvPr/>
        </p:nvGrpSpPr>
        <p:grpSpPr>
          <a:xfrm rot="16200000">
            <a:off x="1643957" y="1521260"/>
            <a:ext cx="1837776" cy="4265467"/>
            <a:chOff x="11973479" y="-274341"/>
            <a:chExt cx="1837776" cy="4265467"/>
          </a:xfrm>
        </p:grpSpPr>
        <p:sp>
          <p:nvSpPr>
            <p:cNvPr id="414" name="Rechthoek 413"/>
            <p:cNvSpPr/>
            <p:nvPr/>
          </p:nvSpPr>
          <p:spPr>
            <a:xfrm rot="5400000">
              <a:off x="11084045" y="1263916"/>
              <a:ext cx="4265467" cy="11889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dirty="0" err="1">
                  <a:solidFill>
                    <a:schemeClr val="accent3"/>
                  </a:solidFill>
                </a:rPr>
                <a:t>You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can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leave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the</a:t>
              </a:r>
              <a:r>
                <a:rPr lang="nl-NL" sz="1400" dirty="0">
                  <a:solidFill>
                    <a:schemeClr val="accent3"/>
                  </a:solidFill>
                </a:rPr>
                <a:t> tekst in </a:t>
              </a:r>
              <a:r>
                <a:rPr lang="nl-NL" sz="1400" dirty="0" err="1">
                  <a:solidFill>
                    <a:schemeClr val="accent3"/>
                  </a:solidFill>
                </a:rPr>
                <a:t>here</a:t>
              </a:r>
              <a:r>
                <a:rPr lang="nl-NL" sz="1400" dirty="0">
                  <a:solidFill>
                    <a:schemeClr val="accent3"/>
                  </a:solidFill>
                </a:rPr>
                <a:t> as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is, </a:t>
              </a:r>
              <a:br>
                <a:rPr lang="nl-NL" sz="1400" dirty="0">
                  <a:solidFill>
                    <a:schemeClr val="accent3"/>
                  </a:solidFill>
                </a:rPr>
              </a:br>
              <a:r>
                <a:rPr lang="nl-NL" sz="1400" dirty="0">
                  <a:solidFill>
                    <a:schemeClr val="accent3"/>
                  </a:solidFill>
                </a:rPr>
                <a:t>or change </a:t>
              </a:r>
              <a:r>
                <a:rPr lang="nl-NL" sz="1400" dirty="0" err="1">
                  <a:solidFill>
                    <a:schemeClr val="accent3"/>
                  </a:solidFill>
                </a:rPr>
                <a:t>it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to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your</a:t>
              </a:r>
              <a:r>
                <a:rPr lang="nl-NL" sz="1400" dirty="0">
                  <a:solidFill>
                    <a:schemeClr val="accent3"/>
                  </a:solidFill>
                </a:rPr>
                <a:t> </a:t>
              </a:r>
              <a:r>
                <a:rPr lang="nl-NL" sz="1400" dirty="0" err="1">
                  <a:solidFill>
                    <a:schemeClr val="accent3"/>
                  </a:solidFill>
                </a:rPr>
                <a:t>preference</a:t>
              </a:r>
              <a:r>
                <a:rPr lang="nl-NL" sz="1400" dirty="0">
                  <a:solidFill>
                    <a:schemeClr val="accent3"/>
                  </a:solidFill>
                </a:rPr>
                <a:t>.</a:t>
              </a:r>
            </a:p>
            <a:p>
              <a:pPr algn="ctr"/>
              <a:r>
                <a:rPr lang="nl-NL" sz="1400" b="1" dirty="0">
                  <a:solidFill>
                    <a:schemeClr val="tx1"/>
                  </a:solidFill>
                </a:rPr>
                <a:t>CAUTION: These are </a:t>
              </a:r>
              <a:r>
                <a:rPr lang="nl-NL" sz="1400" b="1" dirty="0" err="1">
                  <a:solidFill>
                    <a:schemeClr val="tx1"/>
                  </a:solidFill>
                </a:rPr>
                <a:t>two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seperate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text</a:t>
              </a:r>
              <a:r>
                <a:rPr lang="nl-NL" sz="1400" b="1" dirty="0">
                  <a:solidFill>
                    <a:schemeClr val="tx1"/>
                  </a:solidFill>
                </a:rPr>
                <a:t> </a:t>
              </a:r>
              <a:r>
                <a:rPr lang="nl-NL" sz="1400" b="1" dirty="0" err="1">
                  <a:solidFill>
                    <a:schemeClr val="tx1"/>
                  </a:solidFill>
                </a:rPr>
                <a:t>boxes</a:t>
              </a:r>
              <a:r>
                <a:rPr lang="nl-NL" sz="1400" b="1" dirty="0">
                  <a:solidFill>
                    <a:schemeClr val="tx1"/>
                  </a:solidFill>
                </a:rPr>
                <a:t>.</a:t>
              </a:r>
            </a:p>
          </p:txBody>
        </p:sp>
        <p:sp>
          <p:nvSpPr>
            <p:cNvPr id="415" name="PIJL-RECHTS 414"/>
            <p:cNvSpPr/>
            <p:nvPr/>
          </p:nvSpPr>
          <p:spPr>
            <a:xfrm flipH="1">
              <a:off x="11973479" y="1314738"/>
              <a:ext cx="640529" cy="111070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>
                <a:solidFill>
                  <a:schemeClr val="accent3"/>
                </a:solidFill>
              </a:endParaRPr>
            </a:p>
          </p:txBody>
        </p:sp>
        <p:sp>
          <p:nvSpPr>
            <p:cNvPr id="426" name="Rechthoek 425"/>
            <p:cNvSpPr/>
            <p:nvPr/>
          </p:nvSpPr>
          <p:spPr>
            <a:xfrm>
              <a:off x="12244262" y="1601920"/>
              <a:ext cx="636686" cy="539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5" name="Groep 4"/>
          <p:cNvGrpSpPr/>
          <p:nvPr/>
        </p:nvGrpSpPr>
        <p:grpSpPr>
          <a:xfrm>
            <a:off x="5806095" y="-998502"/>
            <a:ext cx="3254811" cy="4795329"/>
            <a:chOff x="5806095" y="-998502"/>
            <a:chExt cx="3254811" cy="4795329"/>
          </a:xfrm>
        </p:grpSpPr>
        <p:grpSp>
          <p:nvGrpSpPr>
            <p:cNvPr id="416" name="Groep 415"/>
            <p:cNvGrpSpPr/>
            <p:nvPr/>
          </p:nvGrpSpPr>
          <p:grpSpPr>
            <a:xfrm rot="1800000">
              <a:off x="5830118" y="-998502"/>
              <a:ext cx="3230788" cy="4795329"/>
              <a:chOff x="1119885" y="-1406551"/>
              <a:chExt cx="3230788" cy="4795329"/>
            </a:xfrm>
          </p:grpSpPr>
          <p:sp>
            <p:nvSpPr>
              <p:cNvPr id="417" name="Freeform 101"/>
              <p:cNvSpPr>
                <a:spLocks/>
              </p:cNvSpPr>
              <p:nvPr/>
            </p:nvSpPr>
            <p:spPr bwMode="auto">
              <a:xfrm rot="20700000">
                <a:off x="1719298" y="-815485"/>
                <a:ext cx="973806" cy="2219368"/>
              </a:xfrm>
              <a:custGeom>
                <a:avLst/>
                <a:gdLst>
                  <a:gd name="T0" fmla="*/ 99 w 430"/>
                  <a:gd name="T1" fmla="*/ 0 h 982"/>
                  <a:gd name="T2" fmla="*/ 408 w 430"/>
                  <a:gd name="T3" fmla="*/ 0 h 982"/>
                  <a:gd name="T4" fmla="*/ 408 w 430"/>
                  <a:gd name="T5" fmla="*/ 724 h 982"/>
                  <a:gd name="T6" fmla="*/ 409 w 430"/>
                  <a:gd name="T7" fmla="*/ 739 h 982"/>
                  <a:gd name="T8" fmla="*/ 413 w 430"/>
                  <a:gd name="T9" fmla="*/ 751 h 982"/>
                  <a:gd name="T10" fmla="*/ 419 w 430"/>
                  <a:gd name="T11" fmla="*/ 763 h 982"/>
                  <a:gd name="T12" fmla="*/ 423 w 430"/>
                  <a:gd name="T13" fmla="*/ 775 h 982"/>
                  <a:gd name="T14" fmla="*/ 425 w 430"/>
                  <a:gd name="T15" fmla="*/ 789 h 982"/>
                  <a:gd name="T16" fmla="*/ 430 w 430"/>
                  <a:gd name="T17" fmla="*/ 980 h 982"/>
                  <a:gd name="T18" fmla="*/ 257 w 430"/>
                  <a:gd name="T19" fmla="*/ 980 h 982"/>
                  <a:gd name="T20" fmla="*/ 86 w 430"/>
                  <a:gd name="T21" fmla="*/ 982 h 982"/>
                  <a:gd name="T22" fmla="*/ 86 w 430"/>
                  <a:gd name="T23" fmla="*/ 961 h 982"/>
                  <a:gd name="T24" fmla="*/ 86 w 430"/>
                  <a:gd name="T25" fmla="*/ 938 h 982"/>
                  <a:gd name="T26" fmla="*/ 85 w 430"/>
                  <a:gd name="T27" fmla="*/ 914 h 982"/>
                  <a:gd name="T28" fmla="*/ 85 w 430"/>
                  <a:gd name="T29" fmla="*/ 893 h 982"/>
                  <a:gd name="T30" fmla="*/ 74 w 430"/>
                  <a:gd name="T31" fmla="*/ 893 h 982"/>
                  <a:gd name="T32" fmla="*/ 62 w 430"/>
                  <a:gd name="T33" fmla="*/ 895 h 982"/>
                  <a:gd name="T34" fmla="*/ 46 w 430"/>
                  <a:gd name="T35" fmla="*/ 895 h 982"/>
                  <a:gd name="T36" fmla="*/ 35 w 430"/>
                  <a:gd name="T37" fmla="*/ 896 h 982"/>
                  <a:gd name="T38" fmla="*/ 26 w 430"/>
                  <a:gd name="T39" fmla="*/ 895 h 982"/>
                  <a:gd name="T40" fmla="*/ 15 w 430"/>
                  <a:gd name="T41" fmla="*/ 893 h 982"/>
                  <a:gd name="T42" fmla="*/ 0 w 430"/>
                  <a:gd name="T43" fmla="*/ 889 h 982"/>
                  <a:gd name="T44" fmla="*/ 9 w 430"/>
                  <a:gd name="T45" fmla="*/ 864 h 982"/>
                  <a:gd name="T46" fmla="*/ 19 w 430"/>
                  <a:gd name="T47" fmla="*/ 841 h 982"/>
                  <a:gd name="T48" fmla="*/ 29 w 430"/>
                  <a:gd name="T49" fmla="*/ 819 h 982"/>
                  <a:gd name="T50" fmla="*/ 37 w 430"/>
                  <a:gd name="T51" fmla="*/ 798 h 982"/>
                  <a:gd name="T52" fmla="*/ 48 w 430"/>
                  <a:gd name="T53" fmla="*/ 780 h 982"/>
                  <a:gd name="T54" fmla="*/ 60 w 430"/>
                  <a:gd name="T55" fmla="*/ 767 h 982"/>
                  <a:gd name="T56" fmla="*/ 75 w 430"/>
                  <a:gd name="T57" fmla="*/ 757 h 982"/>
                  <a:gd name="T58" fmla="*/ 85 w 430"/>
                  <a:gd name="T59" fmla="*/ 753 h 982"/>
                  <a:gd name="T60" fmla="*/ 92 w 430"/>
                  <a:gd name="T61" fmla="*/ 750 h 982"/>
                  <a:gd name="T62" fmla="*/ 96 w 430"/>
                  <a:gd name="T63" fmla="*/ 749 h 982"/>
                  <a:gd name="T64" fmla="*/ 99 w 430"/>
                  <a:gd name="T65" fmla="*/ 746 h 982"/>
                  <a:gd name="T66" fmla="*/ 99 w 430"/>
                  <a:gd name="T67" fmla="*/ 740 h 982"/>
                  <a:gd name="T68" fmla="*/ 99 w 430"/>
                  <a:gd name="T69" fmla="*/ 729 h 982"/>
                  <a:gd name="T70" fmla="*/ 99 w 430"/>
                  <a:gd name="T71" fmla="*/ 0 h 9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0" h="982">
                    <a:moveTo>
                      <a:pt x="99" y="0"/>
                    </a:moveTo>
                    <a:lnTo>
                      <a:pt x="408" y="0"/>
                    </a:lnTo>
                    <a:lnTo>
                      <a:pt x="408" y="724"/>
                    </a:lnTo>
                    <a:lnTo>
                      <a:pt x="409" y="739"/>
                    </a:lnTo>
                    <a:lnTo>
                      <a:pt x="413" y="751"/>
                    </a:lnTo>
                    <a:lnTo>
                      <a:pt x="419" y="763"/>
                    </a:lnTo>
                    <a:lnTo>
                      <a:pt x="423" y="775"/>
                    </a:lnTo>
                    <a:lnTo>
                      <a:pt x="425" y="789"/>
                    </a:lnTo>
                    <a:lnTo>
                      <a:pt x="430" y="980"/>
                    </a:lnTo>
                    <a:lnTo>
                      <a:pt x="257" y="980"/>
                    </a:lnTo>
                    <a:lnTo>
                      <a:pt x="86" y="982"/>
                    </a:lnTo>
                    <a:lnTo>
                      <a:pt x="86" y="961"/>
                    </a:lnTo>
                    <a:lnTo>
                      <a:pt x="86" y="938"/>
                    </a:lnTo>
                    <a:lnTo>
                      <a:pt x="85" y="914"/>
                    </a:lnTo>
                    <a:lnTo>
                      <a:pt x="85" y="893"/>
                    </a:lnTo>
                    <a:lnTo>
                      <a:pt x="74" y="893"/>
                    </a:lnTo>
                    <a:lnTo>
                      <a:pt x="62" y="895"/>
                    </a:lnTo>
                    <a:lnTo>
                      <a:pt x="46" y="895"/>
                    </a:lnTo>
                    <a:lnTo>
                      <a:pt x="35" y="896"/>
                    </a:lnTo>
                    <a:lnTo>
                      <a:pt x="26" y="895"/>
                    </a:lnTo>
                    <a:lnTo>
                      <a:pt x="15" y="893"/>
                    </a:lnTo>
                    <a:lnTo>
                      <a:pt x="0" y="889"/>
                    </a:lnTo>
                    <a:lnTo>
                      <a:pt x="9" y="864"/>
                    </a:lnTo>
                    <a:lnTo>
                      <a:pt x="19" y="841"/>
                    </a:lnTo>
                    <a:lnTo>
                      <a:pt x="29" y="819"/>
                    </a:lnTo>
                    <a:lnTo>
                      <a:pt x="37" y="798"/>
                    </a:lnTo>
                    <a:lnTo>
                      <a:pt x="48" y="780"/>
                    </a:lnTo>
                    <a:lnTo>
                      <a:pt x="60" y="767"/>
                    </a:lnTo>
                    <a:lnTo>
                      <a:pt x="75" y="757"/>
                    </a:lnTo>
                    <a:lnTo>
                      <a:pt x="85" y="753"/>
                    </a:lnTo>
                    <a:lnTo>
                      <a:pt x="92" y="750"/>
                    </a:lnTo>
                    <a:lnTo>
                      <a:pt x="96" y="749"/>
                    </a:lnTo>
                    <a:lnTo>
                      <a:pt x="99" y="746"/>
                    </a:lnTo>
                    <a:lnTo>
                      <a:pt x="99" y="740"/>
                    </a:lnTo>
                    <a:lnTo>
                      <a:pt x="99" y="729"/>
                    </a:lnTo>
                    <a:lnTo>
                      <a:pt x="99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8" name="Rectangle 102"/>
              <p:cNvSpPr>
                <a:spLocks noChangeArrowheads="1"/>
              </p:cNvSpPr>
              <p:nvPr/>
            </p:nvSpPr>
            <p:spPr bwMode="auto">
              <a:xfrm rot="20700000">
                <a:off x="1736421" y="-1406551"/>
                <a:ext cx="774515" cy="2015550"/>
              </a:xfrm>
              <a:prstGeom prst="rect">
                <a:avLst/>
              </a:prstGeom>
              <a:solidFill>
                <a:srgbClr val="45604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19" name="Rectangle 103"/>
              <p:cNvSpPr>
                <a:spLocks noChangeArrowheads="1"/>
              </p:cNvSpPr>
              <p:nvPr/>
            </p:nvSpPr>
            <p:spPr bwMode="auto">
              <a:xfrm rot="20700000">
                <a:off x="1744138" y="-1347938"/>
                <a:ext cx="321583" cy="2015550"/>
              </a:xfrm>
              <a:prstGeom prst="rect">
                <a:avLst/>
              </a:prstGeom>
              <a:solidFill>
                <a:srgbClr val="587A5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0" name="Rectangle 104"/>
              <p:cNvSpPr>
                <a:spLocks noChangeArrowheads="1"/>
              </p:cNvSpPr>
              <p:nvPr/>
            </p:nvSpPr>
            <p:spPr bwMode="auto">
              <a:xfrm rot="20700000">
                <a:off x="1921344" y="156512"/>
                <a:ext cx="815278" cy="439346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1" name="Freeform 105"/>
              <p:cNvSpPr>
                <a:spLocks/>
              </p:cNvSpPr>
              <p:nvPr/>
            </p:nvSpPr>
            <p:spPr bwMode="auto">
              <a:xfrm rot="20700000">
                <a:off x="2473647" y="167242"/>
                <a:ext cx="113234" cy="117762"/>
              </a:xfrm>
              <a:custGeom>
                <a:avLst/>
                <a:gdLst>
                  <a:gd name="T0" fmla="*/ 25 w 51"/>
                  <a:gd name="T1" fmla="*/ 0 h 51"/>
                  <a:gd name="T2" fmla="*/ 39 w 51"/>
                  <a:gd name="T3" fmla="*/ 3 h 51"/>
                  <a:gd name="T4" fmla="*/ 47 w 51"/>
                  <a:gd name="T5" fmla="*/ 12 h 51"/>
                  <a:gd name="T6" fmla="*/ 51 w 51"/>
                  <a:gd name="T7" fmla="*/ 25 h 51"/>
                  <a:gd name="T8" fmla="*/ 47 w 51"/>
                  <a:gd name="T9" fmla="*/ 39 h 51"/>
                  <a:gd name="T10" fmla="*/ 39 w 51"/>
                  <a:gd name="T11" fmla="*/ 48 h 51"/>
                  <a:gd name="T12" fmla="*/ 25 w 51"/>
                  <a:gd name="T13" fmla="*/ 51 h 51"/>
                  <a:gd name="T14" fmla="*/ 13 w 51"/>
                  <a:gd name="T15" fmla="*/ 48 h 51"/>
                  <a:gd name="T16" fmla="*/ 3 w 51"/>
                  <a:gd name="T17" fmla="*/ 39 h 51"/>
                  <a:gd name="T18" fmla="*/ 0 w 51"/>
                  <a:gd name="T19" fmla="*/ 25 h 51"/>
                  <a:gd name="T20" fmla="*/ 3 w 51"/>
                  <a:gd name="T21" fmla="*/ 12 h 51"/>
                  <a:gd name="T22" fmla="*/ 13 w 51"/>
                  <a:gd name="T23" fmla="*/ 3 h 51"/>
                  <a:gd name="T24" fmla="*/ 25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lnTo>
                      <a:pt x="39" y="3"/>
                    </a:lnTo>
                    <a:lnTo>
                      <a:pt x="47" y="12"/>
                    </a:lnTo>
                    <a:lnTo>
                      <a:pt x="51" y="25"/>
                    </a:lnTo>
                    <a:lnTo>
                      <a:pt x="47" y="39"/>
                    </a:lnTo>
                    <a:lnTo>
                      <a:pt x="39" y="48"/>
                    </a:lnTo>
                    <a:lnTo>
                      <a:pt x="25" y="51"/>
                    </a:lnTo>
                    <a:lnTo>
                      <a:pt x="13" y="48"/>
                    </a:lnTo>
                    <a:lnTo>
                      <a:pt x="3" y="39"/>
                    </a:lnTo>
                    <a:lnTo>
                      <a:pt x="0" y="25"/>
                    </a:lnTo>
                    <a:lnTo>
                      <a:pt x="3" y="12"/>
                    </a:lnTo>
                    <a:lnTo>
                      <a:pt x="13" y="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sp>
            <p:nvSpPr>
              <p:cNvPr id="422" name="Freeform 106"/>
              <p:cNvSpPr>
                <a:spLocks/>
              </p:cNvSpPr>
              <p:nvPr/>
            </p:nvSpPr>
            <p:spPr bwMode="auto">
              <a:xfrm rot="20700000">
                <a:off x="2519366" y="337868"/>
                <a:ext cx="113234" cy="117762"/>
              </a:xfrm>
              <a:custGeom>
                <a:avLst/>
                <a:gdLst>
                  <a:gd name="T0" fmla="*/ 25 w 51"/>
                  <a:gd name="T1" fmla="*/ 0 h 51"/>
                  <a:gd name="T2" fmla="*/ 39 w 51"/>
                  <a:gd name="T3" fmla="*/ 2 h 51"/>
                  <a:gd name="T4" fmla="*/ 47 w 51"/>
                  <a:gd name="T5" fmla="*/ 12 h 51"/>
                  <a:gd name="T6" fmla="*/ 51 w 51"/>
                  <a:gd name="T7" fmla="*/ 24 h 51"/>
                  <a:gd name="T8" fmla="*/ 47 w 51"/>
                  <a:gd name="T9" fmla="*/ 38 h 51"/>
                  <a:gd name="T10" fmla="*/ 39 w 51"/>
                  <a:gd name="T11" fmla="*/ 46 h 51"/>
                  <a:gd name="T12" fmla="*/ 25 w 51"/>
                  <a:gd name="T13" fmla="*/ 51 h 51"/>
                  <a:gd name="T14" fmla="*/ 13 w 51"/>
                  <a:gd name="T15" fmla="*/ 46 h 51"/>
                  <a:gd name="T16" fmla="*/ 3 w 51"/>
                  <a:gd name="T17" fmla="*/ 38 h 51"/>
                  <a:gd name="T18" fmla="*/ 0 w 51"/>
                  <a:gd name="T19" fmla="*/ 24 h 51"/>
                  <a:gd name="T20" fmla="*/ 3 w 51"/>
                  <a:gd name="T21" fmla="*/ 12 h 51"/>
                  <a:gd name="T22" fmla="*/ 13 w 51"/>
                  <a:gd name="T23" fmla="*/ 2 h 51"/>
                  <a:gd name="T24" fmla="*/ 25 w 5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" h="51">
                    <a:moveTo>
                      <a:pt x="25" y="0"/>
                    </a:moveTo>
                    <a:lnTo>
                      <a:pt x="39" y="2"/>
                    </a:lnTo>
                    <a:lnTo>
                      <a:pt x="47" y="12"/>
                    </a:lnTo>
                    <a:lnTo>
                      <a:pt x="51" y="24"/>
                    </a:lnTo>
                    <a:lnTo>
                      <a:pt x="47" y="38"/>
                    </a:lnTo>
                    <a:lnTo>
                      <a:pt x="39" y="46"/>
                    </a:lnTo>
                    <a:lnTo>
                      <a:pt x="25" y="51"/>
                    </a:lnTo>
                    <a:lnTo>
                      <a:pt x="13" y="46"/>
                    </a:lnTo>
                    <a:lnTo>
                      <a:pt x="3" y="38"/>
                    </a:lnTo>
                    <a:lnTo>
                      <a:pt x="0" y="24"/>
                    </a:lnTo>
                    <a:lnTo>
                      <a:pt x="3" y="12"/>
                    </a:lnTo>
                    <a:lnTo>
                      <a:pt x="13" y="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EB182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  <p:grpSp>
            <p:nvGrpSpPr>
              <p:cNvPr id="423" name="Groep 422"/>
              <p:cNvGrpSpPr/>
              <p:nvPr/>
            </p:nvGrpSpPr>
            <p:grpSpPr>
              <a:xfrm>
                <a:off x="1119885" y="767745"/>
                <a:ext cx="3230788" cy="2621033"/>
                <a:chOff x="1394375" y="904999"/>
                <a:chExt cx="2427339" cy="1969221"/>
              </a:xfrm>
            </p:grpSpPr>
            <p:sp>
              <p:nvSpPr>
                <p:cNvPr id="425" name="Freeform 107"/>
                <p:cNvSpPr>
                  <a:spLocks/>
                </p:cNvSpPr>
                <p:nvPr/>
              </p:nvSpPr>
              <p:spPr bwMode="auto">
                <a:xfrm rot="20700000">
                  <a:off x="1489007" y="1128428"/>
                  <a:ext cx="2232957" cy="1521852"/>
                </a:xfrm>
                <a:custGeom>
                  <a:avLst/>
                  <a:gdLst>
                    <a:gd name="T0" fmla="*/ 19 w 985"/>
                    <a:gd name="T1" fmla="*/ 0 h 673"/>
                    <a:gd name="T2" fmla="*/ 966 w 985"/>
                    <a:gd name="T3" fmla="*/ 0 h 673"/>
                    <a:gd name="T4" fmla="*/ 973 w 985"/>
                    <a:gd name="T5" fmla="*/ 1 h 673"/>
                    <a:gd name="T6" fmla="*/ 978 w 985"/>
                    <a:gd name="T7" fmla="*/ 4 h 673"/>
                    <a:gd name="T8" fmla="*/ 982 w 985"/>
                    <a:gd name="T9" fmla="*/ 8 h 673"/>
                    <a:gd name="T10" fmla="*/ 985 w 985"/>
                    <a:gd name="T11" fmla="*/ 14 h 673"/>
                    <a:gd name="T12" fmla="*/ 985 w 985"/>
                    <a:gd name="T13" fmla="*/ 19 h 673"/>
                    <a:gd name="T14" fmla="*/ 985 w 985"/>
                    <a:gd name="T15" fmla="*/ 653 h 673"/>
                    <a:gd name="T16" fmla="*/ 985 w 985"/>
                    <a:gd name="T17" fmla="*/ 660 h 673"/>
                    <a:gd name="T18" fmla="*/ 982 w 985"/>
                    <a:gd name="T19" fmla="*/ 666 h 673"/>
                    <a:gd name="T20" fmla="*/ 978 w 985"/>
                    <a:gd name="T21" fmla="*/ 670 h 673"/>
                    <a:gd name="T22" fmla="*/ 973 w 985"/>
                    <a:gd name="T23" fmla="*/ 673 h 673"/>
                    <a:gd name="T24" fmla="*/ 966 w 985"/>
                    <a:gd name="T25" fmla="*/ 673 h 673"/>
                    <a:gd name="T26" fmla="*/ 19 w 985"/>
                    <a:gd name="T27" fmla="*/ 673 h 673"/>
                    <a:gd name="T28" fmla="*/ 14 w 985"/>
                    <a:gd name="T29" fmla="*/ 673 h 673"/>
                    <a:gd name="T30" fmla="*/ 8 w 985"/>
                    <a:gd name="T31" fmla="*/ 670 h 673"/>
                    <a:gd name="T32" fmla="*/ 4 w 985"/>
                    <a:gd name="T33" fmla="*/ 666 h 673"/>
                    <a:gd name="T34" fmla="*/ 1 w 985"/>
                    <a:gd name="T35" fmla="*/ 660 h 673"/>
                    <a:gd name="T36" fmla="*/ 0 w 985"/>
                    <a:gd name="T37" fmla="*/ 653 h 673"/>
                    <a:gd name="T38" fmla="*/ 0 w 985"/>
                    <a:gd name="T39" fmla="*/ 19 h 673"/>
                    <a:gd name="T40" fmla="*/ 1 w 985"/>
                    <a:gd name="T41" fmla="*/ 14 h 673"/>
                    <a:gd name="T42" fmla="*/ 4 w 985"/>
                    <a:gd name="T43" fmla="*/ 8 h 673"/>
                    <a:gd name="T44" fmla="*/ 8 w 985"/>
                    <a:gd name="T45" fmla="*/ 4 h 673"/>
                    <a:gd name="T46" fmla="*/ 14 w 985"/>
                    <a:gd name="T47" fmla="*/ 1 h 673"/>
                    <a:gd name="T48" fmla="*/ 19 w 985"/>
                    <a:gd name="T49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985" h="673">
                      <a:moveTo>
                        <a:pt x="19" y="0"/>
                      </a:moveTo>
                      <a:lnTo>
                        <a:pt x="966" y="0"/>
                      </a:lnTo>
                      <a:lnTo>
                        <a:pt x="973" y="1"/>
                      </a:lnTo>
                      <a:lnTo>
                        <a:pt x="978" y="4"/>
                      </a:lnTo>
                      <a:lnTo>
                        <a:pt x="982" y="8"/>
                      </a:lnTo>
                      <a:lnTo>
                        <a:pt x="985" y="14"/>
                      </a:lnTo>
                      <a:lnTo>
                        <a:pt x="985" y="19"/>
                      </a:lnTo>
                      <a:lnTo>
                        <a:pt x="985" y="653"/>
                      </a:lnTo>
                      <a:lnTo>
                        <a:pt x="985" y="660"/>
                      </a:lnTo>
                      <a:lnTo>
                        <a:pt x="982" y="666"/>
                      </a:lnTo>
                      <a:lnTo>
                        <a:pt x="978" y="670"/>
                      </a:lnTo>
                      <a:lnTo>
                        <a:pt x="973" y="673"/>
                      </a:lnTo>
                      <a:lnTo>
                        <a:pt x="966" y="673"/>
                      </a:lnTo>
                      <a:lnTo>
                        <a:pt x="19" y="673"/>
                      </a:lnTo>
                      <a:lnTo>
                        <a:pt x="14" y="673"/>
                      </a:lnTo>
                      <a:lnTo>
                        <a:pt x="8" y="670"/>
                      </a:lnTo>
                      <a:lnTo>
                        <a:pt x="4" y="666"/>
                      </a:lnTo>
                      <a:lnTo>
                        <a:pt x="1" y="660"/>
                      </a:lnTo>
                      <a:lnTo>
                        <a:pt x="0" y="653"/>
                      </a:lnTo>
                      <a:lnTo>
                        <a:pt x="0" y="19"/>
                      </a:lnTo>
                      <a:lnTo>
                        <a:pt x="1" y="14"/>
                      </a:lnTo>
                      <a:lnTo>
                        <a:pt x="4" y="8"/>
                      </a:lnTo>
                      <a:lnTo>
                        <a:pt x="8" y="4"/>
                      </a:lnTo>
                      <a:lnTo>
                        <a:pt x="14" y="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2" name="Freeform 108"/>
                <p:cNvSpPr>
                  <a:spLocks/>
                </p:cNvSpPr>
                <p:nvPr/>
              </p:nvSpPr>
              <p:spPr bwMode="auto">
                <a:xfrm rot="20700000">
                  <a:off x="1592939" y="1814646"/>
                  <a:ext cx="2201250" cy="824337"/>
                </a:xfrm>
                <a:custGeom>
                  <a:avLst/>
                  <a:gdLst>
                    <a:gd name="T0" fmla="*/ 481 w 971"/>
                    <a:gd name="T1" fmla="*/ 0 h 366"/>
                    <a:gd name="T2" fmla="*/ 492 w 971"/>
                    <a:gd name="T3" fmla="*/ 0 h 366"/>
                    <a:gd name="T4" fmla="*/ 503 w 971"/>
                    <a:gd name="T5" fmla="*/ 6 h 366"/>
                    <a:gd name="T6" fmla="*/ 971 w 971"/>
                    <a:gd name="T7" fmla="*/ 361 h 366"/>
                    <a:gd name="T8" fmla="*/ 967 w 971"/>
                    <a:gd name="T9" fmla="*/ 364 h 366"/>
                    <a:gd name="T10" fmla="*/ 964 w 971"/>
                    <a:gd name="T11" fmla="*/ 366 h 366"/>
                    <a:gd name="T12" fmla="*/ 959 w 971"/>
                    <a:gd name="T13" fmla="*/ 366 h 366"/>
                    <a:gd name="T14" fmla="*/ 12 w 971"/>
                    <a:gd name="T15" fmla="*/ 366 h 366"/>
                    <a:gd name="T16" fmla="*/ 8 w 971"/>
                    <a:gd name="T17" fmla="*/ 366 h 366"/>
                    <a:gd name="T18" fmla="*/ 2 w 971"/>
                    <a:gd name="T19" fmla="*/ 364 h 366"/>
                    <a:gd name="T20" fmla="*/ 0 w 971"/>
                    <a:gd name="T21" fmla="*/ 360 h 366"/>
                    <a:gd name="T22" fmla="*/ 470 w 971"/>
                    <a:gd name="T23" fmla="*/ 6 h 366"/>
                    <a:gd name="T24" fmla="*/ 481 w 971"/>
                    <a:gd name="T2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71" h="366">
                      <a:moveTo>
                        <a:pt x="481" y="0"/>
                      </a:moveTo>
                      <a:lnTo>
                        <a:pt x="492" y="0"/>
                      </a:lnTo>
                      <a:lnTo>
                        <a:pt x="503" y="6"/>
                      </a:lnTo>
                      <a:lnTo>
                        <a:pt x="971" y="361"/>
                      </a:lnTo>
                      <a:lnTo>
                        <a:pt x="967" y="364"/>
                      </a:lnTo>
                      <a:lnTo>
                        <a:pt x="964" y="366"/>
                      </a:lnTo>
                      <a:lnTo>
                        <a:pt x="959" y="366"/>
                      </a:lnTo>
                      <a:lnTo>
                        <a:pt x="12" y="366"/>
                      </a:lnTo>
                      <a:lnTo>
                        <a:pt x="8" y="366"/>
                      </a:lnTo>
                      <a:lnTo>
                        <a:pt x="2" y="364"/>
                      </a:lnTo>
                      <a:lnTo>
                        <a:pt x="0" y="360"/>
                      </a:lnTo>
                      <a:lnTo>
                        <a:pt x="470" y="6"/>
                      </a:lnTo>
                      <a:lnTo>
                        <a:pt x="48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3" name="Freeform 112"/>
                <p:cNvSpPr>
                  <a:spLocks/>
                </p:cNvSpPr>
                <p:nvPr/>
              </p:nvSpPr>
              <p:spPr bwMode="auto">
                <a:xfrm rot="20700000">
                  <a:off x="3457859" y="1131924"/>
                  <a:ext cx="126821" cy="212880"/>
                </a:xfrm>
                <a:custGeom>
                  <a:avLst/>
                  <a:gdLst>
                    <a:gd name="T0" fmla="*/ 0 w 55"/>
                    <a:gd name="T1" fmla="*/ 0 h 95"/>
                    <a:gd name="T2" fmla="*/ 55 w 55"/>
                    <a:gd name="T3" fmla="*/ 11 h 95"/>
                    <a:gd name="T4" fmla="*/ 55 w 55"/>
                    <a:gd name="T5" fmla="*/ 95 h 95"/>
                    <a:gd name="T6" fmla="*/ 0 w 55"/>
                    <a:gd name="T7" fmla="*/ 82 h 95"/>
                    <a:gd name="T8" fmla="*/ 0 w 55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5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5"/>
                      </a:lnTo>
                      <a:lnTo>
                        <a:pt x="0" y="8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4" name="Freeform 113"/>
                <p:cNvSpPr>
                  <a:spLocks/>
                </p:cNvSpPr>
                <p:nvPr/>
              </p:nvSpPr>
              <p:spPr bwMode="auto">
                <a:xfrm rot="20700000">
                  <a:off x="3559847" y="1512550"/>
                  <a:ext cx="126821" cy="212880"/>
                </a:xfrm>
                <a:custGeom>
                  <a:avLst/>
                  <a:gdLst>
                    <a:gd name="T0" fmla="*/ 0 w 55"/>
                    <a:gd name="T1" fmla="*/ 0 h 96"/>
                    <a:gd name="T2" fmla="*/ 55 w 55"/>
                    <a:gd name="T3" fmla="*/ 11 h 96"/>
                    <a:gd name="T4" fmla="*/ 55 w 55"/>
                    <a:gd name="T5" fmla="*/ 96 h 96"/>
                    <a:gd name="T6" fmla="*/ 0 w 55"/>
                    <a:gd name="T7" fmla="*/ 83 h 96"/>
                    <a:gd name="T8" fmla="*/ 0 w 55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6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6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5" name="Freeform 114"/>
                <p:cNvSpPr>
                  <a:spLocks/>
                </p:cNvSpPr>
                <p:nvPr/>
              </p:nvSpPr>
              <p:spPr bwMode="auto">
                <a:xfrm rot="20700000">
                  <a:off x="3661835" y="1893173"/>
                  <a:ext cx="126821" cy="212880"/>
                </a:xfrm>
                <a:custGeom>
                  <a:avLst/>
                  <a:gdLst>
                    <a:gd name="T0" fmla="*/ 0 w 55"/>
                    <a:gd name="T1" fmla="*/ 0 h 95"/>
                    <a:gd name="T2" fmla="*/ 55 w 55"/>
                    <a:gd name="T3" fmla="*/ 11 h 95"/>
                    <a:gd name="T4" fmla="*/ 55 w 55"/>
                    <a:gd name="T5" fmla="*/ 95 h 95"/>
                    <a:gd name="T6" fmla="*/ 0 w 55"/>
                    <a:gd name="T7" fmla="*/ 83 h 95"/>
                    <a:gd name="T8" fmla="*/ 0 w 55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95">
                      <a:moveTo>
                        <a:pt x="0" y="0"/>
                      </a:moveTo>
                      <a:lnTo>
                        <a:pt x="55" y="11"/>
                      </a:lnTo>
                      <a:lnTo>
                        <a:pt x="55" y="95"/>
                      </a:lnTo>
                      <a:lnTo>
                        <a:pt x="0" y="8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6" name="Freeform 115"/>
                <p:cNvSpPr>
                  <a:spLocks/>
                </p:cNvSpPr>
                <p:nvPr/>
              </p:nvSpPr>
              <p:spPr bwMode="auto">
                <a:xfrm rot="20700000">
                  <a:off x="1423488" y="1677032"/>
                  <a:ext cx="126821" cy="212880"/>
                </a:xfrm>
                <a:custGeom>
                  <a:avLst/>
                  <a:gdLst>
                    <a:gd name="T0" fmla="*/ 56 w 56"/>
                    <a:gd name="T1" fmla="*/ 0 h 95"/>
                    <a:gd name="T2" fmla="*/ 56 w 56"/>
                    <a:gd name="T3" fmla="*/ 82 h 95"/>
                    <a:gd name="T4" fmla="*/ 0 w 56"/>
                    <a:gd name="T5" fmla="*/ 95 h 95"/>
                    <a:gd name="T6" fmla="*/ 0 w 56"/>
                    <a:gd name="T7" fmla="*/ 11 h 95"/>
                    <a:gd name="T8" fmla="*/ 56 w 56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5">
                      <a:moveTo>
                        <a:pt x="56" y="0"/>
                      </a:moveTo>
                      <a:lnTo>
                        <a:pt x="56" y="82"/>
                      </a:lnTo>
                      <a:lnTo>
                        <a:pt x="0" y="95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7" name="Freeform 116"/>
                <p:cNvSpPr>
                  <a:spLocks/>
                </p:cNvSpPr>
                <p:nvPr/>
              </p:nvSpPr>
              <p:spPr bwMode="auto">
                <a:xfrm rot="20700000">
                  <a:off x="1525476" y="2057658"/>
                  <a:ext cx="126821" cy="212880"/>
                </a:xfrm>
                <a:custGeom>
                  <a:avLst/>
                  <a:gdLst>
                    <a:gd name="T0" fmla="*/ 56 w 56"/>
                    <a:gd name="T1" fmla="*/ 0 h 96"/>
                    <a:gd name="T2" fmla="*/ 56 w 56"/>
                    <a:gd name="T3" fmla="*/ 83 h 96"/>
                    <a:gd name="T4" fmla="*/ 0 w 56"/>
                    <a:gd name="T5" fmla="*/ 96 h 96"/>
                    <a:gd name="T6" fmla="*/ 0 w 56"/>
                    <a:gd name="T7" fmla="*/ 11 h 96"/>
                    <a:gd name="T8" fmla="*/ 56 w 56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6">
                      <a:moveTo>
                        <a:pt x="56" y="0"/>
                      </a:moveTo>
                      <a:lnTo>
                        <a:pt x="56" y="83"/>
                      </a:lnTo>
                      <a:lnTo>
                        <a:pt x="0" y="96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8" name="Freeform 117"/>
                <p:cNvSpPr>
                  <a:spLocks/>
                </p:cNvSpPr>
                <p:nvPr/>
              </p:nvSpPr>
              <p:spPr bwMode="auto">
                <a:xfrm rot="20700000">
                  <a:off x="1627464" y="2438281"/>
                  <a:ext cx="126821" cy="212880"/>
                </a:xfrm>
                <a:custGeom>
                  <a:avLst/>
                  <a:gdLst>
                    <a:gd name="T0" fmla="*/ 56 w 56"/>
                    <a:gd name="T1" fmla="*/ 0 h 95"/>
                    <a:gd name="T2" fmla="*/ 56 w 56"/>
                    <a:gd name="T3" fmla="*/ 83 h 95"/>
                    <a:gd name="T4" fmla="*/ 0 w 56"/>
                    <a:gd name="T5" fmla="*/ 95 h 95"/>
                    <a:gd name="T6" fmla="*/ 0 w 56"/>
                    <a:gd name="T7" fmla="*/ 11 h 95"/>
                    <a:gd name="T8" fmla="*/ 56 w 56"/>
                    <a:gd name="T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5">
                      <a:moveTo>
                        <a:pt x="56" y="0"/>
                      </a:moveTo>
                      <a:lnTo>
                        <a:pt x="56" y="83"/>
                      </a:lnTo>
                      <a:lnTo>
                        <a:pt x="0" y="95"/>
                      </a:lnTo>
                      <a:lnTo>
                        <a:pt x="0" y="11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499" name="Freeform 118"/>
                <p:cNvSpPr>
                  <a:spLocks/>
                </p:cNvSpPr>
                <p:nvPr/>
              </p:nvSpPr>
              <p:spPr bwMode="auto">
                <a:xfrm rot="20700000">
                  <a:off x="3608834" y="2264527"/>
                  <a:ext cx="212880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0" name="Freeform 119"/>
                <p:cNvSpPr>
                  <a:spLocks/>
                </p:cNvSpPr>
                <p:nvPr/>
              </p:nvSpPr>
              <p:spPr bwMode="auto">
                <a:xfrm rot="20700000">
                  <a:off x="3241412" y="2363585"/>
                  <a:ext cx="208349" cy="113234"/>
                </a:xfrm>
                <a:custGeom>
                  <a:avLst/>
                  <a:gdLst>
                    <a:gd name="T0" fmla="*/ 11 w 93"/>
                    <a:gd name="T1" fmla="*/ 0 h 50"/>
                    <a:gd name="T2" fmla="*/ 93 w 93"/>
                    <a:gd name="T3" fmla="*/ 0 h 50"/>
                    <a:gd name="T4" fmla="*/ 82 w 93"/>
                    <a:gd name="T5" fmla="*/ 50 h 50"/>
                    <a:gd name="T6" fmla="*/ 0 w 93"/>
                    <a:gd name="T7" fmla="*/ 50 h 50"/>
                    <a:gd name="T8" fmla="*/ 11 w 93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50">
                      <a:moveTo>
                        <a:pt x="11" y="0"/>
                      </a:moveTo>
                      <a:lnTo>
                        <a:pt x="93" y="0"/>
                      </a:lnTo>
                      <a:lnTo>
                        <a:pt x="82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1" name="Freeform 120"/>
                <p:cNvSpPr>
                  <a:spLocks/>
                </p:cNvSpPr>
                <p:nvPr/>
              </p:nvSpPr>
              <p:spPr bwMode="auto">
                <a:xfrm rot="20700000">
                  <a:off x="2873990" y="2462642"/>
                  <a:ext cx="203821" cy="113234"/>
                </a:xfrm>
                <a:custGeom>
                  <a:avLst/>
                  <a:gdLst>
                    <a:gd name="T0" fmla="*/ 10 w 91"/>
                    <a:gd name="T1" fmla="*/ 0 h 50"/>
                    <a:gd name="T2" fmla="*/ 91 w 91"/>
                    <a:gd name="T3" fmla="*/ 0 h 50"/>
                    <a:gd name="T4" fmla="*/ 80 w 91"/>
                    <a:gd name="T5" fmla="*/ 50 h 50"/>
                    <a:gd name="T6" fmla="*/ 0 w 91"/>
                    <a:gd name="T7" fmla="*/ 50 h 50"/>
                    <a:gd name="T8" fmla="*/ 10 w 91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0">
                      <a:moveTo>
                        <a:pt x="10" y="0"/>
                      </a:moveTo>
                      <a:lnTo>
                        <a:pt x="91" y="0"/>
                      </a:lnTo>
                      <a:lnTo>
                        <a:pt x="80" y="50"/>
                      </a:lnTo>
                      <a:lnTo>
                        <a:pt x="0" y="5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2" name="Freeform 121"/>
                <p:cNvSpPr>
                  <a:spLocks/>
                </p:cNvSpPr>
                <p:nvPr/>
              </p:nvSpPr>
              <p:spPr bwMode="auto">
                <a:xfrm rot="20700000">
                  <a:off x="2502115" y="2562285"/>
                  <a:ext cx="203821" cy="113234"/>
                </a:xfrm>
                <a:custGeom>
                  <a:avLst/>
                  <a:gdLst>
                    <a:gd name="T0" fmla="*/ 11 w 91"/>
                    <a:gd name="T1" fmla="*/ 0 h 50"/>
                    <a:gd name="T2" fmla="*/ 91 w 91"/>
                    <a:gd name="T3" fmla="*/ 0 h 50"/>
                    <a:gd name="T4" fmla="*/ 81 w 91"/>
                    <a:gd name="T5" fmla="*/ 50 h 50"/>
                    <a:gd name="T6" fmla="*/ 0 w 91"/>
                    <a:gd name="T7" fmla="*/ 50 h 50"/>
                    <a:gd name="T8" fmla="*/ 11 w 91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0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3" name="Freeform 122"/>
                <p:cNvSpPr>
                  <a:spLocks/>
                </p:cNvSpPr>
                <p:nvPr/>
              </p:nvSpPr>
              <p:spPr bwMode="auto">
                <a:xfrm rot="20700000">
                  <a:off x="2130165" y="2661342"/>
                  <a:ext cx="208349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4" name="Freeform 123"/>
                <p:cNvSpPr>
                  <a:spLocks/>
                </p:cNvSpPr>
                <p:nvPr/>
              </p:nvSpPr>
              <p:spPr bwMode="auto">
                <a:xfrm rot="20700000">
                  <a:off x="1758290" y="2760986"/>
                  <a:ext cx="208349" cy="113234"/>
                </a:xfrm>
                <a:custGeom>
                  <a:avLst/>
                  <a:gdLst>
                    <a:gd name="T0" fmla="*/ 11 w 92"/>
                    <a:gd name="T1" fmla="*/ 0 h 50"/>
                    <a:gd name="T2" fmla="*/ 92 w 92"/>
                    <a:gd name="T3" fmla="*/ 0 h 50"/>
                    <a:gd name="T4" fmla="*/ 81 w 92"/>
                    <a:gd name="T5" fmla="*/ 50 h 50"/>
                    <a:gd name="T6" fmla="*/ 0 w 92"/>
                    <a:gd name="T7" fmla="*/ 50 h 50"/>
                    <a:gd name="T8" fmla="*/ 11 w 92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0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0"/>
                      </a:lnTo>
                      <a:lnTo>
                        <a:pt x="0" y="5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5" name="Freeform 125"/>
                <p:cNvSpPr>
                  <a:spLocks/>
                </p:cNvSpPr>
                <p:nvPr/>
              </p:nvSpPr>
              <p:spPr bwMode="auto">
                <a:xfrm rot="20700000">
                  <a:off x="3244996" y="904999"/>
                  <a:ext cx="203821" cy="117762"/>
                </a:xfrm>
                <a:custGeom>
                  <a:avLst/>
                  <a:gdLst>
                    <a:gd name="T0" fmla="*/ 10 w 91"/>
                    <a:gd name="T1" fmla="*/ 0 h 51"/>
                    <a:gd name="T2" fmla="*/ 91 w 91"/>
                    <a:gd name="T3" fmla="*/ 0 h 51"/>
                    <a:gd name="T4" fmla="*/ 80 w 91"/>
                    <a:gd name="T5" fmla="*/ 51 h 51"/>
                    <a:gd name="T6" fmla="*/ 0 w 91"/>
                    <a:gd name="T7" fmla="*/ 51 h 51"/>
                    <a:gd name="T8" fmla="*/ 10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0" y="0"/>
                      </a:moveTo>
                      <a:lnTo>
                        <a:pt x="91" y="0"/>
                      </a:lnTo>
                      <a:lnTo>
                        <a:pt x="80" y="51"/>
                      </a:lnTo>
                      <a:lnTo>
                        <a:pt x="0" y="5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6" name="Freeform 126"/>
                <p:cNvSpPr>
                  <a:spLocks/>
                </p:cNvSpPr>
                <p:nvPr/>
              </p:nvSpPr>
              <p:spPr bwMode="auto">
                <a:xfrm rot="20700000">
                  <a:off x="2873121" y="1004643"/>
                  <a:ext cx="203821" cy="117762"/>
                </a:xfrm>
                <a:custGeom>
                  <a:avLst/>
                  <a:gdLst>
                    <a:gd name="T0" fmla="*/ 11 w 91"/>
                    <a:gd name="T1" fmla="*/ 0 h 51"/>
                    <a:gd name="T2" fmla="*/ 91 w 91"/>
                    <a:gd name="T3" fmla="*/ 0 h 51"/>
                    <a:gd name="T4" fmla="*/ 81 w 91"/>
                    <a:gd name="T5" fmla="*/ 51 h 51"/>
                    <a:gd name="T6" fmla="*/ 0 w 91"/>
                    <a:gd name="T7" fmla="*/ 51 h 51"/>
                    <a:gd name="T8" fmla="*/ 11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7" name="Freeform 127"/>
                <p:cNvSpPr>
                  <a:spLocks/>
                </p:cNvSpPr>
                <p:nvPr/>
              </p:nvSpPr>
              <p:spPr bwMode="auto">
                <a:xfrm rot="20700000">
                  <a:off x="2501171" y="1103700"/>
                  <a:ext cx="208349" cy="117762"/>
                </a:xfrm>
                <a:custGeom>
                  <a:avLst/>
                  <a:gdLst>
                    <a:gd name="T0" fmla="*/ 11 w 93"/>
                    <a:gd name="T1" fmla="*/ 0 h 51"/>
                    <a:gd name="T2" fmla="*/ 93 w 93"/>
                    <a:gd name="T3" fmla="*/ 0 h 51"/>
                    <a:gd name="T4" fmla="*/ 82 w 93"/>
                    <a:gd name="T5" fmla="*/ 51 h 51"/>
                    <a:gd name="T6" fmla="*/ 0 w 93"/>
                    <a:gd name="T7" fmla="*/ 51 h 51"/>
                    <a:gd name="T8" fmla="*/ 11 w 93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51">
                      <a:moveTo>
                        <a:pt x="11" y="0"/>
                      </a:moveTo>
                      <a:lnTo>
                        <a:pt x="93" y="0"/>
                      </a:lnTo>
                      <a:lnTo>
                        <a:pt x="82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8" name="Freeform 128"/>
                <p:cNvSpPr>
                  <a:spLocks/>
                </p:cNvSpPr>
                <p:nvPr/>
              </p:nvSpPr>
              <p:spPr bwMode="auto">
                <a:xfrm rot="20700000">
                  <a:off x="2129219" y="1202757"/>
                  <a:ext cx="212880" cy="117762"/>
                </a:xfrm>
                <a:custGeom>
                  <a:avLst/>
                  <a:gdLst>
                    <a:gd name="T0" fmla="*/ 11 w 92"/>
                    <a:gd name="T1" fmla="*/ 0 h 51"/>
                    <a:gd name="T2" fmla="*/ 92 w 92"/>
                    <a:gd name="T3" fmla="*/ 0 h 51"/>
                    <a:gd name="T4" fmla="*/ 81 w 92"/>
                    <a:gd name="T5" fmla="*/ 51 h 51"/>
                    <a:gd name="T6" fmla="*/ 0 w 92"/>
                    <a:gd name="T7" fmla="*/ 51 h 51"/>
                    <a:gd name="T8" fmla="*/ 11 w 92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51">
                      <a:moveTo>
                        <a:pt x="11" y="0"/>
                      </a:moveTo>
                      <a:lnTo>
                        <a:pt x="92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09" name="Freeform 129"/>
                <p:cNvSpPr>
                  <a:spLocks/>
                </p:cNvSpPr>
                <p:nvPr/>
              </p:nvSpPr>
              <p:spPr bwMode="auto">
                <a:xfrm rot="20700000">
                  <a:off x="1761797" y="1301815"/>
                  <a:ext cx="208349" cy="117762"/>
                </a:xfrm>
                <a:custGeom>
                  <a:avLst/>
                  <a:gdLst>
                    <a:gd name="T0" fmla="*/ 9 w 91"/>
                    <a:gd name="T1" fmla="*/ 0 h 51"/>
                    <a:gd name="T2" fmla="*/ 91 w 91"/>
                    <a:gd name="T3" fmla="*/ 0 h 51"/>
                    <a:gd name="T4" fmla="*/ 81 w 91"/>
                    <a:gd name="T5" fmla="*/ 51 h 51"/>
                    <a:gd name="T6" fmla="*/ 0 w 91"/>
                    <a:gd name="T7" fmla="*/ 51 h 51"/>
                    <a:gd name="T8" fmla="*/ 9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9" y="0"/>
                      </a:moveTo>
                      <a:lnTo>
                        <a:pt x="91" y="0"/>
                      </a:lnTo>
                      <a:lnTo>
                        <a:pt x="81" y="51"/>
                      </a:lnTo>
                      <a:lnTo>
                        <a:pt x="0" y="51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587A57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  <p:sp>
              <p:nvSpPr>
                <p:cNvPr id="510" name="Freeform 130"/>
                <p:cNvSpPr>
                  <a:spLocks/>
                </p:cNvSpPr>
                <p:nvPr/>
              </p:nvSpPr>
              <p:spPr bwMode="auto">
                <a:xfrm rot="20700000">
                  <a:off x="1394375" y="1400872"/>
                  <a:ext cx="203821" cy="117762"/>
                </a:xfrm>
                <a:custGeom>
                  <a:avLst/>
                  <a:gdLst>
                    <a:gd name="T0" fmla="*/ 11 w 91"/>
                    <a:gd name="T1" fmla="*/ 0 h 51"/>
                    <a:gd name="T2" fmla="*/ 91 w 91"/>
                    <a:gd name="T3" fmla="*/ 0 h 51"/>
                    <a:gd name="T4" fmla="*/ 82 w 91"/>
                    <a:gd name="T5" fmla="*/ 51 h 51"/>
                    <a:gd name="T6" fmla="*/ 0 w 91"/>
                    <a:gd name="T7" fmla="*/ 51 h 51"/>
                    <a:gd name="T8" fmla="*/ 11 w 91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51">
                      <a:moveTo>
                        <a:pt x="11" y="0"/>
                      </a:moveTo>
                      <a:lnTo>
                        <a:pt x="91" y="0"/>
                      </a:lnTo>
                      <a:lnTo>
                        <a:pt x="82" y="51"/>
                      </a:lnTo>
                      <a:lnTo>
                        <a:pt x="0" y="51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EB1824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nl-NL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nl-NL"/>
                </a:p>
              </p:txBody>
            </p:sp>
          </p:grpSp>
          <p:sp>
            <p:nvSpPr>
              <p:cNvPr id="424" name="Freeform 131"/>
              <p:cNvSpPr>
                <a:spLocks/>
              </p:cNvSpPr>
              <p:nvPr/>
            </p:nvSpPr>
            <p:spPr bwMode="auto">
              <a:xfrm rot="20700000">
                <a:off x="1712268" y="729978"/>
                <a:ext cx="670340" cy="760926"/>
              </a:xfrm>
              <a:custGeom>
                <a:avLst/>
                <a:gdLst>
                  <a:gd name="T0" fmla="*/ 219 w 295"/>
                  <a:gd name="T1" fmla="*/ 0 h 337"/>
                  <a:gd name="T2" fmla="*/ 236 w 295"/>
                  <a:gd name="T3" fmla="*/ 4 h 337"/>
                  <a:gd name="T4" fmla="*/ 255 w 295"/>
                  <a:gd name="T5" fmla="*/ 15 h 337"/>
                  <a:gd name="T6" fmla="*/ 267 w 295"/>
                  <a:gd name="T7" fmla="*/ 26 h 337"/>
                  <a:gd name="T8" fmla="*/ 278 w 295"/>
                  <a:gd name="T9" fmla="*/ 37 h 337"/>
                  <a:gd name="T10" fmla="*/ 288 w 295"/>
                  <a:gd name="T11" fmla="*/ 48 h 337"/>
                  <a:gd name="T12" fmla="*/ 293 w 295"/>
                  <a:gd name="T13" fmla="*/ 60 h 337"/>
                  <a:gd name="T14" fmla="*/ 295 w 295"/>
                  <a:gd name="T15" fmla="*/ 71 h 337"/>
                  <a:gd name="T16" fmla="*/ 292 w 295"/>
                  <a:gd name="T17" fmla="*/ 79 h 337"/>
                  <a:gd name="T18" fmla="*/ 98 w 295"/>
                  <a:gd name="T19" fmla="*/ 328 h 337"/>
                  <a:gd name="T20" fmla="*/ 89 w 295"/>
                  <a:gd name="T21" fmla="*/ 335 h 337"/>
                  <a:gd name="T22" fmla="*/ 77 w 295"/>
                  <a:gd name="T23" fmla="*/ 337 h 337"/>
                  <a:gd name="T24" fmla="*/ 62 w 295"/>
                  <a:gd name="T25" fmla="*/ 335 h 337"/>
                  <a:gd name="T26" fmla="*/ 47 w 295"/>
                  <a:gd name="T27" fmla="*/ 330 h 337"/>
                  <a:gd name="T28" fmla="*/ 30 w 295"/>
                  <a:gd name="T29" fmla="*/ 320 h 337"/>
                  <a:gd name="T30" fmla="*/ 16 w 295"/>
                  <a:gd name="T31" fmla="*/ 308 h 337"/>
                  <a:gd name="T32" fmla="*/ 7 w 295"/>
                  <a:gd name="T33" fmla="*/ 295 h 337"/>
                  <a:gd name="T34" fmla="*/ 1 w 295"/>
                  <a:gd name="T35" fmla="*/ 281 h 337"/>
                  <a:gd name="T36" fmla="*/ 0 w 295"/>
                  <a:gd name="T37" fmla="*/ 269 h 337"/>
                  <a:gd name="T38" fmla="*/ 4 w 295"/>
                  <a:gd name="T39" fmla="*/ 258 h 337"/>
                  <a:gd name="T40" fmla="*/ 193 w 295"/>
                  <a:gd name="T41" fmla="*/ 11 h 337"/>
                  <a:gd name="T42" fmla="*/ 204 w 295"/>
                  <a:gd name="T43" fmla="*/ 3 h 337"/>
                  <a:gd name="T44" fmla="*/ 219 w 295"/>
                  <a:gd name="T45" fmla="*/ 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5" h="337">
                    <a:moveTo>
                      <a:pt x="219" y="0"/>
                    </a:moveTo>
                    <a:lnTo>
                      <a:pt x="236" y="4"/>
                    </a:lnTo>
                    <a:lnTo>
                      <a:pt x="255" y="15"/>
                    </a:lnTo>
                    <a:lnTo>
                      <a:pt x="267" y="26"/>
                    </a:lnTo>
                    <a:lnTo>
                      <a:pt x="278" y="37"/>
                    </a:lnTo>
                    <a:lnTo>
                      <a:pt x="288" y="48"/>
                    </a:lnTo>
                    <a:lnTo>
                      <a:pt x="293" y="60"/>
                    </a:lnTo>
                    <a:lnTo>
                      <a:pt x="295" y="71"/>
                    </a:lnTo>
                    <a:lnTo>
                      <a:pt x="292" y="79"/>
                    </a:lnTo>
                    <a:lnTo>
                      <a:pt x="98" y="328"/>
                    </a:lnTo>
                    <a:lnTo>
                      <a:pt x="89" y="335"/>
                    </a:lnTo>
                    <a:lnTo>
                      <a:pt x="77" y="337"/>
                    </a:lnTo>
                    <a:lnTo>
                      <a:pt x="62" y="335"/>
                    </a:lnTo>
                    <a:lnTo>
                      <a:pt x="47" y="330"/>
                    </a:lnTo>
                    <a:lnTo>
                      <a:pt x="30" y="320"/>
                    </a:lnTo>
                    <a:lnTo>
                      <a:pt x="16" y="308"/>
                    </a:lnTo>
                    <a:lnTo>
                      <a:pt x="7" y="295"/>
                    </a:lnTo>
                    <a:lnTo>
                      <a:pt x="1" y="281"/>
                    </a:lnTo>
                    <a:lnTo>
                      <a:pt x="0" y="269"/>
                    </a:lnTo>
                    <a:lnTo>
                      <a:pt x="4" y="258"/>
                    </a:lnTo>
                    <a:lnTo>
                      <a:pt x="193" y="11"/>
                    </a:lnTo>
                    <a:lnTo>
                      <a:pt x="204" y="3"/>
                    </a:lnTo>
                    <a:lnTo>
                      <a:pt x="219" y="0"/>
                    </a:lnTo>
                    <a:close/>
                  </a:path>
                </a:pathLst>
              </a:custGeom>
              <a:solidFill>
                <a:srgbClr val="FFBCA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nl-NL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l-NL"/>
              </a:p>
            </p:txBody>
          </p:sp>
        </p:grpSp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3373244938"/>
                </p:ext>
              </p:extLst>
            </p:nvPr>
          </p:nvGraphicFramePr>
          <p:xfrm>
            <a:off x="5806095" y="1590018"/>
            <a:ext cx="2342246" cy="13656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grpSp>
        <p:nvGrpSpPr>
          <p:cNvPr id="427" name="Groep 426" hidden="1"/>
          <p:cNvGrpSpPr/>
          <p:nvPr/>
        </p:nvGrpSpPr>
        <p:grpSpPr>
          <a:xfrm>
            <a:off x="8026021" y="-62007"/>
            <a:ext cx="8252776" cy="6962336"/>
            <a:chOff x="8026021" y="-62007"/>
            <a:chExt cx="8252776" cy="6962336"/>
          </a:xfrm>
        </p:grpSpPr>
        <p:sp>
          <p:nvSpPr>
            <p:cNvPr id="428" name="Rechthoek 427"/>
            <p:cNvSpPr/>
            <p:nvPr/>
          </p:nvSpPr>
          <p:spPr>
            <a:xfrm>
              <a:off x="12614012" y="-62007"/>
              <a:ext cx="3664785" cy="69623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 dirty="0">
                <a:solidFill>
                  <a:schemeClr val="accent3"/>
                </a:solidFill>
              </a:endParaRPr>
            </a:p>
          </p:txBody>
        </p:sp>
        <p:sp>
          <p:nvSpPr>
            <p:cNvPr id="429" name="PIJL-RECHTS 428"/>
            <p:cNvSpPr/>
            <p:nvPr/>
          </p:nvSpPr>
          <p:spPr>
            <a:xfrm flipH="1">
              <a:off x="8026021" y="2085053"/>
              <a:ext cx="4587991" cy="111070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400">
                <a:solidFill>
                  <a:schemeClr val="accent3"/>
                </a:solidFill>
              </a:endParaRPr>
            </a:p>
          </p:txBody>
        </p:sp>
        <p:sp>
          <p:nvSpPr>
            <p:cNvPr id="430" name="Rechthoek 429"/>
            <p:cNvSpPr/>
            <p:nvPr/>
          </p:nvSpPr>
          <p:spPr>
            <a:xfrm>
              <a:off x="12247418" y="2380161"/>
              <a:ext cx="630382" cy="5233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559" name="Rechthoek 558"/>
          <p:cNvSpPr/>
          <p:nvPr/>
        </p:nvSpPr>
        <p:spPr>
          <a:xfrm>
            <a:off x="13169157" y="-894784"/>
            <a:ext cx="15900569" cy="8932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ep 15"/>
          <p:cNvGrpSpPr/>
          <p:nvPr/>
        </p:nvGrpSpPr>
        <p:grpSpPr>
          <a:xfrm>
            <a:off x="-3363763" y="-40341"/>
            <a:ext cx="9118965" cy="6950445"/>
            <a:chOff x="-3363763" y="-40341"/>
            <a:chExt cx="9118965" cy="6950445"/>
          </a:xfrm>
        </p:grpSpPr>
        <p:grpSp>
          <p:nvGrpSpPr>
            <p:cNvPr id="12" name="Groep 11"/>
            <p:cNvGrpSpPr/>
            <p:nvPr/>
          </p:nvGrpSpPr>
          <p:grpSpPr>
            <a:xfrm>
              <a:off x="-3363763" y="-33817"/>
              <a:ext cx="9118965" cy="6943921"/>
              <a:chOff x="-3363763" y="-33817"/>
              <a:chExt cx="9118965" cy="6943921"/>
            </a:xfrm>
          </p:grpSpPr>
          <p:sp>
            <p:nvSpPr>
              <p:cNvPr id="11" name="Rechthoek 10"/>
              <p:cNvSpPr/>
              <p:nvPr/>
            </p:nvSpPr>
            <p:spPr>
              <a:xfrm>
                <a:off x="-3363763" y="-33817"/>
                <a:ext cx="3186184" cy="69439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grpSp>
            <p:nvGrpSpPr>
              <p:cNvPr id="9" name="Groep 8"/>
              <p:cNvGrpSpPr/>
              <p:nvPr/>
            </p:nvGrpSpPr>
            <p:grpSpPr>
              <a:xfrm>
                <a:off x="-3107307" y="2289469"/>
                <a:ext cx="2785412" cy="4180196"/>
                <a:chOff x="-3237160" y="2273140"/>
                <a:chExt cx="2785412" cy="4180196"/>
              </a:xfrm>
            </p:grpSpPr>
            <p:pic>
              <p:nvPicPr>
                <p:cNvPr id="8" name="Afbeelding 7"/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-3237160" y="4071261"/>
                  <a:ext cx="923168" cy="1245203"/>
                </a:xfrm>
                <a:prstGeom prst="rect">
                  <a:avLst/>
                </a:prstGeom>
              </p:spPr>
            </p:pic>
            <p:grpSp>
              <p:nvGrpSpPr>
                <p:cNvPr id="530" name="Groep 529"/>
                <p:cNvGrpSpPr/>
                <p:nvPr/>
              </p:nvGrpSpPr>
              <p:grpSpPr>
                <a:xfrm>
                  <a:off x="-3223709" y="2273140"/>
                  <a:ext cx="2771961" cy="4180196"/>
                  <a:chOff x="13048293" y="2273140"/>
                  <a:chExt cx="2771961" cy="4180196"/>
                </a:xfrm>
              </p:grpSpPr>
              <p:cxnSp>
                <p:nvCxnSpPr>
                  <p:cNvPr id="535" name="Rechte verbindingslijn 534"/>
                  <p:cNvCxnSpPr/>
                  <p:nvPr/>
                </p:nvCxnSpPr>
                <p:spPr>
                  <a:xfrm>
                    <a:off x="13056632" y="2273140"/>
                    <a:ext cx="259228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accent3">
                        <a:lumMod val="75000"/>
                      </a:schemeClr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6" name="Rechte verbindingslijn 535"/>
                  <p:cNvCxnSpPr/>
                  <p:nvPr/>
                </p:nvCxnSpPr>
                <p:spPr>
                  <a:xfrm>
                    <a:off x="13048293" y="4005064"/>
                    <a:ext cx="2608001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accent3">
                        <a:lumMod val="75000"/>
                      </a:schemeClr>
                    </a:solidFill>
                    <a:prstDash val="solid"/>
                  </a:ln>
                  <a:effectLst/>
                </p:spPr>
              </p:cxnSp>
              <p:sp>
                <p:nvSpPr>
                  <p:cNvPr id="537" name="Tekstvak 33"/>
                  <p:cNvSpPr txBox="1"/>
                  <p:nvPr/>
                </p:nvSpPr>
                <p:spPr>
                  <a:xfrm>
                    <a:off x="14131734" y="2503782"/>
                    <a:ext cx="1556098" cy="40000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noAutofit/>
                  </a:bodyPr>
                  <a:lstStyle>
                    <a:defPPr>
                      <a:defRPr lang="nl-NL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9pPr>
                  </a:lstStyle>
                  <a:p>
                    <a:r>
                      <a:rPr lang="nl-NL" sz="14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STEP 1:</a:t>
                    </a:r>
                    <a:endParaRPr lang="nl-NL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ts val="500"/>
                      </a:spcAft>
                    </a:pP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Select the picture which says ‘logo’</a:t>
                    </a:r>
                  </a:p>
                  <a:p>
                    <a:pPr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ts val="500"/>
                      </a:spcAft>
                    </a:pP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Click ‘DELETE’ on your keypad.</a:t>
                    </a:r>
                  </a:p>
                </p:txBody>
              </p:sp>
              <p:cxnSp>
                <p:nvCxnSpPr>
                  <p:cNvPr id="538" name="Rechte verbindingslijn 537"/>
                  <p:cNvCxnSpPr/>
                  <p:nvPr/>
                </p:nvCxnSpPr>
                <p:spPr>
                  <a:xfrm>
                    <a:off x="13048293" y="5373216"/>
                    <a:ext cx="2608001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accent3">
                        <a:lumMod val="75000"/>
                      </a:schemeClr>
                    </a:solidFill>
                    <a:prstDash val="solid"/>
                  </a:ln>
                  <a:effectLst/>
                </p:spPr>
              </p:cxnSp>
              <p:sp>
                <p:nvSpPr>
                  <p:cNvPr id="539" name="Tekstvak 33"/>
                  <p:cNvSpPr txBox="1"/>
                  <p:nvPr/>
                </p:nvSpPr>
                <p:spPr>
                  <a:xfrm>
                    <a:off x="14131734" y="4201906"/>
                    <a:ext cx="1556098" cy="40000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noAutofit/>
                  </a:bodyPr>
                  <a:lstStyle>
                    <a:defPPr>
                      <a:defRPr lang="nl-NL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9pPr>
                  </a:lstStyle>
                  <a:p>
                    <a:r>
                      <a:rPr lang="nl-NL" sz="14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STEP 2:</a:t>
                    </a:r>
                    <a:endParaRPr lang="nl-NL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ts val="500"/>
                      </a:spcAft>
                    </a:pP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Click on the icon to add a picture.</a:t>
                    </a:r>
                  </a:p>
                </p:txBody>
              </p:sp>
              <p:sp>
                <p:nvSpPr>
                  <p:cNvPr id="541" name="Tekstvak 33"/>
                  <p:cNvSpPr txBox="1"/>
                  <p:nvPr/>
                </p:nvSpPr>
                <p:spPr>
                  <a:xfrm>
                    <a:off x="14131733" y="5547857"/>
                    <a:ext cx="1688521" cy="40000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>
                    <a:noAutofit/>
                  </a:bodyPr>
                  <a:lstStyle>
                    <a:defPPr>
                      <a:defRPr lang="nl-NL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Arial" charset="0"/>
                      </a:defRPr>
                    </a:lvl9pPr>
                  </a:lstStyle>
                  <a:p>
                    <a:r>
                      <a:rPr lang="nl-NL" sz="14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STEP 3:</a:t>
                    </a:r>
                    <a:endParaRPr lang="nl-NL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ts val="500"/>
                      </a:spcAft>
                    </a:pP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If you want to scale or drag the image </a:t>
                    </a:r>
                    <a:b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</a:b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go to </a:t>
                    </a:r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‘Picture Tools’ </a:t>
                    </a:r>
                    <a:r>
                      <a:rPr lang="nl-NL" sz="14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and click on </a:t>
                    </a:r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‘Crop’</a:t>
                    </a:r>
                  </a:p>
                </p:txBody>
              </p:sp>
              <p:grpSp>
                <p:nvGrpSpPr>
                  <p:cNvPr id="542" name="bijsnijden"/>
                  <p:cNvGrpSpPr/>
                  <p:nvPr/>
                </p:nvGrpSpPr>
                <p:grpSpPr>
                  <a:xfrm>
                    <a:off x="13109989" y="5625076"/>
                    <a:ext cx="779464" cy="828260"/>
                    <a:chOff x="13143038" y="5655940"/>
                    <a:chExt cx="779464" cy="828260"/>
                  </a:xfrm>
                </p:grpSpPr>
                <p:grpSp>
                  <p:nvGrpSpPr>
                    <p:cNvPr id="543" name="Groep 542"/>
                    <p:cNvGrpSpPr/>
                    <p:nvPr userDrawn="1"/>
                  </p:nvGrpSpPr>
                  <p:grpSpPr>
                    <a:xfrm>
                      <a:off x="13284702" y="5655940"/>
                      <a:ext cx="518384" cy="468745"/>
                      <a:chOff x="13352037" y="5715656"/>
                      <a:chExt cx="383714" cy="346970"/>
                    </a:xfrm>
                  </p:grpSpPr>
                  <p:sp>
                    <p:nvSpPr>
                      <p:cNvPr id="546" name="Rechthoek 545"/>
                      <p:cNvSpPr/>
                      <p:nvPr userDrawn="1"/>
                    </p:nvSpPr>
                    <p:spPr>
                      <a:xfrm>
                        <a:off x="13377881" y="5717160"/>
                        <a:ext cx="324866" cy="270269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prstDash val="sys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Bef>
                            <a:spcPts val="350"/>
                          </a:spcBef>
                          <a:spcAft>
                            <a:spcPts val="350"/>
                          </a:spcAft>
                        </a:pPr>
                        <a:endParaRPr lang="en-US" sz="1600" dirty="0" err="1">
                          <a:solidFill>
                            <a:schemeClr val="accent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pic>
                    <p:nvPicPr>
                      <p:cNvPr id="547" name="Afbeelding 546"/>
                      <p:cNvPicPr>
                        <a:picLocks noChangeAspect="1"/>
                      </p:cNvPicPr>
                      <p:nvPr userDrawn="1"/>
                    </p:nvPicPr>
                    <p:blipFill rotWithShape="1"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5865"/>
                      <a:stretch/>
                    </p:blipFill>
                    <p:spPr>
                      <a:xfrm>
                        <a:off x="13352037" y="5715656"/>
                        <a:ext cx="231884" cy="275611"/>
                      </a:xfrm>
                      <a:prstGeom prst="rect">
                        <a:avLst/>
                      </a:prstGeom>
                      <a:ln w="9525"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</p:pic>
                  <p:sp>
                    <p:nvSpPr>
                      <p:cNvPr id="548" name="L-vorm 547"/>
                      <p:cNvSpPr/>
                      <p:nvPr userDrawn="1"/>
                    </p:nvSpPr>
                    <p:spPr>
                      <a:xfrm rot="5400000">
                        <a:off x="13595231" y="5922107"/>
                        <a:ext cx="129209" cy="151830"/>
                      </a:xfrm>
                      <a:prstGeom prst="corner">
                        <a:avLst>
                          <a:gd name="adj1" fmla="val 14726"/>
                          <a:gd name="adj2" fmla="val 14726"/>
                        </a:avLst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Bef>
                            <a:spcPts val="350"/>
                          </a:spcBef>
                          <a:spcAft>
                            <a:spcPts val="350"/>
                          </a:spcAft>
                        </a:pPr>
                        <a:endParaRPr lang="en-US" sz="1600" dirty="0" err="1">
                          <a:solidFill>
                            <a:schemeClr val="accent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49" name="L-vorm 548"/>
                      <p:cNvSpPr/>
                      <p:nvPr userDrawn="1"/>
                    </p:nvSpPr>
                    <p:spPr>
                      <a:xfrm rot="5400000" flipH="1" flipV="1">
                        <a:off x="13571296" y="5896455"/>
                        <a:ext cx="129209" cy="151830"/>
                      </a:xfrm>
                      <a:prstGeom prst="corner">
                        <a:avLst>
                          <a:gd name="adj1" fmla="val 14726"/>
                          <a:gd name="adj2" fmla="val 14726"/>
                        </a:avLst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spcBef>
                            <a:spcPts val="350"/>
                          </a:spcBef>
                          <a:spcAft>
                            <a:spcPts val="350"/>
                          </a:spcAft>
                        </a:pPr>
                        <a:endParaRPr lang="en-US" sz="1600" dirty="0" err="1">
                          <a:solidFill>
                            <a:schemeClr val="accent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544" name="Tekstvak 76"/>
                    <p:cNvSpPr txBox="1"/>
                    <p:nvPr userDrawn="1"/>
                  </p:nvSpPr>
                  <p:spPr>
                    <a:xfrm>
                      <a:off x="13143038" y="6165304"/>
                      <a:ext cx="779464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>
                      <a:defPPr>
                        <a:defRPr lang="nl-NL"/>
                      </a:defPPr>
                      <a:lvl1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1pPr>
                      <a:lvl2pPr marL="4572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2pPr>
                      <a:lvl3pPr marL="9144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3pPr>
                      <a:lvl4pPr marL="13716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4pPr>
                      <a:lvl5pPr marL="1828800"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5pPr>
                      <a:lvl6pPr marL="2286000" algn="l" defTabSz="914400" rtl="0" eaLnBrk="1" latinLnBrk="0" hangingPunct="1"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6pPr>
                      <a:lvl7pPr marL="2743200" algn="l" defTabSz="914400" rtl="0" eaLnBrk="1" latinLnBrk="0" hangingPunct="1"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7pPr>
                      <a:lvl8pPr marL="3200400" algn="l" defTabSz="914400" rtl="0" eaLnBrk="1" latinLnBrk="0" hangingPunct="1"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8pPr>
                      <a:lvl9pPr marL="3657600" algn="l" defTabSz="914400" rtl="0" eaLnBrk="1" latinLnBrk="0" hangingPunct="1">
                        <a:defRPr kern="1200">
                          <a:solidFill>
                            <a:schemeClr val="tx1"/>
                          </a:solidFill>
                          <a:latin typeface="Arial" charset="0"/>
                          <a:ea typeface="+mn-ea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50" b="1" i="0" u="none" strike="noStrike" kern="0" cap="none" spc="0" normalizeH="0" baseline="0" noProof="0" dirty="0">
                          <a:ln>
                            <a:noFill/>
                          </a:ln>
                          <a:effectLst>
                            <a:outerShdw blurRad="25400" algn="ctr" rotWithShape="0">
                              <a:prstClr val="white"/>
                            </a:outerShdw>
                          </a:effectLst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Crop</a:t>
                      </a:r>
                    </a:p>
                  </p:txBody>
                </p:sp>
                <p:sp>
                  <p:nvSpPr>
                    <p:cNvPr id="545" name="Rechthoekige driehoek 544"/>
                    <p:cNvSpPr/>
                    <p:nvPr userDrawn="1"/>
                  </p:nvSpPr>
                  <p:spPr>
                    <a:xfrm rot="18900000">
                      <a:off x="13499178" y="6417015"/>
                      <a:ext cx="67185" cy="67185"/>
                    </a:xfrm>
                    <a:prstGeom prst="rtTriangl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spcBef>
                          <a:spcPts val="350"/>
                        </a:spcBef>
                        <a:spcAft>
                          <a:spcPts val="350"/>
                        </a:spcAft>
                      </a:pPr>
                      <a:endParaRPr lang="en-US" sz="1600" dirty="0" err="1">
                        <a:solidFill>
                          <a:schemeClr val="accent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10" name="PIJL-OMLAAG 9"/>
              <p:cNvSpPr/>
              <p:nvPr/>
            </p:nvSpPr>
            <p:spPr>
              <a:xfrm rot="16200000">
                <a:off x="2390120" y="-1175261"/>
                <a:ext cx="796746" cy="5933419"/>
              </a:xfrm>
              <a:prstGeom prst="downArrow">
                <a:avLst>
                  <a:gd name="adj1" fmla="val 50000"/>
                  <a:gd name="adj2" fmla="val 86889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14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632" name="Rechthoek 631"/>
              <p:cNvSpPr/>
              <p:nvPr/>
            </p:nvSpPr>
            <p:spPr>
              <a:xfrm rot="16200000">
                <a:off x="-499900" y="1523059"/>
                <a:ext cx="382423" cy="5391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pic>
          <p:nvPicPr>
            <p:cNvPr id="558" name="Afbeelding 557"/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19617" y="-40341"/>
              <a:ext cx="1874543" cy="2227397"/>
            </a:xfrm>
            <a:prstGeom prst="rect">
              <a:avLst/>
            </a:prstGeom>
          </p:spPr>
        </p:pic>
        <p:pic>
          <p:nvPicPr>
            <p:cNvPr id="560" name="Afbeelding 559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095287" y="2532252"/>
              <a:ext cx="1009312" cy="1250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68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2.52446E-6 -1.67665E-6 L -1.13868 0.00023 " pathEditMode="relative" ptsTypes="AA">
                                      <p:cBhvr>
                                        <p:cTn id="30" dur="175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59" grpId="0" animBg="1"/>
    </p:bld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329</Words>
  <Application>Microsoft Office PowerPoint</Application>
  <PresentationFormat>Breedbeeld</PresentationFormat>
  <Paragraphs>61</Paragraphs>
  <Slides>7</Slides>
  <Notes>0</Notes>
  <HiddenSlides>1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Daisy van Tilborgh</dc:creator>
  <cp:lastModifiedBy>Daisy van Tilborgh</cp:lastModifiedBy>
  <cp:revision>103</cp:revision>
  <dcterms:created xsi:type="dcterms:W3CDTF">2016-11-07T14:47:37Z</dcterms:created>
  <dcterms:modified xsi:type="dcterms:W3CDTF">2016-11-15T11:45:56Z</dcterms:modified>
</cp:coreProperties>
</file>