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3" r:id="rId3"/>
    <p:sldMasterId id="2147483666" r:id="rId4"/>
    <p:sldMasterId id="2147483684" r:id="rId5"/>
  </p:sldMasterIdLst>
  <p:notesMasterIdLst>
    <p:notesMasterId r:id="rId19"/>
  </p:notesMasterIdLst>
  <p:sldIdLst>
    <p:sldId id="275" r:id="rId6"/>
    <p:sldId id="274" r:id="rId7"/>
    <p:sldId id="273" r:id="rId8"/>
    <p:sldId id="258" r:id="rId9"/>
    <p:sldId id="267" r:id="rId10"/>
    <p:sldId id="268" r:id="rId11"/>
    <p:sldId id="300" r:id="rId12"/>
    <p:sldId id="302" r:id="rId13"/>
    <p:sldId id="304" r:id="rId14"/>
    <p:sldId id="309" r:id="rId15"/>
    <p:sldId id="310" r:id="rId16"/>
    <p:sldId id="311" r:id="rId17"/>
    <p:sldId id="2189" r:id="rId1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ordcloud - 15 woorden" id="{B2E8345E-FB3D-499E-9996-40E7D87A62DF}">
          <p14:sldIdLst>
            <p14:sldId id="275"/>
          </p14:sldIdLst>
        </p14:section>
        <p14:section name="Wordcloud - 20 woorden" id="{74A7C9FD-32AB-4EA9-806B-805EA65EC10C}">
          <p14:sldIdLst>
            <p14:sldId id="274"/>
          </p14:sldIdLst>
        </p14:section>
        <p14:section name="Wordcloud - 25 woorden" id="{90C63B17-0D06-4BCB-A37C-41CB460F6C62}">
          <p14:sldIdLst>
            <p14:sldId id="273"/>
          </p14:sldIdLst>
        </p14:section>
        <p14:section name="Klok - Wit" id="{655C5DEB-C909-4DE9-8BCB-F1B9EAFA2257}">
          <p14:sldIdLst>
            <p14:sldId id="258"/>
            <p14:sldId id="267"/>
            <p14:sldId id="268"/>
          </p14:sldIdLst>
        </p14:section>
        <p14:section name="Klok - Zwart" id="{9E1118D1-B8E0-431B-9B52-246E6E351C84}">
          <p14:sldIdLst>
            <p14:sldId id="300"/>
            <p14:sldId id="302"/>
            <p14:sldId id="304"/>
          </p14:sldIdLst>
        </p14:section>
        <p14:section name="Koffie machine - Zij aanzicht" id="{BD495C05-54A4-4228-94D5-444E32D5F9D7}">
          <p14:sldIdLst>
            <p14:sldId id="309"/>
          </p14:sldIdLst>
        </p14:section>
        <p14:section name="Koffie machine - Enkel" id="{14B89099-4417-4B35-B398-2F2D46DCEA60}">
          <p14:sldIdLst>
            <p14:sldId id="310"/>
          </p14:sldIdLst>
        </p14:section>
        <p14:section name="Koffie machine - Dubbel" id="{AE9A169C-6239-4B6F-A89B-061ACCE2F66E}">
          <p14:sldIdLst>
            <p14:sldId id="311"/>
          </p14:sldIdLst>
        </p14:section>
        <p14:section name="Outro" id="{22FB9DCB-64DE-4594-95DE-B232F6B0574E}">
          <p14:sldIdLst>
            <p14:sldId id="218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tienne David" initials="ED" lastIdx="7" clrIdx="0">
    <p:extLst>
      <p:ext uri="{19B8F6BF-5375-455C-9EA6-DF929625EA0E}">
        <p15:presenceInfo xmlns:p15="http://schemas.microsoft.com/office/powerpoint/2012/main" userId="S::etienne@pptsolutions.nl::be776550-2a70-4e2e-b9e7-bfd7b4da0f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FCB4"/>
    <a:srgbClr val="09C90E"/>
    <a:srgbClr val="0AE80F"/>
    <a:srgbClr val="1FF524"/>
    <a:srgbClr val="323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8609" autoAdjust="0"/>
  </p:normalViewPr>
  <p:slideViewPr>
    <p:cSldViewPr snapToGrid="0">
      <p:cViewPr>
        <p:scale>
          <a:sx n="75" d="100"/>
          <a:sy n="75" d="100"/>
        </p:scale>
        <p:origin x="1170" y="5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59C59D-CCEB-4A12-98FD-4951062C6DFB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8BE38FA-9BF2-4FE9-825C-F4D4CFCFB449}">
      <dgm:prSet/>
      <dgm:spPr/>
      <dgm:t>
        <a:bodyPr/>
        <a:lstStyle/>
        <a:p>
          <a:endParaRPr lang="en-GB">
            <a:ln>
              <a:noFill/>
            </a:ln>
          </a:endParaRPr>
        </a:p>
      </dgm:t>
    </dgm:pt>
    <dgm:pt modelId="{A61B83CC-F754-4813-9057-5F2C28FB465B}" type="parTrans" cxnId="{037670E3-EB80-48A4-9AEB-7846E37535AB}">
      <dgm:prSet/>
      <dgm:spPr/>
      <dgm:t>
        <a:bodyPr/>
        <a:lstStyle/>
        <a:p>
          <a:endParaRPr lang="en-GB">
            <a:ln>
              <a:noFill/>
            </a:ln>
          </a:endParaRPr>
        </a:p>
      </dgm:t>
    </dgm:pt>
    <dgm:pt modelId="{B8010F1D-016C-4A64-A8A9-4B3F1D1AEB70}" type="sibTrans" cxnId="{037670E3-EB80-48A4-9AEB-7846E37535AB}">
      <dgm:prSet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762" t="23903" r="1040" b="23527"/>
          </a:stretch>
        </a:blipFill>
        <a:ln>
          <a:noFill/>
        </a:ln>
        <a:effectLst>
          <a:innerShdw blurRad="203200">
            <a:prstClr val="black">
              <a:alpha val="90000"/>
            </a:prstClr>
          </a:innerShdw>
        </a:effectLst>
      </dgm:spPr>
      <dgm:t>
        <a:bodyPr/>
        <a:lstStyle/>
        <a:p>
          <a:endParaRPr lang="en-GB">
            <a:ln>
              <a:noFill/>
            </a:ln>
          </a:endParaRPr>
        </a:p>
      </dgm:t>
    </dgm:pt>
    <dgm:pt modelId="{F1A90F3D-428B-4093-B66D-2DFFDAB82B28}" type="pres">
      <dgm:prSet presAssocID="{F359C59D-CCEB-4A12-98FD-4951062C6DFB}" presName="Name0" presStyleCnt="0">
        <dgm:presLayoutVars>
          <dgm:chMax val="7"/>
          <dgm:chPref val="7"/>
          <dgm:dir/>
        </dgm:presLayoutVars>
      </dgm:prSet>
      <dgm:spPr/>
    </dgm:pt>
    <dgm:pt modelId="{B903E2B6-081C-46DA-9424-3AAB857ADE93}" type="pres">
      <dgm:prSet presAssocID="{F359C59D-CCEB-4A12-98FD-4951062C6DFB}" presName="Name1" presStyleCnt="0"/>
      <dgm:spPr/>
    </dgm:pt>
    <dgm:pt modelId="{AF3E9043-B4F1-4C68-9C13-2791C9EFAD34}" type="pres">
      <dgm:prSet presAssocID="{B8010F1D-016C-4A64-A8A9-4B3F1D1AEB70}" presName="picture_1" presStyleCnt="0"/>
      <dgm:spPr/>
    </dgm:pt>
    <dgm:pt modelId="{D4546ADE-D188-44AF-AAF3-5D8C2244694B}" type="pres">
      <dgm:prSet presAssocID="{B8010F1D-016C-4A64-A8A9-4B3F1D1AEB70}" presName="pictureRepeatNode" presStyleLbl="alignImgPlace1" presStyleIdx="0" presStyleCnt="1" custScaleX="230905" custScaleY="96087" custLinFactNeighborX="7287"/>
      <dgm:spPr>
        <a:prstGeom prst="rect">
          <a:avLst/>
        </a:prstGeom>
      </dgm:spPr>
    </dgm:pt>
    <dgm:pt modelId="{24874C10-46C5-4312-B5AB-B2850CABB516}" type="pres">
      <dgm:prSet presAssocID="{58BE38FA-9BF2-4FE9-825C-F4D4CFCFB449}" presName="text_1" presStyleLbl="node1" presStyleIdx="0" presStyleCnt="0">
        <dgm:presLayoutVars>
          <dgm:bulletEnabled val="1"/>
        </dgm:presLayoutVars>
      </dgm:prSet>
      <dgm:spPr/>
    </dgm:pt>
  </dgm:ptLst>
  <dgm:cxnLst>
    <dgm:cxn modelId="{612DF42A-1357-4D79-8DCF-BEE4D257FE35}" type="presOf" srcId="{F359C59D-CCEB-4A12-98FD-4951062C6DFB}" destId="{F1A90F3D-428B-4093-B66D-2DFFDAB82B28}" srcOrd="0" destOrd="0" presId="urn:microsoft.com/office/officeart/2008/layout/CircularPictureCallout"/>
    <dgm:cxn modelId="{5ED83D4C-BE68-4541-B936-433511C7F74F}" type="presOf" srcId="{B8010F1D-016C-4A64-A8A9-4B3F1D1AEB70}" destId="{D4546ADE-D188-44AF-AAF3-5D8C2244694B}" srcOrd="0" destOrd="0" presId="urn:microsoft.com/office/officeart/2008/layout/CircularPictureCallout"/>
    <dgm:cxn modelId="{5247EA9B-6EF9-493D-AEB4-F8229A79DA24}" type="presOf" srcId="{58BE38FA-9BF2-4FE9-825C-F4D4CFCFB449}" destId="{24874C10-46C5-4312-B5AB-B2850CABB516}" srcOrd="0" destOrd="0" presId="urn:microsoft.com/office/officeart/2008/layout/CircularPictureCallout"/>
    <dgm:cxn modelId="{037670E3-EB80-48A4-9AEB-7846E37535AB}" srcId="{F359C59D-CCEB-4A12-98FD-4951062C6DFB}" destId="{58BE38FA-9BF2-4FE9-825C-F4D4CFCFB449}" srcOrd="0" destOrd="0" parTransId="{A61B83CC-F754-4813-9057-5F2C28FB465B}" sibTransId="{B8010F1D-016C-4A64-A8A9-4B3F1D1AEB70}"/>
    <dgm:cxn modelId="{9DB9CCFC-056E-416B-962B-D24EBF343CEA}" type="presParOf" srcId="{F1A90F3D-428B-4093-B66D-2DFFDAB82B28}" destId="{B903E2B6-081C-46DA-9424-3AAB857ADE93}" srcOrd="0" destOrd="0" presId="urn:microsoft.com/office/officeart/2008/layout/CircularPictureCallout"/>
    <dgm:cxn modelId="{BCFCE38A-93FE-4BEB-BBB4-6BECEE755DF1}" type="presParOf" srcId="{B903E2B6-081C-46DA-9424-3AAB857ADE93}" destId="{AF3E9043-B4F1-4C68-9C13-2791C9EFAD34}" srcOrd="0" destOrd="0" presId="urn:microsoft.com/office/officeart/2008/layout/CircularPictureCallout"/>
    <dgm:cxn modelId="{E62437E1-7574-4C04-8B79-19E41B3F1E38}" type="presParOf" srcId="{AF3E9043-B4F1-4C68-9C13-2791C9EFAD34}" destId="{D4546ADE-D188-44AF-AAF3-5D8C2244694B}" srcOrd="0" destOrd="0" presId="urn:microsoft.com/office/officeart/2008/layout/CircularPictureCallout"/>
    <dgm:cxn modelId="{FE32C977-B183-4881-BBCE-5D1313741922}" type="presParOf" srcId="{B903E2B6-081C-46DA-9424-3AAB857ADE93}" destId="{24874C10-46C5-4312-B5AB-B2850CABB516}" srcOrd="1" destOrd="0" presId="urn:microsoft.com/office/officeart/2008/layout/CircularPictureCallou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59C59D-CCEB-4A12-98FD-4951062C6DFB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8BE38FA-9BF2-4FE9-825C-F4D4CFCFB449}">
      <dgm:prSet/>
      <dgm:spPr/>
      <dgm:t>
        <a:bodyPr/>
        <a:lstStyle/>
        <a:p>
          <a:endParaRPr lang="en-GB">
            <a:ln>
              <a:noFill/>
            </a:ln>
          </a:endParaRPr>
        </a:p>
      </dgm:t>
    </dgm:pt>
    <dgm:pt modelId="{A61B83CC-F754-4813-9057-5F2C28FB465B}" type="parTrans" cxnId="{037670E3-EB80-48A4-9AEB-7846E37535AB}">
      <dgm:prSet/>
      <dgm:spPr/>
      <dgm:t>
        <a:bodyPr/>
        <a:lstStyle/>
        <a:p>
          <a:endParaRPr lang="en-GB">
            <a:ln>
              <a:noFill/>
            </a:ln>
          </a:endParaRPr>
        </a:p>
      </dgm:t>
    </dgm:pt>
    <dgm:pt modelId="{B8010F1D-016C-4A64-A8A9-4B3F1D1AEB70}" type="sibTrans" cxnId="{037670E3-EB80-48A4-9AEB-7846E37535AB}">
      <dgm:prSet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6089" t="18676" r="7841" b="14082"/>
          </a:stretch>
        </a:blipFill>
        <a:ln>
          <a:noFill/>
        </a:ln>
        <a:effectLst>
          <a:innerShdw blurRad="203200">
            <a:prstClr val="black">
              <a:alpha val="90000"/>
            </a:prstClr>
          </a:innerShdw>
        </a:effectLst>
      </dgm:spPr>
      <dgm:t>
        <a:bodyPr/>
        <a:lstStyle/>
        <a:p>
          <a:endParaRPr lang="en-GB">
            <a:ln>
              <a:noFill/>
            </a:ln>
          </a:endParaRPr>
        </a:p>
      </dgm:t>
    </dgm:pt>
    <dgm:pt modelId="{F1A90F3D-428B-4093-B66D-2DFFDAB82B28}" type="pres">
      <dgm:prSet presAssocID="{F359C59D-CCEB-4A12-98FD-4951062C6DFB}" presName="Name0" presStyleCnt="0">
        <dgm:presLayoutVars>
          <dgm:chMax val="7"/>
          <dgm:chPref val="7"/>
          <dgm:dir/>
        </dgm:presLayoutVars>
      </dgm:prSet>
      <dgm:spPr/>
    </dgm:pt>
    <dgm:pt modelId="{B903E2B6-081C-46DA-9424-3AAB857ADE93}" type="pres">
      <dgm:prSet presAssocID="{F359C59D-CCEB-4A12-98FD-4951062C6DFB}" presName="Name1" presStyleCnt="0"/>
      <dgm:spPr/>
    </dgm:pt>
    <dgm:pt modelId="{AF3E9043-B4F1-4C68-9C13-2791C9EFAD34}" type="pres">
      <dgm:prSet presAssocID="{B8010F1D-016C-4A64-A8A9-4B3F1D1AEB70}" presName="picture_1" presStyleCnt="0"/>
      <dgm:spPr/>
    </dgm:pt>
    <dgm:pt modelId="{D4546ADE-D188-44AF-AAF3-5D8C2244694B}" type="pres">
      <dgm:prSet presAssocID="{B8010F1D-016C-4A64-A8A9-4B3F1D1AEB70}" presName="pictureRepeatNode" presStyleLbl="alignImgPlace1" presStyleIdx="0" presStyleCnt="1" custScaleX="361238" custScaleY="100000" custLinFactNeighborX="-1007" custLinFactNeighborY="-1170"/>
      <dgm:spPr>
        <a:prstGeom prst="rect">
          <a:avLst/>
        </a:prstGeom>
      </dgm:spPr>
    </dgm:pt>
    <dgm:pt modelId="{24874C10-46C5-4312-B5AB-B2850CABB516}" type="pres">
      <dgm:prSet presAssocID="{58BE38FA-9BF2-4FE9-825C-F4D4CFCFB449}" presName="text_1" presStyleLbl="node1" presStyleIdx="0" presStyleCnt="0">
        <dgm:presLayoutVars>
          <dgm:bulletEnabled val="1"/>
        </dgm:presLayoutVars>
      </dgm:prSet>
      <dgm:spPr/>
    </dgm:pt>
  </dgm:ptLst>
  <dgm:cxnLst>
    <dgm:cxn modelId="{7533C63C-1F3C-4D66-A24E-05F30892C372}" type="presOf" srcId="{F359C59D-CCEB-4A12-98FD-4951062C6DFB}" destId="{F1A90F3D-428B-4093-B66D-2DFFDAB82B28}" srcOrd="0" destOrd="0" presId="urn:microsoft.com/office/officeart/2008/layout/CircularPictureCallout"/>
    <dgm:cxn modelId="{54C3727A-7C61-4225-9586-A1C00B297831}" type="presOf" srcId="{B8010F1D-016C-4A64-A8A9-4B3F1D1AEB70}" destId="{D4546ADE-D188-44AF-AAF3-5D8C2244694B}" srcOrd="0" destOrd="0" presId="urn:microsoft.com/office/officeart/2008/layout/CircularPictureCallout"/>
    <dgm:cxn modelId="{F4886B8A-54B9-4871-836C-C08B6E47B44B}" type="presOf" srcId="{58BE38FA-9BF2-4FE9-825C-F4D4CFCFB449}" destId="{24874C10-46C5-4312-B5AB-B2850CABB516}" srcOrd="0" destOrd="0" presId="urn:microsoft.com/office/officeart/2008/layout/CircularPictureCallout"/>
    <dgm:cxn modelId="{037670E3-EB80-48A4-9AEB-7846E37535AB}" srcId="{F359C59D-CCEB-4A12-98FD-4951062C6DFB}" destId="{58BE38FA-9BF2-4FE9-825C-F4D4CFCFB449}" srcOrd="0" destOrd="0" parTransId="{A61B83CC-F754-4813-9057-5F2C28FB465B}" sibTransId="{B8010F1D-016C-4A64-A8A9-4B3F1D1AEB70}"/>
    <dgm:cxn modelId="{3D2CDA6F-9540-4638-BEBF-3039E8681EA8}" type="presParOf" srcId="{F1A90F3D-428B-4093-B66D-2DFFDAB82B28}" destId="{B903E2B6-081C-46DA-9424-3AAB857ADE93}" srcOrd="0" destOrd="0" presId="urn:microsoft.com/office/officeart/2008/layout/CircularPictureCallout"/>
    <dgm:cxn modelId="{DB9A7776-ADA7-4A5A-943A-8ED7179228EB}" type="presParOf" srcId="{B903E2B6-081C-46DA-9424-3AAB857ADE93}" destId="{AF3E9043-B4F1-4C68-9C13-2791C9EFAD34}" srcOrd="0" destOrd="0" presId="urn:microsoft.com/office/officeart/2008/layout/CircularPictureCallout"/>
    <dgm:cxn modelId="{7097FB13-D257-4FBA-BB1D-C374D1D48639}" type="presParOf" srcId="{AF3E9043-B4F1-4C68-9C13-2791C9EFAD34}" destId="{D4546ADE-D188-44AF-AAF3-5D8C2244694B}" srcOrd="0" destOrd="0" presId="urn:microsoft.com/office/officeart/2008/layout/CircularPictureCallout"/>
    <dgm:cxn modelId="{DCF1E973-A106-48F2-BDC1-A4163F3D8307}" type="presParOf" srcId="{B903E2B6-081C-46DA-9424-3AAB857ADE93}" destId="{24874C10-46C5-4312-B5AB-B2850CABB516}" srcOrd="1" destOrd="0" presId="urn:microsoft.com/office/officeart/2008/layout/CircularPictureCallou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59C59D-CCEB-4A12-98FD-4951062C6DFB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8BE38FA-9BF2-4FE9-825C-F4D4CFCFB449}">
      <dgm:prSet/>
      <dgm:spPr/>
      <dgm:t>
        <a:bodyPr/>
        <a:lstStyle/>
        <a:p>
          <a:endParaRPr lang="en-GB">
            <a:ln>
              <a:noFill/>
            </a:ln>
          </a:endParaRPr>
        </a:p>
      </dgm:t>
    </dgm:pt>
    <dgm:pt modelId="{A61B83CC-F754-4813-9057-5F2C28FB465B}" type="parTrans" cxnId="{037670E3-EB80-48A4-9AEB-7846E37535AB}">
      <dgm:prSet/>
      <dgm:spPr/>
      <dgm:t>
        <a:bodyPr/>
        <a:lstStyle/>
        <a:p>
          <a:endParaRPr lang="en-GB">
            <a:ln>
              <a:noFill/>
            </a:ln>
          </a:endParaRPr>
        </a:p>
      </dgm:t>
    </dgm:pt>
    <dgm:pt modelId="{B8010F1D-016C-4A64-A8A9-4B3F1D1AEB70}" type="sibTrans" cxnId="{037670E3-EB80-48A4-9AEB-7846E37535AB}">
      <dgm:prSet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6089" t="18676" r="7841" b="14082"/>
          </a:stretch>
        </a:blipFill>
        <a:ln>
          <a:noFill/>
        </a:ln>
        <a:effectLst>
          <a:innerShdw blurRad="203200">
            <a:prstClr val="black">
              <a:alpha val="90000"/>
            </a:prstClr>
          </a:innerShdw>
        </a:effectLst>
      </dgm:spPr>
      <dgm:t>
        <a:bodyPr/>
        <a:lstStyle/>
        <a:p>
          <a:endParaRPr lang="en-GB">
            <a:ln>
              <a:noFill/>
            </a:ln>
          </a:endParaRPr>
        </a:p>
      </dgm:t>
    </dgm:pt>
    <dgm:pt modelId="{F1A90F3D-428B-4093-B66D-2DFFDAB82B28}" type="pres">
      <dgm:prSet presAssocID="{F359C59D-CCEB-4A12-98FD-4951062C6DFB}" presName="Name0" presStyleCnt="0">
        <dgm:presLayoutVars>
          <dgm:chMax val="7"/>
          <dgm:chPref val="7"/>
          <dgm:dir/>
        </dgm:presLayoutVars>
      </dgm:prSet>
      <dgm:spPr/>
    </dgm:pt>
    <dgm:pt modelId="{B903E2B6-081C-46DA-9424-3AAB857ADE93}" type="pres">
      <dgm:prSet presAssocID="{F359C59D-CCEB-4A12-98FD-4951062C6DFB}" presName="Name1" presStyleCnt="0"/>
      <dgm:spPr/>
    </dgm:pt>
    <dgm:pt modelId="{AF3E9043-B4F1-4C68-9C13-2791C9EFAD34}" type="pres">
      <dgm:prSet presAssocID="{B8010F1D-016C-4A64-A8A9-4B3F1D1AEB70}" presName="picture_1" presStyleCnt="0"/>
      <dgm:spPr/>
    </dgm:pt>
    <dgm:pt modelId="{D4546ADE-D188-44AF-AAF3-5D8C2244694B}" type="pres">
      <dgm:prSet presAssocID="{B8010F1D-016C-4A64-A8A9-4B3F1D1AEB70}" presName="pictureRepeatNode" presStyleLbl="alignImgPlace1" presStyleIdx="0" presStyleCnt="1" custScaleX="361238" custScaleY="100000" custLinFactNeighborX="-1007" custLinFactNeighborY="-1170"/>
      <dgm:spPr>
        <a:prstGeom prst="rect">
          <a:avLst/>
        </a:prstGeom>
      </dgm:spPr>
    </dgm:pt>
    <dgm:pt modelId="{24874C10-46C5-4312-B5AB-B2850CABB516}" type="pres">
      <dgm:prSet presAssocID="{58BE38FA-9BF2-4FE9-825C-F4D4CFCFB449}" presName="text_1" presStyleLbl="node1" presStyleIdx="0" presStyleCnt="0">
        <dgm:presLayoutVars>
          <dgm:bulletEnabled val="1"/>
        </dgm:presLayoutVars>
      </dgm:prSet>
      <dgm:spPr/>
    </dgm:pt>
  </dgm:ptLst>
  <dgm:cxnLst>
    <dgm:cxn modelId="{7A3F13D2-79CA-420B-B432-347651709A08}" type="presOf" srcId="{F359C59D-CCEB-4A12-98FD-4951062C6DFB}" destId="{F1A90F3D-428B-4093-B66D-2DFFDAB82B28}" srcOrd="0" destOrd="0" presId="urn:microsoft.com/office/officeart/2008/layout/CircularPictureCallout"/>
    <dgm:cxn modelId="{037670E3-EB80-48A4-9AEB-7846E37535AB}" srcId="{F359C59D-CCEB-4A12-98FD-4951062C6DFB}" destId="{58BE38FA-9BF2-4FE9-825C-F4D4CFCFB449}" srcOrd="0" destOrd="0" parTransId="{A61B83CC-F754-4813-9057-5F2C28FB465B}" sibTransId="{B8010F1D-016C-4A64-A8A9-4B3F1D1AEB70}"/>
    <dgm:cxn modelId="{BC931DE6-5C6E-445D-9758-5717B6F24B0F}" type="presOf" srcId="{58BE38FA-9BF2-4FE9-825C-F4D4CFCFB449}" destId="{24874C10-46C5-4312-B5AB-B2850CABB516}" srcOrd="0" destOrd="0" presId="urn:microsoft.com/office/officeart/2008/layout/CircularPictureCallout"/>
    <dgm:cxn modelId="{0721D2FB-AEB5-4717-BDDE-69F390FF4553}" type="presOf" srcId="{B8010F1D-016C-4A64-A8A9-4B3F1D1AEB70}" destId="{D4546ADE-D188-44AF-AAF3-5D8C2244694B}" srcOrd="0" destOrd="0" presId="urn:microsoft.com/office/officeart/2008/layout/CircularPictureCallout"/>
    <dgm:cxn modelId="{300F0C33-D922-48F4-B540-52D8ACBB6AE8}" type="presParOf" srcId="{F1A90F3D-428B-4093-B66D-2DFFDAB82B28}" destId="{B903E2B6-081C-46DA-9424-3AAB857ADE93}" srcOrd="0" destOrd="0" presId="urn:microsoft.com/office/officeart/2008/layout/CircularPictureCallout"/>
    <dgm:cxn modelId="{BAC850C0-2C9B-4875-9851-7AAF11F8E201}" type="presParOf" srcId="{B903E2B6-081C-46DA-9424-3AAB857ADE93}" destId="{AF3E9043-B4F1-4C68-9C13-2791C9EFAD34}" srcOrd="0" destOrd="0" presId="urn:microsoft.com/office/officeart/2008/layout/CircularPictureCallout"/>
    <dgm:cxn modelId="{69C42734-51A1-4BE0-91D1-079097CD72D7}" type="presParOf" srcId="{AF3E9043-B4F1-4C68-9C13-2791C9EFAD34}" destId="{D4546ADE-D188-44AF-AAF3-5D8C2244694B}" srcOrd="0" destOrd="0" presId="urn:microsoft.com/office/officeart/2008/layout/CircularPictureCallout"/>
    <dgm:cxn modelId="{82465239-AEB5-41A0-9393-0EB3C5E16196}" type="presParOf" srcId="{B903E2B6-081C-46DA-9424-3AAB857ADE93}" destId="{24874C10-46C5-4312-B5AB-B2850CABB516}" srcOrd="1" destOrd="0" presId="urn:microsoft.com/office/officeart/2008/layout/CircularPictureCallou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546ADE-D188-44AF-AAF3-5D8C2244694B}">
      <dsp:nvSpPr>
        <dsp:cNvPr id="0" name=""/>
        <dsp:cNvSpPr/>
      </dsp:nvSpPr>
      <dsp:spPr>
        <a:xfrm>
          <a:off x="0" y="8025"/>
          <a:ext cx="947149" cy="394139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762" t="23903" r="1040" b="23527"/>
          </a:stretch>
        </a:blipFill>
        <a:ln w="25400" cap="flat" cmpd="sng" algn="ctr">
          <a:noFill/>
          <a:prstDash val="solid"/>
        </a:ln>
        <a:effectLst>
          <a:innerShdw blurRad="203200">
            <a:prstClr val="black">
              <a:alpha val="9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874C10-46C5-4312-B5AB-B2850CABB516}">
      <dsp:nvSpPr>
        <dsp:cNvPr id="0" name=""/>
        <dsp:cNvSpPr/>
      </dsp:nvSpPr>
      <dsp:spPr>
        <a:xfrm>
          <a:off x="342313" y="217810"/>
          <a:ext cx="262521" cy="13536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>
            <a:ln>
              <a:noFill/>
            </a:ln>
          </a:endParaRPr>
        </a:p>
      </dsp:txBody>
      <dsp:txXfrm>
        <a:off x="342313" y="217810"/>
        <a:ext cx="262521" cy="1353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546ADE-D188-44AF-AAF3-5D8C2244694B}">
      <dsp:nvSpPr>
        <dsp:cNvPr id="0" name=""/>
        <dsp:cNvSpPr/>
      </dsp:nvSpPr>
      <dsp:spPr>
        <a:xfrm>
          <a:off x="0" y="0"/>
          <a:ext cx="1244540" cy="344521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6089" t="18676" r="7841" b="14082"/>
          </a:stretch>
        </a:blipFill>
        <a:ln w="25400" cap="flat" cmpd="sng" algn="ctr">
          <a:noFill/>
          <a:prstDash val="solid"/>
        </a:ln>
        <a:effectLst>
          <a:innerShdw blurRad="203200">
            <a:prstClr val="black">
              <a:alpha val="9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874C10-46C5-4312-B5AB-B2850CABB516}">
      <dsp:nvSpPr>
        <dsp:cNvPr id="0" name=""/>
        <dsp:cNvSpPr/>
      </dsp:nvSpPr>
      <dsp:spPr>
        <a:xfrm>
          <a:off x="512026" y="182940"/>
          <a:ext cx="220493" cy="11369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>
            <a:ln>
              <a:noFill/>
            </a:ln>
          </a:endParaRPr>
        </a:p>
      </dsp:txBody>
      <dsp:txXfrm>
        <a:off x="512026" y="182940"/>
        <a:ext cx="220493" cy="1136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546ADE-D188-44AF-AAF3-5D8C2244694B}">
      <dsp:nvSpPr>
        <dsp:cNvPr id="0" name=""/>
        <dsp:cNvSpPr/>
      </dsp:nvSpPr>
      <dsp:spPr>
        <a:xfrm>
          <a:off x="0" y="0"/>
          <a:ext cx="1244540" cy="344521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6089" t="18676" r="7841" b="14082"/>
          </a:stretch>
        </a:blipFill>
        <a:ln w="25400" cap="flat" cmpd="sng" algn="ctr">
          <a:noFill/>
          <a:prstDash val="solid"/>
        </a:ln>
        <a:effectLst>
          <a:innerShdw blurRad="203200">
            <a:prstClr val="black">
              <a:alpha val="9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874C10-46C5-4312-B5AB-B2850CABB516}">
      <dsp:nvSpPr>
        <dsp:cNvPr id="0" name=""/>
        <dsp:cNvSpPr/>
      </dsp:nvSpPr>
      <dsp:spPr>
        <a:xfrm>
          <a:off x="512026" y="182940"/>
          <a:ext cx="220493" cy="11369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>
            <a:ln>
              <a:noFill/>
            </a:ln>
          </a:endParaRPr>
        </a:p>
      </dsp:txBody>
      <dsp:txXfrm>
        <a:off x="512026" y="182940"/>
        <a:ext cx="220493" cy="1136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18539-EBC5-4369-9F28-EBCA69A38975}" type="datetimeFigureOut">
              <a:rPr lang="en-GB" smtClean="0"/>
              <a:t>24/08/2022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F26D4-B6BB-48AA-BE19-F6B9D06C1071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307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jdelijke aanduiding voor titel 1">
            <a:extLst>
              <a:ext uri="{FF2B5EF4-FFF2-40B4-BE49-F238E27FC236}">
                <a16:creationId xmlns:a16="http://schemas.microsoft.com/office/drawing/2014/main" id="{91B5CEE7-3944-45B0-9952-3BE2C02A7304}"/>
              </a:ext>
            </a:extLst>
          </p:cNvPr>
          <p:cNvSpPr txBox="1">
            <a:spLocks/>
          </p:cNvSpPr>
          <p:nvPr userDrawn="1"/>
        </p:nvSpPr>
        <p:spPr>
          <a:xfrm>
            <a:off x="720000" y="720000"/>
            <a:ext cx="107512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Black"/>
                <a:ea typeface="+mj-ea"/>
                <a:cs typeface="+mj-cs"/>
              </a:rPr>
              <a:t>ANIMATED WORKCLOUD</a:t>
            </a:r>
          </a:p>
        </p:txBody>
      </p:sp>
    </p:spTree>
    <p:extLst>
      <p:ext uri="{BB962C8B-B14F-4D97-AF65-F5344CB8AC3E}">
        <p14:creationId xmlns:p14="http://schemas.microsoft.com/office/powerpoint/2010/main" val="2279553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- 5, 10, 15m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jdelijke aanduiding voor titel 1">
            <a:extLst>
              <a:ext uri="{FF2B5EF4-FFF2-40B4-BE49-F238E27FC236}">
                <a16:creationId xmlns:a16="http://schemas.microsoft.com/office/drawing/2014/main" id="{CABC09D4-F5A9-46B0-A456-7AC94FB36472}"/>
              </a:ext>
            </a:extLst>
          </p:cNvPr>
          <p:cNvSpPr txBox="1">
            <a:spLocks/>
          </p:cNvSpPr>
          <p:nvPr userDrawn="1"/>
        </p:nvSpPr>
        <p:spPr>
          <a:xfrm>
            <a:off x="720000" y="720000"/>
            <a:ext cx="107512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Black"/>
                <a:ea typeface="+mj-ea"/>
                <a:cs typeface="+mj-cs"/>
              </a:rPr>
              <a:t>CLOCK MODERN</a:t>
            </a:r>
          </a:p>
        </p:txBody>
      </p:sp>
    </p:spTree>
    <p:extLst>
      <p:ext uri="{BB962C8B-B14F-4D97-AF65-F5344CB8AC3E}">
        <p14:creationId xmlns:p14="http://schemas.microsoft.com/office/powerpoint/2010/main" val="265853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08540615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6" imgH="274" progId="TCLayout.ActiveDocument.1">
                  <p:embed/>
                </p:oleObj>
              </mc:Choice>
              <mc:Fallback>
                <p:oleObj name="think-cell Slide" r:id="rId3" imgW="276" imgH="274" progId="TCLayout.ActiveDocument.1">
                  <p:embed/>
                  <p:pic>
                    <p:nvPicPr>
                      <p:cNvPr id="10" name="Object 9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Tijdelijke aanduiding voor titel 1">
            <a:extLst>
              <a:ext uri="{FF2B5EF4-FFF2-40B4-BE49-F238E27FC236}">
                <a16:creationId xmlns:a16="http://schemas.microsoft.com/office/drawing/2014/main" id="{D7E79529-7984-496A-966D-29DFA66F7F72}"/>
              </a:ext>
            </a:extLst>
          </p:cNvPr>
          <p:cNvSpPr txBox="1">
            <a:spLocks/>
          </p:cNvSpPr>
          <p:nvPr userDrawn="1"/>
        </p:nvSpPr>
        <p:spPr>
          <a:xfrm>
            <a:off x="720000" y="720000"/>
            <a:ext cx="107512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Black"/>
                <a:ea typeface="+mj-ea"/>
                <a:cs typeface="+mj-cs"/>
              </a:rPr>
              <a:t>COFFEE MACHINE</a:t>
            </a:r>
          </a:p>
        </p:txBody>
      </p:sp>
      <p:grpSp>
        <p:nvGrpSpPr>
          <p:cNvPr id="129" name="INSTRUCTIE">
            <a:extLst>
              <a:ext uri="{FF2B5EF4-FFF2-40B4-BE49-F238E27FC236}">
                <a16:creationId xmlns:a16="http://schemas.microsoft.com/office/drawing/2014/main" id="{37C6E14C-ECFA-1E9F-3528-3DD904042462}"/>
              </a:ext>
            </a:extLst>
          </p:cNvPr>
          <p:cNvGrpSpPr/>
          <p:nvPr userDrawn="1"/>
        </p:nvGrpSpPr>
        <p:grpSpPr>
          <a:xfrm>
            <a:off x="-3786437" y="0"/>
            <a:ext cx="3693386" cy="6769481"/>
            <a:chOff x="-3786437" y="0"/>
            <a:chExt cx="3693386" cy="6769481"/>
          </a:xfrm>
        </p:grpSpPr>
        <p:sp>
          <p:nvSpPr>
            <p:cNvPr id="130" name="Rechthoek 129">
              <a:extLst>
                <a:ext uri="{FF2B5EF4-FFF2-40B4-BE49-F238E27FC236}">
                  <a16:creationId xmlns:a16="http://schemas.microsoft.com/office/drawing/2014/main" id="{2E7E9731-525C-95E6-DEC1-84E0F41D191B}"/>
                </a:ext>
              </a:extLst>
            </p:cNvPr>
            <p:cNvSpPr/>
            <p:nvPr userDrawn="1"/>
          </p:nvSpPr>
          <p:spPr>
            <a:xfrm>
              <a:off x="-3786437" y="5941481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 cap="flat" cmpd="sng" algn="ctr">
              <a:solidFill>
                <a:srgbClr val="ECECEC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Meer weten?</a:t>
              </a:r>
              <a:br>
                <a:rPr kumimoji="0" lang="nl-NL" sz="1200" b="0" i="0" u="none" strike="noStrike" kern="0" cap="all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Ga naar de instructie dia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‘VIDEO INSTRUCTIES’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</a:t>
              </a:r>
              <a:b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Deze vind je vooraan de presentatie of voeg je in via </a:t>
              </a: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&gt; </a:t>
              </a:r>
              <a:r>
                <a:rPr kumimoji="0" lang="nl-NL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31" name="INSTRUCTIES">
              <a:extLst>
                <a:ext uri="{FF2B5EF4-FFF2-40B4-BE49-F238E27FC236}">
                  <a16:creationId xmlns:a16="http://schemas.microsoft.com/office/drawing/2014/main" id="{4D753121-37B0-E10B-6E51-F16DDAFC81AB}"/>
                </a:ext>
              </a:extLst>
            </p:cNvPr>
            <p:cNvGrpSpPr/>
            <p:nvPr userDrawn="1"/>
          </p:nvGrpSpPr>
          <p:grpSpPr>
            <a:xfrm>
              <a:off x="-3786437" y="0"/>
              <a:ext cx="3693386" cy="6089184"/>
              <a:chOff x="-3786437" y="0"/>
              <a:chExt cx="3693386" cy="6089184"/>
            </a:xfrm>
          </p:grpSpPr>
          <p:sp>
            <p:nvSpPr>
              <p:cNvPr id="132" name="Rechthoek 131">
                <a:extLst>
                  <a:ext uri="{FF2B5EF4-FFF2-40B4-BE49-F238E27FC236}">
                    <a16:creationId xmlns:a16="http://schemas.microsoft.com/office/drawing/2014/main" id="{EA869B20-2FE9-1D87-498D-7A0BAC73CB62}"/>
                  </a:ext>
                </a:extLst>
              </p:cNvPr>
              <p:cNvSpPr/>
              <p:nvPr userDrawn="1"/>
            </p:nvSpPr>
            <p:spPr>
              <a:xfrm>
                <a:off x="-3786437" y="0"/>
                <a:ext cx="3593091" cy="5936662"/>
              </a:xfrm>
              <a:prstGeom prst="rect">
                <a:avLst/>
              </a:prstGeom>
              <a:solidFill>
                <a:srgbClr val="FFFFFF"/>
              </a:solidFill>
              <a:ln w="6350" cap="flat" cmpd="sng" algn="ctr">
                <a:solidFill>
                  <a:srgbClr val="ECECEC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400" b="1" i="0" u="none" strike="noStrike" kern="0" cap="all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Logo invoegen/opmaken</a:t>
                </a:r>
              </a:p>
            </p:txBody>
          </p:sp>
          <p:sp>
            <p:nvSpPr>
              <p:cNvPr id="133" name="Ovaal 132">
                <a:extLst>
                  <a:ext uri="{FF2B5EF4-FFF2-40B4-BE49-F238E27FC236}">
                    <a16:creationId xmlns:a16="http://schemas.microsoft.com/office/drawing/2014/main" id="{1C699A51-2A0B-23C8-BAD8-3C90BA989C6C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rgbClr val="211F2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34" name="Rechthoek 133">
                <a:extLst>
                  <a:ext uri="{FF2B5EF4-FFF2-40B4-BE49-F238E27FC236}">
                    <a16:creationId xmlns:a16="http://schemas.microsoft.com/office/drawing/2014/main" id="{6E6139AE-0E93-9DA6-7F05-D90E9D57181E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het bestaande logo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 logo in te voegen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35" name="Groep 134">
                <a:extLst>
                  <a:ext uri="{FF2B5EF4-FFF2-40B4-BE49-F238E27FC236}">
                    <a16:creationId xmlns:a16="http://schemas.microsoft.com/office/drawing/2014/main" id="{9F30B2A6-AF81-0602-6613-F1F88015A75A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236" name="Rechthoek 235">
                  <a:extLst>
                    <a:ext uri="{FF2B5EF4-FFF2-40B4-BE49-F238E27FC236}">
                      <a16:creationId xmlns:a16="http://schemas.microsoft.com/office/drawing/2014/main" id="{540AB344-CD5C-D628-F709-E8DFFD00898D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7" name="Ovaal 236">
                  <a:extLst>
                    <a:ext uri="{FF2B5EF4-FFF2-40B4-BE49-F238E27FC236}">
                      <a16:creationId xmlns:a16="http://schemas.microsoft.com/office/drawing/2014/main" id="{94DF7C49-6D4D-DEF9-B788-7D448C768A68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8" name="Vrije vorm: vorm 237">
                  <a:extLst>
                    <a:ext uri="{FF2B5EF4-FFF2-40B4-BE49-F238E27FC236}">
                      <a16:creationId xmlns:a16="http://schemas.microsoft.com/office/drawing/2014/main" id="{58063956-7C29-8AAA-2DBD-A910F64828E2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9" name="Rechthoek: afgeronde hoeken 238">
                  <a:extLst>
                    <a:ext uri="{FF2B5EF4-FFF2-40B4-BE49-F238E27FC236}">
                      <a16:creationId xmlns:a16="http://schemas.microsoft.com/office/drawing/2014/main" id="{A85D5C4F-C083-7EA1-B71B-4976C5072853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ysClr val="window" lastClr="FFFFFF"/>
                </a:solidFill>
                <a:ln w="19050" cap="flat" cmpd="sng" algn="ctr">
                  <a:solidFill>
                    <a:srgbClr val="8AADD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240" name="Rechte verbindingslijn 239">
                  <a:extLst>
                    <a:ext uri="{FF2B5EF4-FFF2-40B4-BE49-F238E27FC236}">
                      <a16:creationId xmlns:a16="http://schemas.microsoft.com/office/drawing/2014/main" id="{738F9844-9B66-8855-88AF-BA6D08F5BBD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ysClr val="window" lastClr="FFFFFF"/>
                </a:solidFill>
                <a:ln w="19050" cap="flat" cmpd="sng" algn="ctr">
                  <a:solidFill>
                    <a:srgbClr val="8AADD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241" name="Rechte verbindingslijn 240">
                  <a:extLst>
                    <a:ext uri="{FF2B5EF4-FFF2-40B4-BE49-F238E27FC236}">
                      <a16:creationId xmlns:a16="http://schemas.microsoft.com/office/drawing/2014/main" id="{B81FED28-4520-E3E1-206B-7A57A687ABF6}"/>
                    </a:ext>
                  </a:extLst>
                </p:cNvPr>
                <p:cNvCxnSpPr>
                  <a:cxnSpLocks/>
                  <a:stCxn id="239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ysClr val="window" lastClr="FFFFFF"/>
                </a:solidFill>
                <a:ln w="19050" cap="flat" cmpd="sng" algn="ctr">
                  <a:solidFill>
                    <a:srgbClr val="8AADD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136" name="Ovaal 135">
                <a:extLst>
                  <a:ext uri="{FF2B5EF4-FFF2-40B4-BE49-F238E27FC236}">
                    <a16:creationId xmlns:a16="http://schemas.microsoft.com/office/drawing/2014/main" id="{51AF9C87-E01C-9927-A974-F7A744D50F83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rgbClr val="211F2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37" name="Rechthoek 136">
                <a:extLst>
                  <a:ext uri="{FF2B5EF4-FFF2-40B4-BE49-F238E27FC236}">
                    <a16:creationId xmlns:a16="http://schemas.microsoft.com/office/drawing/2014/main" id="{B495299A-DD34-083F-BD21-66C8B281276A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het gewenste logo</a:t>
                </a:r>
                <a:b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38" name="Groep 137">
                <a:extLst>
                  <a:ext uri="{FF2B5EF4-FFF2-40B4-BE49-F238E27FC236}">
                    <a16:creationId xmlns:a16="http://schemas.microsoft.com/office/drawing/2014/main" id="{2713F103-45E8-924B-8099-F7E03729E657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233" name="Rechthoek 232">
                  <a:extLst>
                    <a:ext uri="{FF2B5EF4-FFF2-40B4-BE49-F238E27FC236}">
                      <a16:creationId xmlns:a16="http://schemas.microsoft.com/office/drawing/2014/main" id="{D04D51AB-EF5E-A092-80D9-15CDB2301F8A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 cap="flat" cmpd="sng" algn="ctr">
                  <a:solidFill>
                    <a:srgbClr val="0B7ED9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9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234" name="Rechte verbindingslijn 233">
                  <a:extLst>
                    <a:ext uri="{FF2B5EF4-FFF2-40B4-BE49-F238E27FC236}">
                      <a16:creationId xmlns:a16="http://schemas.microsoft.com/office/drawing/2014/main" id="{9F49DABB-436D-B0C0-67FD-1D2D497DB25B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235" name="Gelijkbenige driehoek 234">
                  <a:extLst>
                    <a:ext uri="{FF2B5EF4-FFF2-40B4-BE49-F238E27FC236}">
                      <a16:creationId xmlns:a16="http://schemas.microsoft.com/office/drawing/2014/main" id="{DDBF66B2-B40A-0D58-2A14-0954F9868599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39" name="Ovaal 138">
                <a:extLst>
                  <a:ext uri="{FF2B5EF4-FFF2-40B4-BE49-F238E27FC236}">
                    <a16:creationId xmlns:a16="http://schemas.microsoft.com/office/drawing/2014/main" id="{12E3A0BF-56B7-154C-9ECA-1A387060806B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rgbClr val="211F2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40" name="Rechthoek 139">
                <a:extLst>
                  <a:ext uri="{FF2B5EF4-FFF2-40B4-BE49-F238E27FC236}">
                    <a16:creationId xmlns:a16="http://schemas.microsoft.com/office/drawing/2014/main" id="{307FF766-4564-8C92-34CD-8B74A4EDF22D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80896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het logo te schalen of bij te snijden,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het logo en met de hoekjes het logokader.</a:t>
                </a:r>
              </a:p>
            </p:txBody>
          </p:sp>
          <p:grpSp>
            <p:nvGrpSpPr>
              <p:cNvPr id="141" name="Groep 140">
                <a:extLst>
                  <a:ext uri="{FF2B5EF4-FFF2-40B4-BE49-F238E27FC236}">
                    <a16:creationId xmlns:a16="http://schemas.microsoft.com/office/drawing/2014/main" id="{D1CAF2B6-2508-E325-4DCE-EEDFD985749F}"/>
                  </a:ext>
                </a:extLst>
              </p:cNvPr>
              <p:cNvGrpSpPr/>
              <p:nvPr userDrawn="1"/>
            </p:nvGrpSpPr>
            <p:grpSpPr>
              <a:xfrm>
                <a:off x="-3408294" y="3470504"/>
                <a:ext cx="622283" cy="612920"/>
                <a:chOff x="12617641" y="3403239"/>
                <a:chExt cx="752963" cy="741634"/>
              </a:xfrm>
            </p:grpSpPr>
            <p:grpSp>
              <p:nvGrpSpPr>
                <p:cNvPr id="163" name="Groep 162">
                  <a:extLst>
                    <a:ext uri="{FF2B5EF4-FFF2-40B4-BE49-F238E27FC236}">
                      <a16:creationId xmlns:a16="http://schemas.microsoft.com/office/drawing/2014/main" id="{FB3EA15E-F277-B7EE-BEF8-48B07EFD21DD}"/>
                    </a:ext>
                  </a:extLst>
                </p:cNvPr>
                <p:cNvGrpSpPr/>
                <p:nvPr userDrawn="1"/>
              </p:nvGrpSpPr>
              <p:grpSpPr>
                <a:xfrm>
                  <a:off x="12771530" y="3403239"/>
                  <a:ext cx="467176" cy="448491"/>
                  <a:chOff x="12782157" y="3403239"/>
                  <a:chExt cx="467176" cy="448491"/>
                </a:xfrm>
              </p:grpSpPr>
              <p:grpSp>
                <p:nvGrpSpPr>
                  <p:cNvPr id="166" name="Groep 165">
                    <a:extLst>
                      <a:ext uri="{FF2B5EF4-FFF2-40B4-BE49-F238E27FC236}">
                        <a16:creationId xmlns:a16="http://schemas.microsoft.com/office/drawing/2014/main" id="{AD7BA3D0-56DD-AEBB-725A-670F52B7E16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57" y="3403239"/>
                    <a:ext cx="412976" cy="396132"/>
                    <a:chOff x="13554906" y="3320109"/>
                    <a:chExt cx="443917" cy="425811"/>
                  </a:xfrm>
                </p:grpSpPr>
                <p:grpSp>
                  <p:nvGrpSpPr>
                    <p:cNvPr id="173" name="Groep 172">
                      <a:extLst>
                        <a:ext uri="{FF2B5EF4-FFF2-40B4-BE49-F238E27FC236}">
                          <a16:creationId xmlns:a16="http://schemas.microsoft.com/office/drawing/2014/main" id="{BC228CDE-FF2A-5954-F136-328F6E1DB2C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7" cy="425811"/>
                      <a:chOff x="12909684" y="1276143"/>
                      <a:chExt cx="443917" cy="425811"/>
                    </a:xfrm>
                  </p:grpSpPr>
                  <p:sp>
                    <p:nvSpPr>
                      <p:cNvPr id="230" name="Rechthoek 229">
                        <a:extLst>
                          <a:ext uri="{FF2B5EF4-FFF2-40B4-BE49-F238E27FC236}">
                            <a16:creationId xmlns:a16="http://schemas.microsoft.com/office/drawing/2014/main" id="{B0B08C86-9BB5-AB5C-475B-4C889AD7AE2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9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 cap="flat" cmpd="sng" algn="ctr">
                        <a:solidFill>
                          <a:srgbClr val="818181"/>
                        </a:solidFill>
                        <a:prstDash val="dash"/>
                        <a:miter lim="800000"/>
                      </a:ln>
                      <a:effectLst/>
                    </p:spPr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11F26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231" name="Rechthoek 230">
                        <a:extLst>
                          <a:ext uri="{FF2B5EF4-FFF2-40B4-BE49-F238E27FC236}">
                            <a16:creationId xmlns:a16="http://schemas.microsoft.com/office/drawing/2014/main" id="{CCE03E2E-6D70-66A7-649E-8A45D78E5B34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ysClr val="window" lastClr="FFFFFF"/>
                      </a:solidFill>
                      <a:ln w="12700" cap="flat" cmpd="sng" algn="ctr">
                        <a:solidFill>
                          <a:srgbClr val="81818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11F26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232" name="Ovaal 231">
                        <a:extLst>
                          <a:ext uri="{FF2B5EF4-FFF2-40B4-BE49-F238E27FC236}">
                            <a16:creationId xmlns:a16="http://schemas.microsoft.com/office/drawing/2014/main" id="{9CE3FCBF-CFF1-9F8C-B15A-19100A8EC27D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nl-NL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11F26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74" name="Afbeelding 173">
                      <a:extLst>
                        <a:ext uri="{FF2B5EF4-FFF2-40B4-BE49-F238E27FC236}">
                          <a16:creationId xmlns:a16="http://schemas.microsoft.com/office/drawing/2014/main" id="{22988D96-D9F1-9486-65FB-E87927A3990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1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29" name="Afbeelding 228">
                      <a:extLst>
                        <a:ext uri="{FF2B5EF4-FFF2-40B4-BE49-F238E27FC236}">
                          <a16:creationId xmlns:a16="http://schemas.microsoft.com/office/drawing/2014/main" id="{659F2786-E9D6-17B0-2AFF-2236D62B838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49265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67" name="Groep 166">
                    <a:extLst>
                      <a:ext uri="{FF2B5EF4-FFF2-40B4-BE49-F238E27FC236}">
                        <a16:creationId xmlns:a16="http://schemas.microsoft.com/office/drawing/2014/main" id="{7D0D4FF7-A6E2-8ABC-0BF3-74DB42C3B81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71" name="Rechthoek 170">
                      <a:extLst>
                        <a:ext uri="{FF2B5EF4-FFF2-40B4-BE49-F238E27FC236}">
                          <a16:creationId xmlns:a16="http://schemas.microsoft.com/office/drawing/2014/main" id="{5410DF31-66E9-ED6C-053F-3769D0FD581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2" name="Rechthoek 171">
                      <a:extLst>
                        <a:ext uri="{FF2B5EF4-FFF2-40B4-BE49-F238E27FC236}">
                          <a16:creationId xmlns:a16="http://schemas.microsoft.com/office/drawing/2014/main" id="{EFB1DB27-A662-2903-02E7-3B82DA435F64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68" name="Groep 167">
                    <a:extLst>
                      <a:ext uri="{FF2B5EF4-FFF2-40B4-BE49-F238E27FC236}">
                        <a16:creationId xmlns:a16="http://schemas.microsoft.com/office/drawing/2014/main" id="{9BCEA03C-EB97-B5F9-F667-53A475341A98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69" name="Rechthoek 168">
                      <a:extLst>
                        <a:ext uri="{FF2B5EF4-FFF2-40B4-BE49-F238E27FC236}">
                          <a16:creationId xmlns:a16="http://schemas.microsoft.com/office/drawing/2014/main" id="{BD57725A-7DD6-9456-0CE8-93ED90AA895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0" name="Rechthoek 169">
                      <a:extLst>
                        <a:ext uri="{FF2B5EF4-FFF2-40B4-BE49-F238E27FC236}">
                          <a16:creationId xmlns:a16="http://schemas.microsoft.com/office/drawing/2014/main" id="{5528D225-8A47-37EA-B2D4-DCFE36E0E827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11F26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64" name="Rechthoek 163">
                  <a:extLst>
                    <a:ext uri="{FF2B5EF4-FFF2-40B4-BE49-F238E27FC236}">
                      <a16:creationId xmlns:a16="http://schemas.microsoft.com/office/drawing/2014/main" id="{A96D2785-C00B-C327-4E20-86499C2ED757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9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65" name="Gelijkbenige driehoek 164">
                  <a:extLst>
                    <a:ext uri="{FF2B5EF4-FFF2-40B4-BE49-F238E27FC236}">
                      <a16:creationId xmlns:a16="http://schemas.microsoft.com/office/drawing/2014/main" id="{16D803DA-8888-48BA-7D02-A23C9FC282AD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2" name="ICOON_info">
                <a:extLst>
                  <a:ext uri="{FF2B5EF4-FFF2-40B4-BE49-F238E27FC236}">
                    <a16:creationId xmlns:a16="http://schemas.microsoft.com/office/drawing/2014/main" id="{0F0C36C1-E9EC-230E-0826-111F6F2EFE54}"/>
                  </a:ext>
                </a:extLst>
              </p:cNvPr>
              <p:cNvGrpSpPr/>
              <p:nvPr userDrawn="1"/>
            </p:nvGrpSpPr>
            <p:grpSpPr>
              <a:xfrm>
                <a:off x="-376736" y="5805499"/>
                <a:ext cx="283685" cy="283685"/>
                <a:chOff x="-510741" y="5913713"/>
                <a:chExt cx="267555" cy="267555"/>
              </a:xfrm>
            </p:grpSpPr>
            <p:sp>
              <p:nvSpPr>
                <p:cNvPr id="161" name="Ovaal 160">
                  <a:extLst>
                    <a:ext uri="{FF2B5EF4-FFF2-40B4-BE49-F238E27FC236}">
                      <a16:creationId xmlns:a16="http://schemas.microsoft.com/office/drawing/2014/main" id="{A4B428DE-5237-8B2F-9EB2-81B0F04E719C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600" b="0" i="0" u="none" strike="noStrike" kern="0" cap="all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2" name="Graphic 163" descr="Informatie">
                  <a:extLst>
                    <a:ext uri="{FF2B5EF4-FFF2-40B4-BE49-F238E27FC236}">
                      <a16:creationId xmlns:a16="http://schemas.microsoft.com/office/drawing/2014/main" id="{732BAE88-3B38-1AF7-AA5A-3BA4BBDCAA40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43" name="Ovaal 142">
                <a:extLst>
                  <a:ext uri="{FF2B5EF4-FFF2-40B4-BE49-F238E27FC236}">
                    <a16:creationId xmlns:a16="http://schemas.microsoft.com/office/drawing/2014/main" id="{B645E49C-8810-D24D-C905-EC7967D412AA}"/>
                  </a:ext>
                </a:extLst>
              </p:cNvPr>
              <p:cNvSpPr/>
              <p:nvPr userDrawn="1"/>
            </p:nvSpPr>
            <p:spPr>
              <a:xfrm>
                <a:off x="-3603587" y="4267791"/>
                <a:ext cx="180000" cy="180000"/>
              </a:xfrm>
              <a:prstGeom prst="ellipse">
                <a:avLst/>
              </a:prstGeom>
              <a:solidFill>
                <a:srgbClr val="211F2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44" name="Rechthoek 143">
                <a:extLst>
                  <a:ext uri="{FF2B5EF4-FFF2-40B4-BE49-F238E27FC236}">
                    <a16:creationId xmlns:a16="http://schemas.microsoft.com/office/drawing/2014/main" id="{F333D52D-067B-63FC-C118-FD0BCB802A9B}"/>
                  </a:ext>
                </a:extLst>
              </p:cNvPr>
              <p:cNvSpPr/>
              <p:nvPr userDrawn="1"/>
            </p:nvSpPr>
            <p:spPr>
              <a:xfrm>
                <a:off x="-3319415" y="4267792"/>
                <a:ext cx="2944682" cy="81271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er voor te zorgen dat het logo in zijn originele verhouding staat, ga naar de tab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afbeeldingen’ – ‘Opmaak’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het pijltje onder de knop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Kies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‘Aanpassen’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45" name="Groep 144">
                <a:extLst>
                  <a:ext uri="{FF2B5EF4-FFF2-40B4-BE49-F238E27FC236}">
                    <a16:creationId xmlns:a16="http://schemas.microsoft.com/office/drawing/2014/main" id="{5E66C711-01AA-7F73-8D5D-E3159005EDE3}"/>
                  </a:ext>
                </a:extLst>
              </p:cNvPr>
              <p:cNvGrpSpPr/>
              <p:nvPr userDrawn="1"/>
            </p:nvGrpSpPr>
            <p:grpSpPr>
              <a:xfrm>
                <a:off x="-3314821" y="5192208"/>
                <a:ext cx="1108877" cy="563933"/>
                <a:chOff x="-3314821" y="3885197"/>
                <a:chExt cx="1108877" cy="563933"/>
              </a:xfrm>
            </p:grpSpPr>
            <p:sp>
              <p:nvSpPr>
                <p:cNvPr id="146" name="Rechthoek 145">
                  <a:extLst>
                    <a:ext uri="{FF2B5EF4-FFF2-40B4-BE49-F238E27FC236}">
                      <a16:creationId xmlns:a16="http://schemas.microsoft.com/office/drawing/2014/main" id="{3245AFF8-F107-647F-2CF6-D2E21CC2F1C4}"/>
                    </a:ext>
                  </a:extLst>
                </p:cNvPr>
                <p:cNvSpPr/>
                <p:nvPr userDrawn="1"/>
              </p:nvSpPr>
              <p:spPr>
                <a:xfrm>
                  <a:off x="-3314821" y="3885197"/>
                  <a:ext cx="1055607" cy="504851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D1D1D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7" name="Rechthoek 146">
                  <a:extLst>
                    <a:ext uri="{FF2B5EF4-FFF2-40B4-BE49-F238E27FC236}">
                      <a16:creationId xmlns:a16="http://schemas.microsoft.com/office/drawing/2014/main" id="{F7FC5D79-6762-229E-7317-5502D0D59B79}"/>
                    </a:ext>
                  </a:extLst>
                </p:cNvPr>
                <p:cNvSpPr/>
                <p:nvPr userDrawn="1"/>
              </p:nvSpPr>
              <p:spPr>
                <a:xfrm>
                  <a:off x="-3304718" y="4138922"/>
                  <a:ext cx="1043588" cy="246608"/>
                </a:xfrm>
                <a:prstGeom prst="rect">
                  <a:avLst/>
                </a:prstGeom>
                <a:solidFill>
                  <a:srgbClr val="FCE4DC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8" name="Tekstvak 147">
                  <a:extLst>
                    <a:ext uri="{FF2B5EF4-FFF2-40B4-BE49-F238E27FC236}">
                      <a16:creationId xmlns:a16="http://schemas.microsoft.com/office/drawing/2014/main" id="{B8589FBA-686C-581D-1FE0-8241729DCB12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949098"/>
                  <a:ext cx="794156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defTabSz="1217512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9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cs typeface="Calibri" panose="020F0502020204030204" pitchFamily="34" charset="0"/>
                    </a:rPr>
                    <a:t>Opvullen</a:t>
                  </a:r>
                </a:p>
              </p:txBody>
            </p:sp>
            <p:sp>
              <p:nvSpPr>
                <p:cNvPr id="149" name="Tekstvak 148">
                  <a:extLst>
                    <a:ext uri="{FF2B5EF4-FFF2-40B4-BE49-F238E27FC236}">
                      <a16:creationId xmlns:a16="http://schemas.microsoft.com/office/drawing/2014/main" id="{4C5EB3B8-3C5D-7C5A-7084-BB5480CED9DF}"/>
                    </a:ext>
                  </a:extLst>
                </p:cNvPr>
                <p:cNvSpPr txBox="1"/>
                <p:nvPr userDrawn="1"/>
              </p:nvSpPr>
              <p:spPr>
                <a:xfrm>
                  <a:off x="-3069819" y="4199018"/>
                  <a:ext cx="800912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marR="0" lvl="0" indent="0" defTabSz="1217512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9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cs typeface="Calibri" panose="020F0502020204030204" pitchFamily="34" charset="0"/>
                    </a:rPr>
                    <a:t>Aanpassen</a:t>
                  </a:r>
                </a:p>
              </p:txBody>
            </p:sp>
            <p:sp>
              <p:nvSpPr>
                <p:cNvPr id="150" name="Vrije vorm: vorm 149">
                  <a:extLst>
                    <a:ext uri="{FF2B5EF4-FFF2-40B4-BE49-F238E27FC236}">
                      <a16:creationId xmlns:a16="http://schemas.microsoft.com/office/drawing/2014/main" id="{483B1C61-D674-C3B1-B494-763DD8D4BF76}"/>
                    </a:ext>
                  </a:extLst>
                </p:cNvPr>
                <p:cNvSpPr/>
                <p:nvPr userDrawn="1"/>
              </p:nvSpPr>
              <p:spPr>
                <a:xfrm>
                  <a:off x="-2303506" y="4269130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600" b="0" i="0" u="none" strike="noStrike" kern="0" cap="all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1" name="Groep 150">
                  <a:extLst>
                    <a:ext uri="{FF2B5EF4-FFF2-40B4-BE49-F238E27FC236}">
                      <a16:creationId xmlns:a16="http://schemas.microsoft.com/office/drawing/2014/main" id="{0D936EF8-C73E-D2DD-E2F9-DB8901F7AB42}"/>
                    </a:ext>
                  </a:extLst>
                </p:cNvPr>
                <p:cNvGrpSpPr/>
                <p:nvPr userDrawn="1"/>
              </p:nvGrpSpPr>
              <p:grpSpPr>
                <a:xfrm>
                  <a:off x="-3254609" y="3946178"/>
                  <a:ext cx="184194" cy="143334"/>
                  <a:chOff x="6218544" y="2402421"/>
                  <a:chExt cx="144156" cy="112178"/>
                </a:xfrm>
              </p:grpSpPr>
              <p:sp>
                <p:nvSpPr>
                  <p:cNvPr id="157" name="Rechthoek 156">
                    <a:extLst>
                      <a:ext uri="{FF2B5EF4-FFF2-40B4-BE49-F238E27FC236}">
                        <a16:creationId xmlns:a16="http://schemas.microsoft.com/office/drawing/2014/main" id="{01D06EB0-D9DF-8780-CBCD-487B172F263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6218544" y="2414588"/>
                    <a:ext cx="144156" cy="100011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rnd" cmpd="sng" algn="ctr">
                    <a:solidFill>
                      <a:srgbClr val="818181"/>
                    </a:solidFill>
                    <a:prstDash val="sysDash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8" name="Rechthoek 47">
                    <a:extLst>
                      <a:ext uri="{FF2B5EF4-FFF2-40B4-BE49-F238E27FC236}">
                        <a16:creationId xmlns:a16="http://schemas.microsoft.com/office/drawing/2014/main" id="{1B65B816-67C7-F4DC-7870-63E8328655D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6224587" y="2445544"/>
                    <a:ext cx="95251" cy="64805"/>
                  </a:xfrm>
                  <a:custGeom>
                    <a:avLst/>
                    <a:gdLst>
                      <a:gd name="connsiteX0" fmla="*/ 0 w 148606"/>
                      <a:gd name="connsiteY0" fmla="*/ 0 h 148606"/>
                      <a:gd name="connsiteX1" fmla="*/ 148606 w 148606"/>
                      <a:gd name="connsiteY1" fmla="*/ 0 h 148606"/>
                      <a:gd name="connsiteX2" fmla="*/ 148606 w 148606"/>
                      <a:gd name="connsiteY2" fmla="*/ 148606 h 148606"/>
                      <a:gd name="connsiteX3" fmla="*/ 0 w 148606"/>
                      <a:gd name="connsiteY3" fmla="*/ 148606 h 148606"/>
                      <a:gd name="connsiteX4" fmla="*/ 0 w 148606"/>
                      <a:gd name="connsiteY4" fmla="*/ 0 h 148606"/>
                      <a:gd name="connsiteX0" fmla="*/ 0 w 148606"/>
                      <a:gd name="connsiteY0" fmla="*/ 0 h 148606"/>
                      <a:gd name="connsiteX1" fmla="*/ 148606 w 148606"/>
                      <a:gd name="connsiteY1" fmla="*/ 148606 h 148606"/>
                      <a:gd name="connsiteX2" fmla="*/ 0 w 148606"/>
                      <a:gd name="connsiteY2" fmla="*/ 148606 h 148606"/>
                      <a:gd name="connsiteX3" fmla="*/ 0 w 148606"/>
                      <a:gd name="connsiteY3" fmla="*/ 0 h 148606"/>
                      <a:gd name="connsiteX0" fmla="*/ 66675 w 148606"/>
                      <a:gd name="connsiteY0" fmla="*/ 0 h 148606"/>
                      <a:gd name="connsiteX1" fmla="*/ 148606 w 148606"/>
                      <a:gd name="connsiteY1" fmla="*/ 148606 h 148606"/>
                      <a:gd name="connsiteX2" fmla="*/ 0 w 148606"/>
                      <a:gd name="connsiteY2" fmla="*/ 148606 h 148606"/>
                      <a:gd name="connsiteX3" fmla="*/ 66675 w 148606"/>
                      <a:gd name="connsiteY3" fmla="*/ 0 h 148606"/>
                      <a:gd name="connsiteX0" fmla="*/ 71437 w 148606"/>
                      <a:gd name="connsiteY0" fmla="*/ 0 h 120031"/>
                      <a:gd name="connsiteX1" fmla="*/ 148606 w 148606"/>
                      <a:gd name="connsiteY1" fmla="*/ 120031 h 120031"/>
                      <a:gd name="connsiteX2" fmla="*/ 0 w 148606"/>
                      <a:gd name="connsiteY2" fmla="*/ 120031 h 120031"/>
                      <a:gd name="connsiteX3" fmla="*/ 71437 w 148606"/>
                      <a:gd name="connsiteY3" fmla="*/ 0 h 120031"/>
                      <a:gd name="connsiteX0" fmla="*/ 73234 w 151858"/>
                      <a:gd name="connsiteY0" fmla="*/ 0 h 120031"/>
                      <a:gd name="connsiteX1" fmla="*/ 150403 w 151858"/>
                      <a:gd name="connsiteY1" fmla="*/ 120031 h 120031"/>
                      <a:gd name="connsiteX2" fmla="*/ 1797 w 151858"/>
                      <a:gd name="connsiteY2" fmla="*/ 120031 h 120031"/>
                      <a:gd name="connsiteX3" fmla="*/ 73234 w 151858"/>
                      <a:gd name="connsiteY3" fmla="*/ 0 h 120031"/>
                      <a:gd name="connsiteX0" fmla="*/ 73583 w 152474"/>
                      <a:gd name="connsiteY0" fmla="*/ 40 h 120071"/>
                      <a:gd name="connsiteX1" fmla="*/ 150752 w 152474"/>
                      <a:gd name="connsiteY1" fmla="*/ 120071 h 120071"/>
                      <a:gd name="connsiteX2" fmla="*/ 2146 w 152474"/>
                      <a:gd name="connsiteY2" fmla="*/ 120071 h 120071"/>
                      <a:gd name="connsiteX3" fmla="*/ 73583 w 152474"/>
                      <a:gd name="connsiteY3" fmla="*/ 40 h 120071"/>
                      <a:gd name="connsiteX0" fmla="*/ 73583 w 152474"/>
                      <a:gd name="connsiteY0" fmla="*/ 35 h 136734"/>
                      <a:gd name="connsiteX1" fmla="*/ 150752 w 152474"/>
                      <a:gd name="connsiteY1" fmla="*/ 136734 h 136734"/>
                      <a:gd name="connsiteX2" fmla="*/ 2146 w 152474"/>
                      <a:gd name="connsiteY2" fmla="*/ 136734 h 136734"/>
                      <a:gd name="connsiteX3" fmla="*/ 73583 w 152474"/>
                      <a:gd name="connsiteY3" fmla="*/ 35 h 1367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2474" h="136734">
                        <a:moveTo>
                          <a:pt x="73583" y="35"/>
                        </a:moveTo>
                        <a:cubicBezTo>
                          <a:pt x="110257" y="-2347"/>
                          <a:pt x="162658" y="116729"/>
                          <a:pt x="150752" y="136734"/>
                        </a:cubicBezTo>
                        <a:lnTo>
                          <a:pt x="2146" y="136734"/>
                        </a:lnTo>
                        <a:cubicBezTo>
                          <a:pt x="-10716" y="116729"/>
                          <a:pt x="36909" y="2417"/>
                          <a:pt x="73583" y="35"/>
                        </a:cubicBezTo>
                        <a:close/>
                      </a:path>
                    </a:pathLst>
                  </a:cu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9" name="Rechthoek 47">
                    <a:extLst>
                      <a:ext uri="{FF2B5EF4-FFF2-40B4-BE49-F238E27FC236}">
                        <a16:creationId xmlns:a16="http://schemas.microsoft.com/office/drawing/2014/main" id="{993E160C-958F-FCFF-5502-39DB02D53BE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6296025" y="2457450"/>
                    <a:ext cx="64294" cy="52388"/>
                  </a:xfrm>
                  <a:custGeom>
                    <a:avLst/>
                    <a:gdLst>
                      <a:gd name="connsiteX0" fmla="*/ 0 w 148606"/>
                      <a:gd name="connsiteY0" fmla="*/ 0 h 148606"/>
                      <a:gd name="connsiteX1" fmla="*/ 148606 w 148606"/>
                      <a:gd name="connsiteY1" fmla="*/ 0 h 148606"/>
                      <a:gd name="connsiteX2" fmla="*/ 148606 w 148606"/>
                      <a:gd name="connsiteY2" fmla="*/ 148606 h 148606"/>
                      <a:gd name="connsiteX3" fmla="*/ 0 w 148606"/>
                      <a:gd name="connsiteY3" fmla="*/ 148606 h 148606"/>
                      <a:gd name="connsiteX4" fmla="*/ 0 w 148606"/>
                      <a:gd name="connsiteY4" fmla="*/ 0 h 148606"/>
                      <a:gd name="connsiteX0" fmla="*/ 0 w 148606"/>
                      <a:gd name="connsiteY0" fmla="*/ 0 h 148606"/>
                      <a:gd name="connsiteX1" fmla="*/ 148606 w 148606"/>
                      <a:gd name="connsiteY1" fmla="*/ 148606 h 148606"/>
                      <a:gd name="connsiteX2" fmla="*/ 0 w 148606"/>
                      <a:gd name="connsiteY2" fmla="*/ 148606 h 148606"/>
                      <a:gd name="connsiteX3" fmla="*/ 0 w 148606"/>
                      <a:gd name="connsiteY3" fmla="*/ 0 h 148606"/>
                      <a:gd name="connsiteX0" fmla="*/ 66675 w 148606"/>
                      <a:gd name="connsiteY0" fmla="*/ 0 h 148606"/>
                      <a:gd name="connsiteX1" fmla="*/ 148606 w 148606"/>
                      <a:gd name="connsiteY1" fmla="*/ 148606 h 148606"/>
                      <a:gd name="connsiteX2" fmla="*/ 0 w 148606"/>
                      <a:gd name="connsiteY2" fmla="*/ 148606 h 148606"/>
                      <a:gd name="connsiteX3" fmla="*/ 66675 w 148606"/>
                      <a:gd name="connsiteY3" fmla="*/ 0 h 148606"/>
                      <a:gd name="connsiteX0" fmla="*/ 71437 w 148606"/>
                      <a:gd name="connsiteY0" fmla="*/ 0 h 120031"/>
                      <a:gd name="connsiteX1" fmla="*/ 148606 w 148606"/>
                      <a:gd name="connsiteY1" fmla="*/ 120031 h 120031"/>
                      <a:gd name="connsiteX2" fmla="*/ 0 w 148606"/>
                      <a:gd name="connsiteY2" fmla="*/ 120031 h 120031"/>
                      <a:gd name="connsiteX3" fmla="*/ 71437 w 148606"/>
                      <a:gd name="connsiteY3" fmla="*/ 0 h 120031"/>
                      <a:gd name="connsiteX0" fmla="*/ 73234 w 151858"/>
                      <a:gd name="connsiteY0" fmla="*/ 0 h 120031"/>
                      <a:gd name="connsiteX1" fmla="*/ 150403 w 151858"/>
                      <a:gd name="connsiteY1" fmla="*/ 120031 h 120031"/>
                      <a:gd name="connsiteX2" fmla="*/ 1797 w 151858"/>
                      <a:gd name="connsiteY2" fmla="*/ 120031 h 120031"/>
                      <a:gd name="connsiteX3" fmla="*/ 73234 w 151858"/>
                      <a:gd name="connsiteY3" fmla="*/ 0 h 120031"/>
                      <a:gd name="connsiteX0" fmla="*/ 73583 w 152474"/>
                      <a:gd name="connsiteY0" fmla="*/ 40 h 120071"/>
                      <a:gd name="connsiteX1" fmla="*/ 150752 w 152474"/>
                      <a:gd name="connsiteY1" fmla="*/ 120071 h 120071"/>
                      <a:gd name="connsiteX2" fmla="*/ 2146 w 152474"/>
                      <a:gd name="connsiteY2" fmla="*/ 120071 h 120071"/>
                      <a:gd name="connsiteX3" fmla="*/ 73583 w 152474"/>
                      <a:gd name="connsiteY3" fmla="*/ 40 h 120071"/>
                      <a:gd name="connsiteX0" fmla="*/ 73583 w 152474"/>
                      <a:gd name="connsiteY0" fmla="*/ 35 h 136734"/>
                      <a:gd name="connsiteX1" fmla="*/ 150752 w 152474"/>
                      <a:gd name="connsiteY1" fmla="*/ 136734 h 136734"/>
                      <a:gd name="connsiteX2" fmla="*/ 2146 w 152474"/>
                      <a:gd name="connsiteY2" fmla="*/ 136734 h 136734"/>
                      <a:gd name="connsiteX3" fmla="*/ 73583 w 152474"/>
                      <a:gd name="connsiteY3" fmla="*/ 35 h 1367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2474" h="136734">
                        <a:moveTo>
                          <a:pt x="73583" y="35"/>
                        </a:moveTo>
                        <a:cubicBezTo>
                          <a:pt x="110257" y="-2347"/>
                          <a:pt x="162658" y="116729"/>
                          <a:pt x="150752" y="136734"/>
                        </a:cubicBezTo>
                        <a:lnTo>
                          <a:pt x="2146" y="136734"/>
                        </a:lnTo>
                        <a:cubicBezTo>
                          <a:pt x="-10716" y="116729"/>
                          <a:pt x="36909" y="2417"/>
                          <a:pt x="73583" y="35"/>
                        </a:cubicBezTo>
                        <a:close/>
                      </a:path>
                    </a:pathLst>
                  </a:cu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60" name="Koorde 159">
                    <a:extLst>
                      <a:ext uri="{FF2B5EF4-FFF2-40B4-BE49-F238E27FC236}">
                        <a16:creationId xmlns:a16="http://schemas.microsoft.com/office/drawing/2014/main" id="{4524B6DA-4B91-F0AE-BECA-D2580B30D6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6290536" y="2402421"/>
                    <a:ext cx="37785" cy="37785"/>
                  </a:xfrm>
                  <a:prstGeom prst="chord">
                    <a:avLst>
                      <a:gd name="adj1" fmla="val 21457318"/>
                      <a:gd name="adj2" fmla="val 11002272"/>
                    </a:avLst>
                  </a:prstGeom>
                  <a:solidFill>
                    <a:srgbClr val="E9C07D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52" name="Groep 151">
                  <a:extLst>
                    <a:ext uri="{FF2B5EF4-FFF2-40B4-BE49-F238E27FC236}">
                      <a16:creationId xmlns:a16="http://schemas.microsoft.com/office/drawing/2014/main" id="{C54BE74A-00F4-809D-4583-31BD532F8FA2}"/>
                    </a:ext>
                  </a:extLst>
                </p:cNvPr>
                <p:cNvGrpSpPr/>
                <p:nvPr userDrawn="1"/>
              </p:nvGrpSpPr>
              <p:grpSpPr>
                <a:xfrm>
                  <a:off x="-3254609" y="4199853"/>
                  <a:ext cx="184194" cy="124747"/>
                  <a:chOff x="6218544" y="2636044"/>
                  <a:chExt cx="144156" cy="97631"/>
                </a:xfrm>
              </p:grpSpPr>
              <p:sp>
                <p:nvSpPr>
                  <p:cNvPr id="153" name="Rechthoek 152">
                    <a:extLst>
                      <a:ext uri="{FF2B5EF4-FFF2-40B4-BE49-F238E27FC236}">
                        <a16:creationId xmlns:a16="http://schemas.microsoft.com/office/drawing/2014/main" id="{699BB60A-F01B-134F-3A95-5B4C6AB792A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6218544" y="2636044"/>
                    <a:ext cx="144156" cy="92869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rnd" cmpd="sng" algn="ctr">
                    <a:solidFill>
                      <a:srgbClr val="818181"/>
                    </a:solidFill>
                    <a:prstDash val="sysDash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4" name="Rechthoek 153">
                    <a:extLst>
                      <a:ext uri="{FF2B5EF4-FFF2-40B4-BE49-F238E27FC236}">
                        <a16:creationId xmlns:a16="http://schemas.microsoft.com/office/drawing/2014/main" id="{C40F81B5-849B-4C05-5AAB-8B4B22F68D7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6249409" y="2636045"/>
                    <a:ext cx="85725" cy="97630"/>
                  </a:xfrm>
                  <a:prstGeom prst="rect">
                    <a:avLst/>
                  </a:prstGeom>
                  <a:solidFill>
                    <a:srgbClr val="F0F0F0"/>
                  </a:solidFill>
                  <a:ln w="9525" cap="flat" cmpd="sng" algn="ctr">
                    <a:solidFill>
                      <a:srgbClr val="B7B4B3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5" name="Ovaal 154">
                    <a:extLst>
                      <a:ext uri="{FF2B5EF4-FFF2-40B4-BE49-F238E27FC236}">
                        <a16:creationId xmlns:a16="http://schemas.microsoft.com/office/drawing/2014/main" id="{9CB6F114-3264-51DA-D44B-FC71E4F45E2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6297938" y="2655636"/>
                    <a:ext cx="21328" cy="21328"/>
                  </a:xfrm>
                  <a:prstGeom prst="ellipse">
                    <a:avLst/>
                  </a:prstGeom>
                  <a:solidFill>
                    <a:srgbClr val="E9C07D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6" name="Rechthoek 47">
                    <a:extLst>
                      <a:ext uri="{FF2B5EF4-FFF2-40B4-BE49-F238E27FC236}">
                        <a16:creationId xmlns:a16="http://schemas.microsoft.com/office/drawing/2014/main" id="{1DDA3FA2-202A-3106-E754-AFF8F0D8911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6261434" y="2675670"/>
                    <a:ext cx="45896" cy="37785"/>
                  </a:xfrm>
                  <a:custGeom>
                    <a:avLst/>
                    <a:gdLst>
                      <a:gd name="connsiteX0" fmla="*/ 0 w 148606"/>
                      <a:gd name="connsiteY0" fmla="*/ 0 h 148606"/>
                      <a:gd name="connsiteX1" fmla="*/ 148606 w 148606"/>
                      <a:gd name="connsiteY1" fmla="*/ 0 h 148606"/>
                      <a:gd name="connsiteX2" fmla="*/ 148606 w 148606"/>
                      <a:gd name="connsiteY2" fmla="*/ 148606 h 148606"/>
                      <a:gd name="connsiteX3" fmla="*/ 0 w 148606"/>
                      <a:gd name="connsiteY3" fmla="*/ 148606 h 148606"/>
                      <a:gd name="connsiteX4" fmla="*/ 0 w 148606"/>
                      <a:gd name="connsiteY4" fmla="*/ 0 h 148606"/>
                      <a:gd name="connsiteX0" fmla="*/ 0 w 148606"/>
                      <a:gd name="connsiteY0" fmla="*/ 0 h 148606"/>
                      <a:gd name="connsiteX1" fmla="*/ 148606 w 148606"/>
                      <a:gd name="connsiteY1" fmla="*/ 148606 h 148606"/>
                      <a:gd name="connsiteX2" fmla="*/ 0 w 148606"/>
                      <a:gd name="connsiteY2" fmla="*/ 148606 h 148606"/>
                      <a:gd name="connsiteX3" fmla="*/ 0 w 148606"/>
                      <a:gd name="connsiteY3" fmla="*/ 0 h 148606"/>
                      <a:gd name="connsiteX0" fmla="*/ 66675 w 148606"/>
                      <a:gd name="connsiteY0" fmla="*/ 0 h 148606"/>
                      <a:gd name="connsiteX1" fmla="*/ 148606 w 148606"/>
                      <a:gd name="connsiteY1" fmla="*/ 148606 h 148606"/>
                      <a:gd name="connsiteX2" fmla="*/ 0 w 148606"/>
                      <a:gd name="connsiteY2" fmla="*/ 148606 h 148606"/>
                      <a:gd name="connsiteX3" fmla="*/ 66675 w 148606"/>
                      <a:gd name="connsiteY3" fmla="*/ 0 h 148606"/>
                      <a:gd name="connsiteX0" fmla="*/ 71437 w 148606"/>
                      <a:gd name="connsiteY0" fmla="*/ 0 h 120031"/>
                      <a:gd name="connsiteX1" fmla="*/ 148606 w 148606"/>
                      <a:gd name="connsiteY1" fmla="*/ 120031 h 120031"/>
                      <a:gd name="connsiteX2" fmla="*/ 0 w 148606"/>
                      <a:gd name="connsiteY2" fmla="*/ 120031 h 120031"/>
                      <a:gd name="connsiteX3" fmla="*/ 71437 w 148606"/>
                      <a:gd name="connsiteY3" fmla="*/ 0 h 120031"/>
                      <a:gd name="connsiteX0" fmla="*/ 73234 w 151858"/>
                      <a:gd name="connsiteY0" fmla="*/ 0 h 120031"/>
                      <a:gd name="connsiteX1" fmla="*/ 150403 w 151858"/>
                      <a:gd name="connsiteY1" fmla="*/ 120031 h 120031"/>
                      <a:gd name="connsiteX2" fmla="*/ 1797 w 151858"/>
                      <a:gd name="connsiteY2" fmla="*/ 120031 h 120031"/>
                      <a:gd name="connsiteX3" fmla="*/ 73234 w 151858"/>
                      <a:gd name="connsiteY3" fmla="*/ 0 h 120031"/>
                      <a:gd name="connsiteX0" fmla="*/ 73583 w 152474"/>
                      <a:gd name="connsiteY0" fmla="*/ 40 h 120071"/>
                      <a:gd name="connsiteX1" fmla="*/ 150752 w 152474"/>
                      <a:gd name="connsiteY1" fmla="*/ 120071 h 120071"/>
                      <a:gd name="connsiteX2" fmla="*/ 2146 w 152474"/>
                      <a:gd name="connsiteY2" fmla="*/ 120071 h 120071"/>
                      <a:gd name="connsiteX3" fmla="*/ 73583 w 152474"/>
                      <a:gd name="connsiteY3" fmla="*/ 40 h 120071"/>
                      <a:gd name="connsiteX0" fmla="*/ 73583 w 152474"/>
                      <a:gd name="connsiteY0" fmla="*/ 35 h 136734"/>
                      <a:gd name="connsiteX1" fmla="*/ 150752 w 152474"/>
                      <a:gd name="connsiteY1" fmla="*/ 136734 h 136734"/>
                      <a:gd name="connsiteX2" fmla="*/ 2146 w 152474"/>
                      <a:gd name="connsiteY2" fmla="*/ 136734 h 136734"/>
                      <a:gd name="connsiteX3" fmla="*/ 73583 w 152474"/>
                      <a:gd name="connsiteY3" fmla="*/ 35 h 1367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2474" h="136734">
                        <a:moveTo>
                          <a:pt x="73583" y="35"/>
                        </a:moveTo>
                        <a:cubicBezTo>
                          <a:pt x="110257" y="-2347"/>
                          <a:pt x="162658" y="116729"/>
                          <a:pt x="150752" y="136734"/>
                        </a:cubicBezTo>
                        <a:lnTo>
                          <a:pt x="2146" y="136734"/>
                        </a:lnTo>
                        <a:cubicBezTo>
                          <a:pt x="-10716" y="116729"/>
                          <a:pt x="36909" y="2417"/>
                          <a:pt x="73583" y="35"/>
                        </a:cubicBezTo>
                        <a:close/>
                      </a:path>
                    </a:pathLst>
                  </a:cu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11F26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607028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8735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68D132E-C903-4E60-B023-7A0CF6141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BF5AD43-DC36-4D2B-AB7A-E315EFADE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C805ED-D953-4B83-A8C4-BE35501457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D9880-8AB7-494F-BF5F-92222F7C27EC}" type="datetimeFigureOut">
              <a:rPr lang="en-GB" smtClean="0"/>
              <a:t>24/08/2022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99ADC25-8BFD-45DD-9252-4E4E0A690A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0EA4BFC-846D-416D-9084-75FF0E4EF4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A7DB3-3E79-441A-A98F-D38988F530A2}" type="slidenum">
              <a:rPr lang="en-GB" smtClean="0"/>
              <a:t>‹nr.›</a:t>
            </a:fld>
            <a:endParaRPr lang="en-GB"/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F09C7262-1F0B-40CA-A6A7-23D18E36F07B}"/>
              </a:ext>
            </a:extLst>
          </p:cNvPr>
          <p:cNvGrpSpPr/>
          <p:nvPr userDrawn="1"/>
        </p:nvGrpSpPr>
        <p:grpSpPr>
          <a:xfrm>
            <a:off x="348525" y="347978"/>
            <a:ext cx="288001" cy="285068"/>
            <a:chOff x="10291381" y="780093"/>
            <a:chExt cx="695165" cy="688086"/>
          </a:xfrm>
        </p:grpSpPr>
        <p:sp>
          <p:nvSpPr>
            <p:cNvPr id="9" name="VIEKANT">
              <a:extLst>
                <a:ext uri="{FF2B5EF4-FFF2-40B4-BE49-F238E27FC236}">
                  <a16:creationId xmlns:a16="http://schemas.microsoft.com/office/drawing/2014/main" id="{67F15636-83AA-46D2-A470-FAD9A0BA76D9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0" name="CIRKEL">
              <a:extLst>
                <a:ext uri="{FF2B5EF4-FFF2-40B4-BE49-F238E27FC236}">
                  <a16:creationId xmlns:a16="http://schemas.microsoft.com/office/drawing/2014/main" id="{753A5C4B-99CA-4AF9-8116-3ECC47A0FBBB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1" name="DRIEHOEK">
              <a:extLst>
                <a:ext uri="{FF2B5EF4-FFF2-40B4-BE49-F238E27FC236}">
                  <a16:creationId xmlns:a16="http://schemas.microsoft.com/office/drawing/2014/main" id="{652A7544-296A-4E5C-AFEA-870CFDA16E50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12" name="GROENE P">
              <a:extLst>
                <a:ext uri="{FF2B5EF4-FFF2-40B4-BE49-F238E27FC236}">
                  <a16:creationId xmlns:a16="http://schemas.microsoft.com/office/drawing/2014/main" id="{65C321DA-0AE8-49E9-92B4-8432CF6F1BA0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13" name="Rechthoekige driehoek 48">
                <a:extLst>
                  <a:ext uri="{FF2B5EF4-FFF2-40B4-BE49-F238E27FC236}">
                    <a16:creationId xmlns:a16="http://schemas.microsoft.com/office/drawing/2014/main" id="{5E77F5D0-A74B-4AD1-9543-DCFFD004759C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4" name="Rechthoek 49">
                <a:extLst>
                  <a:ext uri="{FF2B5EF4-FFF2-40B4-BE49-F238E27FC236}">
                    <a16:creationId xmlns:a16="http://schemas.microsoft.com/office/drawing/2014/main" id="{157F9424-345F-4BD2-9E81-7680BA64A6FC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5" name="Ovaal 50">
                <a:extLst>
                  <a:ext uri="{FF2B5EF4-FFF2-40B4-BE49-F238E27FC236}">
                    <a16:creationId xmlns:a16="http://schemas.microsoft.com/office/drawing/2014/main" id="{1988206A-A416-4692-BF89-A712FFB6835B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230576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/>
          <p:cNvSpPr/>
          <p:nvPr userDrawn="1"/>
        </p:nvSpPr>
        <p:spPr>
          <a:xfrm>
            <a:off x="-5751" y="0"/>
            <a:ext cx="1220350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108000"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grpSp>
        <p:nvGrpSpPr>
          <p:cNvPr id="25" name="LOGO">
            <a:extLst>
              <a:ext uri="{FF2B5EF4-FFF2-40B4-BE49-F238E27FC236}">
                <a16:creationId xmlns:a16="http://schemas.microsoft.com/office/drawing/2014/main" id="{4CB2557D-4574-4556-A43C-5C422A334FDF}"/>
              </a:ext>
            </a:extLst>
          </p:cNvPr>
          <p:cNvGrpSpPr/>
          <p:nvPr userDrawn="1"/>
        </p:nvGrpSpPr>
        <p:grpSpPr>
          <a:xfrm>
            <a:off x="348525" y="347978"/>
            <a:ext cx="288001" cy="285068"/>
            <a:chOff x="10291381" y="780093"/>
            <a:chExt cx="695165" cy="688086"/>
          </a:xfrm>
        </p:grpSpPr>
        <p:sp>
          <p:nvSpPr>
            <p:cNvPr id="39" name="VIEKANT">
              <a:extLst>
                <a:ext uri="{FF2B5EF4-FFF2-40B4-BE49-F238E27FC236}">
                  <a16:creationId xmlns:a16="http://schemas.microsoft.com/office/drawing/2014/main" id="{D60F5276-52B8-4A04-AAED-7F781BCFDC0C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40" name="CIRKEL">
              <a:extLst>
                <a:ext uri="{FF2B5EF4-FFF2-40B4-BE49-F238E27FC236}">
                  <a16:creationId xmlns:a16="http://schemas.microsoft.com/office/drawing/2014/main" id="{B627C4A0-567C-4AD7-8FA2-F39465409118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41" name="DRIEHOEK">
              <a:extLst>
                <a:ext uri="{FF2B5EF4-FFF2-40B4-BE49-F238E27FC236}">
                  <a16:creationId xmlns:a16="http://schemas.microsoft.com/office/drawing/2014/main" id="{52A8CA06-AB33-4E92-B888-44D4CE050A2C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42" name="GROENE P">
              <a:extLst>
                <a:ext uri="{FF2B5EF4-FFF2-40B4-BE49-F238E27FC236}">
                  <a16:creationId xmlns:a16="http://schemas.microsoft.com/office/drawing/2014/main" id="{37C6B3EB-D9B1-449C-B3CA-439885ECBF28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43" name="Rechthoekige driehoek 48">
                <a:extLst>
                  <a:ext uri="{FF2B5EF4-FFF2-40B4-BE49-F238E27FC236}">
                    <a16:creationId xmlns:a16="http://schemas.microsoft.com/office/drawing/2014/main" id="{20D427E5-E1ED-4B0B-943F-42320A62DD28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44" name="Rechthoek 49">
                <a:extLst>
                  <a:ext uri="{FF2B5EF4-FFF2-40B4-BE49-F238E27FC236}">
                    <a16:creationId xmlns:a16="http://schemas.microsoft.com/office/drawing/2014/main" id="{270A794E-2C9D-4445-AD22-FAE8CC3FA432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45" name="Ovaal 50">
                <a:extLst>
                  <a:ext uri="{FF2B5EF4-FFF2-40B4-BE49-F238E27FC236}">
                    <a16:creationId xmlns:a16="http://schemas.microsoft.com/office/drawing/2014/main" id="{3DCE0E93-BCBA-43D4-9918-5008F3238B82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3754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/>
          <p:cNvSpPr/>
          <p:nvPr userDrawn="1"/>
        </p:nvSpPr>
        <p:spPr>
          <a:xfrm>
            <a:off x="-5751" y="0"/>
            <a:ext cx="1220350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108000"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grpSp>
        <p:nvGrpSpPr>
          <p:cNvPr id="22" name="LOGO">
            <a:extLst>
              <a:ext uri="{FF2B5EF4-FFF2-40B4-BE49-F238E27FC236}">
                <a16:creationId xmlns:a16="http://schemas.microsoft.com/office/drawing/2014/main" id="{4576B73F-41E7-4678-9FDA-D81D48ACD25A}"/>
              </a:ext>
            </a:extLst>
          </p:cNvPr>
          <p:cNvGrpSpPr/>
          <p:nvPr userDrawn="1"/>
        </p:nvGrpSpPr>
        <p:grpSpPr>
          <a:xfrm>
            <a:off x="348525" y="347978"/>
            <a:ext cx="288001" cy="285068"/>
            <a:chOff x="10291381" y="780093"/>
            <a:chExt cx="695165" cy="688086"/>
          </a:xfrm>
        </p:grpSpPr>
        <p:sp>
          <p:nvSpPr>
            <p:cNvPr id="23" name="VIEKANT">
              <a:extLst>
                <a:ext uri="{FF2B5EF4-FFF2-40B4-BE49-F238E27FC236}">
                  <a16:creationId xmlns:a16="http://schemas.microsoft.com/office/drawing/2014/main" id="{705C9702-4F8D-4335-B81C-B90B920F3816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24" name="CIRKEL">
              <a:extLst>
                <a:ext uri="{FF2B5EF4-FFF2-40B4-BE49-F238E27FC236}">
                  <a16:creationId xmlns:a16="http://schemas.microsoft.com/office/drawing/2014/main" id="{78410A21-CB61-4DBC-9344-205CA4F661C7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26" name="DRIEHOEK">
              <a:extLst>
                <a:ext uri="{FF2B5EF4-FFF2-40B4-BE49-F238E27FC236}">
                  <a16:creationId xmlns:a16="http://schemas.microsoft.com/office/drawing/2014/main" id="{0ACCDA0A-928E-47C0-9D8F-13A38CF8470F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27" name="GROENE P">
              <a:extLst>
                <a:ext uri="{FF2B5EF4-FFF2-40B4-BE49-F238E27FC236}">
                  <a16:creationId xmlns:a16="http://schemas.microsoft.com/office/drawing/2014/main" id="{BC49E385-F3B5-4770-A1C2-3D0B40C4AA86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28" name="Rechthoekige driehoek 48">
                <a:extLst>
                  <a:ext uri="{FF2B5EF4-FFF2-40B4-BE49-F238E27FC236}">
                    <a16:creationId xmlns:a16="http://schemas.microsoft.com/office/drawing/2014/main" id="{E747F660-00C6-4437-B20B-1B4F2D4AE682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29" name="Rechthoek 49">
                <a:extLst>
                  <a:ext uri="{FF2B5EF4-FFF2-40B4-BE49-F238E27FC236}">
                    <a16:creationId xmlns:a16="http://schemas.microsoft.com/office/drawing/2014/main" id="{A1B1BF19-93FA-4179-A334-ED5C4E146997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30" name="Ovaal 50">
                <a:extLst>
                  <a:ext uri="{FF2B5EF4-FFF2-40B4-BE49-F238E27FC236}">
                    <a16:creationId xmlns:a16="http://schemas.microsoft.com/office/drawing/2014/main" id="{6E160569-08D2-4757-8D71-572DFF34B757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2763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/>
          <p:cNvSpPr/>
          <p:nvPr userDrawn="1"/>
        </p:nvSpPr>
        <p:spPr>
          <a:xfrm>
            <a:off x="-5751" y="0"/>
            <a:ext cx="1220350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08000" rIns="108000" bIns="108000"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93075359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6" imgH="274" progId="TCLayout.ActiveDocument.1">
                  <p:embed/>
                </p:oleObj>
              </mc:Choice>
              <mc:Fallback>
                <p:oleObj name="think-cell Slide" r:id="rId4" imgW="276" imgH="27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LOGO">
            <a:extLst>
              <a:ext uri="{FF2B5EF4-FFF2-40B4-BE49-F238E27FC236}">
                <a16:creationId xmlns:a16="http://schemas.microsoft.com/office/drawing/2014/main" id="{F5E0ADA6-CFE4-42D1-911C-227C00841805}"/>
              </a:ext>
            </a:extLst>
          </p:cNvPr>
          <p:cNvGrpSpPr/>
          <p:nvPr userDrawn="1"/>
        </p:nvGrpSpPr>
        <p:grpSpPr>
          <a:xfrm>
            <a:off x="348525" y="347978"/>
            <a:ext cx="288001" cy="285068"/>
            <a:chOff x="10291381" y="780093"/>
            <a:chExt cx="695165" cy="688086"/>
          </a:xfrm>
        </p:grpSpPr>
        <p:sp>
          <p:nvSpPr>
            <p:cNvPr id="38" name="VIEKANT">
              <a:extLst>
                <a:ext uri="{FF2B5EF4-FFF2-40B4-BE49-F238E27FC236}">
                  <a16:creationId xmlns:a16="http://schemas.microsoft.com/office/drawing/2014/main" id="{4FE376F7-4559-47B0-890F-07BD30ACC45E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39" name="CIRKEL">
              <a:extLst>
                <a:ext uri="{FF2B5EF4-FFF2-40B4-BE49-F238E27FC236}">
                  <a16:creationId xmlns:a16="http://schemas.microsoft.com/office/drawing/2014/main" id="{F59D67B9-DF6E-47FB-B0DF-A8498FCEF9B9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40" name="DRIEHOEK">
              <a:extLst>
                <a:ext uri="{FF2B5EF4-FFF2-40B4-BE49-F238E27FC236}">
                  <a16:creationId xmlns:a16="http://schemas.microsoft.com/office/drawing/2014/main" id="{0B404B82-E05B-49D4-86DC-54A413723127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41" name="GROENE P">
              <a:extLst>
                <a:ext uri="{FF2B5EF4-FFF2-40B4-BE49-F238E27FC236}">
                  <a16:creationId xmlns:a16="http://schemas.microsoft.com/office/drawing/2014/main" id="{A0BEB30B-2A64-4BA4-9568-E12C6A5D0593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42" name="Rechthoekige driehoek 48">
                <a:extLst>
                  <a:ext uri="{FF2B5EF4-FFF2-40B4-BE49-F238E27FC236}">
                    <a16:creationId xmlns:a16="http://schemas.microsoft.com/office/drawing/2014/main" id="{41403467-B3E0-4B95-9540-377AC475CD18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43" name="Rechthoek 49">
                <a:extLst>
                  <a:ext uri="{FF2B5EF4-FFF2-40B4-BE49-F238E27FC236}">
                    <a16:creationId xmlns:a16="http://schemas.microsoft.com/office/drawing/2014/main" id="{7E6682BA-4800-4537-921E-FB43600CA700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44" name="Ovaal 50">
                <a:extLst>
                  <a:ext uri="{FF2B5EF4-FFF2-40B4-BE49-F238E27FC236}">
                    <a16:creationId xmlns:a16="http://schemas.microsoft.com/office/drawing/2014/main" id="{F5665CF1-683C-4A76-B322-BF40ECB1C800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1364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LOGO" hidden="1">
            <a:extLst>
              <a:ext uri="{FF2B5EF4-FFF2-40B4-BE49-F238E27FC236}">
                <a16:creationId xmlns:a16="http://schemas.microsoft.com/office/drawing/2014/main" id="{78538F70-4349-4486-9CF4-B213F95B3524}"/>
              </a:ext>
            </a:extLst>
          </p:cNvPr>
          <p:cNvGrpSpPr/>
          <p:nvPr userDrawn="1"/>
        </p:nvGrpSpPr>
        <p:grpSpPr>
          <a:xfrm>
            <a:off x="348525" y="347978"/>
            <a:ext cx="695165" cy="688086"/>
            <a:chOff x="10291381" y="780093"/>
            <a:chExt cx="695165" cy="688086"/>
          </a:xfrm>
        </p:grpSpPr>
        <p:sp>
          <p:nvSpPr>
            <p:cNvPr id="56" name="VIEKANT">
              <a:extLst>
                <a:ext uri="{FF2B5EF4-FFF2-40B4-BE49-F238E27FC236}">
                  <a16:creationId xmlns:a16="http://schemas.microsoft.com/office/drawing/2014/main" id="{C00740E7-E84E-4588-90CB-7EBBF78A9795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7" name="CIRKEL">
              <a:extLst>
                <a:ext uri="{FF2B5EF4-FFF2-40B4-BE49-F238E27FC236}">
                  <a16:creationId xmlns:a16="http://schemas.microsoft.com/office/drawing/2014/main" id="{324C458A-AD5E-4A8C-9B2F-EB687499D021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8" name="DRIEHOEK">
              <a:extLst>
                <a:ext uri="{FF2B5EF4-FFF2-40B4-BE49-F238E27FC236}">
                  <a16:creationId xmlns:a16="http://schemas.microsoft.com/office/drawing/2014/main" id="{8717843F-DE41-4FC7-979B-C0374CC4155C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59" name="GROENE P">
              <a:extLst>
                <a:ext uri="{FF2B5EF4-FFF2-40B4-BE49-F238E27FC236}">
                  <a16:creationId xmlns:a16="http://schemas.microsoft.com/office/drawing/2014/main" id="{3FDC5D7E-F5C3-49E3-B300-D8378F513B25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60" name="Rechthoekige driehoek 48">
                <a:extLst>
                  <a:ext uri="{FF2B5EF4-FFF2-40B4-BE49-F238E27FC236}">
                    <a16:creationId xmlns:a16="http://schemas.microsoft.com/office/drawing/2014/main" id="{67EF4647-90BF-4893-9CEE-1FF9994A976C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1" name="Rechthoek 49">
                <a:extLst>
                  <a:ext uri="{FF2B5EF4-FFF2-40B4-BE49-F238E27FC236}">
                    <a16:creationId xmlns:a16="http://schemas.microsoft.com/office/drawing/2014/main" id="{42F32DD6-4CC5-47A5-A742-2180D5C7EF97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2" name="Ovaal 50">
                <a:extLst>
                  <a:ext uri="{FF2B5EF4-FFF2-40B4-BE49-F238E27FC236}">
                    <a16:creationId xmlns:a16="http://schemas.microsoft.com/office/drawing/2014/main" id="{F0EFAD53-BDF2-4552-9DC2-0C98D1BD28FD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12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noProof="0" dirty="0"/>
              <a:t>PLAATS TITEL HIER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593843"/>
            <a:ext cx="10753200" cy="42123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Alt. 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8526" y="6426000"/>
            <a:ext cx="288000" cy="432000"/>
          </a:xfrm>
          <a:prstGeom prst="rect">
            <a:avLst/>
          </a:prstGeom>
          <a:solidFill>
            <a:schemeClr val="tx1"/>
          </a:solidFill>
        </p:spPr>
        <p:txBody>
          <a:bodyPr vert="horz" lIns="0" tIns="72000" rIns="0" bIns="0" rtlCol="0" anchor="t">
            <a:noAutofit/>
          </a:bodyPr>
          <a:lstStyle>
            <a:lvl1pPr algn="ctr">
              <a:defRPr sz="1000" b="1">
                <a:solidFill>
                  <a:schemeClr val="bg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grpSp>
        <p:nvGrpSpPr>
          <p:cNvPr id="15" name="GRID" hidden="1">
            <a:extLst>
              <a:ext uri="{FF2B5EF4-FFF2-40B4-BE49-F238E27FC236}">
                <a16:creationId xmlns:a16="http://schemas.microsoft.com/office/drawing/2014/main" id="{4129D105-9E64-446B-9706-45C80CEFF79A}"/>
              </a:ext>
            </a:extLst>
          </p:cNvPr>
          <p:cNvGrpSpPr/>
          <p:nvPr userDrawn="1"/>
        </p:nvGrpSpPr>
        <p:grpSpPr>
          <a:xfrm>
            <a:off x="-12032" y="0"/>
            <a:ext cx="12204032" cy="6858000"/>
            <a:chOff x="-12032" y="0"/>
            <a:chExt cx="12204032" cy="6858000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D9988B5-FF41-44BF-9EBA-8ED0383D0B4A}"/>
                </a:ext>
              </a:extLst>
            </p:cNvPr>
            <p:cNvSpPr/>
            <p:nvPr userDrawn="1"/>
          </p:nvSpPr>
          <p:spPr>
            <a:xfrm>
              <a:off x="-12032" y="0"/>
              <a:ext cx="12192000" cy="72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223B51F0-7066-4BAC-B391-CBE4243866E1}"/>
                </a:ext>
              </a:extLst>
            </p:cNvPr>
            <p:cNvSpPr/>
            <p:nvPr userDrawn="1"/>
          </p:nvSpPr>
          <p:spPr>
            <a:xfrm>
              <a:off x="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986314BC-5B6A-423E-A18F-BE67EEBFD0AA}"/>
                </a:ext>
              </a:extLst>
            </p:cNvPr>
            <p:cNvSpPr/>
            <p:nvPr userDrawn="1"/>
          </p:nvSpPr>
          <p:spPr>
            <a:xfrm>
              <a:off x="1147200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59F3FC6-346A-4720-8A58-EF51F3E955F9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3D4E2D73-574C-4613-A3A4-5612A2E130A4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2775937-D9EA-4974-9459-412AF5D1CBD4}"/>
                </a:ext>
              </a:extLst>
            </p:cNvPr>
            <p:cNvSpPr/>
            <p:nvPr userDrawn="1"/>
          </p:nvSpPr>
          <p:spPr>
            <a:xfrm>
              <a:off x="0" y="5806208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</p:grpSp>
      <p:grpSp>
        <p:nvGrpSpPr>
          <p:cNvPr id="14" name="Group 13" hidden="1">
            <a:extLst>
              <a:ext uri="{FF2B5EF4-FFF2-40B4-BE49-F238E27FC236}">
                <a16:creationId xmlns:a16="http://schemas.microsoft.com/office/drawing/2014/main" id="{23640DE1-7525-4E31-9C0B-DDA094E27FFB}"/>
              </a:ext>
            </a:extLst>
          </p:cNvPr>
          <p:cNvGrpSpPr/>
          <p:nvPr userDrawn="1"/>
        </p:nvGrpSpPr>
        <p:grpSpPr>
          <a:xfrm>
            <a:off x="-581025" y="0"/>
            <a:ext cx="13954125" cy="6858000"/>
            <a:chOff x="-581025" y="0"/>
            <a:chExt cx="13954125" cy="68580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49971C6-9FAF-42F9-8C80-6142AF183594}"/>
                </a:ext>
              </a:extLst>
            </p:cNvPr>
            <p:cNvGrpSpPr/>
            <p:nvPr userDrawn="1"/>
          </p:nvGrpSpPr>
          <p:grpSpPr>
            <a:xfrm>
              <a:off x="-581025" y="6282000"/>
              <a:ext cx="13954125" cy="576000"/>
              <a:chOff x="-581025" y="6248400"/>
              <a:chExt cx="13954125" cy="2496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C4BE31A-4421-48DE-A947-A03A99757E7F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997F974-01F2-448E-B8F4-2AD37AA1AF79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426A5C0-518B-47EF-A132-E84BDE352BF6}"/>
                </a:ext>
              </a:extLst>
            </p:cNvPr>
            <p:cNvGrpSpPr/>
            <p:nvPr userDrawn="1"/>
          </p:nvGrpSpPr>
          <p:grpSpPr>
            <a:xfrm>
              <a:off x="-581025" y="0"/>
              <a:ext cx="13954125" cy="576000"/>
              <a:chOff x="-581025" y="6248400"/>
              <a:chExt cx="13954125" cy="249600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F653321-D18C-49D5-8BB2-34284DAC83D5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164DE20-4AE1-49CE-A220-0538A35BA252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LOGO">
            <a:extLst>
              <a:ext uri="{FF2B5EF4-FFF2-40B4-BE49-F238E27FC236}">
                <a16:creationId xmlns:a16="http://schemas.microsoft.com/office/drawing/2014/main" id="{457B8A8F-25CD-49D2-91F6-D265A1E27699}"/>
              </a:ext>
            </a:extLst>
          </p:cNvPr>
          <p:cNvGrpSpPr/>
          <p:nvPr userDrawn="1"/>
        </p:nvGrpSpPr>
        <p:grpSpPr>
          <a:xfrm>
            <a:off x="348525" y="347978"/>
            <a:ext cx="288001" cy="285068"/>
            <a:chOff x="10291381" y="780093"/>
            <a:chExt cx="695165" cy="688086"/>
          </a:xfrm>
        </p:grpSpPr>
        <p:sp>
          <p:nvSpPr>
            <p:cNvPr id="68" name="VIEKANT">
              <a:extLst>
                <a:ext uri="{FF2B5EF4-FFF2-40B4-BE49-F238E27FC236}">
                  <a16:creationId xmlns:a16="http://schemas.microsoft.com/office/drawing/2014/main" id="{CDAC566A-3746-40EF-954B-BD057DB25881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9" name="CIRKEL">
              <a:extLst>
                <a:ext uri="{FF2B5EF4-FFF2-40B4-BE49-F238E27FC236}">
                  <a16:creationId xmlns:a16="http://schemas.microsoft.com/office/drawing/2014/main" id="{46C55B31-26A2-4535-947E-D5277AF5B64F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0" name="DRIEHOEK">
              <a:extLst>
                <a:ext uri="{FF2B5EF4-FFF2-40B4-BE49-F238E27FC236}">
                  <a16:creationId xmlns:a16="http://schemas.microsoft.com/office/drawing/2014/main" id="{032102FC-DA73-4C68-A94D-3BE5343037E0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71" name="GROENE P">
              <a:extLst>
                <a:ext uri="{FF2B5EF4-FFF2-40B4-BE49-F238E27FC236}">
                  <a16:creationId xmlns:a16="http://schemas.microsoft.com/office/drawing/2014/main" id="{67C89008-859C-440C-975A-A0BAB12E869C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72" name="Rechthoekige driehoek 48">
                <a:extLst>
                  <a:ext uri="{FF2B5EF4-FFF2-40B4-BE49-F238E27FC236}">
                    <a16:creationId xmlns:a16="http://schemas.microsoft.com/office/drawing/2014/main" id="{2F0E98DC-79B5-4AE3-B80B-97834E3D8395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3" name="Rechthoek 49">
                <a:extLst>
                  <a:ext uri="{FF2B5EF4-FFF2-40B4-BE49-F238E27FC236}">
                    <a16:creationId xmlns:a16="http://schemas.microsoft.com/office/drawing/2014/main" id="{1EAC8BC8-512A-4491-930F-DE097BAD194D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4" name="Ovaal 50">
                <a:extLst>
                  <a:ext uri="{FF2B5EF4-FFF2-40B4-BE49-F238E27FC236}">
                    <a16:creationId xmlns:a16="http://schemas.microsoft.com/office/drawing/2014/main" id="{39714E2B-495C-46F6-9BA9-4A6A40AA2F87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2834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2"/>
        </a:buClr>
        <a:buFont typeface="Arial" panose="020B0604020202020204" pitchFamily="34" charset="0"/>
        <a:buChar char="•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3"/>
        </a:buClr>
        <a:buFont typeface="Segoe UI Light" panose="020B0502040204020203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400" b="1" kern="1200" cap="all">
          <a:solidFill>
            <a:schemeClr val="accent2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000" b="0" kern="1200" cap="all" baseline="0">
          <a:solidFill>
            <a:schemeClr val="tx1"/>
          </a:solidFill>
          <a:latin typeface="+mj-lt"/>
          <a:ea typeface="+mn-ea"/>
          <a:cs typeface="+mn-cs"/>
        </a:defRPr>
      </a:lvl6pPr>
      <a:lvl7pPr marL="268288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536575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9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3">
          <p15:clr>
            <a:srgbClr val="F26B43"/>
          </p15:clr>
        </p15:guide>
        <p15:guide id="2" pos="453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3997">
          <p15:clr>
            <a:srgbClr val="A4A3A4"/>
          </p15:clr>
        </p15:guide>
        <p15:guide id="5" orient="horz" pos="4094">
          <p15:clr>
            <a:srgbClr val="A4A3A4"/>
          </p15:clr>
        </p15:guide>
        <p15:guide id="6" pos="7226">
          <p15:clr>
            <a:srgbClr val="F26B43"/>
          </p15:clr>
        </p15:guide>
        <p15:guide id="7" orient="horz" pos="686">
          <p15:clr>
            <a:srgbClr val="A4A3A4"/>
          </p15:clr>
        </p15:guide>
        <p15:guide id="9" orient="horz" pos="45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jpeg"/><Relationship Id="rId18" Type="http://schemas.openxmlformats.org/officeDocument/2006/relationships/diagramColors" Target="../diagrams/colors1.xml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.jpeg"/><Relationship Id="rId12" Type="http://schemas.microsoft.com/office/2007/relationships/hdphoto" Target="../media/hdphoto3.wdp"/><Relationship Id="rId17" Type="http://schemas.openxmlformats.org/officeDocument/2006/relationships/diagramQuickStyle" Target="../diagrams/quickStyle1.xml"/><Relationship Id="rId2" Type="http://schemas.openxmlformats.org/officeDocument/2006/relationships/audio" Target="../media/media1.wma"/><Relationship Id="rId16" Type="http://schemas.openxmlformats.org/officeDocument/2006/relationships/diagramLayout" Target="../diagrams/layout1.xml"/><Relationship Id="rId1" Type="http://schemas.microsoft.com/office/2007/relationships/media" Target="../media/media1.wma"/><Relationship Id="rId6" Type="http://schemas.openxmlformats.org/officeDocument/2006/relationships/image" Target="../media/image4.jpe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diagramData" Target="../diagrams/data1.xml"/><Relationship Id="rId10" Type="http://schemas.openxmlformats.org/officeDocument/2006/relationships/image" Target="../media/image7.jpeg"/><Relationship Id="rId19" Type="http://schemas.microsoft.com/office/2007/relationships/diagramDrawing" Target="../diagrams/drawing1.xml"/><Relationship Id="rId4" Type="http://schemas.openxmlformats.org/officeDocument/2006/relationships/audio" Target="../media/audio1.wav"/><Relationship Id="rId9" Type="http://schemas.microsoft.com/office/2007/relationships/hdphoto" Target="../media/hdphoto2.wdp"/><Relationship Id="rId1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jpeg"/><Relationship Id="rId18" Type="http://schemas.openxmlformats.org/officeDocument/2006/relationships/diagramLayout" Target="../diagrams/layout2.xml"/><Relationship Id="rId3" Type="http://schemas.openxmlformats.org/officeDocument/2006/relationships/slideLayout" Target="../slideLayouts/slideLayout3.xml"/><Relationship Id="rId21" Type="http://schemas.microsoft.com/office/2007/relationships/diagramDrawing" Target="../diagrams/drawing2.xml"/><Relationship Id="rId7" Type="http://schemas.openxmlformats.org/officeDocument/2006/relationships/image" Target="../media/image5.jpeg"/><Relationship Id="rId12" Type="http://schemas.microsoft.com/office/2007/relationships/hdphoto" Target="../media/hdphoto3.wdp"/><Relationship Id="rId17" Type="http://schemas.openxmlformats.org/officeDocument/2006/relationships/diagramData" Target="../diagrams/data2.xml"/><Relationship Id="rId2" Type="http://schemas.openxmlformats.org/officeDocument/2006/relationships/audio" Target="../media/media1.wma"/><Relationship Id="rId16" Type="http://schemas.microsoft.com/office/2007/relationships/hdphoto" Target="../media/hdphoto5.wdp"/><Relationship Id="rId20" Type="http://schemas.openxmlformats.org/officeDocument/2006/relationships/diagramColors" Target="../diagrams/colors2.xml"/><Relationship Id="rId1" Type="http://schemas.microsoft.com/office/2007/relationships/media" Target="../media/media1.wma"/><Relationship Id="rId6" Type="http://schemas.openxmlformats.org/officeDocument/2006/relationships/image" Target="../media/image4.jpe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image" Target="../media/image11.png"/><Relationship Id="rId10" Type="http://schemas.openxmlformats.org/officeDocument/2006/relationships/image" Target="../media/image7.jpeg"/><Relationship Id="rId19" Type="http://schemas.openxmlformats.org/officeDocument/2006/relationships/diagramQuickStyle" Target="../diagrams/quickStyle2.xml"/><Relationship Id="rId4" Type="http://schemas.openxmlformats.org/officeDocument/2006/relationships/audio" Target="../media/audio1.wav"/><Relationship Id="rId9" Type="http://schemas.microsoft.com/office/2007/relationships/hdphoto" Target="../media/hdphoto2.wdp"/><Relationship Id="rId1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jpeg"/><Relationship Id="rId18" Type="http://schemas.microsoft.com/office/2007/relationships/hdphoto" Target="../media/hdphoto6.wdp"/><Relationship Id="rId3" Type="http://schemas.openxmlformats.org/officeDocument/2006/relationships/slideLayout" Target="../slideLayouts/slideLayout3.xml"/><Relationship Id="rId21" Type="http://schemas.openxmlformats.org/officeDocument/2006/relationships/diagramLayout" Target="../diagrams/layout3.xml"/><Relationship Id="rId7" Type="http://schemas.openxmlformats.org/officeDocument/2006/relationships/image" Target="../media/image5.jpeg"/><Relationship Id="rId12" Type="http://schemas.microsoft.com/office/2007/relationships/hdphoto" Target="../media/hdphoto3.wdp"/><Relationship Id="rId17" Type="http://schemas.openxmlformats.org/officeDocument/2006/relationships/image" Target="../media/image12.png"/><Relationship Id="rId2" Type="http://schemas.openxmlformats.org/officeDocument/2006/relationships/audio" Target="../media/media1.wma"/><Relationship Id="rId16" Type="http://schemas.microsoft.com/office/2007/relationships/hdphoto" Target="../media/hdphoto5.wdp"/><Relationship Id="rId20" Type="http://schemas.openxmlformats.org/officeDocument/2006/relationships/diagramData" Target="../diagrams/data3.xml"/><Relationship Id="rId1" Type="http://schemas.microsoft.com/office/2007/relationships/media" Target="../media/media1.wma"/><Relationship Id="rId6" Type="http://schemas.openxmlformats.org/officeDocument/2006/relationships/image" Target="../media/image4.jpeg"/><Relationship Id="rId11" Type="http://schemas.openxmlformats.org/officeDocument/2006/relationships/image" Target="../media/image8.png"/><Relationship Id="rId24" Type="http://schemas.microsoft.com/office/2007/relationships/diagramDrawing" Target="../diagrams/drawing3.xml"/><Relationship Id="rId5" Type="http://schemas.openxmlformats.org/officeDocument/2006/relationships/image" Target="../media/image3.png"/><Relationship Id="rId15" Type="http://schemas.openxmlformats.org/officeDocument/2006/relationships/image" Target="../media/image11.png"/><Relationship Id="rId23" Type="http://schemas.openxmlformats.org/officeDocument/2006/relationships/diagramColors" Target="../diagrams/colors3.xml"/><Relationship Id="rId10" Type="http://schemas.openxmlformats.org/officeDocument/2006/relationships/image" Target="../media/image7.jpeg"/><Relationship Id="rId19" Type="http://schemas.openxmlformats.org/officeDocument/2006/relationships/image" Target="../media/image10.png"/><Relationship Id="rId4" Type="http://schemas.openxmlformats.org/officeDocument/2006/relationships/audio" Target="../media/audio1.wav"/><Relationship Id="rId9" Type="http://schemas.microsoft.com/office/2007/relationships/hdphoto" Target="../media/hdphoto2.wdp"/><Relationship Id="rId14" Type="http://schemas.microsoft.com/office/2007/relationships/hdphoto" Target="../media/hdphoto4.wdp"/><Relationship Id="rId22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sv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hyperlink" Target="https://pptsolutions.nl/" TargetMode="External"/><Relationship Id="rId4" Type="http://schemas.openxmlformats.org/officeDocument/2006/relationships/image" Target="../media/image15.svg"/><Relationship Id="rId9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4626781" y="4877252"/>
            <a:ext cx="3897297" cy="73866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6000" b="1" i="0" u="none" strike="noStrike" kern="1200" cap="all" spc="0" normalizeH="0" baseline="0" noProof="0" dirty="0">
                <a:ln>
                  <a:noFill/>
                </a:ln>
                <a:solidFill>
                  <a:srgbClr val="1FF524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Strategy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4804645" y="5454178"/>
            <a:ext cx="3260367" cy="44319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25000"/>
                  </a:srgbClr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Environment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3654422" y="4255868"/>
            <a:ext cx="4725359" cy="67226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0" b="1" i="0" u="none" strike="noStrike" kern="1200" cap="all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MISSION</a:t>
            </a:r>
          </a:p>
        </p:txBody>
      </p:sp>
      <p:sp>
        <p:nvSpPr>
          <p:cNvPr id="6" name="Tekstvak 5"/>
          <p:cNvSpPr txBox="1"/>
          <p:nvPr/>
        </p:nvSpPr>
        <p:spPr>
          <a:xfrm rot="16200000">
            <a:off x="5919904" y="2627410"/>
            <a:ext cx="2411891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0" i="0" u="none" strike="noStrike" kern="1200" cap="all" spc="0" normalizeH="0" baseline="0" noProof="0" dirty="0">
                <a:ln>
                  <a:noFill/>
                </a:ln>
                <a:solidFill>
                  <a:srgbClr val="1FF524"/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Objectives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4765149" y="3120428"/>
            <a:ext cx="1862173" cy="415889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1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75000"/>
                  </a:srgbClr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Targets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154408" y="3760112"/>
            <a:ext cx="3728677" cy="395667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000" b="1" i="0" u="none" strike="noStrike" kern="1200" cap="all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Opportunities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6060464" y="5761655"/>
            <a:ext cx="2004546" cy="34471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1" i="0" u="none" strike="noStrike" kern="1200" cap="all" spc="0" normalizeH="0" baseline="0" noProof="0" dirty="0">
                <a:ln>
                  <a:noFill/>
                </a:ln>
                <a:solidFill>
                  <a:srgbClr val="1FF524"/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Future</a:t>
            </a:r>
          </a:p>
        </p:txBody>
      </p:sp>
      <p:sp>
        <p:nvSpPr>
          <p:cNvPr id="10" name="Rechthoek 97"/>
          <p:cNvSpPr/>
          <p:nvPr/>
        </p:nvSpPr>
        <p:spPr>
          <a:xfrm rot="16200000">
            <a:off x="6780485" y="2985159"/>
            <a:ext cx="1345122" cy="24622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all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orbel"/>
                <a:ea typeface="Dotum" panose="020B0600000101010101" pitchFamily="34" charset="-127"/>
                <a:cs typeface="+mn-cs"/>
              </a:rPr>
              <a:t>Company</a:t>
            </a:r>
          </a:p>
        </p:txBody>
      </p:sp>
      <p:sp>
        <p:nvSpPr>
          <p:cNvPr id="11" name="Rechthoek 97"/>
          <p:cNvSpPr/>
          <p:nvPr/>
        </p:nvSpPr>
        <p:spPr>
          <a:xfrm>
            <a:off x="3330411" y="5247826"/>
            <a:ext cx="1256118" cy="24622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 marL="0" marR="0" lvl="0" indent="0" algn="r" defTabSz="457200" rtl="0" eaLnBrk="1" fontAlgn="base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1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75000"/>
                  </a:srgbClr>
                </a:solidFill>
                <a:effectLst/>
                <a:uLnTx/>
                <a:uFillTx/>
                <a:latin typeface="Corbel"/>
                <a:ea typeface="Dotum" panose="020B0600000101010101" pitchFamily="34" charset="-127"/>
                <a:cs typeface="+mn-cs"/>
              </a:rPr>
              <a:t>Business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7330323" y="3845254"/>
            <a:ext cx="1170307" cy="295466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75000"/>
                  </a:srgbClr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Vision</a:t>
            </a:r>
            <a:endParaRPr kumimoji="0" lang="nl-NL" sz="2800" b="1" i="0" u="none" strike="noStrike" kern="1200" cap="all" spc="0" normalizeH="0" baseline="0" noProof="0" dirty="0">
              <a:ln>
                <a:noFill/>
              </a:ln>
              <a:solidFill>
                <a:srgbClr val="D6D6D6">
                  <a:lumMod val="75000"/>
                </a:srgbClr>
              </a:solidFill>
              <a:effectLst/>
              <a:uLnTx/>
              <a:uFillTx/>
              <a:latin typeface="Corbel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3" name="Rechthoek 97"/>
          <p:cNvSpPr/>
          <p:nvPr/>
        </p:nvSpPr>
        <p:spPr>
          <a:xfrm rot="16200000">
            <a:off x="5893801" y="2421168"/>
            <a:ext cx="1788813" cy="23330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25000"/>
                  </a:srgbClr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STATEMENTS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6071353" y="5994422"/>
            <a:ext cx="2012485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all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Change</a:t>
            </a:r>
            <a:endParaRPr kumimoji="0" lang="nl-NL" sz="2000" b="0" i="0" u="none" strike="noStrike" kern="1200" cap="all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orbel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4784680" y="3490402"/>
            <a:ext cx="2054858" cy="23779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1" i="0" u="none" strike="noStrike" kern="1200" cap="all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Strength</a:t>
            </a:r>
          </a:p>
        </p:txBody>
      </p:sp>
      <p:sp>
        <p:nvSpPr>
          <p:cNvPr id="16" name="Tekstvak 15"/>
          <p:cNvSpPr txBox="1"/>
          <p:nvPr/>
        </p:nvSpPr>
        <p:spPr>
          <a:xfrm rot="16200000">
            <a:off x="7758423" y="5803159"/>
            <a:ext cx="996900" cy="39395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all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Values</a:t>
            </a:r>
            <a:endParaRPr kumimoji="0" lang="nl-NL" sz="2000" b="1" i="0" u="none" strike="noStrike" kern="1200" cap="all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Corbel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521156" y="4914735"/>
            <a:ext cx="2087823" cy="295466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25000"/>
                  </a:srgbClr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Conditions</a:t>
            </a:r>
          </a:p>
        </p:txBody>
      </p:sp>
    </p:spTree>
    <p:extLst>
      <p:ext uri="{BB962C8B-B14F-4D97-AF65-F5344CB8AC3E}">
        <p14:creationId xmlns:p14="http://schemas.microsoft.com/office/powerpoint/2010/main" val="400989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decel="10000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8" decel="100000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1" decel="100000" fill="hold" grpId="0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1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decel="10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1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8" decel="100000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2" decel="100000" fill="hold" grpId="0" nodeType="withEffect">
                                  <p:stCondLst>
                                    <p:cond delay="4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4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1" decel="100000" fill="hold" grpId="0" nodeType="withEffect">
                                  <p:stCondLst>
                                    <p:cond delay="4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1" nodeType="withEffect">
                                  <p:stCondLst>
                                    <p:cond delay="4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8" decel="100000" fill="hold" grpId="0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8" decel="100000" fill="hold" grpId="0" nodeType="withEffect">
                                  <p:stCondLst>
                                    <p:cond delay="5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1" nodeType="withEffect">
                                  <p:stCondLst>
                                    <p:cond delay="5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3637456" y="3694366"/>
            <a:ext cx="4718636" cy="654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i="0" u="none" strike="noStrike" kern="1200" cap="all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opportunity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4945823" y="4290777"/>
            <a:ext cx="4018529" cy="58694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i="0" u="none" strike="noStrike" kern="1200" cap="all" spc="0" normalizeH="0" baseline="0" noProof="0" dirty="0">
                <a:ln>
                  <a:noFill/>
                </a:ln>
                <a:solidFill>
                  <a:srgbClr val="1FF524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objectives</a:t>
            </a:r>
          </a:p>
        </p:txBody>
      </p:sp>
      <p:sp>
        <p:nvSpPr>
          <p:cNvPr id="4" name="Tekstvak 3"/>
          <p:cNvSpPr txBox="1"/>
          <p:nvPr/>
        </p:nvSpPr>
        <p:spPr>
          <a:xfrm rot="16200000">
            <a:off x="7575020" y="3056200"/>
            <a:ext cx="1982279" cy="44666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1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25000"/>
                  </a:srgbClr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goals</a:t>
            </a:r>
          </a:p>
        </p:txBody>
      </p:sp>
      <p:sp>
        <p:nvSpPr>
          <p:cNvPr id="5" name="Tekstvak 4"/>
          <p:cNvSpPr txBox="1"/>
          <p:nvPr/>
        </p:nvSpPr>
        <p:spPr>
          <a:xfrm rot="16200000">
            <a:off x="3697255" y="5170228"/>
            <a:ext cx="2084857" cy="45139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all" spc="0" normalizeH="0" baseline="0" noProof="0" dirty="0">
                <a:ln>
                  <a:noFill/>
                </a:ln>
                <a:solidFill>
                  <a:srgbClr val="B2FCB4"/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decisions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94305" y="4319941"/>
            <a:ext cx="1943075" cy="40288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1" i="0" u="none" strike="noStrike" kern="1200" cap="all" spc="0" normalizeH="0" baseline="0" noProof="0" dirty="0">
                <a:ln>
                  <a:noFill/>
                </a:ln>
                <a:solidFill>
                  <a:srgbClr val="09C90E"/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Future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4721640" y="3353197"/>
            <a:ext cx="3656781" cy="44255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1" i="0" u="none" strike="noStrike" kern="1200" cap="all" spc="0" normalizeH="0" baseline="0" noProof="0" dirty="0" err="1">
                <a:ln>
                  <a:noFill/>
                </a:ln>
                <a:solidFill>
                  <a:srgbClr val="09C90E"/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vision</a:t>
            </a:r>
            <a:endParaRPr kumimoji="0" lang="nl-NL" sz="3200" b="1" i="0" u="none" strike="noStrike" kern="1200" cap="all" spc="0" normalizeH="0" baseline="0" noProof="0" dirty="0">
              <a:ln>
                <a:noFill/>
              </a:ln>
              <a:solidFill>
                <a:srgbClr val="09C90E"/>
              </a:solidFill>
              <a:effectLst/>
              <a:uLnTx/>
              <a:uFillTx/>
              <a:latin typeface="Corbel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4969969" y="4874814"/>
            <a:ext cx="1825329" cy="2889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75000"/>
                  </a:srgbClr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mission</a:t>
            </a:r>
          </a:p>
        </p:txBody>
      </p:sp>
      <p:sp>
        <p:nvSpPr>
          <p:cNvPr id="9" name="Rechthoek 97"/>
          <p:cNvSpPr/>
          <p:nvPr/>
        </p:nvSpPr>
        <p:spPr>
          <a:xfrm rot="16200000">
            <a:off x="7756058" y="2685883"/>
            <a:ext cx="1045610" cy="30777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all" spc="0" normalizeH="0" baseline="0" noProof="0" dirty="0">
                <a:ln>
                  <a:noFill/>
                </a:ln>
                <a:solidFill>
                  <a:srgbClr val="1FF524"/>
                </a:solidFill>
                <a:effectLst/>
                <a:uLnTx/>
                <a:uFillTx/>
                <a:latin typeface="Corbel"/>
                <a:ea typeface="Dotum" panose="020B0600000101010101" pitchFamily="34" charset="-127"/>
                <a:cs typeface="+mn-cs"/>
              </a:rPr>
              <a:t>market</a:t>
            </a:r>
          </a:p>
        </p:txBody>
      </p:sp>
      <p:sp>
        <p:nvSpPr>
          <p:cNvPr id="10" name="Rechthoek 97"/>
          <p:cNvSpPr/>
          <p:nvPr/>
        </p:nvSpPr>
        <p:spPr>
          <a:xfrm>
            <a:off x="8789489" y="4026765"/>
            <a:ext cx="697581" cy="30777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all" spc="0" normalizeH="0" baseline="0" noProof="0" dirty="0" err="1">
                <a:ln>
                  <a:noFill/>
                </a:ln>
                <a:solidFill>
                  <a:srgbClr val="D6D6D6">
                    <a:lumMod val="75000"/>
                  </a:srgbClr>
                </a:solidFill>
                <a:effectLst/>
                <a:uLnTx/>
                <a:uFillTx/>
                <a:latin typeface="Corbel"/>
                <a:ea typeface="Dotum" panose="020B0600000101010101" pitchFamily="34" charset="-127"/>
                <a:cs typeface="+mn-cs"/>
              </a:rPr>
              <a:t>ideal</a:t>
            </a:r>
            <a:endParaRPr kumimoji="0" lang="nl-NL" sz="1600" b="1" i="0" u="none" strike="noStrike" kern="1200" cap="all" spc="0" normalizeH="0" baseline="0" noProof="0" dirty="0">
              <a:ln>
                <a:noFill/>
              </a:ln>
              <a:solidFill>
                <a:srgbClr val="D6D6D6">
                  <a:lumMod val="75000"/>
                </a:srgbClr>
              </a:solidFill>
              <a:effectLst/>
              <a:uLnTx/>
              <a:uFillTx/>
              <a:latin typeface="Corbel"/>
              <a:ea typeface="Dotum" panose="020B0600000101010101" pitchFamily="34" charset="-127"/>
              <a:cs typeface="+mn-cs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2761799" y="4760101"/>
            <a:ext cx="1751321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25000"/>
                  </a:srgbClr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company</a:t>
            </a:r>
            <a:endParaRPr kumimoji="0" lang="nl-NL" sz="1800" b="1" i="0" u="none" strike="noStrike" kern="1200" cap="all" spc="0" normalizeH="0" baseline="0" noProof="0" dirty="0">
              <a:ln>
                <a:noFill/>
              </a:ln>
              <a:solidFill>
                <a:srgbClr val="D6D6D6">
                  <a:lumMod val="25000"/>
                </a:srgbClr>
              </a:solidFill>
              <a:effectLst/>
              <a:uLnTx/>
              <a:uFillTx/>
              <a:latin typeface="Corbel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2" name="Rechthoek 97"/>
          <p:cNvSpPr/>
          <p:nvPr/>
        </p:nvSpPr>
        <p:spPr>
          <a:xfrm rot="16200000">
            <a:off x="5580347" y="5517342"/>
            <a:ext cx="1534255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25000"/>
                  </a:srgbClr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environment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969578" y="5191607"/>
            <a:ext cx="1251280" cy="35966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all" spc="0" normalizeH="0" baseline="0" noProof="0" dirty="0" err="1">
                <a:ln>
                  <a:noFill/>
                </a:ln>
                <a:solidFill>
                  <a:srgbClr val="1FF524"/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vision</a:t>
            </a:r>
            <a:endParaRPr kumimoji="0" lang="nl-NL" sz="2000" b="0" i="0" u="none" strike="noStrike" kern="1200" cap="all" spc="0" normalizeH="0" baseline="0" noProof="0" dirty="0">
              <a:ln>
                <a:noFill/>
              </a:ln>
              <a:solidFill>
                <a:srgbClr val="1FF524"/>
              </a:solidFill>
              <a:effectLst/>
              <a:uLnTx/>
              <a:uFillTx/>
              <a:latin typeface="Corbel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5" name="Tekstvak 14"/>
          <p:cNvSpPr txBox="1"/>
          <p:nvPr/>
        </p:nvSpPr>
        <p:spPr>
          <a:xfrm rot="16200000">
            <a:off x="5698235" y="5666643"/>
            <a:ext cx="1844661" cy="3194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all" spc="0" normalizeH="0" baseline="0" noProof="0" dirty="0" err="1">
                <a:ln>
                  <a:noFill/>
                </a:ln>
                <a:solidFill>
                  <a:srgbClr val="D6D6D6">
                    <a:lumMod val="75000"/>
                  </a:srgbClr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strategy</a:t>
            </a:r>
            <a:endParaRPr kumimoji="0" lang="nl-NL" sz="2800" b="1" i="0" u="none" strike="noStrike" kern="1200" cap="all" spc="0" normalizeH="0" baseline="0" noProof="0" dirty="0">
              <a:ln>
                <a:noFill/>
              </a:ln>
              <a:solidFill>
                <a:srgbClr val="D6D6D6">
                  <a:lumMod val="75000"/>
                </a:srgbClr>
              </a:solidFill>
              <a:effectLst/>
              <a:uLnTx/>
              <a:uFillTx/>
              <a:latin typeface="Corbel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6807423" y="4878698"/>
            <a:ext cx="1463347" cy="239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all" spc="0" normalizeH="0" baseline="0" noProof="0" dirty="0" err="1">
                <a:ln>
                  <a:noFill/>
                </a:ln>
                <a:solidFill>
                  <a:srgbClr val="B2FCB4"/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costumers</a:t>
            </a:r>
            <a:endParaRPr kumimoji="0" lang="nl-NL" sz="1800" b="0" i="0" u="none" strike="noStrike" kern="1200" cap="all" spc="0" normalizeH="0" baseline="0" noProof="0" dirty="0">
              <a:ln>
                <a:noFill/>
              </a:ln>
              <a:solidFill>
                <a:srgbClr val="B2FCB4"/>
              </a:solidFill>
              <a:effectLst/>
              <a:uLnTx/>
              <a:uFillTx/>
              <a:latin typeface="Corbel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6826095" y="5137628"/>
            <a:ext cx="2889351" cy="2052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all" spc="0" normalizeH="0" baseline="0" noProof="0" dirty="0" err="1">
                <a:ln>
                  <a:noFill/>
                </a:ln>
                <a:solidFill>
                  <a:srgbClr val="09C90E"/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values</a:t>
            </a:r>
            <a:endParaRPr kumimoji="0" lang="nl-NL" sz="1800" b="1" i="0" u="none" strike="noStrike" kern="1200" cap="all" spc="0" normalizeH="0" baseline="0" noProof="0" dirty="0">
              <a:ln>
                <a:noFill/>
              </a:ln>
              <a:solidFill>
                <a:srgbClr val="09C90E"/>
              </a:solidFill>
              <a:effectLst/>
              <a:uLnTx/>
              <a:uFillTx/>
              <a:latin typeface="Corbel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8" name="Rechthoek 97"/>
          <p:cNvSpPr/>
          <p:nvPr/>
        </p:nvSpPr>
        <p:spPr>
          <a:xfrm rot="16200000">
            <a:off x="7452225" y="2615363"/>
            <a:ext cx="1192601" cy="30777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all" spc="0" normalizeH="0" baseline="0" noProof="0" dirty="0">
                <a:ln>
                  <a:noFill/>
                </a:ln>
                <a:solidFill>
                  <a:srgbClr val="B2FCB4"/>
                </a:solidFill>
                <a:effectLst/>
                <a:uLnTx/>
                <a:uFillTx/>
                <a:latin typeface="Corbel"/>
                <a:ea typeface="Dotum" panose="020B0600000101010101" pitchFamily="34" charset="-127"/>
                <a:cs typeface="+mn-cs"/>
              </a:rPr>
              <a:t>strength</a:t>
            </a:r>
          </a:p>
        </p:txBody>
      </p:sp>
      <p:sp>
        <p:nvSpPr>
          <p:cNvPr id="43" name="Tekstvak 42"/>
          <p:cNvSpPr txBox="1"/>
          <p:nvPr/>
        </p:nvSpPr>
        <p:spPr>
          <a:xfrm rot="16200000">
            <a:off x="2523811" y="3065725"/>
            <a:ext cx="1982279" cy="44666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1" i="0" u="none" strike="noStrike" kern="1200" cap="all" spc="0" normalizeH="0" baseline="0" noProof="0" dirty="0">
                <a:ln>
                  <a:noFill/>
                </a:ln>
                <a:solidFill>
                  <a:srgbClr val="B2FCB4"/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targets</a:t>
            </a:r>
          </a:p>
        </p:txBody>
      </p:sp>
      <p:sp>
        <p:nvSpPr>
          <p:cNvPr id="44" name="Tekstvak 43"/>
          <p:cNvSpPr txBox="1"/>
          <p:nvPr/>
        </p:nvSpPr>
        <p:spPr>
          <a:xfrm>
            <a:off x="2470395" y="5008165"/>
            <a:ext cx="2071298" cy="29659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75000"/>
                  </a:srgbClr>
                </a:solidFill>
                <a:effectLst/>
                <a:uLnTx/>
                <a:uFillTx/>
                <a:latin typeface="Corbel"/>
                <a:ea typeface="+mn-ea"/>
                <a:cs typeface="Aharoni" panose="02010803020104030203" pitchFamily="2" charset="-79"/>
              </a:rPr>
              <a:t>statement</a:t>
            </a:r>
            <a:endParaRPr kumimoji="0" lang="nl-NL" sz="3200" b="1" i="0" u="none" strike="noStrike" kern="1200" cap="all" spc="0" normalizeH="0" baseline="0" noProof="0" dirty="0">
              <a:ln>
                <a:noFill/>
              </a:ln>
              <a:solidFill>
                <a:srgbClr val="D6D6D6">
                  <a:lumMod val="75000"/>
                </a:srgbClr>
              </a:solidFill>
              <a:effectLst/>
              <a:uLnTx/>
              <a:uFillTx/>
              <a:latin typeface="Corbel"/>
              <a:ea typeface="+mn-ea"/>
              <a:cs typeface="Aharoni" panose="02010803020104030203" pitchFamily="2" charset="-79"/>
            </a:endParaRPr>
          </a:p>
        </p:txBody>
      </p:sp>
      <p:sp>
        <p:nvSpPr>
          <p:cNvPr id="45" name="Rechthoek 97"/>
          <p:cNvSpPr/>
          <p:nvPr/>
        </p:nvSpPr>
        <p:spPr>
          <a:xfrm rot="16200000">
            <a:off x="2698344" y="3670735"/>
            <a:ext cx="1045610" cy="17903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25000"/>
                  </a:srgbClr>
                </a:solidFill>
                <a:effectLst/>
                <a:uLnTx/>
                <a:uFillTx/>
                <a:latin typeface="Corbel"/>
                <a:ea typeface="Dotum" panose="020B0600000101010101" pitchFamily="34" charset="-127"/>
                <a:cs typeface="+mn-cs"/>
              </a:rPr>
              <a:t>planning</a:t>
            </a:r>
          </a:p>
        </p:txBody>
      </p:sp>
      <p:sp>
        <p:nvSpPr>
          <p:cNvPr id="46" name="Rechthoek 97"/>
          <p:cNvSpPr/>
          <p:nvPr/>
        </p:nvSpPr>
        <p:spPr>
          <a:xfrm>
            <a:off x="6826092" y="5361913"/>
            <a:ext cx="1045610" cy="17903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all" spc="0" normalizeH="0" baseline="0" noProof="0" dirty="0">
                <a:ln>
                  <a:noFill/>
                </a:ln>
                <a:solidFill>
                  <a:srgbClr val="39A347"/>
                </a:solidFill>
                <a:effectLst/>
                <a:uLnTx/>
                <a:uFillTx/>
                <a:latin typeface="Corbel"/>
                <a:ea typeface="Dotum" panose="020B0600000101010101" pitchFamily="34" charset="-127"/>
                <a:cs typeface="+mn-cs"/>
              </a:rPr>
              <a:t>change</a:t>
            </a:r>
          </a:p>
        </p:txBody>
      </p:sp>
    </p:spTree>
    <p:extLst>
      <p:ext uri="{BB962C8B-B14F-4D97-AF65-F5344CB8AC3E}">
        <p14:creationId xmlns:p14="http://schemas.microsoft.com/office/powerpoint/2010/main" val="183850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75"/>
                            </p:stCondLst>
                            <p:childTnLst>
                              <p:par>
                                <p:cTn id="2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1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8" decel="10000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8" decel="100000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1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2" decel="10000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decel="10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1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" presetClass="entr" presetSubtype="1" decel="100000" fill="hold" grpId="0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1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" presetClass="entr" presetSubtype="1" decel="100000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8" decel="10000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1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" presetClass="entr" presetSubtype="1" decel="100000" fill="hold" grpId="0" nodeType="withEffect">
                                  <p:stCondLst>
                                    <p:cond delay="4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1" nodeType="withEffect">
                                  <p:stCondLst>
                                    <p:cond delay="4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" presetClass="entr" presetSubtype="4" decel="100000" fill="hold" grpId="0" nodeType="withEffect">
                                  <p:stCondLst>
                                    <p:cond delay="5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1" nodeType="withEffect">
                                  <p:stCondLst>
                                    <p:cond delay="5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77"/>
          <p:cNvSpPr/>
          <p:nvPr/>
        </p:nvSpPr>
        <p:spPr>
          <a:xfrm>
            <a:off x="2343043" y="4035711"/>
            <a:ext cx="4137963" cy="662528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6000" b="1" i="0" u="none" strike="noStrike" kern="1200" cap="all" spc="0" normalizeH="0" baseline="0" noProof="0" dirty="0">
                <a:ln>
                  <a:noFill/>
                </a:ln>
                <a:solidFill>
                  <a:srgbClr val="0AE80F"/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Strategy</a:t>
            </a:r>
          </a:p>
        </p:txBody>
      </p:sp>
      <p:sp>
        <p:nvSpPr>
          <p:cNvPr id="4" name="Rechthoek 78"/>
          <p:cNvSpPr/>
          <p:nvPr/>
        </p:nvSpPr>
        <p:spPr>
          <a:xfrm>
            <a:off x="3783201" y="4584946"/>
            <a:ext cx="2669962" cy="286203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75000"/>
                  </a:srgbClr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Market value</a:t>
            </a:r>
            <a:endParaRPr kumimoji="0" lang="nl-NL" sz="3000" b="1" i="0" u="none" strike="noStrike" kern="1200" cap="all" spc="0" normalizeH="0" baseline="0" noProof="0" dirty="0">
              <a:ln>
                <a:noFill/>
              </a:ln>
              <a:solidFill>
                <a:srgbClr val="D6D6D6">
                  <a:lumMod val="75000"/>
                </a:srgbClr>
              </a:solidFill>
              <a:effectLst/>
              <a:uLnTx/>
              <a:uFillTx/>
              <a:latin typeface="Corbel"/>
              <a:ea typeface="ＭＳ Ｐゴシック" pitchFamily="34" charset="-128"/>
              <a:cs typeface="+mn-cs"/>
            </a:endParaRPr>
          </a:p>
        </p:txBody>
      </p:sp>
      <p:sp>
        <p:nvSpPr>
          <p:cNvPr id="5" name="Rechthoek 81"/>
          <p:cNvSpPr/>
          <p:nvPr/>
        </p:nvSpPr>
        <p:spPr>
          <a:xfrm rot="16200000">
            <a:off x="6691793" y="3172167"/>
            <a:ext cx="1184986" cy="40011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1" indent="0" algn="l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all" spc="0" normalizeH="0" baseline="0" noProof="0" dirty="0">
                <a:ln>
                  <a:noFill/>
                </a:ln>
                <a:solidFill>
                  <a:srgbClr val="B2FCB4"/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IMPORTANT </a:t>
            </a:r>
            <a:br>
              <a:rPr kumimoji="0" lang="nl-NL" sz="1400" b="0" i="0" u="none" strike="noStrike" kern="1200" cap="all" spc="0" normalizeH="0" baseline="0" noProof="0" dirty="0">
                <a:ln>
                  <a:noFill/>
                </a:ln>
                <a:solidFill>
                  <a:srgbClr val="B2FCB4"/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</a:br>
            <a:r>
              <a:rPr kumimoji="0" lang="nl-NL" sz="1400" b="0" i="0" u="none" strike="noStrike" kern="1200" cap="all" spc="0" normalizeH="0" baseline="0" noProof="0" dirty="0">
                <a:ln>
                  <a:noFill/>
                </a:ln>
                <a:solidFill>
                  <a:srgbClr val="B2FCB4"/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TARGETS</a:t>
            </a:r>
          </a:p>
        </p:txBody>
      </p:sp>
      <p:sp>
        <p:nvSpPr>
          <p:cNvPr id="6" name="Rechthoek 82"/>
          <p:cNvSpPr/>
          <p:nvPr/>
        </p:nvSpPr>
        <p:spPr>
          <a:xfrm>
            <a:off x="2593497" y="3497760"/>
            <a:ext cx="1476951" cy="20005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00" b="1" i="0" u="none" strike="noStrike" kern="1200" cap="all" spc="0" normalizeH="0" baseline="0" noProof="0" dirty="0">
                <a:ln>
                  <a:noFill/>
                </a:ln>
                <a:solidFill>
                  <a:srgbClr val="B2FCB4"/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ideals</a:t>
            </a:r>
          </a:p>
        </p:txBody>
      </p:sp>
      <p:sp>
        <p:nvSpPr>
          <p:cNvPr id="7" name="Rechthoek 83"/>
          <p:cNvSpPr/>
          <p:nvPr/>
        </p:nvSpPr>
        <p:spPr>
          <a:xfrm rot="16200000">
            <a:off x="3517902" y="2680067"/>
            <a:ext cx="1905425" cy="25531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all" spc="0" normalizeH="0" baseline="0" noProof="0" dirty="0">
                <a:ln>
                  <a:noFill/>
                </a:ln>
                <a:solidFill>
                  <a:srgbClr val="0AE80F"/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objectives</a:t>
            </a:r>
          </a:p>
        </p:txBody>
      </p:sp>
      <p:sp>
        <p:nvSpPr>
          <p:cNvPr id="9" name="Rechthoek 85"/>
          <p:cNvSpPr/>
          <p:nvPr/>
        </p:nvSpPr>
        <p:spPr>
          <a:xfrm>
            <a:off x="7113242" y="4665744"/>
            <a:ext cx="2031082" cy="301899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75000"/>
                  </a:srgbClr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COMPANY</a:t>
            </a:r>
          </a:p>
        </p:txBody>
      </p:sp>
      <p:sp>
        <p:nvSpPr>
          <p:cNvPr id="10" name="Rechthoek 86"/>
          <p:cNvSpPr/>
          <p:nvPr/>
        </p:nvSpPr>
        <p:spPr>
          <a:xfrm rot="16200000">
            <a:off x="5580211" y="2301479"/>
            <a:ext cx="2519755" cy="83099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i="0" u="none" strike="noStrike" kern="1200" cap="all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Vision</a:t>
            </a:r>
          </a:p>
        </p:txBody>
      </p:sp>
      <p:sp>
        <p:nvSpPr>
          <p:cNvPr id="11" name="Rechthoek 87"/>
          <p:cNvSpPr/>
          <p:nvPr/>
        </p:nvSpPr>
        <p:spPr>
          <a:xfrm>
            <a:off x="7122770" y="4351849"/>
            <a:ext cx="2637097" cy="32259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all" spc="0" normalizeH="0" baseline="0" noProof="0" dirty="0">
                <a:ln>
                  <a:noFill/>
                </a:ln>
                <a:solidFill>
                  <a:srgbClr val="0AE80F"/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successful</a:t>
            </a:r>
          </a:p>
        </p:txBody>
      </p:sp>
      <p:sp>
        <p:nvSpPr>
          <p:cNvPr id="12" name="Rechthoek 88"/>
          <p:cNvSpPr/>
          <p:nvPr/>
        </p:nvSpPr>
        <p:spPr>
          <a:xfrm rot="16200000">
            <a:off x="6367934" y="4890196"/>
            <a:ext cx="1262998" cy="216176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all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planning</a:t>
            </a:r>
          </a:p>
        </p:txBody>
      </p:sp>
      <p:sp>
        <p:nvSpPr>
          <p:cNvPr id="13" name="Rechthoek 89"/>
          <p:cNvSpPr/>
          <p:nvPr/>
        </p:nvSpPr>
        <p:spPr>
          <a:xfrm rot="16200000">
            <a:off x="5611843" y="5272651"/>
            <a:ext cx="2193075" cy="348086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25000"/>
                  </a:srgbClr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conditions</a:t>
            </a:r>
          </a:p>
        </p:txBody>
      </p:sp>
      <p:sp>
        <p:nvSpPr>
          <p:cNvPr id="14" name="Rechthoek 90"/>
          <p:cNvSpPr/>
          <p:nvPr/>
        </p:nvSpPr>
        <p:spPr>
          <a:xfrm rot="16200000">
            <a:off x="5717277" y="2945673"/>
            <a:ext cx="1391075" cy="233269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all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The perfect</a:t>
            </a:r>
          </a:p>
        </p:txBody>
      </p:sp>
      <p:sp>
        <p:nvSpPr>
          <p:cNvPr id="15" name="Rechthoek 91"/>
          <p:cNvSpPr/>
          <p:nvPr/>
        </p:nvSpPr>
        <p:spPr>
          <a:xfrm>
            <a:off x="4670632" y="2487202"/>
            <a:ext cx="1568318" cy="98702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all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Set</a:t>
            </a:r>
            <a:br>
              <a:rPr kumimoji="0" lang="nl-NL" sz="2800" b="1" i="0" u="none" strike="noStrike" kern="1200" cap="all" spc="0" normalizeH="0" baseline="0" noProof="0" dirty="0">
                <a:ln>
                  <a:noFill/>
                </a:ln>
                <a:solidFill>
                  <a:srgbClr val="0AE80F"/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</a:br>
            <a:r>
              <a:rPr kumimoji="0" lang="nl-NL" sz="2800" b="1" i="0" u="none" strike="noStrike" kern="1200" cap="all" spc="0" normalizeH="0" baseline="0" noProof="0" dirty="0">
                <a:ln>
                  <a:noFill/>
                </a:ln>
                <a:solidFill>
                  <a:srgbClr val="0AE80F"/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our</a:t>
            </a:r>
            <a:br>
              <a:rPr kumimoji="0" lang="nl-NL" sz="2800" b="1" i="0" u="none" strike="noStrike" kern="1200" cap="all" spc="0" normalizeH="0" baseline="0" noProof="0" dirty="0">
                <a:ln>
                  <a:noFill/>
                </a:ln>
                <a:solidFill>
                  <a:srgbClr val="0AE80F"/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</a:br>
            <a:r>
              <a:rPr kumimoji="0" lang="nl-NL" sz="2800" b="1" i="0" u="none" strike="noStrike" kern="1200" cap="all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Goals</a:t>
            </a:r>
          </a:p>
        </p:txBody>
      </p:sp>
      <p:sp>
        <p:nvSpPr>
          <p:cNvPr id="16" name="Rechthoek 92"/>
          <p:cNvSpPr/>
          <p:nvPr/>
        </p:nvSpPr>
        <p:spPr>
          <a:xfrm>
            <a:off x="2370687" y="3689450"/>
            <a:ext cx="1699761" cy="37740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25000"/>
                  </a:srgbClr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desire</a:t>
            </a:r>
            <a:endParaRPr kumimoji="0" lang="nl-NL" sz="1300" b="1" i="0" u="none" strike="noStrike" kern="1200" cap="all" spc="0" normalizeH="0" baseline="0" noProof="0" dirty="0">
              <a:ln>
                <a:noFill/>
              </a:ln>
              <a:solidFill>
                <a:srgbClr val="D6D6D6">
                  <a:lumMod val="25000"/>
                </a:srgbClr>
              </a:solidFill>
              <a:effectLst/>
              <a:uLnTx/>
              <a:uFillTx/>
              <a:latin typeface="Corbel"/>
              <a:ea typeface="ＭＳ Ｐゴシック" pitchFamily="34" charset="-128"/>
              <a:cs typeface="+mn-cs"/>
            </a:endParaRPr>
          </a:p>
        </p:txBody>
      </p:sp>
      <p:sp>
        <p:nvSpPr>
          <p:cNvPr id="17" name="Rechthoek 95"/>
          <p:cNvSpPr/>
          <p:nvPr/>
        </p:nvSpPr>
        <p:spPr>
          <a:xfrm rot="16200000">
            <a:off x="7166444" y="2876156"/>
            <a:ext cx="1737691" cy="43088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1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25000"/>
                  </a:srgbClr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Values</a:t>
            </a:r>
          </a:p>
        </p:txBody>
      </p:sp>
      <p:sp>
        <p:nvSpPr>
          <p:cNvPr id="18" name="Rechthoek 96"/>
          <p:cNvSpPr/>
          <p:nvPr/>
        </p:nvSpPr>
        <p:spPr>
          <a:xfrm rot="16200000">
            <a:off x="7802941" y="3281704"/>
            <a:ext cx="1138436" cy="20005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75000"/>
                  </a:srgbClr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Choices</a:t>
            </a:r>
          </a:p>
        </p:txBody>
      </p:sp>
      <p:sp>
        <p:nvSpPr>
          <p:cNvPr id="19" name="Rechthoek 97"/>
          <p:cNvSpPr/>
          <p:nvPr/>
        </p:nvSpPr>
        <p:spPr>
          <a:xfrm>
            <a:off x="4500641" y="3536234"/>
            <a:ext cx="1739047" cy="272593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all" spc="0" normalizeH="0" baseline="0" noProof="0" dirty="0">
                <a:ln>
                  <a:noFill/>
                </a:ln>
                <a:solidFill>
                  <a:srgbClr val="09C90E"/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business</a:t>
            </a:r>
          </a:p>
        </p:txBody>
      </p:sp>
      <p:sp>
        <p:nvSpPr>
          <p:cNvPr id="20" name="Rechthoek 98"/>
          <p:cNvSpPr/>
          <p:nvPr/>
        </p:nvSpPr>
        <p:spPr>
          <a:xfrm>
            <a:off x="4412022" y="5048207"/>
            <a:ext cx="2074492" cy="43088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all" spc="0" normalizeH="0" baseline="0" noProof="0" dirty="0">
                <a:ln>
                  <a:noFill/>
                </a:ln>
                <a:solidFill>
                  <a:srgbClr val="09C90E"/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decisions</a:t>
            </a:r>
          </a:p>
        </p:txBody>
      </p:sp>
      <p:sp>
        <p:nvSpPr>
          <p:cNvPr id="21" name="Rechthoek 99"/>
          <p:cNvSpPr/>
          <p:nvPr/>
        </p:nvSpPr>
        <p:spPr>
          <a:xfrm>
            <a:off x="3456365" y="4858410"/>
            <a:ext cx="3003596" cy="20005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00" b="0" i="0" u="none" strike="noStrike" kern="1200" cap="all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environment</a:t>
            </a:r>
          </a:p>
        </p:txBody>
      </p:sp>
      <p:sp>
        <p:nvSpPr>
          <p:cNvPr id="22" name="Rechthoek 100"/>
          <p:cNvSpPr/>
          <p:nvPr/>
        </p:nvSpPr>
        <p:spPr>
          <a:xfrm>
            <a:off x="6888866" y="5500985"/>
            <a:ext cx="3351815" cy="19034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all" spc="0" normalizeH="0" baseline="0" noProof="0" dirty="0">
                <a:ln>
                  <a:noFill/>
                </a:ln>
                <a:solidFill>
                  <a:srgbClr val="B2FCB4"/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opportunities</a:t>
            </a:r>
          </a:p>
        </p:txBody>
      </p:sp>
      <p:sp>
        <p:nvSpPr>
          <p:cNvPr id="23" name="Rechthoek 87"/>
          <p:cNvSpPr/>
          <p:nvPr/>
        </p:nvSpPr>
        <p:spPr>
          <a:xfrm>
            <a:off x="6530313" y="3987668"/>
            <a:ext cx="2589347" cy="43088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all" spc="0" normalizeH="0" baseline="0" noProof="0" dirty="0">
                <a:ln>
                  <a:noFill/>
                </a:ln>
                <a:solidFill>
                  <a:srgbClr val="09C90E"/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development</a:t>
            </a:r>
          </a:p>
        </p:txBody>
      </p:sp>
      <p:sp>
        <p:nvSpPr>
          <p:cNvPr id="24" name="Rechthoek 81"/>
          <p:cNvSpPr/>
          <p:nvPr/>
        </p:nvSpPr>
        <p:spPr>
          <a:xfrm rot="16200000">
            <a:off x="6465398" y="2565924"/>
            <a:ext cx="2371993" cy="40011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1" indent="0" algn="l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all" spc="0" normalizeH="0" baseline="0" noProof="0" dirty="0">
                <a:ln>
                  <a:noFill/>
                </a:ln>
                <a:solidFill>
                  <a:srgbClr val="0AE80F"/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improvement</a:t>
            </a:r>
          </a:p>
        </p:txBody>
      </p:sp>
      <p:sp>
        <p:nvSpPr>
          <p:cNvPr id="25" name="Rechthoek 96"/>
          <p:cNvSpPr/>
          <p:nvPr/>
        </p:nvSpPr>
        <p:spPr>
          <a:xfrm rot="16200000">
            <a:off x="7328999" y="2447807"/>
            <a:ext cx="2718429" cy="288033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all" spc="0" normalizeH="0" baseline="0" noProof="0" dirty="0">
                <a:ln>
                  <a:noFill/>
                </a:ln>
                <a:solidFill>
                  <a:srgbClr val="0AE80F"/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impression</a:t>
            </a:r>
          </a:p>
        </p:txBody>
      </p:sp>
      <p:sp>
        <p:nvSpPr>
          <p:cNvPr id="26" name="Rechthoek 99"/>
          <p:cNvSpPr/>
          <p:nvPr/>
        </p:nvSpPr>
        <p:spPr>
          <a:xfrm>
            <a:off x="4100523" y="3816609"/>
            <a:ext cx="2390353" cy="200055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all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Customer satisfaction</a:t>
            </a:r>
          </a:p>
        </p:txBody>
      </p:sp>
      <p:sp>
        <p:nvSpPr>
          <p:cNvPr id="39" name="Rechthoek 83"/>
          <p:cNvSpPr/>
          <p:nvPr/>
        </p:nvSpPr>
        <p:spPr>
          <a:xfrm rot="16200000">
            <a:off x="3275857" y="2676622"/>
            <a:ext cx="1905425" cy="25531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25000"/>
                  </a:srgbClr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strength</a:t>
            </a:r>
          </a:p>
        </p:txBody>
      </p:sp>
      <p:sp>
        <p:nvSpPr>
          <p:cNvPr id="64" name="Rechthoek 85"/>
          <p:cNvSpPr/>
          <p:nvPr/>
        </p:nvSpPr>
        <p:spPr>
          <a:xfrm>
            <a:off x="7130176" y="4944815"/>
            <a:ext cx="2031082" cy="230266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all" spc="0" normalizeH="0" baseline="0" noProof="0" dirty="0">
                <a:ln>
                  <a:noFill/>
                </a:ln>
                <a:solidFill>
                  <a:srgbClr val="D6D6D6">
                    <a:lumMod val="25000"/>
                  </a:srgbClr>
                </a:solidFill>
                <a:effectLst/>
                <a:uLnTx/>
                <a:uFillTx/>
                <a:latin typeface="Corbel"/>
                <a:ea typeface="ＭＳ Ｐゴシック" pitchFamily="34" charset="-128"/>
                <a:cs typeface="+mn-cs"/>
              </a:rPr>
              <a:t>change</a:t>
            </a:r>
          </a:p>
        </p:txBody>
      </p:sp>
    </p:spTree>
    <p:extLst>
      <p:ext uri="{BB962C8B-B14F-4D97-AF65-F5344CB8AC3E}">
        <p14:creationId xmlns:p14="http://schemas.microsoft.com/office/powerpoint/2010/main" val="216347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1" decel="10000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1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2" decel="100000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1" decel="100000" fill="hold" grpId="0" nodeType="withEffect">
                                  <p:stCondLst>
                                    <p:cond delay="42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1" nodeType="withEffect">
                                  <p:stCondLst>
                                    <p:cond delay="42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2" decel="100000" fill="hold" grpId="0" nodeType="withEffect">
                                  <p:stCondLst>
                                    <p:cond delay="47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47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2" decel="100000" fill="hold" grpId="0" nodeType="withEffect">
                                  <p:stCondLst>
                                    <p:cond delay="57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1" nodeType="withEffect">
                                  <p:stCondLst>
                                    <p:cond delay="57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1" decel="100000" fill="hold" grpId="0" nodeType="withEffect">
                                  <p:stCondLst>
                                    <p:cond delay="57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7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1" nodeType="withEffect">
                                  <p:stCondLst>
                                    <p:cond delay="57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4" decel="100000" fill="hold" grpId="0" nodeType="withEffect">
                                  <p:stCondLst>
                                    <p:cond delay="62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75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1" nodeType="withEffect">
                                  <p:stCondLst>
                                    <p:cond delay="62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8" decel="100000" fill="hold" grpId="0" nodeType="withEffect">
                                  <p:stCondLst>
                                    <p:cond delay="67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5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1" nodeType="withEffect">
                                  <p:stCondLst>
                                    <p:cond delay="67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75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" presetClass="entr" presetSubtype="1" decel="100000" fill="hold" grpId="0" nodeType="withEffect">
                                  <p:stCondLst>
                                    <p:cond delay="72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75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1" nodeType="withEffect">
                                  <p:stCondLst>
                                    <p:cond delay="72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" presetClass="entr" presetSubtype="8" decel="100000" fill="hold" grpId="0" nodeType="withEffect">
                                  <p:stCondLst>
                                    <p:cond delay="77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75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75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1" nodeType="withEffect">
                                  <p:stCondLst>
                                    <p:cond delay="77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75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" presetClass="entr" presetSubtype="4" decel="100000" fill="hold" grpId="0" nodeType="withEffect">
                                  <p:stCondLst>
                                    <p:cond delay="87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7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7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1" nodeType="withEffect">
                                  <p:stCondLst>
                                    <p:cond delay="87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" presetClass="entr" presetSubtype="2" decel="100000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75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75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75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" presetClass="entr" presetSubtype="1" decel="10000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75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75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" presetClass="entr" presetSubtype="4" decel="100000" fill="hold" grpId="0" nodeType="withEffect">
                                  <p:stCondLst>
                                    <p:cond delay="62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75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75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1" nodeType="withEffect">
                                  <p:stCondLst>
                                    <p:cond delay="62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75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" presetClass="entr" presetSubtype="8" decel="100000" fill="hold" grpId="0" nodeType="withEffect">
                                  <p:stCondLst>
                                    <p:cond delay="82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75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75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1" nodeType="withEffect">
                                  <p:stCondLst>
                                    <p:cond delay="825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7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" presetClass="entr" presetSubtype="1" decel="10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75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75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5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" presetClass="entr" presetSubtype="2" decel="100000" fill="hold" grpId="0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75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75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1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75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allAtOnce"/>
      <p:bldP spid="4" grpId="0" build="p"/>
      <p:bldP spid="4" grpId="1" build="allAtOnce"/>
      <p:bldP spid="5" grpId="0" build="p"/>
      <p:bldP spid="5" grpId="1" build="allAtOnce"/>
      <p:bldP spid="6" grpId="0" build="p"/>
      <p:bldP spid="6" grpId="1" build="allAtOnce"/>
      <p:bldP spid="7" grpId="0" build="p"/>
      <p:bldP spid="7" grpId="1" build="allAtOnce"/>
      <p:bldP spid="9" grpId="0" build="p"/>
      <p:bldP spid="9" grpId="1" build="allAtOnce"/>
      <p:bldP spid="10" grpId="0" build="p"/>
      <p:bldP spid="10" grpId="1" build="allAtOnce"/>
      <p:bldP spid="11" grpId="0" build="p"/>
      <p:bldP spid="11" grpId="1" build="allAtOnce"/>
      <p:bldP spid="12" grpId="0" build="p"/>
      <p:bldP spid="12" grpId="1" build="allAtOnce"/>
      <p:bldP spid="13" grpId="0" build="p"/>
      <p:bldP spid="13" grpId="1" build="allAtOnce"/>
      <p:bldP spid="14" grpId="0" build="p"/>
      <p:bldP spid="14" grpId="1" build="allAtOnce"/>
      <p:bldP spid="15" grpId="0" build="p"/>
      <p:bldP spid="15" grpId="1" build="allAtOnce"/>
      <p:bldP spid="16" grpId="0" build="p"/>
      <p:bldP spid="16" grpId="1" build="allAtOnce"/>
      <p:bldP spid="17" grpId="0" build="p"/>
      <p:bldP spid="17" grpId="1" build="allAtOnce"/>
      <p:bldP spid="18" grpId="0" build="p"/>
      <p:bldP spid="18" grpId="1" build="allAtOnce"/>
      <p:bldP spid="19" grpId="0" build="p"/>
      <p:bldP spid="19" grpId="1" build="allAtOnce"/>
      <p:bldP spid="20" grpId="0" build="p"/>
      <p:bldP spid="20" grpId="1" build="allAtOnce"/>
      <p:bldP spid="21" grpId="0" build="p"/>
      <p:bldP spid="21" grpId="1" build="allAtOnce"/>
      <p:bldP spid="22" grpId="0" build="p"/>
      <p:bldP spid="22" grpId="1" build="allAtOnce"/>
      <p:bldP spid="23" grpId="0" build="p"/>
      <p:bldP spid="23" grpId="1" build="allAtOnce"/>
      <p:bldP spid="24" grpId="0" build="p"/>
      <p:bldP spid="24" grpId="1" build="allAtOnce"/>
      <p:bldP spid="25" grpId="0" build="p"/>
      <p:bldP spid="25" grpId="1" build="allAtOnce"/>
      <p:bldP spid="26" grpId="0" build="p"/>
      <p:bldP spid="26" grpId="1" build="allAtOnce"/>
      <p:bldP spid="39" grpId="0" build="p"/>
      <p:bldP spid="39" grpId="1" build="allAtOnce"/>
      <p:bldP spid="64" grpId="0" build="p"/>
      <p:bldP spid="64" grpI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CLOCK">
            <a:extLst>
              <a:ext uri="{FF2B5EF4-FFF2-40B4-BE49-F238E27FC236}">
                <a16:creationId xmlns:a16="http://schemas.microsoft.com/office/drawing/2014/main" id="{B7E5D156-81BC-4CC8-9D2F-B8AA6A14C358}"/>
              </a:ext>
            </a:extLst>
          </p:cNvPr>
          <p:cNvGrpSpPr/>
          <p:nvPr/>
        </p:nvGrpSpPr>
        <p:grpSpPr>
          <a:xfrm>
            <a:off x="4335339" y="2065020"/>
            <a:ext cx="3530200" cy="3530200"/>
            <a:chOff x="2811339" y="1193132"/>
            <a:chExt cx="3530200" cy="3530200"/>
          </a:xfrm>
          <a:effectLst>
            <a:reflection blurRad="6350" stA="25000" endPos="15000" dir="5400000" sy="-100000" algn="bl" rotWithShape="0"/>
          </a:effectLst>
        </p:grpSpPr>
        <p:sp>
          <p:nvSpPr>
            <p:cNvPr id="90" name="Ovaal 89">
              <a:extLst>
                <a:ext uri="{FF2B5EF4-FFF2-40B4-BE49-F238E27FC236}">
                  <a16:creationId xmlns:a16="http://schemas.microsoft.com/office/drawing/2014/main" id="{1C7BF845-DB65-42FA-BE8B-1DAE6E6BE983}"/>
                </a:ext>
              </a:extLst>
            </p:cNvPr>
            <p:cNvSpPr/>
            <p:nvPr/>
          </p:nvSpPr>
          <p:spPr>
            <a:xfrm>
              <a:off x="2898367" y="1280160"/>
              <a:ext cx="3356144" cy="3356144"/>
            </a:xfrm>
            <a:prstGeom prst="ellipse">
              <a:avLst/>
            </a:prstGeom>
            <a:gradFill flip="none" rotWithShape="1">
              <a:gsLst>
                <a:gs pos="52400">
                  <a:sysClr val="window" lastClr="FFFFFF"/>
                </a:gs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lumMod val="95000"/>
                  </a:sysClr>
                </a:gs>
              </a:gsLst>
              <a:lin ang="16200000" scaled="1"/>
              <a:tileRect/>
            </a:gradFill>
            <a:ln w="28575" cap="flat" cmpd="sng" algn="ctr">
              <a:noFill/>
              <a:prstDash val="solid"/>
            </a:ln>
            <a:effectLst>
              <a:innerShdw blurRad="317500" dist="127000" dir="16200000">
                <a:prstClr val="black">
                  <a:alpha val="40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1" name="Cirkel 90">
              <a:extLst>
                <a:ext uri="{FF2B5EF4-FFF2-40B4-BE49-F238E27FC236}">
                  <a16:creationId xmlns:a16="http://schemas.microsoft.com/office/drawing/2014/main" id="{14300507-5D1B-4305-9A46-BA2F9FD45BB5}"/>
                </a:ext>
              </a:extLst>
            </p:cNvPr>
            <p:cNvSpPr/>
            <p:nvPr/>
          </p:nvSpPr>
          <p:spPr>
            <a:xfrm>
              <a:off x="2902671" y="1284464"/>
              <a:ext cx="3347536" cy="3347536"/>
            </a:xfrm>
            <a:prstGeom prst="pie">
              <a:avLst>
                <a:gd name="adj1" fmla="val 16155587"/>
                <a:gd name="adj2" fmla="val 21562163"/>
              </a:avLst>
            </a:prstGeom>
            <a:gradFill flip="none" rotWithShape="1">
              <a:gsLst>
                <a:gs pos="0">
                  <a:srgbClr val="C00000">
                    <a:alpha val="50000"/>
                  </a:srgbClr>
                </a:gs>
                <a:gs pos="67000">
                  <a:sysClr val="window" lastClr="FFFFFF">
                    <a:alpha val="0"/>
                  </a:sysClr>
                </a:gs>
              </a:gsLst>
              <a:lin ang="8100000" scaled="1"/>
              <a:tileRect/>
            </a:gra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2" name="Afgeronde rechthoek 91">
              <a:extLst>
                <a:ext uri="{FF2B5EF4-FFF2-40B4-BE49-F238E27FC236}">
                  <a16:creationId xmlns:a16="http://schemas.microsoft.com/office/drawing/2014/main" id="{669B1991-EDFF-49F1-9F01-E3CE36ABC472}"/>
                </a:ext>
              </a:extLst>
            </p:cNvPr>
            <p:cNvSpPr/>
            <p:nvPr/>
          </p:nvSpPr>
          <p:spPr>
            <a:xfrm>
              <a:off x="4561332" y="14299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3" name="Afgeronde rechthoek 92">
              <a:extLst>
                <a:ext uri="{FF2B5EF4-FFF2-40B4-BE49-F238E27FC236}">
                  <a16:creationId xmlns:a16="http://schemas.microsoft.com/office/drawing/2014/main" id="{882E2640-E631-41D3-BCFA-A10646A31E80}"/>
                </a:ext>
              </a:extLst>
            </p:cNvPr>
            <p:cNvSpPr/>
            <p:nvPr/>
          </p:nvSpPr>
          <p:spPr>
            <a:xfrm>
              <a:off x="4561332" y="4167792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4" name="Afgeronde rechthoek 93">
              <a:extLst>
                <a:ext uri="{FF2B5EF4-FFF2-40B4-BE49-F238E27FC236}">
                  <a16:creationId xmlns:a16="http://schemas.microsoft.com/office/drawing/2014/main" id="{3C40A3A2-19D3-4965-BADC-82B74DFEBA39}"/>
                </a:ext>
              </a:extLst>
            </p:cNvPr>
            <p:cNvSpPr/>
            <p:nvPr/>
          </p:nvSpPr>
          <p:spPr>
            <a:xfrm rot="7200000">
              <a:off x="5746848" y="3483335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5" name="Afgeronde rechthoek 94">
              <a:extLst>
                <a:ext uri="{FF2B5EF4-FFF2-40B4-BE49-F238E27FC236}">
                  <a16:creationId xmlns:a16="http://schemas.microsoft.com/office/drawing/2014/main" id="{86C4FEB1-DCA0-4B20-91E6-175663C27B60}"/>
                </a:ext>
              </a:extLst>
            </p:cNvPr>
            <p:cNvSpPr/>
            <p:nvPr/>
          </p:nvSpPr>
          <p:spPr>
            <a:xfrm rot="7200000">
              <a:off x="3375816" y="2114420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6" name="Afgeronde rechthoek 95">
              <a:extLst>
                <a:ext uri="{FF2B5EF4-FFF2-40B4-BE49-F238E27FC236}">
                  <a16:creationId xmlns:a16="http://schemas.microsoft.com/office/drawing/2014/main" id="{5C5E2DE2-8847-4E5C-ADCC-90073762558D}"/>
                </a:ext>
              </a:extLst>
            </p:cNvPr>
            <p:cNvSpPr/>
            <p:nvPr/>
          </p:nvSpPr>
          <p:spPr>
            <a:xfrm rot="5400000">
              <a:off x="5930248" y="2798878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7" name="Afgeronde rechthoek 96">
              <a:extLst>
                <a:ext uri="{FF2B5EF4-FFF2-40B4-BE49-F238E27FC236}">
                  <a16:creationId xmlns:a16="http://schemas.microsoft.com/office/drawing/2014/main" id="{AEF6F7FF-3CAC-4A8E-9EC8-5948A6090EE2}"/>
                </a:ext>
              </a:extLst>
            </p:cNvPr>
            <p:cNvSpPr/>
            <p:nvPr/>
          </p:nvSpPr>
          <p:spPr>
            <a:xfrm rot="5400000">
              <a:off x="3192416" y="2798878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8" name="Afgeronde rechthoek 97">
              <a:extLst>
                <a:ext uri="{FF2B5EF4-FFF2-40B4-BE49-F238E27FC236}">
                  <a16:creationId xmlns:a16="http://schemas.microsoft.com/office/drawing/2014/main" id="{A49A9D62-60C5-4749-9F85-A4E4A281764D}"/>
                </a:ext>
              </a:extLst>
            </p:cNvPr>
            <p:cNvSpPr/>
            <p:nvPr/>
          </p:nvSpPr>
          <p:spPr>
            <a:xfrm rot="3600000">
              <a:off x="5746848" y="2114420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9" name="Afgeronde rechthoek 98">
              <a:extLst>
                <a:ext uri="{FF2B5EF4-FFF2-40B4-BE49-F238E27FC236}">
                  <a16:creationId xmlns:a16="http://schemas.microsoft.com/office/drawing/2014/main" id="{7D0C475E-0A00-4CE9-8A15-78685577727B}"/>
                </a:ext>
              </a:extLst>
            </p:cNvPr>
            <p:cNvSpPr/>
            <p:nvPr/>
          </p:nvSpPr>
          <p:spPr>
            <a:xfrm rot="3600000">
              <a:off x="3375816" y="3483335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0" name="Afgeronde rechthoek 99">
              <a:extLst>
                <a:ext uri="{FF2B5EF4-FFF2-40B4-BE49-F238E27FC236}">
                  <a16:creationId xmlns:a16="http://schemas.microsoft.com/office/drawing/2014/main" id="{D0C2F151-7EB9-43F0-BB09-612525E68CD6}"/>
                </a:ext>
              </a:extLst>
            </p:cNvPr>
            <p:cNvSpPr/>
            <p:nvPr/>
          </p:nvSpPr>
          <p:spPr>
            <a:xfrm rot="1800000">
              <a:off x="5245789" y="16133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1" name="Afgeronde rechthoek 100">
              <a:extLst>
                <a:ext uri="{FF2B5EF4-FFF2-40B4-BE49-F238E27FC236}">
                  <a16:creationId xmlns:a16="http://schemas.microsoft.com/office/drawing/2014/main" id="{B37A7992-0178-47C8-A6CD-F2A894261D79}"/>
                </a:ext>
              </a:extLst>
            </p:cNvPr>
            <p:cNvSpPr/>
            <p:nvPr/>
          </p:nvSpPr>
          <p:spPr>
            <a:xfrm rot="1800000">
              <a:off x="3876875" y="398439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2" name="Afgeronde rechthoek 101">
              <a:extLst>
                <a:ext uri="{FF2B5EF4-FFF2-40B4-BE49-F238E27FC236}">
                  <a16:creationId xmlns:a16="http://schemas.microsoft.com/office/drawing/2014/main" id="{393A5F5B-0637-4D5A-A873-51B9F4F25983}"/>
                </a:ext>
              </a:extLst>
            </p:cNvPr>
            <p:cNvSpPr/>
            <p:nvPr/>
          </p:nvSpPr>
          <p:spPr>
            <a:xfrm rot="19800000">
              <a:off x="3876875" y="16133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3" name="Afgeronde rechthoek 102">
              <a:extLst>
                <a:ext uri="{FF2B5EF4-FFF2-40B4-BE49-F238E27FC236}">
                  <a16:creationId xmlns:a16="http://schemas.microsoft.com/office/drawing/2014/main" id="{190BEB7A-E7F6-4C68-A8D7-0B480BF63F28}"/>
                </a:ext>
              </a:extLst>
            </p:cNvPr>
            <p:cNvSpPr/>
            <p:nvPr/>
          </p:nvSpPr>
          <p:spPr>
            <a:xfrm rot="19800000">
              <a:off x="5245789" y="398439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4" name="Rechthoek 103">
              <a:extLst>
                <a:ext uri="{FF2B5EF4-FFF2-40B4-BE49-F238E27FC236}">
                  <a16:creationId xmlns:a16="http://schemas.microsoft.com/office/drawing/2014/main" id="{CD756DD7-9CF5-4F22-9F84-17B2BB374004}"/>
                </a:ext>
              </a:extLst>
            </p:cNvPr>
            <p:cNvSpPr/>
            <p:nvPr/>
          </p:nvSpPr>
          <p:spPr>
            <a:xfrm rot="1440000">
              <a:off x="5158882" y="1569425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5" name="Rechthoek 104">
              <a:extLst>
                <a:ext uri="{FF2B5EF4-FFF2-40B4-BE49-F238E27FC236}">
                  <a16:creationId xmlns:a16="http://schemas.microsoft.com/office/drawing/2014/main" id="{571D1EF1-934B-46C7-B97A-612319F72F29}"/>
                </a:ext>
              </a:extLst>
            </p:cNvPr>
            <p:cNvSpPr/>
            <p:nvPr/>
          </p:nvSpPr>
          <p:spPr>
            <a:xfrm rot="1440000">
              <a:off x="3985613" y="4204631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6" name="Rechthoek 105">
              <a:extLst>
                <a:ext uri="{FF2B5EF4-FFF2-40B4-BE49-F238E27FC236}">
                  <a16:creationId xmlns:a16="http://schemas.microsoft.com/office/drawing/2014/main" id="{FA9856B8-E641-45EA-9375-B13A6C55EF3C}"/>
                </a:ext>
              </a:extLst>
            </p:cNvPr>
            <p:cNvSpPr/>
            <p:nvPr/>
          </p:nvSpPr>
          <p:spPr>
            <a:xfrm rot="8640000">
              <a:off x="5420008" y="405387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7" name="Rechthoek 106">
              <a:extLst>
                <a:ext uri="{FF2B5EF4-FFF2-40B4-BE49-F238E27FC236}">
                  <a16:creationId xmlns:a16="http://schemas.microsoft.com/office/drawing/2014/main" id="{D4A7EC5D-5FE8-4888-9076-5407D01FA46D}"/>
                </a:ext>
              </a:extLst>
            </p:cNvPr>
            <p:cNvSpPr/>
            <p:nvPr/>
          </p:nvSpPr>
          <p:spPr>
            <a:xfrm rot="8640000">
              <a:off x="3724487" y="172018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8" name="Rechthoek 107">
              <a:extLst>
                <a:ext uri="{FF2B5EF4-FFF2-40B4-BE49-F238E27FC236}">
                  <a16:creationId xmlns:a16="http://schemas.microsoft.com/office/drawing/2014/main" id="{B8826F0C-2391-4CFE-81A6-7EDA27D5B3C6}"/>
                </a:ext>
              </a:extLst>
            </p:cNvPr>
            <p:cNvSpPr/>
            <p:nvPr/>
          </p:nvSpPr>
          <p:spPr>
            <a:xfrm rot="6840000">
              <a:off x="5889851" y="347366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9" name="Rechthoek 108">
              <a:extLst>
                <a:ext uri="{FF2B5EF4-FFF2-40B4-BE49-F238E27FC236}">
                  <a16:creationId xmlns:a16="http://schemas.microsoft.com/office/drawing/2014/main" id="{FBD1C924-8296-40D6-A91F-F23B0338501C}"/>
                </a:ext>
              </a:extLst>
            </p:cNvPr>
            <p:cNvSpPr/>
            <p:nvPr/>
          </p:nvSpPr>
          <p:spPr>
            <a:xfrm rot="6840000">
              <a:off x="3254645" y="230039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0" name="Rechthoek 109">
              <a:extLst>
                <a:ext uri="{FF2B5EF4-FFF2-40B4-BE49-F238E27FC236}">
                  <a16:creationId xmlns:a16="http://schemas.microsoft.com/office/drawing/2014/main" id="{0CD29389-C89C-439A-B0F1-9BCFB144439F}"/>
                </a:ext>
              </a:extLst>
            </p:cNvPr>
            <p:cNvSpPr/>
            <p:nvPr/>
          </p:nvSpPr>
          <p:spPr>
            <a:xfrm rot="5040000">
              <a:off x="6006642" y="2736267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1" name="Rechthoek 110">
              <a:extLst>
                <a:ext uri="{FF2B5EF4-FFF2-40B4-BE49-F238E27FC236}">
                  <a16:creationId xmlns:a16="http://schemas.microsoft.com/office/drawing/2014/main" id="{D9E6E67E-B14F-428F-BA1F-22C6CF9373B9}"/>
                </a:ext>
              </a:extLst>
            </p:cNvPr>
            <p:cNvSpPr/>
            <p:nvPr/>
          </p:nvSpPr>
          <p:spPr>
            <a:xfrm rot="5040000">
              <a:off x="3137853" y="3037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2" name="Rechthoek 111">
              <a:extLst>
                <a:ext uri="{FF2B5EF4-FFF2-40B4-BE49-F238E27FC236}">
                  <a16:creationId xmlns:a16="http://schemas.microsoft.com/office/drawing/2014/main" id="{521A4974-B82A-4B0E-BBEB-B113B495308F}"/>
                </a:ext>
              </a:extLst>
            </p:cNvPr>
            <p:cNvSpPr/>
            <p:nvPr/>
          </p:nvSpPr>
          <p:spPr>
            <a:xfrm rot="3240000">
              <a:off x="5739090" y="203926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3" name="Rechthoek 112">
              <a:extLst>
                <a:ext uri="{FF2B5EF4-FFF2-40B4-BE49-F238E27FC236}">
                  <a16:creationId xmlns:a16="http://schemas.microsoft.com/office/drawing/2014/main" id="{CFA3301A-B829-4B44-9CCE-BAE99B9D773A}"/>
                </a:ext>
              </a:extLst>
            </p:cNvPr>
            <p:cNvSpPr/>
            <p:nvPr/>
          </p:nvSpPr>
          <p:spPr>
            <a:xfrm rot="3240000">
              <a:off x="3405405" y="373478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4" name="Rechthoek 113">
              <a:extLst>
                <a:ext uri="{FF2B5EF4-FFF2-40B4-BE49-F238E27FC236}">
                  <a16:creationId xmlns:a16="http://schemas.microsoft.com/office/drawing/2014/main" id="{8BE54414-8094-4199-8233-95EAD72A7E76}"/>
                </a:ext>
              </a:extLst>
            </p:cNvPr>
            <p:cNvSpPr/>
            <p:nvPr/>
          </p:nvSpPr>
          <p:spPr>
            <a:xfrm rot="21240000">
              <a:off x="4421486" y="14526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5" name="Rechthoek 114">
              <a:extLst>
                <a:ext uri="{FF2B5EF4-FFF2-40B4-BE49-F238E27FC236}">
                  <a16:creationId xmlns:a16="http://schemas.microsoft.com/office/drawing/2014/main" id="{C578AC32-81D1-4269-840F-9AF877301516}"/>
                </a:ext>
              </a:extLst>
            </p:cNvPr>
            <p:cNvSpPr/>
            <p:nvPr/>
          </p:nvSpPr>
          <p:spPr>
            <a:xfrm rot="21240000">
              <a:off x="4723009" y="43214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6" name="Rechthoek 115">
              <a:extLst>
                <a:ext uri="{FF2B5EF4-FFF2-40B4-BE49-F238E27FC236}">
                  <a16:creationId xmlns:a16="http://schemas.microsoft.com/office/drawing/2014/main" id="{D429B6C4-FE87-40AD-B18B-9694D173B01F}"/>
                </a:ext>
              </a:extLst>
            </p:cNvPr>
            <p:cNvSpPr/>
            <p:nvPr/>
          </p:nvSpPr>
          <p:spPr>
            <a:xfrm rot="1080000">
              <a:off x="5017942" y="15153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7" name="Rechthoek 116">
              <a:extLst>
                <a:ext uri="{FF2B5EF4-FFF2-40B4-BE49-F238E27FC236}">
                  <a16:creationId xmlns:a16="http://schemas.microsoft.com/office/drawing/2014/main" id="{B770C214-A161-4A85-B696-9647D7C04813}"/>
                </a:ext>
              </a:extLst>
            </p:cNvPr>
            <p:cNvSpPr/>
            <p:nvPr/>
          </p:nvSpPr>
          <p:spPr>
            <a:xfrm rot="1080000">
              <a:off x="4126554" y="42587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8" name="Rechthoek 117">
              <a:extLst>
                <a:ext uri="{FF2B5EF4-FFF2-40B4-BE49-F238E27FC236}">
                  <a16:creationId xmlns:a16="http://schemas.microsoft.com/office/drawing/2014/main" id="{E507C534-C778-44BB-BF3F-BEB3CA619525}"/>
                </a:ext>
              </a:extLst>
            </p:cNvPr>
            <p:cNvSpPr/>
            <p:nvPr/>
          </p:nvSpPr>
          <p:spPr>
            <a:xfrm rot="8280000">
              <a:off x="5537332" y="395886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9" name="Rechthoek 118">
              <a:extLst>
                <a:ext uri="{FF2B5EF4-FFF2-40B4-BE49-F238E27FC236}">
                  <a16:creationId xmlns:a16="http://schemas.microsoft.com/office/drawing/2014/main" id="{81EAA80E-E3FD-4B3B-AE91-2EB37F8A6E55}"/>
                </a:ext>
              </a:extLst>
            </p:cNvPr>
            <p:cNvSpPr/>
            <p:nvPr/>
          </p:nvSpPr>
          <p:spPr>
            <a:xfrm rot="8280000">
              <a:off x="3607163" y="181519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0" name="Rechthoek 119">
              <a:extLst>
                <a:ext uri="{FF2B5EF4-FFF2-40B4-BE49-F238E27FC236}">
                  <a16:creationId xmlns:a16="http://schemas.microsoft.com/office/drawing/2014/main" id="{E527F519-E4C5-4751-9D72-4FC72E853B17}"/>
                </a:ext>
              </a:extLst>
            </p:cNvPr>
            <p:cNvSpPr/>
            <p:nvPr/>
          </p:nvSpPr>
          <p:spPr>
            <a:xfrm rot="6480000">
              <a:off x="5943953" y="333272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1" name="Rechthoek 120">
              <a:extLst>
                <a:ext uri="{FF2B5EF4-FFF2-40B4-BE49-F238E27FC236}">
                  <a16:creationId xmlns:a16="http://schemas.microsoft.com/office/drawing/2014/main" id="{8DF051B7-D565-45A5-92F2-DF557D853599}"/>
                </a:ext>
              </a:extLst>
            </p:cNvPr>
            <p:cNvSpPr/>
            <p:nvPr/>
          </p:nvSpPr>
          <p:spPr>
            <a:xfrm rot="6480000">
              <a:off x="3200543" y="244133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2" name="Rechthoek 121">
              <a:extLst>
                <a:ext uri="{FF2B5EF4-FFF2-40B4-BE49-F238E27FC236}">
                  <a16:creationId xmlns:a16="http://schemas.microsoft.com/office/drawing/2014/main" id="{0E29775C-A828-4CEB-988D-4383BC1FC9F7}"/>
                </a:ext>
              </a:extLst>
            </p:cNvPr>
            <p:cNvSpPr/>
            <p:nvPr/>
          </p:nvSpPr>
          <p:spPr>
            <a:xfrm rot="4680000">
              <a:off x="5983026" y="258715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3" name="Rechthoek 122">
              <a:extLst>
                <a:ext uri="{FF2B5EF4-FFF2-40B4-BE49-F238E27FC236}">
                  <a16:creationId xmlns:a16="http://schemas.microsoft.com/office/drawing/2014/main" id="{A1E38913-A7E3-4B3A-9BCB-48F9A43D11EF}"/>
                </a:ext>
              </a:extLst>
            </p:cNvPr>
            <p:cNvSpPr/>
            <p:nvPr/>
          </p:nvSpPr>
          <p:spPr>
            <a:xfrm rot="4680000">
              <a:off x="3161469" y="318689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4" name="Rechthoek 123">
              <a:extLst>
                <a:ext uri="{FF2B5EF4-FFF2-40B4-BE49-F238E27FC236}">
                  <a16:creationId xmlns:a16="http://schemas.microsoft.com/office/drawing/2014/main" id="{7558E475-21A1-4DAE-859F-030D67DE042A}"/>
                </a:ext>
              </a:extLst>
            </p:cNvPr>
            <p:cNvSpPr/>
            <p:nvPr/>
          </p:nvSpPr>
          <p:spPr>
            <a:xfrm rot="2880000">
              <a:off x="5644083" y="192194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5" name="Rechthoek 124">
              <a:extLst>
                <a:ext uri="{FF2B5EF4-FFF2-40B4-BE49-F238E27FC236}">
                  <a16:creationId xmlns:a16="http://schemas.microsoft.com/office/drawing/2014/main" id="{E3D6D09F-52B9-4C12-B0D4-70051A27E25C}"/>
                </a:ext>
              </a:extLst>
            </p:cNvPr>
            <p:cNvSpPr/>
            <p:nvPr/>
          </p:nvSpPr>
          <p:spPr>
            <a:xfrm rot="2880000">
              <a:off x="3500412" y="385211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6" name="Rechthoek 125">
              <a:extLst>
                <a:ext uri="{FF2B5EF4-FFF2-40B4-BE49-F238E27FC236}">
                  <a16:creationId xmlns:a16="http://schemas.microsoft.com/office/drawing/2014/main" id="{48CADD0E-0376-4BD2-A43B-D792D583D211}"/>
                </a:ext>
              </a:extLst>
            </p:cNvPr>
            <p:cNvSpPr/>
            <p:nvPr/>
          </p:nvSpPr>
          <p:spPr>
            <a:xfrm rot="20880000">
              <a:off x="4272377" y="147624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7" name="Rechthoek 126">
              <a:extLst>
                <a:ext uri="{FF2B5EF4-FFF2-40B4-BE49-F238E27FC236}">
                  <a16:creationId xmlns:a16="http://schemas.microsoft.com/office/drawing/2014/main" id="{4519B01D-1230-445D-AD1B-675871C9B886}"/>
                </a:ext>
              </a:extLst>
            </p:cNvPr>
            <p:cNvSpPr/>
            <p:nvPr/>
          </p:nvSpPr>
          <p:spPr>
            <a:xfrm rot="20880000">
              <a:off x="4872118" y="429780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8" name="Rechthoek 127">
              <a:extLst>
                <a:ext uri="{FF2B5EF4-FFF2-40B4-BE49-F238E27FC236}">
                  <a16:creationId xmlns:a16="http://schemas.microsoft.com/office/drawing/2014/main" id="{FBE92E96-437F-4315-9CD4-D2D5407AE5EF}"/>
                </a:ext>
              </a:extLst>
            </p:cNvPr>
            <p:cNvSpPr/>
            <p:nvPr/>
          </p:nvSpPr>
          <p:spPr>
            <a:xfrm rot="360000">
              <a:off x="4723009" y="14526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9" name="Rechthoek 128">
              <a:extLst>
                <a:ext uri="{FF2B5EF4-FFF2-40B4-BE49-F238E27FC236}">
                  <a16:creationId xmlns:a16="http://schemas.microsoft.com/office/drawing/2014/main" id="{679AAEBC-F30C-4047-AEBF-8816D45C17FA}"/>
                </a:ext>
              </a:extLst>
            </p:cNvPr>
            <p:cNvSpPr/>
            <p:nvPr/>
          </p:nvSpPr>
          <p:spPr>
            <a:xfrm rot="360000">
              <a:off x="4421487" y="43214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0" name="Rechthoek 129">
              <a:extLst>
                <a:ext uri="{FF2B5EF4-FFF2-40B4-BE49-F238E27FC236}">
                  <a16:creationId xmlns:a16="http://schemas.microsoft.com/office/drawing/2014/main" id="{D6CBA3C4-E001-4477-BBD2-213D1E9F248C}"/>
                </a:ext>
              </a:extLst>
            </p:cNvPr>
            <p:cNvSpPr/>
            <p:nvPr/>
          </p:nvSpPr>
          <p:spPr>
            <a:xfrm rot="7560000">
              <a:off x="5739089" y="3734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1" name="Rechthoek 130">
              <a:extLst>
                <a:ext uri="{FF2B5EF4-FFF2-40B4-BE49-F238E27FC236}">
                  <a16:creationId xmlns:a16="http://schemas.microsoft.com/office/drawing/2014/main" id="{78FF58A1-38A1-4063-A9C9-7687EEE4C890}"/>
                </a:ext>
              </a:extLst>
            </p:cNvPr>
            <p:cNvSpPr/>
            <p:nvPr/>
          </p:nvSpPr>
          <p:spPr>
            <a:xfrm rot="7560000">
              <a:off x="3405406" y="203926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2" name="Rechthoek 131">
              <a:extLst>
                <a:ext uri="{FF2B5EF4-FFF2-40B4-BE49-F238E27FC236}">
                  <a16:creationId xmlns:a16="http://schemas.microsoft.com/office/drawing/2014/main" id="{B1C1BC64-EDFC-4406-8697-AA51DF8D8EF9}"/>
                </a:ext>
              </a:extLst>
            </p:cNvPr>
            <p:cNvSpPr/>
            <p:nvPr/>
          </p:nvSpPr>
          <p:spPr>
            <a:xfrm rot="5760000">
              <a:off x="6006642" y="3037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3" name="Rechthoek 132">
              <a:extLst>
                <a:ext uri="{FF2B5EF4-FFF2-40B4-BE49-F238E27FC236}">
                  <a16:creationId xmlns:a16="http://schemas.microsoft.com/office/drawing/2014/main" id="{04C6540B-351D-4102-8EF3-569C47F0B3B6}"/>
                </a:ext>
              </a:extLst>
            </p:cNvPr>
            <p:cNvSpPr/>
            <p:nvPr/>
          </p:nvSpPr>
          <p:spPr>
            <a:xfrm rot="5760000">
              <a:off x="3137853" y="2736267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4" name="Rechthoek 133">
              <a:extLst>
                <a:ext uri="{FF2B5EF4-FFF2-40B4-BE49-F238E27FC236}">
                  <a16:creationId xmlns:a16="http://schemas.microsoft.com/office/drawing/2014/main" id="{8F60FE1D-13C9-4E61-90BD-E37ADCE5C368}"/>
                </a:ext>
              </a:extLst>
            </p:cNvPr>
            <p:cNvSpPr/>
            <p:nvPr/>
          </p:nvSpPr>
          <p:spPr>
            <a:xfrm rot="3960000">
              <a:off x="5889850" y="230039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5" name="Rechthoek 134">
              <a:extLst>
                <a:ext uri="{FF2B5EF4-FFF2-40B4-BE49-F238E27FC236}">
                  <a16:creationId xmlns:a16="http://schemas.microsoft.com/office/drawing/2014/main" id="{09F7A336-064B-44CD-8880-B80692818EDE}"/>
                </a:ext>
              </a:extLst>
            </p:cNvPr>
            <p:cNvSpPr/>
            <p:nvPr/>
          </p:nvSpPr>
          <p:spPr>
            <a:xfrm rot="3960000">
              <a:off x="3254645" y="347366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6" name="Rechthoek 135">
              <a:extLst>
                <a:ext uri="{FF2B5EF4-FFF2-40B4-BE49-F238E27FC236}">
                  <a16:creationId xmlns:a16="http://schemas.microsoft.com/office/drawing/2014/main" id="{54C48E6B-6000-451D-BC22-2223E8C3FD88}"/>
                </a:ext>
              </a:extLst>
            </p:cNvPr>
            <p:cNvSpPr/>
            <p:nvPr/>
          </p:nvSpPr>
          <p:spPr>
            <a:xfrm rot="2160000">
              <a:off x="5420008" y="172018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7" name="Rechthoek 136">
              <a:extLst>
                <a:ext uri="{FF2B5EF4-FFF2-40B4-BE49-F238E27FC236}">
                  <a16:creationId xmlns:a16="http://schemas.microsoft.com/office/drawing/2014/main" id="{7B5F3830-CBA0-4E2F-8DFA-908ABC6F3AFA}"/>
                </a:ext>
              </a:extLst>
            </p:cNvPr>
            <p:cNvSpPr/>
            <p:nvPr/>
          </p:nvSpPr>
          <p:spPr>
            <a:xfrm rot="2160000">
              <a:off x="3724487" y="405387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8" name="Rechthoek 137">
              <a:extLst>
                <a:ext uri="{FF2B5EF4-FFF2-40B4-BE49-F238E27FC236}">
                  <a16:creationId xmlns:a16="http://schemas.microsoft.com/office/drawing/2014/main" id="{40E07CC9-BE4A-47A7-AA8F-874D9CCE6860}"/>
                </a:ext>
              </a:extLst>
            </p:cNvPr>
            <p:cNvSpPr/>
            <p:nvPr/>
          </p:nvSpPr>
          <p:spPr>
            <a:xfrm rot="20160000">
              <a:off x="3985612" y="1569425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9" name="Rechthoek 138">
              <a:extLst>
                <a:ext uri="{FF2B5EF4-FFF2-40B4-BE49-F238E27FC236}">
                  <a16:creationId xmlns:a16="http://schemas.microsoft.com/office/drawing/2014/main" id="{F95EAC36-1050-45AD-A66E-43BB82DD530E}"/>
                </a:ext>
              </a:extLst>
            </p:cNvPr>
            <p:cNvSpPr/>
            <p:nvPr/>
          </p:nvSpPr>
          <p:spPr>
            <a:xfrm rot="20160000">
              <a:off x="5158883" y="4204631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0" name="Rechthoek 139">
              <a:extLst>
                <a:ext uri="{FF2B5EF4-FFF2-40B4-BE49-F238E27FC236}">
                  <a16:creationId xmlns:a16="http://schemas.microsoft.com/office/drawing/2014/main" id="{FF431F3A-1284-454B-9B47-3BDA41B78E93}"/>
                </a:ext>
              </a:extLst>
            </p:cNvPr>
            <p:cNvSpPr/>
            <p:nvPr/>
          </p:nvSpPr>
          <p:spPr>
            <a:xfrm rot="720000">
              <a:off x="4872118" y="147625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1" name="Rechthoek 140">
              <a:extLst>
                <a:ext uri="{FF2B5EF4-FFF2-40B4-BE49-F238E27FC236}">
                  <a16:creationId xmlns:a16="http://schemas.microsoft.com/office/drawing/2014/main" id="{712C09EE-7B19-436E-BDA8-7FAAE6C954BA}"/>
                </a:ext>
              </a:extLst>
            </p:cNvPr>
            <p:cNvSpPr/>
            <p:nvPr/>
          </p:nvSpPr>
          <p:spPr>
            <a:xfrm rot="720000">
              <a:off x="4272377" y="429780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2" name="Rechthoek 141">
              <a:extLst>
                <a:ext uri="{FF2B5EF4-FFF2-40B4-BE49-F238E27FC236}">
                  <a16:creationId xmlns:a16="http://schemas.microsoft.com/office/drawing/2014/main" id="{BC4ECF68-848C-4DCD-8582-E9BCE2BE7900}"/>
                </a:ext>
              </a:extLst>
            </p:cNvPr>
            <p:cNvSpPr/>
            <p:nvPr/>
          </p:nvSpPr>
          <p:spPr>
            <a:xfrm rot="7920000">
              <a:off x="5644082" y="385211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3" name="Rechthoek 142">
              <a:extLst>
                <a:ext uri="{FF2B5EF4-FFF2-40B4-BE49-F238E27FC236}">
                  <a16:creationId xmlns:a16="http://schemas.microsoft.com/office/drawing/2014/main" id="{2AEFE79C-04A6-4E34-8BD1-14DB48653E31}"/>
                </a:ext>
              </a:extLst>
            </p:cNvPr>
            <p:cNvSpPr/>
            <p:nvPr/>
          </p:nvSpPr>
          <p:spPr>
            <a:xfrm rot="7920000">
              <a:off x="3500413" y="192194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4" name="Rechthoek 143">
              <a:extLst>
                <a:ext uri="{FF2B5EF4-FFF2-40B4-BE49-F238E27FC236}">
                  <a16:creationId xmlns:a16="http://schemas.microsoft.com/office/drawing/2014/main" id="{7160797B-FD6C-4D22-BB2A-FD3223F5BCB1}"/>
                </a:ext>
              </a:extLst>
            </p:cNvPr>
            <p:cNvSpPr/>
            <p:nvPr/>
          </p:nvSpPr>
          <p:spPr>
            <a:xfrm rot="6120000">
              <a:off x="5983026" y="318689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5" name="Rechthoek 144">
              <a:extLst>
                <a:ext uri="{FF2B5EF4-FFF2-40B4-BE49-F238E27FC236}">
                  <a16:creationId xmlns:a16="http://schemas.microsoft.com/office/drawing/2014/main" id="{ABBE9BEE-2B5D-4738-B4C3-792215160AC6}"/>
                </a:ext>
              </a:extLst>
            </p:cNvPr>
            <p:cNvSpPr/>
            <p:nvPr/>
          </p:nvSpPr>
          <p:spPr>
            <a:xfrm rot="6120000">
              <a:off x="3161469" y="258715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6" name="Rechthoek 145">
              <a:extLst>
                <a:ext uri="{FF2B5EF4-FFF2-40B4-BE49-F238E27FC236}">
                  <a16:creationId xmlns:a16="http://schemas.microsoft.com/office/drawing/2014/main" id="{D098295B-7D64-4759-8487-16239A8339B6}"/>
                </a:ext>
              </a:extLst>
            </p:cNvPr>
            <p:cNvSpPr/>
            <p:nvPr/>
          </p:nvSpPr>
          <p:spPr>
            <a:xfrm rot="4320000">
              <a:off x="5943952" y="244133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7" name="Rechthoek 146">
              <a:extLst>
                <a:ext uri="{FF2B5EF4-FFF2-40B4-BE49-F238E27FC236}">
                  <a16:creationId xmlns:a16="http://schemas.microsoft.com/office/drawing/2014/main" id="{E4E5085F-47A5-436E-A05F-B01417A5FFA0}"/>
                </a:ext>
              </a:extLst>
            </p:cNvPr>
            <p:cNvSpPr/>
            <p:nvPr/>
          </p:nvSpPr>
          <p:spPr>
            <a:xfrm rot="4320000">
              <a:off x="3200543" y="333272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8" name="Rechthoek 147">
              <a:extLst>
                <a:ext uri="{FF2B5EF4-FFF2-40B4-BE49-F238E27FC236}">
                  <a16:creationId xmlns:a16="http://schemas.microsoft.com/office/drawing/2014/main" id="{A3BD80C6-6948-4DB3-9A8E-243BAB0D171C}"/>
                </a:ext>
              </a:extLst>
            </p:cNvPr>
            <p:cNvSpPr/>
            <p:nvPr/>
          </p:nvSpPr>
          <p:spPr>
            <a:xfrm rot="2520000">
              <a:off x="5537332" y="181519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9" name="Rechthoek 148">
              <a:extLst>
                <a:ext uri="{FF2B5EF4-FFF2-40B4-BE49-F238E27FC236}">
                  <a16:creationId xmlns:a16="http://schemas.microsoft.com/office/drawing/2014/main" id="{2D6EED1A-618B-4989-8B90-083C5D230666}"/>
                </a:ext>
              </a:extLst>
            </p:cNvPr>
            <p:cNvSpPr/>
            <p:nvPr/>
          </p:nvSpPr>
          <p:spPr>
            <a:xfrm rot="2520000">
              <a:off x="3607163" y="395886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0" name="Rechthoek 149">
              <a:extLst>
                <a:ext uri="{FF2B5EF4-FFF2-40B4-BE49-F238E27FC236}">
                  <a16:creationId xmlns:a16="http://schemas.microsoft.com/office/drawing/2014/main" id="{1C78F500-7B3E-446C-AE3F-CB4170C47DE3}"/>
                </a:ext>
              </a:extLst>
            </p:cNvPr>
            <p:cNvSpPr/>
            <p:nvPr/>
          </p:nvSpPr>
          <p:spPr>
            <a:xfrm rot="20520000">
              <a:off x="4126553" y="15153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1" name="Rechthoek 150">
              <a:extLst>
                <a:ext uri="{FF2B5EF4-FFF2-40B4-BE49-F238E27FC236}">
                  <a16:creationId xmlns:a16="http://schemas.microsoft.com/office/drawing/2014/main" id="{8F1593CC-D70D-403E-9543-59A89A24950F}"/>
                </a:ext>
              </a:extLst>
            </p:cNvPr>
            <p:cNvSpPr/>
            <p:nvPr/>
          </p:nvSpPr>
          <p:spPr>
            <a:xfrm rot="20520000">
              <a:off x="5017942" y="42587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2" name="Ovaal 151">
              <a:extLst>
                <a:ext uri="{FF2B5EF4-FFF2-40B4-BE49-F238E27FC236}">
                  <a16:creationId xmlns:a16="http://schemas.microsoft.com/office/drawing/2014/main" id="{F28D1AAF-E5F8-4679-8430-39B1511842B3}"/>
                </a:ext>
              </a:extLst>
            </p:cNvPr>
            <p:cNvSpPr/>
            <p:nvPr/>
          </p:nvSpPr>
          <p:spPr>
            <a:xfrm>
              <a:off x="4480294" y="2862087"/>
              <a:ext cx="192290" cy="192290"/>
            </a:xfrm>
            <a:prstGeom prst="ellipse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3" name="Ring 152">
              <a:extLst>
                <a:ext uri="{FF2B5EF4-FFF2-40B4-BE49-F238E27FC236}">
                  <a16:creationId xmlns:a16="http://schemas.microsoft.com/office/drawing/2014/main" id="{7C86FA8B-F7A8-4536-8045-CAB0D639E985}"/>
                </a:ext>
              </a:extLst>
            </p:cNvPr>
            <p:cNvSpPr/>
            <p:nvPr/>
          </p:nvSpPr>
          <p:spPr>
            <a:xfrm>
              <a:off x="2811339" y="1193132"/>
              <a:ext cx="3530200" cy="3530200"/>
            </a:xfrm>
            <a:prstGeom prst="donut">
              <a:avLst>
                <a:gd name="adj" fmla="val 3530"/>
              </a:avLst>
            </a:prstGeom>
            <a:gradFill flip="none" rotWithShape="1">
              <a:gsLst>
                <a:gs pos="0">
                  <a:srgbClr val="758085">
                    <a:lumMod val="0"/>
                    <a:lumOff val="100000"/>
                  </a:srgbClr>
                </a:gs>
                <a:gs pos="40000">
                  <a:srgbClr val="ADB4B7"/>
                </a:gs>
                <a:gs pos="46000">
                  <a:srgbClr val="758085">
                    <a:lumMod val="0"/>
                    <a:lumOff val="100000"/>
                  </a:srgbClr>
                </a:gs>
                <a:gs pos="80000">
                  <a:srgbClr val="758085">
                    <a:lumMod val="100000"/>
                  </a:srgbClr>
                </a:gs>
              </a:gsLst>
              <a:lin ang="4800000" scaled="0"/>
              <a:tileRect/>
            </a:gradFill>
            <a:ln w="381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prstMaterial="metal">
              <a:bevelT w="38100" h="38100"/>
            </a:sp3d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sp>
        <p:nvSpPr>
          <p:cNvPr id="6" name="FEMALE" hidden="1"/>
          <p:cNvSpPr>
            <a:spLocks/>
          </p:cNvSpPr>
          <p:nvPr/>
        </p:nvSpPr>
        <p:spPr bwMode="auto">
          <a:xfrm flipH="1">
            <a:off x="4801591" y="906648"/>
            <a:ext cx="3267195" cy="4233949"/>
          </a:xfrm>
          <a:custGeom>
            <a:avLst/>
            <a:gdLst>
              <a:gd name="T0" fmla="*/ 56 w 1689"/>
              <a:gd name="T1" fmla="*/ 1221 h 1974"/>
              <a:gd name="T2" fmla="*/ 96 w 1689"/>
              <a:gd name="T3" fmla="*/ 1238 h 1974"/>
              <a:gd name="T4" fmla="*/ 105 w 1689"/>
              <a:gd name="T5" fmla="*/ 1268 h 1974"/>
              <a:gd name="T6" fmla="*/ 98 w 1689"/>
              <a:gd name="T7" fmla="*/ 1303 h 1974"/>
              <a:gd name="T8" fmla="*/ 90 w 1689"/>
              <a:gd name="T9" fmla="*/ 1324 h 1974"/>
              <a:gd name="T10" fmla="*/ 100 w 1689"/>
              <a:gd name="T11" fmla="*/ 1359 h 1974"/>
              <a:gd name="T12" fmla="*/ 133 w 1689"/>
              <a:gd name="T13" fmla="*/ 1390 h 1974"/>
              <a:gd name="T14" fmla="*/ 132 w 1689"/>
              <a:gd name="T15" fmla="*/ 1412 h 1974"/>
              <a:gd name="T16" fmla="*/ 122 w 1689"/>
              <a:gd name="T17" fmla="*/ 1455 h 1974"/>
              <a:gd name="T18" fmla="*/ 147 w 1689"/>
              <a:gd name="T19" fmla="*/ 1495 h 1974"/>
              <a:gd name="T20" fmla="*/ 177 w 1689"/>
              <a:gd name="T21" fmla="*/ 1542 h 1974"/>
              <a:gd name="T22" fmla="*/ 177 w 1689"/>
              <a:gd name="T23" fmla="*/ 1585 h 1974"/>
              <a:gd name="T24" fmla="*/ 184 w 1689"/>
              <a:gd name="T25" fmla="*/ 1640 h 1974"/>
              <a:gd name="T26" fmla="*/ 212 w 1689"/>
              <a:gd name="T27" fmla="*/ 1693 h 1974"/>
              <a:gd name="T28" fmla="*/ 272 w 1689"/>
              <a:gd name="T29" fmla="*/ 1726 h 1974"/>
              <a:gd name="T30" fmla="*/ 352 w 1689"/>
              <a:gd name="T31" fmla="*/ 1733 h 1974"/>
              <a:gd name="T32" fmla="*/ 425 w 1689"/>
              <a:gd name="T33" fmla="*/ 1725 h 1974"/>
              <a:gd name="T34" fmla="*/ 487 w 1689"/>
              <a:gd name="T35" fmla="*/ 1717 h 1974"/>
              <a:gd name="T36" fmla="*/ 554 w 1689"/>
              <a:gd name="T37" fmla="*/ 1714 h 1974"/>
              <a:gd name="T38" fmla="*/ 610 w 1689"/>
              <a:gd name="T39" fmla="*/ 1726 h 1974"/>
              <a:gd name="T40" fmla="*/ 668 w 1689"/>
              <a:gd name="T41" fmla="*/ 1786 h 1974"/>
              <a:gd name="T42" fmla="*/ 719 w 1689"/>
              <a:gd name="T43" fmla="*/ 1887 h 1974"/>
              <a:gd name="T44" fmla="*/ 1620 w 1689"/>
              <a:gd name="T45" fmla="*/ 1974 h 1974"/>
              <a:gd name="T46" fmla="*/ 1519 w 1689"/>
              <a:gd name="T47" fmla="*/ 1776 h 1974"/>
              <a:gd name="T48" fmla="*/ 1467 w 1689"/>
              <a:gd name="T49" fmla="*/ 1574 h 1974"/>
              <a:gd name="T50" fmla="*/ 1455 w 1689"/>
              <a:gd name="T51" fmla="*/ 1370 h 1974"/>
              <a:gd name="T52" fmla="*/ 1476 w 1689"/>
              <a:gd name="T53" fmla="*/ 1256 h 1974"/>
              <a:gd name="T54" fmla="*/ 1525 w 1689"/>
              <a:gd name="T55" fmla="*/ 1157 h 1974"/>
              <a:gd name="T56" fmla="*/ 1586 w 1689"/>
              <a:gd name="T57" fmla="*/ 1060 h 1974"/>
              <a:gd name="T58" fmla="*/ 1644 w 1689"/>
              <a:gd name="T59" fmla="*/ 950 h 1974"/>
              <a:gd name="T60" fmla="*/ 1683 w 1689"/>
              <a:gd name="T61" fmla="*/ 815 h 1974"/>
              <a:gd name="T62" fmla="*/ 1689 w 1689"/>
              <a:gd name="T63" fmla="*/ 714 h 1974"/>
              <a:gd name="T64" fmla="*/ 1678 w 1689"/>
              <a:gd name="T65" fmla="*/ 598 h 1974"/>
              <a:gd name="T66" fmla="*/ 1648 w 1689"/>
              <a:gd name="T67" fmla="*/ 472 h 1974"/>
              <a:gd name="T68" fmla="*/ 1597 w 1689"/>
              <a:gd name="T69" fmla="*/ 346 h 1974"/>
              <a:gd name="T70" fmla="*/ 1526 w 1689"/>
              <a:gd name="T71" fmla="*/ 229 h 1974"/>
              <a:gd name="T72" fmla="*/ 1430 w 1689"/>
              <a:gd name="T73" fmla="*/ 126 h 1974"/>
              <a:gd name="T74" fmla="*/ 1311 w 1689"/>
              <a:gd name="T75" fmla="*/ 50 h 1974"/>
              <a:gd name="T76" fmla="*/ 1164 w 1689"/>
              <a:gd name="T77" fmla="*/ 6 h 1974"/>
              <a:gd name="T78" fmla="*/ 974 w 1689"/>
              <a:gd name="T79" fmla="*/ 4 h 1974"/>
              <a:gd name="T80" fmla="*/ 775 w 1689"/>
              <a:gd name="T81" fmla="*/ 26 h 1974"/>
              <a:gd name="T82" fmla="*/ 623 w 1689"/>
              <a:gd name="T83" fmla="*/ 63 h 1974"/>
              <a:gd name="T84" fmla="*/ 508 w 1689"/>
              <a:gd name="T85" fmla="*/ 110 h 1974"/>
              <a:gd name="T86" fmla="*/ 422 w 1689"/>
              <a:gd name="T87" fmla="*/ 162 h 1974"/>
              <a:gd name="T88" fmla="*/ 354 w 1689"/>
              <a:gd name="T89" fmla="*/ 215 h 1974"/>
              <a:gd name="T90" fmla="*/ 295 w 1689"/>
              <a:gd name="T91" fmla="*/ 266 h 1974"/>
              <a:gd name="T92" fmla="*/ 282 w 1689"/>
              <a:gd name="T93" fmla="*/ 282 h 1974"/>
              <a:gd name="T94" fmla="*/ 247 w 1689"/>
              <a:gd name="T95" fmla="*/ 332 h 1974"/>
              <a:gd name="T96" fmla="*/ 205 w 1689"/>
              <a:gd name="T97" fmla="*/ 419 h 1974"/>
              <a:gd name="T98" fmla="*/ 167 w 1689"/>
              <a:gd name="T99" fmla="*/ 545 h 1974"/>
              <a:gd name="T100" fmla="*/ 148 w 1689"/>
              <a:gd name="T101" fmla="*/ 694 h 1974"/>
              <a:gd name="T102" fmla="*/ 158 w 1689"/>
              <a:gd name="T103" fmla="*/ 792 h 1974"/>
              <a:gd name="T104" fmla="*/ 165 w 1689"/>
              <a:gd name="T105" fmla="*/ 851 h 1974"/>
              <a:gd name="T106" fmla="*/ 143 w 1689"/>
              <a:gd name="T107" fmla="*/ 920 h 1974"/>
              <a:gd name="T108" fmla="*/ 102 w 1689"/>
              <a:gd name="T109" fmla="*/ 991 h 1974"/>
              <a:gd name="T110" fmla="*/ 45 w 1689"/>
              <a:gd name="T111" fmla="*/ 1069 h 1974"/>
              <a:gd name="T112" fmla="*/ 11 w 1689"/>
              <a:gd name="T113" fmla="*/ 1115 h 1974"/>
              <a:gd name="T114" fmla="*/ 0 w 1689"/>
              <a:gd name="T115" fmla="*/ 1147 h 1974"/>
              <a:gd name="T116" fmla="*/ 11 w 1689"/>
              <a:gd name="T117" fmla="*/ 1189 h 1974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9"/>
              <a:gd name="connsiteX1" fmla="*/ 231 w 10000"/>
              <a:gd name="connsiteY1" fmla="*/ 6150 h 11089"/>
              <a:gd name="connsiteX2" fmla="*/ 332 w 10000"/>
              <a:gd name="connsiteY2" fmla="*/ 6185 h 11089"/>
              <a:gd name="connsiteX3" fmla="*/ 426 w 10000"/>
              <a:gd name="connsiteY3" fmla="*/ 6221 h 11089"/>
              <a:gd name="connsiteX4" fmla="*/ 503 w 10000"/>
              <a:gd name="connsiteY4" fmla="*/ 6246 h 11089"/>
              <a:gd name="connsiteX5" fmla="*/ 568 w 10000"/>
              <a:gd name="connsiteY5" fmla="*/ 6272 h 11089"/>
              <a:gd name="connsiteX6" fmla="*/ 610 w 10000"/>
              <a:gd name="connsiteY6" fmla="*/ 6297 h 11089"/>
              <a:gd name="connsiteX7" fmla="*/ 628 w 10000"/>
              <a:gd name="connsiteY7" fmla="*/ 6322 h 11089"/>
              <a:gd name="connsiteX8" fmla="*/ 622 w 10000"/>
              <a:gd name="connsiteY8" fmla="*/ 6424 h 11089"/>
              <a:gd name="connsiteX9" fmla="*/ 616 w 10000"/>
              <a:gd name="connsiteY9" fmla="*/ 6499 h 11089"/>
              <a:gd name="connsiteX10" fmla="*/ 604 w 10000"/>
              <a:gd name="connsiteY10" fmla="*/ 6555 h 11089"/>
              <a:gd name="connsiteX11" fmla="*/ 580 w 10000"/>
              <a:gd name="connsiteY11" fmla="*/ 6601 h 11089"/>
              <a:gd name="connsiteX12" fmla="*/ 562 w 10000"/>
              <a:gd name="connsiteY12" fmla="*/ 6631 h 11089"/>
              <a:gd name="connsiteX13" fmla="*/ 545 w 10000"/>
              <a:gd name="connsiteY13" fmla="*/ 6667 h 11089"/>
              <a:gd name="connsiteX14" fmla="*/ 533 w 10000"/>
              <a:gd name="connsiteY14" fmla="*/ 6707 h 11089"/>
              <a:gd name="connsiteX15" fmla="*/ 545 w 10000"/>
              <a:gd name="connsiteY15" fmla="*/ 6758 h 11089"/>
              <a:gd name="connsiteX16" fmla="*/ 562 w 10000"/>
              <a:gd name="connsiteY16" fmla="*/ 6819 h 11089"/>
              <a:gd name="connsiteX17" fmla="*/ 592 w 10000"/>
              <a:gd name="connsiteY17" fmla="*/ 6884 h 11089"/>
              <a:gd name="connsiteX18" fmla="*/ 639 w 10000"/>
              <a:gd name="connsiteY18" fmla="*/ 6950 h 11089"/>
              <a:gd name="connsiteX19" fmla="*/ 705 w 10000"/>
              <a:gd name="connsiteY19" fmla="*/ 7006 h 11089"/>
              <a:gd name="connsiteX20" fmla="*/ 787 w 10000"/>
              <a:gd name="connsiteY20" fmla="*/ 7042 h 11089"/>
              <a:gd name="connsiteX21" fmla="*/ 876 w 10000"/>
              <a:gd name="connsiteY21" fmla="*/ 7062 h 11089"/>
              <a:gd name="connsiteX22" fmla="*/ 823 w 10000"/>
              <a:gd name="connsiteY22" fmla="*/ 7102 h 11089"/>
              <a:gd name="connsiteX23" fmla="*/ 782 w 10000"/>
              <a:gd name="connsiteY23" fmla="*/ 7153 h 11089"/>
              <a:gd name="connsiteX24" fmla="*/ 746 w 10000"/>
              <a:gd name="connsiteY24" fmla="*/ 7214 h 11089"/>
              <a:gd name="connsiteX25" fmla="*/ 728 w 10000"/>
              <a:gd name="connsiteY25" fmla="*/ 7290 h 11089"/>
              <a:gd name="connsiteX26" fmla="*/ 722 w 10000"/>
              <a:gd name="connsiteY26" fmla="*/ 7371 h 11089"/>
              <a:gd name="connsiteX27" fmla="*/ 746 w 10000"/>
              <a:gd name="connsiteY27" fmla="*/ 7442 h 11089"/>
              <a:gd name="connsiteX28" fmla="*/ 793 w 10000"/>
              <a:gd name="connsiteY28" fmla="*/ 7513 h 11089"/>
              <a:gd name="connsiteX29" fmla="*/ 870 w 10000"/>
              <a:gd name="connsiteY29" fmla="*/ 7573 h 11089"/>
              <a:gd name="connsiteX30" fmla="*/ 971 w 10000"/>
              <a:gd name="connsiteY30" fmla="*/ 7644 h 11089"/>
              <a:gd name="connsiteX31" fmla="*/ 1024 w 10000"/>
              <a:gd name="connsiteY31" fmla="*/ 7725 h 11089"/>
              <a:gd name="connsiteX32" fmla="*/ 1048 w 10000"/>
              <a:gd name="connsiteY32" fmla="*/ 7812 h 11089"/>
              <a:gd name="connsiteX33" fmla="*/ 1048 w 10000"/>
              <a:gd name="connsiteY33" fmla="*/ 7908 h 11089"/>
              <a:gd name="connsiteX34" fmla="*/ 1048 w 10000"/>
              <a:gd name="connsiteY34" fmla="*/ 7958 h 11089"/>
              <a:gd name="connsiteX35" fmla="*/ 1048 w 10000"/>
              <a:gd name="connsiteY35" fmla="*/ 8029 h 11089"/>
              <a:gd name="connsiteX36" fmla="*/ 1048 w 10000"/>
              <a:gd name="connsiteY36" fmla="*/ 8116 h 11089"/>
              <a:gd name="connsiteX37" fmla="*/ 1072 w 10000"/>
              <a:gd name="connsiteY37" fmla="*/ 8207 h 11089"/>
              <a:gd name="connsiteX38" fmla="*/ 1089 w 10000"/>
              <a:gd name="connsiteY38" fmla="*/ 8308 h 11089"/>
              <a:gd name="connsiteX39" fmla="*/ 1131 w 10000"/>
              <a:gd name="connsiteY39" fmla="*/ 8399 h 11089"/>
              <a:gd name="connsiteX40" fmla="*/ 1178 w 10000"/>
              <a:gd name="connsiteY40" fmla="*/ 8490 h 11089"/>
              <a:gd name="connsiteX41" fmla="*/ 1255 w 10000"/>
              <a:gd name="connsiteY41" fmla="*/ 8576 h 11089"/>
              <a:gd name="connsiteX42" fmla="*/ 1344 w 10000"/>
              <a:gd name="connsiteY42" fmla="*/ 8642 h 11089"/>
              <a:gd name="connsiteX43" fmla="*/ 1468 w 10000"/>
              <a:gd name="connsiteY43" fmla="*/ 8703 h 11089"/>
              <a:gd name="connsiteX44" fmla="*/ 1610 w 10000"/>
              <a:gd name="connsiteY44" fmla="*/ 8744 h 11089"/>
              <a:gd name="connsiteX45" fmla="*/ 1758 w 10000"/>
              <a:gd name="connsiteY45" fmla="*/ 8769 h 11089"/>
              <a:gd name="connsiteX46" fmla="*/ 1924 w 10000"/>
              <a:gd name="connsiteY46" fmla="*/ 8779 h 11089"/>
              <a:gd name="connsiteX47" fmla="*/ 2084 w 10000"/>
              <a:gd name="connsiteY47" fmla="*/ 8779 h 11089"/>
              <a:gd name="connsiteX48" fmla="*/ 2244 w 10000"/>
              <a:gd name="connsiteY48" fmla="*/ 8769 h 11089"/>
              <a:gd name="connsiteX49" fmla="*/ 2386 w 10000"/>
              <a:gd name="connsiteY49" fmla="*/ 8754 h 11089"/>
              <a:gd name="connsiteX50" fmla="*/ 2516 w 10000"/>
              <a:gd name="connsiteY50" fmla="*/ 8739 h 11089"/>
              <a:gd name="connsiteX51" fmla="*/ 2629 w 10000"/>
              <a:gd name="connsiteY51" fmla="*/ 8728 h 11089"/>
              <a:gd name="connsiteX52" fmla="*/ 2747 w 10000"/>
              <a:gd name="connsiteY52" fmla="*/ 8713 h 11089"/>
              <a:gd name="connsiteX53" fmla="*/ 2883 w 10000"/>
              <a:gd name="connsiteY53" fmla="*/ 8698 h 11089"/>
              <a:gd name="connsiteX54" fmla="*/ 3014 w 10000"/>
              <a:gd name="connsiteY54" fmla="*/ 8688 h 11089"/>
              <a:gd name="connsiteX55" fmla="*/ 3150 w 10000"/>
              <a:gd name="connsiteY55" fmla="*/ 8683 h 11089"/>
              <a:gd name="connsiteX56" fmla="*/ 3280 w 10000"/>
              <a:gd name="connsiteY56" fmla="*/ 8683 h 11089"/>
              <a:gd name="connsiteX57" fmla="*/ 3410 w 10000"/>
              <a:gd name="connsiteY57" fmla="*/ 8693 h 11089"/>
              <a:gd name="connsiteX58" fmla="*/ 3523 w 10000"/>
              <a:gd name="connsiteY58" fmla="*/ 8713 h 11089"/>
              <a:gd name="connsiteX59" fmla="*/ 3612 w 10000"/>
              <a:gd name="connsiteY59" fmla="*/ 8744 h 11089"/>
              <a:gd name="connsiteX60" fmla="*/ 3689 w 10000"/>
              <a:gd name="connsiteY60" fmla="*/ 8789 h 11089"/>
              <a:gd name="connsiteX61" fmla="*/ 3831 w 10000"/>
              <a:gd name="connsiteY61" fmla="*/ 8916 h 11089"/>
              <a:gd name="connsiteX62" fmla="*/ 3955 w 10000"/>
              <a:gd name="connsiteY62" fmla="*/ 9048 h 11089"/>
              <a:gd name="connsiteX63" fmla="*/ 4073 w 10000"/>
              <a:gd name="connsiteY63" fmla="*/ 9200 h 11089"/>
              <a:gd name="connsiteX64" fmla="*/ 4174 w 10000"/>
              <a:gd name="connsiteY64" fmla="*/ 9372 h 11089"/>
              <a:gd name="connsiteX65" fmla="*/ 4257 w 10000"/>
              <a:gd name="connsiteY65" fmla="*/ 9559 h 11089"/>
              <a:gd name="connsiteX66" fmla="*/ 4322 w 10000"/>
              <a:gd name="connsiteY66" fmla="*/ 9772 h 11089"/>
              <a:gd name="connsiteX67" fmla="*/ 3751 w 10000"/>
              <a:gd name="connsiteY67" fmla="*/ 11088 h 11089"/>
              <a:gd name="connsiteX68" fmla="*/ 9591 w 10000"/>
              <a:gd name="connsiteY68" fmla="*/ 10000 h 11089"/>
              <a:gd name="connsiteX69" fmla="*/ 9355 w 10000"/>
              <a:gd name="connsiteY69" fmla="*/ 9671 h 11089"/>
              <a:gd name="connsiteX70" fmla="*/ 9159 w 10000"/>
              <a:gd name="connsiteY70" fmla="*/ 9336 h 11089"/>
              <a:gd name="connsiteX71" fmla="*/ 8993 w 10000"/>
              <a:gd name="connsiteY71" fmla="*/ 8997 h 11089"/>
              <a:gd name="connsiteX72" fmla="*/ 8863 w 10000"/>
              <a:gd name="connsiteY72" fmla="*/ 8663 h 11089"/>
              <a:gd name="connsiteX73" fmla="*/ 8757 w 10000"/>
              <a:gd name="connsiteY73" fmla="*/ 8318 h 11089"/>
              <a:gd name="connsiteX74" fmla="*/ 8686 w 10000"/>
              <a:gd name="connsiteY74" fmla="*/ 7974 h 11089"/>
              <a:gd name="connsiteX75" fmla="*/ 8638 w 10000"/>
              <a:gd name="connsiteY75" fmla="*/ 7629 h 11089"/>
              <a:gd name="connsiteX76" fmla="*/ 8620 w 10000"/>
              <a:gd name="connsiteY76" fmla="*/ 7285 h 11089"/>
              <a:gd name="connsiteX77" fmla="*/ 8615 w 10000"/>
              <a:gd name="connsiteY77" fmla="*/ 6940 h 11089"/>
              <a:gd name="connsiteX78" fmla="*/ 8632 w 10000"/>
              <a:gd name="connsiteY78" fmla="*/ 6733 h 11089"/>
              <a:gd name="connsiteX79" fmla="*/ 8674 w 10000"/>
              <a:gd name="connsiteY79" fmla="*/ 6545 h 11089"/>
              <a:gd name="connsiteX80" fmla="*/ 8739 w 10000"/>
              <a:gd name="connsiteY80" fmla="*/ 6363 h 11089"/>
              <a:gd name="connsiteX81" fmla="*/ 8822 w 10000"/>
              <a:gd name="connsiteY81" fmla="*/ 6185 h 11089"/>
              <a:gd name="connsiteX82" fmla="*/ 8922 w 10000"/>
              <a:gd name="connsiteY82" fmla="*/ 6023 h 11089"/>
              <a:gd name="connsiteX83" fmla="*/ 9029 w 10000"/>
              <a:gd name="connsiteY83" fmla="*/ 5861 h 11089"/>
              <a:gd name="connsiteX84" fmla="*/ 9147 w 10000"/>
              <a:gd name="connsiteY84" fmla="*/ 5699 h 11089"/>
              <a:gd name="connsiteX85" fmla="*/ 9272 w 10000"/>
              <a:gd name="connsiteY85" fmla="*/ 5537 h 11089"/>
              <a:gd name="connsiteX86" fmla="*/ 9390 w 10000"/>
              <a:gd name="connsiteY86" fmla="*/ 5370 h 11089"/>
              <a:gd name="connsiteX87" fmla="*/ 9515 w 10000"/>
              <a:gd name="connsiteY87" fmla="*/ 5198 h 11089"/>
              <a:gd name="connsiteX88" fmla="*/ 9627 w 10000"/>
              <a:gd name="connsiteY88" fmla="*/ 5010 h 11089"/>
              <a:gd name="connsiteX89" fmla="*/ 9734 w 10000"/>
              <a:gd name="connsiteY89" fmla="*/ 4813 h 11089"/>
              <a:gd name="connsiteX90" fmla="*/ 9834 w 10000"/>
              <a:gd name="connsiteY90" fmla="*/ 4605 h 11089"/>
              <a:gd name="connsiteX91" fmla="*/ 9905 w 10000"/>
              <a:gd name="connsiteY91" fmla="*/ 4372 h 11089"/>
              <a:gd name="connsiteX92" fmla="*/ 9964 w 10000"/>
              <a:gd name="connsiteY92" fmla="*/ 4129 h 11089"/>
              <a:gd name="connsiteX93" fmla="*/ 9988 w 10000"/>
              <a:gd name="connsiteY93" fmla="*/ 3967 h 11089"/>
              <a:gd name="connsiteX94" fmla="*/ 10000 w 10000"/>
              <a:gd name="connsiteY94" fmla="*/ 3799 h 11089"/>
              <a:gd name="connsiteX95" fmla="*/ 10000 w 10000"/>
              <a:gd name="connsiteY95" fmla="*/ 3617 h 11089"/>
              <a:gd name="connsiteX96" fmla="*/ 9988 w 10000"/>
              <a:gd name="connsiteY96" fmla="*/ 3435 h 11089"/>
              <a:gd name="connsiteX97" fmla="*/ 9970 w 10000"/>
              <a:gd name="connsiteY97" fmla="*/ 3232 h 11089"/>
              <a:gd name="connsiteX98" fmla="*/ 9935 w 10000"/>
              <a:gd name="connsiteY98" fmla="*/ 3029 h 11089"/>
              <a:gd name="connsiteX99" fmla="*/ 9882 w 10000"/>
              <a:gd name="connsiteY99" fmla="*/ 2822 h 11089"/>
              <a:gd name="connsiteX100" fmla="*/ 9834 w 10000"/>
              <a:gd name="connsiteY100" fmla="*/ 2604 h 11089"/>
              <a:gd name="connsiteX101" fmla="*/ 9757 w 10000"/>
              <a:gd name="connsiteY101" fmla="*/ 2391 h 11089"/>
              <a:gd name="connsiteX102" fmla="*/ 9674 w 10000"/>
              <a:gd name="connsiteY102" fmla="*/ 2178 h 11089"/>
              <a:gd name="connsiteX103" fmla="*/ 9574 w 10000"/>
              <a:gd name="connsiteY103" fmla="*/ 1966 h 11089"/>
              <a:gd name="connsiteX104" fmla="*/ 9455 w 10000"/>
              <a:gd name="connsiteY104" fmla="*/ 1753 h 11089"/>
              <a:gd name="connsiteX105" fmla="*/ 9331 w 10000"/>
              <a:gd name="connsiteY105" fmla="*/ 1545 h 11089"/>
              <a:gd name="connsiteX106" fmla="*/ 9195 w 10000"/>
              <a:gd name="connsiteY106" fmla="*/ 1348 h 11089"/>
              <a:gd name="connsiteX107" fmla="*/ 9035 w 10000"/>
              <a:gd name="connsiteY107" fmla="*/ 1160 h 11089"/>
              <a:gd name="connsiteX108" fmla="*/ 8863 w 10000"/>
              <a:gd name="connsiteY108" fmla="*/ 973 h 11089"/>
              <a:gd name="connsiteX109" fmla="*/ 8674 w 10000"/>
              <a:gd name="connsiteY109" fmla="*/ 805 h 11089"/>
              <a:gd name="connsiteX110" fmla="*/ 8467 w 10000"/>
              <a:gd name="connsiteY110" fmla="*/ 638 h 11089"/>
              <a:gd name="connsiteX111" fmla="*/ 8247 w 10000"/>
              <a:gd name="connsiteY111" fmla="*/ 491 h 11089"/>
              <a:gd name="connsiteX112" fmla="*/ 8011 w 10000"/>
              <a:gd name="connsiteY112" fmla="*/ 365 h 11089"/>
              <a:gd name="connsiteX113" fmla="*/ 7762 w 10000"/>
              <a:gd name="connsiteY113" fmla="*/ 253 h 11089"/>
              <a:gd name="connsiteX114" fmla="*/ 7490 w 10000"/>
              <a:gd name="connsiteY114" fmla="*/ 162 h 11089"/>
              <a:gd name="connsiteX115" fmla="*/ 7205 w 10000"/>
              <a:gd name="connsiteY115" fmla="*/ 81 h 11089"/>
              <a:gd name="connsiteX116" fmla="*/ 6892 w 10000"/>
              <a:gd name="connsiteY116" fmla="*/ 30 h 11089"/>
              <a:gd name="connsiteX117" fmla="*/ 6572 w 10000"/>
              <a:gd name="connsiteY117" fmla="*/ 5 h 11089"/>
              <a:gd name="connsiteX118" fmla="*/ 6229 w 10000"/>
              <a:gd name="connsiteY118" fmla="*/ 0 h 11089"/>
              <a:gd name="connsiteX119" fmla="*/ 5767 w 10000"/>
              <a:gd name="connsiteY119" fmla="*/ 20 h 11089"/>
              <a:gd name="connsiteX120" fmla="*/ 5340 w 10000"/>
              <a:gd name="connsiteY120" fmla="*/ 51 h 11089"/>
              <a:gd name="connsiteX121" fmla="*/ 4950 w 10000"/>
              <a:gd name="connsiteY121" fmla="*/ 81 h 11089"/>
              <a:gd name="connsiteX122" fmla="*/ 4589 w 10000"/>
              <a:gd name="connsiteY122" fmla="*/ 132 h 11089"/>
              <a:gd name="connsiteX123" fmla="*/ 4257 w 10000"/>
              <a:gd name="connsiteY123" fmla="*/ 182 h 11089"/>
              <a:gd name="connsiteX124" fmla="*/ 3961 w 10000"/>
              <a:gd name="connsiteY124" fmla="*/ 253 h 11089"/>
              <a:gd name="connsiteX125" fmla="*/ 3689 w 10000"/>
              <a:gd name="connsiteY125" fmla="*/ 319 h 11089"/>
              <a:gd name="connsiteX126" fmla="*/ 3440 w 10000"/>
              <a:gd name="connsiteY126" fmla="*/ 390 h 11089"/>
              <a:gd name="connsiteX127" fmla="*/ 3215 w 10000"/>
              <a:gd name="connsiteY127" fmla="*/ 471 h 11089"/>
              <a:gd name="connsiteX128" fmla="*/ 3008 w 10000"/>
              <a:gd name="connsiteY128" fmla="*/ 557 h 11089"/>
              <a:gd name="connsiteX129" fmla="*/ 2824 w 10000"/>
              <a:gd name="connsiteY129" fmla="*/ 638 h 11089"/>
              <a:gd name="connsiteX130" fmla="*/ 2652 w 10000"/>
              <a:gd name="connsiteY130" fmla="*/ 729 h 11089"/>
              <a:gd name="connsiteX131" fmla="*/ 2499 w 10000"/>
              <a:gd name="connsiteY131" fmla="*/ 821 h 11089"/>
              <a:gd name="connsiteX132" fmla="*/ 2356 w 10000"/>
              <a:gd name="connsiteY132" fmla="*/ 912 h 11089"/>
              <a:gd name="connsiteX133" fmla="*/ 2220 w 10000"/>
              <a:gd name="connsiteY133" fmla="*/ 998 h 11089"/>
              <a:gd name="connsiteX134" fmla="*/ 2096 w 10000"/>
              <a:gd name="connsiteY134" fmla="*/ 1089 h 11089"/>
              <a:gd name="connsiteX135" fmla="*/ 1978 w 10000"/>
              <a:gd name="connsiteY135" fmla="*/ 1180 h 11089"/>
              <a:gd name="connsiteX136" fmla="*/ 1859 w 10000"/>
              <a:gd name="connsiteY136" fmla="*/ 1266 h 11089"/>
              <a:gd name="connsiteX137" fmla="*/ 1747 w 10000"/>
              <a:gd name="connsiteY137" fmla="*/ 1348 h 11089"/>
              <a:gd name="connsiteX138" fmla="*/ 1741 w 10000"/>
              <a:gd name="connsiteY138" fmla="*/ 1358 h 11089"/>
              <a:gd name="connsiteX139" fmla="*/ 1717 w 10000"/>
              <a:gd name="connsiteY139" fmla="*/ 1383 h 11089"/>
              <a:gd name="connsiteX140" fmla="*/ 1670 w 10000"/>
              <a:gd name="connsiteY140" fmla="*/ 1429 h 11089"/>
              <a:gd name="connsiteX141" fmla="*/ 1610 w 10000"/>
              <a:gd name="connsiteY141" fmla="*/ 1494 h 11089"/>
              <a:gd name="connsiteX142" fmla="*/ 1545 w 10000"/>
              <a:gd name="connsiteY142" fmla="*/ 1575 h 11089"/>
              <a:gd name="connsiteX143" fmla="*/ 1462 w 10000"/>
              <a:gd name="connsiteY143" fmla="*/ 1682 h 11089"/>
              <a:gd name="connsiteX144" fmla="*/ 1385 w 10000"/>
              <a:gd name="connsiteY144" fmla="*/ 1803 h 11089"/>
              <a:gd name="connsiteX145" fmla="*/ 1303 w 10000"/>
              <a:gd name="connsiteY145" fmla="*/ 1950 h 11089"/>
              <a:gd name="connsiteX146" fmla="*/ 1214 w 10000"/>
              <a:gd name="connsiteY146" fmla="*/ 2123 h 11089"/>
              <a:gd name="connsiteX147" fmla="*/ 1137 w 10000"/>
              <a:gd name="connsiteY147" fmla="*/ 2315 h 11089"/>
              <a:gd name="connsiteX148" fmla="*/ 1054 w 10000"/>
              <a:gd name="connsiteY148" fmla="*/ 2528 h 11089"/>
              <a:gd name="connsiteX149" fmla="*/ 989 w 10000"/>
              <a:gd name="connsiteY149" fmla="*/ 2761 h 11089"/>
              <a:gd name="connsiteX150" fmla="*/ 930 w 10000"/>
              <a:gd name="connsiteY150" fmla="*/ 3029 h 11089"/>
              <a:gd name="connsiteX151" fmla="*/ 894 w 10000"/>
              <a:gd name="connsiteY151" fmla="*/ 3313 h 11089"/>
              <a:gd name="connsiteX152" fmla="*/ 876 w 10000"/>
              <a:gd name="connsiteY152" fmla="*/ 3516 h 11089"/>
              <a:gd name="connsiteX153" fmla="*/ 882 w 10000"/>
              <a:gd name="connsiteY153" fmla="*/ 3703 h 11089"/>
              <a:gd name="connsiteX154" fmla="*/ 906 w 10000"/>
              <a:gd name="connsiteY154" fmla="*/ 3875 h 11089"/>
              <a:gd name="connsiteX155" fmla="*/ 935 w 10000"/>
              <a:gd name="connsiteY155" fmla="*/ 4012 h 11089"/>
              <a:gd name="connsiteX156" fmla="*/ 977 w 10000"/>
              <a:gd name="connsiteY156" fmla="*/ 4139 h 11089"/>
              <a:gd name="connsiteX157" fmla="*/ 983 w 10000"/>
              <a:gd name="connsiteY157" fmla="*/ 4215 h 11089"/>
              <a:gd name="connsiteX158" fmla="*/ 977 w 10000"/>
              <a:gd name="connsiteY158" fmla="*/ 4311 h 11089"/>
              <a:gd name="connsiteX159" fmla="*/ 953 w 10000"/>
              <a:gd name="connsiteY159" fmla="*/ 4417 h 11089"/>
              <a:gd name="connsiteX160" fmla="*/ 906 w 10000"/>
              <a:gd name="connsiteY160" fmla="*/ 4539 h 11089"/>
              <a:gd name="connsiteX161" fmla="*/ 847 w 10000"/>
              <a:gd name="connsiteY161" fmla="*/ 4661 h 11089"/>
              <a:gd name="connsiteX162" fmla="*/ 782 w 10000"/>
              <a:gd name="connsiteY162" fmla="*/ 4787 h 11089"/>
              <a:gd name="connsiteX163" fmla="*/ 693 w 10000"/>
              <a:gd name="connsiteY163" fmla="*/ 4909 h 11089"/>
              <a:gd name="connsiteX164" fmla="*/ 604 w 10000"/>
              <a:gd name="connsiteY164" fmla="*/ 5020 h 11089"/>
              <a:gd name="connsiteX165" fmla="*/ 474 w 10000"/>
              <a:gd name="connsiteY165" fmla="*/ 5162 h 11089"/>
              <a:gd name="connsiteX166" fmla="*/ 367 w 10000"/>
              <a:gd name="connsiteY166" fmla="*/ 5299 h 11089"/>
              <a:gd name="connsiteX167" fmla="*/ 266 w 10000"/>
              <a:gd name="connsiteY167" fmla="*/ 5415 h 11089"/>
              <a:gd name="connsiteX168" fmla="*/ 178 w 10000"/>
              <a:gd name="connsiteY168" fmla="*/ 5512 h 11089"/>
              <a:gd name="connsiteX169" fmla="*/ 112 w 10000"/>
              <a:gd name="connsiteY169" fmla="*/ 5593 h 11089"/>
              <a:gd name="connsiteX170" fmla="*/ 65 w 10000"/>
              <a:gd name="connsiteY170" fmla="*/ 5648 h 11089"/>
              <a:gd name="connsiteX171" fmla="*/ 41 w 10000"/>
              <a:gd name="connsiteY171" fmla="*/ 5694 h 11089"/>
              <a:gd name="connsiteX172" fmla="*/ 18 w 10000"/>
              <a:gd name="connsiteY172" fmla="*/ 5750 h 11089"/>
              <a:gd name="connsiteX173" fmla="*/ 0 w 10000"/>
              <a:gd name="connsiteY173" fmla="*/ 5811 h 11089"/>
              <a:gd name="connsiteX174" fmla="*/ 0 w 10000"/>
              <a:gd name="connsiteY174" fmla="*/ 5881 h 11089"/>
              <a:gd name="connsiteX175" fmla="*/ 24 w 10000"/>
              <a:gd name="connsiteY175" fmla="*/ 5957 h 11089"/>
              <a:gd name="connsiteX176" fmla="*/ 65 w 10000"/>
              <a:gd name="connsiteY176" fmla="*/ 6023 h 11089"/>
              <a:gd name="connsiteX177" fmla="*/ 142 w 10000"/>
              <a:gd name="connsiteY177" fmla="*/ 6094 h 11089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10000" h="11088">
                <a:moveTo>
                  <a:pt x="142" y="6094"/>
                </a:moveTo>
                <a:lnTo>
                  <a:pt x="231" y="6150"/>
                </a:lnTo>
                <a:lnTo>
                  <a:pt x="332" y="6185"/>
                </a:lnTo>
                <a:lnTo>
                  <a:pt x="426" y="6221"/>
                </a:lnTo>
                <a:cubicBezTo>
                  <a:pt x="452" y="6229"/>
                  <a:pt x="477" y="6238"/>
                  <a:pt x="503" y="6246"/>
                </a:cubicBezTo>
                <a:lnTo>
                  <a:pt x="568" y="6272"/>
                </a:lnTo>
                <a:cubicBezTo>
                  <a:pt x="582" y="6280"/>
                  <a:pt x="596" y="6289"/>
                  <a:pt x="610" y="6297"/>
                </a:cubicBezTo>
                <a:cubicBezTo>
                  <a:pt x="616" y="6305"/>
                  <a:pt x="622" y="6314"/>
                  <a:pt x="628" y="6322"/>
                </a:cubicBezTo>
                <a:lnTo>
                  <a:pt x="622" y="6424"/>
                </a:lnTo>
                <a:lnTo>
                  <a:pt x="616" y="6499"/>
                </a:lnTo>
                <a:cubicBezTo>
                  <a:pt x="612" y="6518"/>
                  <a:pt x="608" y="6536"/>
                  <a:pt x="604" y="6555"/>
                </a:cubicBezTo>
                <a:cubicBezTo>
                  <a:pt x="596" y="6570"/>
                  <a:pt x="588" y="6586"/>
                  <a:pt x="580" y="6601"/>
                </a:cubicBezTo>
                <a:lnTo>
                  <a:pt x="562" y="6631"/>
                </a:lnTo>
                <a:cubicBezTo>
                  <a:pt x="556" y="6643"/>
                  <a:pt x="551" y="6655"/>
                  <a:pt x="545" y="6667"/>
                </a:cubicBezTo>
                <a:cubicBezTo>
                  <a:pt x="541" y="6680"/>
                  <a:pt x="537" y="6694"/>
                  <a:pt x="533" y="6707"/>
                </a:cubicBezTo>
                <a:lnTo>
                  <a:pt x="545" y="6758"/>
                </a:lnTo>
                <a:cubicBezTo>
                  <a:pt x="551" y="6778"/>
                  <a:pt x="556" y="6799"/>
                  <a:pt x="562" y="6819"/>
                </a:cubicBezTo>
                <a:cubicBezTo>
                  <a:pt x="572" y="6841"/>
                  <a:pt x="582" y="6862"/>
                  <a:pt x="592" y="6884"/>
                </a:cubicBezTo>
                <a:cubicBezTo>
                  <a:pt x="608" y="6906"/>
                  <a:pt x="623" y="6928"/>
                  <a:pt x="639" y="6950"/>
                </a:cubicBezTo>
                <a:cubicBezTo>
                  <a:pt x="661" y="6969"/>
                  <a:pt x="683" y="6987"/>
                  <a:pt x="705" y="7006"/>
                </a:cubicBezTo>
                <a:lnTo>
                  <a:pt x="787" y="7042"/>
                </a:lnTo>
                <a:lnTo>
                  <a:pt x="876" y="7062"/>
                </a:lnTo>
                <a:cubicBezTo>
                  <a:pt x="858" y="7075"/>
                  <a:pt x="841" y="7089"/>
                  <a:pt x="823" y="7102"/>
                </a:cubicBezTo>
                <a:cubicBezTo>
                  <a:pt x="809" y="7119"/>
                  <a:pt x="796" y="7136"/>
                  <a:pt x="782" y="7153"/>
                </a:cubicBezTo>
                <a:cubicBezTo>
                  <a:pt x="770" y="7173"/>
                  <a:pt x="758" y="7194"/>
                  <a:pt x="746" y="7214"/>
                </a:cubicBezTo>
                <a:cubicBezTo>
                  <a:pt x="740" y="7239"/>
                  <a:pt x="734" y="7265"/>
                  <a:pt x="728" y="7290"/>
                </a:cubicBezTo>
                <a:lnTo>
                  <a:pt x="722" y="7371"/>
                </a:lnTo>
                <a:cubicBezTo>
                  <a:pt x="730" y="7395"/>
                  <a:pt x="738" y="7418"/>
                  <a:pt x="746" y="7442"/>
                </a:cubicBezTo>
                <a:cubicBezTo>
                  <a:pt x="762" y="7466"/>
                  <a:pt x="777" y="7489"/>
                  <a:pt x="793" y="7513"/>
                </a:cubicBezTo>
                <a:lnTo>
                  <a:pt x="870" y="7573"/>
                </a:lnTo>
                <a:lnTo>
                  <a:pt x="971" y="7644"/>
                </a:lnTo>
                <a:cubicBezTo>
                  <a:pt x="989" y="7671"/>
                  <a:pt x="1006" y="7698"/>
                  <a:pt x="1024" y="7725"/>
                </a:cubicBezTo>
                <a:lnTo>
                  <a:pt x="1048" y="7812"/>
                </a:lnTo>
                <a:lnTo>
                  <a:pt x="1048" y="7908"/>
                </a:lnTo>
                <a:lnTo>
                  <a:pt x="1048" y="7958"/>
                </a:lnTo>
                <a:lnTo>
                  <a:pt x="1048" y="8029"/>
                </a:lnTo>
                <a:lnTo>
                  <a:pt x="1048" y="8116"/>
                </a:lnTo>
                <a:cubicBezTo>
                  <a:pt x="1056" y="8146"/>
                  <a:pt x="1064" y="8177"/>
                  <a:pt x="1072" y="8207"/>
                </a:cubicBezTo>
                <a:cubicBezTo>
                  <a:pt x="1078" y="8241"/>
                  <a:pt x="1083" y="8274"/>
                  <a:pt x="1089" y="8308"/>
                </a:cubicBezTo>
                <a:cubicBezTo>
                  <a:pt x="1103" y="8338"/>
                  <a:pt x="1117" y="8369"/>
                  <a:pt x="1131" y="8399"/>
                </a:cubicBezTo>
                <a:cubicBezTo>
                  <a:pt x="1147" y="8429"/>
                  <a:pt x="1162" y="8460"/>
                  <a:pt x="1178" y="8490"/>
                </a:cubicBezTo>
                <a:lnTo>
                  <a:pt x="1255" y="8576"/>
                </a:lnTo>
                <a:lnTo>
                  <a:pt x="1344" y="8642"/>
                </a:lnTo>
                <a:lnTo>
                  <a:pt x="1468" y="8703"/>
                </a:lnTo>
                <a:lnTo>
                  <a:pt x="1610" y="8744"/>
                </a:lnTo>
                <a:lnTo>
                  <a:pt x="1758" y="8769"/>
                </a:lnTo>
                <a:lnTo>
                  <a:pt x="1924" y="8779"/>
                </a:lnTo>
                <a:lnTo>
                  <a:pt x="2084" y="8779"/>
                </a:lnTo>
                <a:lnTo>
                  <a:pt x="2244" y="8769"/>
                </a:lnTo>
                <a:lnTo>
                  <a:pt x="2386" y="8754"/>
                </a:lnTo>
                <a:lnTo>
                  <a:pt x="2516" y="8739"/>
                </a:lnTo>
                <a:lnTo>
                  <a:pt x="2629" y="8728"/>
                </a:lnTo>
                <a:lnTo>
                  <a:pt x="2747" y="8713"/>
                </a:lnTo>
                <a:lnTo>
                  <a:pt x="2883" y="8698"/>
                </a:lnTo>
                <a:lnTo>
                  <a:pt x="3014" y="8688"/>
                </a:lnTo>
                <a:lnTo>
                  <a:pt x="3150" y="8683"/>
                </a:lnTo>
                <a:lnTo>
                  <a:pt x="3280" y="8683"/>
                </a:lnTo>
                <a:lnTo>
                  <a:pt x="3410" y="8693"/>
                </a:lnTo>
                <a:lnTo>
                  <a:pt x="3523" y="8713"/>
                </a:lnTo>
                <a:cubicBezTo>
                  <a:pt x="3553" y="8723"/>
                  <a:pt x="3582" y="8734"/>
                  <a:pt x="3612" y="8744"/>
                </a:cubicBezTo>
                <a:lnTo>
                  <a:pt x="3689" y="8789"/>
                </a:lnTo>
                <a:lnTo>
                  <a:pt x="3831" y="8916"/>
                </a:lnTo>
                <a:lnTo>
                  <a:pt x="3955" y="9048"/>
                </a:lnTo>
                <a:cubicBezTo>
                  <a:pt x="3994" y="9099"/>
                  <a:pt x="4034" y="9149"/>
                  <a:pt x="4073" y="9200"/>
                </a:cubicBezTo>
                <a:cubicBezTo>
                  <a:pt x="4107" y="9257"/>
                  <a:pt x="4140" y="9315"/>
                  <a:pt x="4174" y="9372"/>
                </a:cubicBezTo>
                <a:cubicBezTo>
                  <a:pt x="4202" y="9434"/>
                  <a:pt x="4229" y="9497"/>
                  <a:pt x="4257" y="9559"/>
                </a:cubicBezTo>
                <a:cubicBezTo>
                  <a:pt x="4279" y="9630"/>
                  <a:pt x="4300" y="9701"/>
                  <a:pt x="4322" y="9772"/>
                </a:cubicBezTo>
                <a:cubicBezTo>
                  <a:pt x="4389" y="10210"/>
                  <a:pt x="4377" y="10680"/>
                  <a:pt x="3751" y="11088"/>
                </a:cubicBezTo>
                <a:cubicBezTo>
                  <a:pt x="6025" y="11129"/>
                  <a:pt x="6735" y="9679"/>
                  <a:pt x="9591" y="10000"/>
                </a:cubicBezTo>
                <a:lnTo>
                  <a:pt x="9355" y="9671"/>
                </a:lnTo>
                <a:cubicBezTo>
                  <a:pt x="9290" y="9559"/>
                  <a:pt x="9224" y="9448"/>
                  <a:pt x="9159" y="9336"/>
                </a:cubicBezTo>
                <a:cubicBezTo>
                  <a:pt x="9104" y="9223"/>
                  <a:pt x="9048" y="9110"/>
                  <a:pt x="8993" y="8997"/>
                </a:cubicBezTo>
                <a:cubicBezTo>
                  <a:pt x="8950" y="8886"/>
                  <a:pt x="8906" y="8774"/>
                  <a:pt x="8863" y="8663"/>
                </a:cubicBezTo>
                <a:cubicBezTo>
                  <a:pt x="8828" y="8548"/>
                  <a:pt x="8792" y="8433"/>
                  <a:pt x="8757" y="8318"/>
                </a:cubicBezTo>
                <a:cubicBezTo>
                  <a:pt x="8733" y="8203"/>
                  <a:pt x="8710" y="8089"/>
                  <a:pt x="8686" y="7974"/>
                </a:cubicBezTo>
                <a:lnTo>
                  <a:pt x="8638" y="7629"/>
                </a:lnTo>
                <a:cubicBezTo>
                  <a:pt x="8632" y="7514"/>
                  <a:pt x="8626" y="7400"/>
                  <a:pt x="8620" y="7285"/>
                </a:cubicBezTo>
                <a:cubicBezTo>
                  <a:pt x="8618" y="7170"/>
                  <a:pt x="8617" y="7055"/>
                  <a:pt x="8615" y="6940"/>
                </a:cubicBezTo>
                <a:cubicBezTo>
                  <a:pt x="8621" y="6871"/>
                  <a:pt x="8626" y="6802"/>
                  <a:pt x="8632" y="6733"/>
                </a:cubicBezTo>
                <a:cubicBezTo>
                  <a:pt x="8646" y="6670"/>
                  <a:pt x="8660" y="6608"/>
                  <a:pt x="8674" y="6545"/>
                </a:cubicBezTo>
                <a:cubicBezTo>
                  <a:pt x="8696" y="6484"/>
                  <a:pt x="8717" y="6424"/>
                  <a:pt x="8739" y="6363"/>
                </a:cubicBezTo>
                <a:cubicBezTo>
                  <a:pt x="8767" y="6304"/>
                  <a:pt x="8794" y="6244"/>
                  <a:pt x="8822" y="6185"/>
                </a:cubicBezTo>
                <a:cubicBezTo>
                  <a:pt x="8855" y="6131"/>
                  <a:pt x="8889" y="6077"/>
                  <a:pt x="8922" y="6023"/>
                </a:cubicBezTo>
                <a:cubicBezTo>
                  <a:pt x="8958" y="5969"/>
                  <a:pt x="8993" y="5915"/>
                  <a:pt x="9029" y="5861"/>
                </a:cubicBezTo>
                <a:cubicBezTo>
                  <a:pt x="9068" y="5807"/>
                  <a:pt x="9108" y="5753"/>
                  <a:pt x="9147" y="5699"/>
                </a:cubicBezTo>
                <a:cubicBezTo>
                  <a:pt x="9189" y="5645"/>
                  <a:pt x="9230" y="5591"/>
                  <a:pt x="9272" y="5537"/>
                </a:cubicBezTo>
                <a:cubicBezTo>
                  <a:pt x="9311" y="5481"/>
                  <a:pt x="9351" y="5426"/>
                  <a:pt x="9390" y="5370"/>
                </a:cubicBezTo>
                <a:cubicBezTo>
                  <a:pt x="9432" y="5313"/>
                  <a:pt x="9473" y="5255"/>
                  <a:pt x="9515" y="5198"/>
                </a:cubicBezTo>
                <a:cubicBezTo>
                  <a:pt x="9552" y="5135"/>
                  <a:pt x="9590" y="5073"/>
                  <a:pt x="9627" y="5010"/>
                </a:cubicBezTo>
                <a:lnTo>
                  <a:pt x="9734" y="4813"/>
                </a:lnTo>
                <a:cubicBezTo>
                  <a:pt x="9767" y="4744"/>
                  <a:pt x="9801" y="4674"/>
                  <a:pt x="9834" y="4605"/>
                </a:cubicBezTo>
                <a:cubicBezTo>
                  <a:pt x="9858" y="4527"/>
                  <a:pt x="9881" y="4450"/>
                  <a:pt x="9905" y="4372"/>
                </a:cubicBezTo>
                <a:cubicBezTo>
                  <a:pt x="9925" y="4291"/>
                  <a:pt x="9944" y="4210"/>
                  <a:pt x="9964" y="4129"/>
                </a:cubicBezTo>
                <a:lnTo>
                  <a:pt x="9988" y="3967"/>
                </a:lnTo>
                <a:lnTo>
                  <a:pt x="10000" y="3799"/>
                </a:lnTo>
                <a:lnTo>
                  <a:pt x="10000" y="3617"/>
                </a:lnTo>
                <a:cubicBezTo>
                  <a:pt x="9996" y="3556"/>
                  <a:pt x="9992" y="3496"/>
                  <a:pt x="9988" y="3435"/>
                </a:cubicBezTo>
                <a:cubicBezTo>
                  <a:pt x="9982" y="3367"/>
                  <a:pt x="9976" y="3300"/>
                  <a:pt x="9970" y="3232"/>
                </a:cubicBezTo>
                <a:cubicBezTo>
                  <a:pt x="9958" y="3164"/>
                  <a:pt x="9947" y="3097"/>
                  <a:pt x="9935" y="3029"/>
                </a:cubicBezTo>
                <a:cubicBezTo>
                  <a:pt x="9917" y="2960"/>
                  <a:pt x="9900" y="2891"/>
                  <a:pt x="9882" y="2822"/>
                </a:cubicBezTo>
                <a:cubicBezTo>
                  <a:pt x="9866" y="2749"/>
                  <a:pt x="9850" y="2677"/>
                  <a:pt x="9834" y="2604"/>
                </a:cubicBezTo>
                <a:cubicBezTo>
                  <a:pt x="9808" y="2533"/>
                  <a:pt x="9783" y="2462"/>
                  <a:pt x="9757" y="2391"/>
                </a:cubicBezTo>
                <a:cubicBezTo>
                  <a:pt x="9729" y="2320"/>
                  <a:pt x="9702" y="2249"/>
                  <a:pt x="9674" y="2178"/>
                </a:cubicBezTo>
                <a:cubicBezTo>
                  <a:pt x="9641" y="2107"/>
                  <a:pt x="9607" y="2037"/>
                  <a:pt x="9574" y="1966"/>
                </a:cubicBezTo>
                <a:cubicBezTo>
                  <a:pt x="9534" y="1895"/>
                  <a:pt x="9495" y="1824"/>
                  <a:pt x="9455" y="1753"/>
                </a:cubicBezTo>
                <a:lnTo>
                  <a:pt x="9331" y="1545"/>
                </a:lnTo>
                <a:cubicBezTo>
                  <a:pt x="9286" y="1479"/>
                  <a:pt x="9240" y="1414"/>
                  <a:pt x="9195" y="1348"/>
                </a:cubicBezTo>
                <a:cubicBezTo>
                  <a:pt x="9142" y="1285"/>
                  <a:pt x="9088" y="1223"/>
                  <a:pt x="9035" y="1160"/>
                </a:cubicBezTo>
                <a:lnTo>
                  <a:pt x="8863" y="973"/>
                </a:lnTo>
                <a:lnTo>
                  <a:pt x="8674" y="805"/>
                </a:lnTo>
                <a:lnTo>
                  <a:pt x="8467" y="638"/>
                </a:lnTo>
                <a:lnTo>
                  <a:pt x="8247" y="491"/>
                </a:lnTo>
                <a:lnTo>
                  <a:pt x="8011" y="365"/>
                </a:lnTo>
                <a:lnTo>
                  <a:pt x="7762" y="253"/>
                </a:lnTo>
                <a:lnTo>
                  <a:pt x="7490" y="162"/>
                </a:lnTo>
                <a:lnTo>
                  <a:pt x="7205" y="81"/>
                </a:lnTo>
                <a:lnTo>
                  <a:pt x="6892" y="30"/>
                </a:lnTo>
                <a:lnTo>
                  <a:pt x="6572" y="5"/>
                </a:lnTo>
                <a:lnTo>
                  <a:pt x="6229" y="0"/>
                </a:lnTo>
                <a:lnTo>
                  <a:pt x="5767" y="20"/>
                </a:lnTo>
                <a:lnTo>
                  <a:pt x="5340" y="51"/>
                </a:lnTo>
                <a:lnTo>
                  <a:pt x="4950" y="81"/>
                </a:lnTo>
                <a:lnTo>
                  <a:pt x="4589" y="132"/>
                </a:lnTo>
                <a:lnTo>
                  <a:pt x="4257" y="182"/>
                </a:lnTo>
                <a:lnTo>
                  <a:pt x="3961" y="253"/>
                </a:lnTo>
                <a:lnTo>
                  <a:pt x="3689" y="319"/>
                </a:lnTo>
                <a:lnTo>
                  <a:pt x="3440" y="390"/>
                </a:lnTo>
                <a:lnTo>
                  <a:pt x="3215" y="471"/>
                </a:lnTo>
                <a:lnTo>
                  <a:pt x="3008" y="557"/>
                </a:lnTo>
                <a:lnTo>
                  <a:pt x="2824" y="638"/>
                </a:lnTo>
                <a:lnTo>
                  <a:pt x="2652" y="729"/>
                </a:lnTo>
                <a:lnTo>
                  <a:pt x="2499" y="821"/>
                </a:lnTo>
                <a:cubicBezTo>
                  <a:pt x="2451" y="851"/>
                  <a:pt x="2404" y="882"/>
                  <a:pt x="2356" y="912"/>
                </a:cubicBezTo>
                <a:cubicBezTo>
                  <a:pt x="2311" y="941"/>
                  <a:pt x="2265" y="969"/>
                  <a:pt x="2220" y="998"/>
                </a:cubicBezTo>
                <a:lnTo>
                  <a:pt x="2096" y="1089"/>
                </a:lnTo>
                <a:lnTo>
                  <a:pt x="1978" y="1180"/>
                </a:lnTo>
                <a:lnTo>
                  <a:pt x="1859" y="1266"/>
                </a:lnTo>
                <a:lnTo>
                  <a:pt x="1747" y="1348"/>
                </a:lnTo>
                <a:cubicBezTo>
                  <a:pt x="1745" y="1351"/>
                  <a:pt x="1743" y="1355"/>
                  <a:pt x="1741" y="1358"/>
                </a:cubicBezTo>
                <a:cubicBezTo>
                  <a:pt x="1733" y="1366"/>
                  <a:pt x="1725" y="1375"/>
                  <a:pt x="1717" y="1383"/>
                </a:cubicBezTo>
                <a:cubicBezTo>
                  <a:pt x="1701" y="1398"/>
                  <a:pt x="1686" y="1414"/>
                  <a:pt x="1670" y="1429"/>
                </a:cubicBezTo>
                <a:cubicBezTo>
                  <a:pt x="1650" y="1451"/>
                  <a:pt x="1630" y="1472"/>
                  <a:pt x="1610" y="1494"/>
                </a:cubicBezTo>
                <a:cubicBezTo>
                  <a:pt x="1588" y="1521"/>
                  <a:pt x="1567" y="1548"/>
                  <a:pt x="1545" y="1575"/>
                </a:cubicBezTo>
                <a:lnTo>
                  <a:pt x="1462" y="1682"/>
                </a:lnTo>
                <a:cubicBezTo>
                  <a:pt x="1436" y="1722"/>
                  <a:pt x="1411" y="1763"/>
                  <a:pt x="1385" y="1803"/>
                </a:cubicBezTo>
                <a:cubicBezTo>
                  <a:pt x="1358" y="1852"/>
                  <a:pt x="1330" y="1901"/>
                  <a:pt x="1303" y="1950"/>
                </a:cubicBezTo>
                <a:cubicBezTo>
                  <a:pt x="1273" y="2008"/>
                  <a:pt x="1244" y="2065"/>
                  <a:pt x="1214" y="2123"/>
                </a:cubicBezTo>
                <a:cubicBezTo>
                  <a:pt x="1188" y="2187"/>
                  <a:pt x="1163" y="2251"/>
                  <a:pt x="1137" y="2315"/>
                </a:cubicBezTo>
                <a:cubicBezTo>
                  <a:pt x="1109" y="2386"/>
                  <a:pt x="1082" y="2457"/>
                  <a:pt x="1054" y="2528"/>
                </a:cubicBezTo>
                <a:cubicBezTo>
                  <a:pt x="1032" y="2606"/>
                  <a:pt x="1011" y="2683"/>
                  <a:pt x="989" y="2761"/>
                </a:cubicBezTo>
                <a:cubicBezTo>
                  <a:pt x="969" y="2850"/>
                  <a:pt x="950" y="2940"/>
                  <a:pt x="930" y="3029"/>
                </a:cubicBezTo>
                <a:cubicBezTo>
                  <a:pt x="918" y="3124"/>
                  <a:pt x="906" y="3218"/>
                  <a:pt x="894" y="3313"/>
                </a:cubicBezTo>
                <a:cubicBezTo>
                  <a:pt x="888" y="3381"/>
                  <a:pt x="882" y="3448"/>
                  <a:pt x="876" y="3516"/>
                </a:cubicBezTo>
                <a:cubicBezTo>
                  <a:pt x="878" y="3578"/>
                  <a:pt x="880" y="3641"/>
                  <a:pt x="882" y="3703"/>
                </a:cubicBezTo>
                <a:cubicBezTo>
                  <a:pt x="890" y="3760"/>
                  <a:pt x="898" y="3818"/>
                  <a:pt x="906" y="3875"/>
                </a:cubicBezTo>
                <a:cubicBezTo>
                  <a:pt x="916" y="3921"/>
                  <a:pt x="925" y="3966"/>
                  <a:pt x="935" y="4012"/>
                </a:cubicBezTo>
                <a:cubicBezTo>
                  <a:pt x="949" y="4054"/>
                  <a:pt x="963" y="4097"/>
                  <a:pt x="977" y="4139"/>
                </a:cubicBezTo>
                <a:cubicBezTo>
                  <a:pt x="979" y="4164"/>
                  <a:pt x="981" y="4190"/>
                  <a:pt x="983" y="4215"/>
                </a:cubicBezTo>
                <a:lnTo>
                  <a:pt x="977" y="4311"/>
                </a:lnTo>
                <a:cubicBezTo>
                  <a:pt x="969" y="4346"/>
                  <a:pt x="961" y="4382"/>
                  <a:pt x="953" y="4417"/>
                </a:cubicBezTo>
                <a:cubicBezTo>
                  <a:pt x="937" y="4458"/>
                  <a:pt x="922" y="4498"/>
                  <a:pt x="906" y="4539"/>
                </a:cubicBezTo>
                <a:cubicBezTo>
                  <a:pt x="886" y="4580"/>
                  <a:pt x="867" y="4620"/>
                  <a:pt x="847" y="4661"/>
                </a:cubicBezTo>
                <a:cubicBezTo>
                  <a:pt x="825" y="4703"/>
                  <a:pt x="804" y="4745"/>
                  <a:pt x="782" y="4787"/>
                </a:cubicBezTo>
                <a:lnTo>
                  <a:pt x="693" y="4909"/>
                </a:lnTo>
                <a:cubicBezTo>
                  <a:pt x="663" y="4946"/>
                  <a:pt x="634" y="4983"/>
                  <a:pt x="604" y="5020"/>
                </a:cubicBezTo>
                <a:lnTo>
                  <a:pt x="474" y="5162"/>
                </a:lnTo>
                <a:lnTo>
                  <a:pt x="367" y="5299"/>
                </a:lnTo>
                <a:lnTo>
                  <a:pt x="266" y="5415"/>
                </a:lnTo>
                <a:lnTo>
                  <a:pt x="178" y="5512"/>
                </a:lnTo>
                <a:lnTo>
                  <a:pt x="112" y="5593"/>
                </a:lnTo>
                <a:cubicBezTo>
                  <a:pt x="96" y="5611"/>
                  <a:pt x="81" y="5630"/>
                  <a:pt x="65" y="5648"/>
                </a:cubicBezTo>
                <a:cubicBezTo>
                  <a:pt x="57" y="5663"/>
                  <a:pt x="49" y="5679"/>
                  <a:pt x="41" y="5694"/>
                </a:cubicBezTo>
                <a:cubicBezTo>
                  <a:pt x="33" y="5713"/>
                  <a:pt x="26" y="5731"/>
                  <a:pt x="18" y="5750"/>
                </a:cubicBezTo>
                <a:cubicBezTo>
                  <a:pt x="12" y="5770"/>
                  <a:pt x="6" y="5791"/>
                  <a:pt x="0" y="5811"/>
                </a:cubicBezTo>
                <a:lnTo>
                  <a:pt x="0" y="5881"/>
                </a:lnTo>
                <a:cubicBezTo>
                  <a:pt x="8" y="5906"/>
                  <a:pt x="16" y="5932"/>
                  <a:pt x="24" y="5957"/>
                </a:cubicBezTo>
                <a:cubicBezTo>
                  <a:pt x="38" y="5979"/>
                  <a:pt x="51" y="6001"/>
                  <a:pt x="65" y="6023"/>
                </a:cubicBezTo>
                <a:lnTo>
                  <a:pt x="142" y="6094"/>
                </a:lnTo>
                <a:close/>
              </a:path>
            </a:pathLst>
          </a:custGeom>
          <a:gradFill flip="none" rotWithShape="1"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62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3" name="SHADOW"/>
          <p:cNvSpPr/>
          <p:nvPr/>
        </p:nvSpPr>
        <p:spPr>
          <a:xfrm>
            <a:off x="4328507" y="5456169"/>
            <a:ext cx="3543864" cy="462351"/>
          </a:xfrm>
          <a:prstGeom prst="ellipse">
            <a:avLst/>
          </a:prstGeom>
          <a:solidFill>
            <a:srgbClr val="7F7F7F">
              <a:alpha val="74902"/>
            </a:srgbClr>
          </a:solidFill>
          <a:ln w="28575" cap="flat" cmpd="sng" algn="ctr">
            <a:noFill/>
            <a:prstDash val="solid"/>
          </a:ln>
          <a:effectLst>
            <a:softEdge rad="127000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grpSp>
        <p:nvGrpSpPr>
          <p:cNvPr id="4" name="CLOCK"/>
          <p:cNvGrpSpPr/>
          <p:nvPr/>
        </p:nvGrpSpPr>
        <p:grpSpPr>
          <a:xfrm>
            <a:off x="4422367" y="2155200"/>
            <a:ext cx="3356144" cy="3356144"/>
            <a:chOff x="2898367" y="1280160"/>
            <a:chExt cx="3356144" cy="3356144"/>
          </a:xfrm>
          <a:effectLst>
            <a:reflection blurRad="6350" stA="25000" endPos="15000" dir="5400000" sy="-100000" algn="bl" rotWithShape="0"/>
          </a:effectLst>
        </p:grpSpPr>
        <p:sp>
          <p:nvSpPr>
            <p:cNvPr id="5" name="Ovaal 4"/>
            <p:cNvSpPr/>
            <p:nvPr/>
          </p:nvSpPr>
          <p:spPr>
            <a:xfrm>
              <a:off x="2898367" y="1280160"/>
              <a:ext cx="3356144" cy="3356144"/>
            </a:xfrm>
            <a:prstGeom prst="ellipse">
              <a:avLst/>
            </a:prstGeom>
            <a:gradFill flip="none" rotWithShape="1">
              <a:gsLst>
                <a:gs pos="52400">
                  <a:sysClr val="window" lastClr="FFFFFF"/>
                </a:gs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lumMod val="95000"/>
                  </a:sysClr>
                </a:gs>
              </a:gsLst>
              <a:lin ang="16200000" scaled="1"/>
              <a:tileRect/>
            </a:gradFill>
            <a:ln w="28575" cap="flat" cmpd="sng" algn="ctr">
              <a:noFill/>
              <a:prstDash val="solid"/>
            </a:ln>
            <a:effectLst>
              <a:innerShdw blurRad="317500" dist="127000" dir="16200000">
                <a:prstClr val="black">
                  <a:alpha val="40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7" name="Cirkel 6"/>
            <p:cNvSpPr/>
            <p:nvPr/>
          </p:nvSpPr>
          <p:spPr>
            <a:xfrm>
              <a:off x="2902671" y="1284464"/>
              <a:ext cx="3347536" cy="3347536"/>
            </a:xfrm>
            <a:prstGeom prst="pie">
              <a:avLst>
                <a:gd name="adj1" fmla="val 16155587"/>
                <a:gd name="adj2" fmla="val 17965101"/>
              </a:avLst>
            </a:prstGeom>
            <a:gradFill>
              <a:gsLst>
                <a:gs pos="0">
                  <a:srgbClr val="C00000">
                    <a:alpha val="50000"/>
                  </a:srgbClr>
                </a:gs>
                <a:gs pos="67000">
                  <a:sysClr val="window" lastClr="FFFFFF">
                    <a:alpha val="0"/>
                  </a:sysClr>
                </a:gs>
              </a:gsLst>
              <a:lin ang="54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8" name="Afgeronde rechthoek 7"/>
            <p:cNvSpPr/>
            <p:nvPr/>
          </p:nvSpPr>
          <p:spPr>
            <a:xfrm>
              <a:off x="4561332" y="14299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" name="Afgeronde rechthoek 8"/>
            <p:cNvSpPr/>
            <p:nvPr/>
          </p:nvSpPr>
          <p:spPr>
            <a:xfrm>
              <a:off x="4561332" y="4167792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" name="Afgeronde rechthoek 9"/>
            <p:cNvSpPr/>
            <p:nvPr/>
          </p:nvSpPr>
          <p:spPr>
            <a:xfrm rot="7200000">
              <a:off x="5746848" y="3483335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" name="Afgeronde rechthoek 10"/>
            <p:cNvSpPr/>
            <p:nvPr/>
          </p:nvSpPr>
          <p:spPr>
            <a:xfrm rot="7200000">
              <a:off x="3375816" y="2114420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" name="Afgeronde rechthoek 11"/>
            <p:cNvSpPr/>
            <p:nvPr/>
          </p:nvSpPr>
          <p:spPr>
            <a:xfrm rot="5400000">
              <a:off x="5930248" y="2798878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" name="Afgeronde rechthoek 12"/>
            <p:cNvSpPr/>
            <p:nvPr/>
          </p:nvSpPr>
          <p:spPr>
            <a:xfrm rot="5400000">
              <a:off x="3192416" y="2798878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" name="Afgeronde rechthoek 13"/>
            <p:cNvSpPr/>
            <p:nvPr/>
          </p:nvSpPr>
          <p:spPr>
            <a:xfrm rot="3600000">
              <a:off x="5746848" y="2114420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" name="Afgeronde rechthoek 14"/>
            <p:cNvSpPr/>
            <p:nvPr/>
          </p:nvSpPr>
          <p:spPr>
            <a:xfrm rot="3600000">
              <a:off x="3375816" y="3483335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" name="Afgeronde rechthoek 15"/>
            <p:cNvSpPr/>
            <p:nvPr/>
          </p:nvSpPr>
          <p:spPr>
            <a:xfrm rot="1800000">
              <a:off x="5245789" y="16133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" name="Afgeronde rechthoek 16"/>
            <p:cNvSpPr/>
            <p:nvPr/>
          </p:nvSpPr>
          <p:spPr>
            <a:xfrm rot="1800000">
              <a:off x="3876875" y="398439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" name="Afgeronde rechthoek 17"/>
            <p:cNvSpPr/>
            <p:nvPr/>
          </p:nvSpPr>
          <p:spPr>
            <a:xfrm rot="19800000">
              <a:off x="3876875" y="16133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9" name="Afgeronde rechthoek 18"/>
            <p:cNvSpPr/>
            <p:nvPr/>
          </p:nvSpPr>
          <p:spPr>
            <a:xfrm rot="19800000">
              <a:off x="5245789" y="398439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0" name="Rechthoek 19"/>
            <p:cNvSpPr/>
            <p:nvPr/>
          </p:nvSpPr>
          <p:spPr>
            <a:xfrm rot="1440000">
              <a:off x="5158882" y="1569425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1" name="Rechthoek 20"/>
            <p:cNvSpPr/>
            <p:nvPr/>
          </p:nvSpPr>
          <p:spPr>
            <a:xfrm rot="1440000">
              <a:off x="3985613" y="4204631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2" name="Rechthoek 21"/>
            <p:cNvSpPr/>
            <p:nvPr/>
          </p:nvSpPr>
          <p:spPr>
            <a:xfrm rot="8640000">
              <a:off x="5420008" y="405387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3" name="Rechthoek 22"/>
            <p:cNvSpPr/>
            <p:nvPr/>
          </p:nvSpPr>
          <p:spPr>
            <a:xfrm rot="8640000">
              <a:off x="3724487" y="172018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4" name="Rechthoek 23"/>
            <p:cNvSpPr/>
            <p:nvPr/>
          </p:nvSpPr>
          <p:spPr>
            <a:xfrm rot="6840000">
              <a:off x="5889851" y="347366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5" name="Rechthoek 24"/>
            <p:cNvSpPr/>
            <p:nvPr/>
          </p:nvSpPr>
          <p:spPr>
            <a:xfrm rot="6840000">
              <a:off x="3254645" y="230039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6" name="Rechthoek 25"/>
            <p:cNvSpPr/>
            <p:nvPr/>
          </p:nvSpPr>
          <p:spPr>
            <a:xfrm rot="5040000">
              <a:off x="6006642" y="2736267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7" name="Rechthoek 26"/>
            <p:cNvSpPr/>
            <p:nvPr/>
          </p:nvSpPr>
          <p:spPr>
            <a:xfrm rot="5040000">
              <a:off x="3137853" y="3037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8" name="Rechthoek 27"/>
            <p:cNvSpPr/>
            <p:nvPr/>
          </p:nvSpPr>
          <p:spPr>
            <a:xfrm rot="3240000">
              <a:off x="5739090" y="203926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9" name="Rechthoek 28"/>
            <p:cNvSpPr/>
            <p:nvPr/>
          </p:nvSpPr>
          <p:spPr>
            <a:xfrm rot="3240000">
              <a:off x="3405405" y="373478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0" name="Rechthoek 29"/>
            <p:cNvSpPr/>
            <p:nvPr/>
          </p:nvSpPr>
          <p:spPr>
            <a:xfrm rot="21240000">
              <a:off x="4421486" y="14526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1" name="Rechthoek 30"/>
            <p:cNvSpPr/>
            <p:nvPr/>
          </p:nvSpPr>
          <p:spPr>
            <a:xfrm rot="21240000">
              <a:off x="4723009" y="43214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2" name="Rechthoek 31"/>
            <p:cNvSpPr/>
            <p:nvPr/>
          </p:nvSpPr>
          <p:spPr>
            <a:xfrm rot="1080000">
              <a:off x="5017942" y="15153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3" name="Rechthoek 32"/>
            <p:cNvSpPr/>
            <p:nvPr/>
          </p:nvSpPr>
          <p:spPr>
            <a:xfrm rot="1080000">
              <a:off x="4126554" y="42587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4" name="Rechthoek 33"/>
            <p:cNvSpPr/>
            <p:nvPr/>
          </p:nvSpPr>
          <p:spPr>
            <a:xfrm rot="8280000">
              <a:off x="5537332" y="395886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5" name="Rechthoek 34"/>
            <p:cNvSpPr/>
            <p:nvPr/>
          </p:nvSpPr>
          <p:spPr>
            <a:xfrm rot="8280000">
              <a:off x="3607163" y="181519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6" name="Rechthoek 35"/>
            <p:cNvSpPr/>
            <p:nvPr/>
          </p:nvSpPr>
          <p:spPr>
            <a:xfrm rot="6480000">
              <a:off x="5943953" y="333272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7" name="Rechthoek 36"/>
            <p:cNvSpPr/>
            <p:nvPr/>
          </p:nvSpPr>
          <p:spPr>
            <a:xfrm rot="6480000">
              <a:off x="3200543" y="244133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8" name="Rechthoek 37"/>
            <p:cNvSpPr/>
            <p:nvPr/>
          </p:nvSpPr>
          <p:spPr>
            <a:xfrm rot="4680000">
              <a:off x="5983026" y="258715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9" name="Rechthoek 38"/>
            <p:cNvSpPr/>
            <p:nvPr/>
          </p:nvSpPr>
          <p:spPr>
            <a:xfrm rot="4680000">
              <a:off x="3161469" y="318689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0" name="Rechthoek 39"/>
            <p:cNvSpPr/>
            <p:nvPr/>
          </p:nvSpPr>
          <p:spPr>
            <a:xfrm rot="2880000">
              <a:off x="5644083" y="192194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1" name="Rechthoek 40"/>
            <p:cNvSpPr/>
            <p:nvPr/>
          </p:nvSpPr>
          <p:spPr>
            <a:xfrm rot="2880000">
              <a:off x="3500412" y="385211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2" name="Rechthoek 41"/>
            <p:cNvSpPr/>
            <p:nvPr/>
          </p:nvSpPr>
          <p:spPr>
            <a:xfrm rot="20880000">
              <a:off x="4272377" y="147624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3" name="Rechthoek 42"/>
            <p:cNvSpPr/>
            <p:nvPr/>
          </p:nvSpPr>
          <p:spPr>
            <a:xfrm rot="20880000">
              <a:off x="4872118" y="429780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4" name="Rechthoek 43"/>
            <p:cNvSpPr/>
            <p:nvPr/>
          </p:nvSpPr>
          <p:spPr>
            <a:xfrm rot="360000">
              <a:off x="4723009" y="14526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5" name="Rechthoek 44"/>
            <p:cNvSpPr/>
            <p:nvPr/>
          </p:nvSpPr>
          <p:spPr>
            <a:xfrm rot="360000">
              <a:off x="4421487" y="43214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6" name="Rechthoek 45"/>
            <p:cNvSpPr/>
            <p:nvPr/>
          </p:nvSpPr>
          <p:spPr>
            <a:xfrm rot="7560000">
              <a:off x="5739089" y="3734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7" name="Rechthoek 46"/>
            <p:cNvSpPr/>
            <p:nvPr/>
          </p:nvSpPr>
          <p:spPr>
            <a:xfrm rot="7560000">
              <a:off x="3405406" y="203926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8" name="Rechthoek 47"/>
            <p:cNvSpPr/>
            <p:nvPr/>
          </p:nvSpPr>
          <p:spPr>
            <a:xfrm rot="5760000">
              <a:off x="6006642" y="3037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9" name="Rechthoek 48"/>
            <p:cNvSpPr/>
            <p:nvPr/>
          </p:nvSpPr>
          <p:spPr>
            <a:xfrm rot="5760000">
              <a:off x="3137853" y="2736267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0" name="Rechthoek 49"/>
            <p:cNvSpPr/>
            <p:nvPr/>
          </p:nvSpPr>
          <p:spPr>
            <a:xfrm rot="3960000">
              <a:off x="5889850" y="230039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1" name="Rechthoek 50"/>
            <p:cNvSpPr/>
            <p:nvPr/>
          </p:nvSpPr>
          <p:spPr>
            <a:xfrm rot="3960000">
              <a:off x="3254645" y="347366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2" name="Rechthoek 51"/>
            <p:cNvSpPr/>
            <p:nvPr/>
          </p:nvSpPr>
          <p:spPr>
            <a:xfrm rot="2160000">
              <a:off x="5420008" y="172018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3" name="Rechthoek 52"/>
            <p:cNvSpPr/>
            <p:nvPr/>
          </p:nvSpPr>
          <p:spPr>
            <a:xfrm rot="2160000">
              <a:off x="3724487" y="405387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4" name="Rechthoek 53"/>
            <p:cNvSpPr/>
            <p:nvPr/>
          </p:nvSpPr>
          <p:spPr>
            <a:xfrm rot="20160000">
              <a:off x="3985612" y="1569425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5" name="Rechthoek 54"/>
            <p:cNvSpPr/>
            <p:nvPr/>
          </p:nvSpPr>
          <p:spPr>
            <a:xfrm rot="20160000">
              <a:off x="5158883" y="4204631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6" name="Rechthoek 55"/>
            <p:cNvSpPr/>
            <p:nvPr/>
          </p:nvSpPr>
          <p:spPr>
            <a:xfrm rot="720000">
              <a:off x="4872118" y="147625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7" name="Rechthoek 56"/>
            <p:cNvSpPr/>
            <p:nvPr/>
          </p:nvSpPr>
          <p:spPr>
            <a:xfrm rot="720000">
              <a:off x="4272377" y="429780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8" name="Rechthoek 57"/>
            <p:cNvSpPr/>
            <p:nvPr/>
          </p:nvSpPr>
          <p:spPr>
            <a:xfrm rot="7920000">
              <a:off x="5644082" y="385211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9" name="Rechthoek 58"/>
            <p:cNvSpPr/>
            <p:nvPr/>
          </p:nvSpPr>
          <p:spPr>
            <a:xfrm rot="7920000">
              <a:off x="3500413" y="192194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0" name="Rechthoek 59"/>
            <p:cNvSpPr/>
            <p:nvPr/>
          </p:nvSpPr>
          <p:spPr>
            <a:xfrm rot="6120000">
              <a:off x="5983026" y="318689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1" name="Rechthoek 60"/>
            <p:cNvSpPr/>
            <p:nvPr/>
          </p:nvSpPr>
          <p:spPr>
            <a:xfrm rot="6120000">
              <a:off x="3161469" y="258715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2" name="Rechthoek 61"/>
            <p:cNvSpPr/>
            <p:nvPr/>
          </p:nvSpPr>
          <p:spPr>
            <a:xfrm rot="4320000">
              <a:off x="5943952" y="244133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3" name="Rechthoek 62"/>
            <p:cNvSpPr/>
            <p:nvPr/>
          </p:nvSpPr>
          <p:spPr>
            <a:xfrm rot="4320000">
              <a:off x="3200543" y="333272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4" name="Rechthoek 63"/>
            <p:cNvSpPr/>
            <p:nvPr/>
          </p:nvSpPr>
          <p:spPr>
            <a:xfrm rot="2520000">
              <a:off x="5537332" y="181519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5" name="Rechthoek 64"/>
            <p:cNvSpPr/>
            <p:nvPr/>
          </p:nvSpPr>
          <p:spPr>
            <a:xfrm rot="2520000">
              <a:off x="3607163" y="395886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6" name="Rechthoek 65"/>
            <p:cNvSpPr/>
            <p:nvPr/>
          </p:nvSpPr>
          <p:spPr>
            <a:xfrm rot="20520000">
              <a:off x="4126553" y="15153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7" name="Rechthoek 66"/>
            <p:cNvSpPr/>
            <p:nvPr/>
          </p:nvSpPr>
          <p:spPr>
            <a:xfrm rot="20520000">
              <a:off x="5017942" y="42587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8" name="Ovaal 67"/>
            <p:cNvSpPr/>
            <p:nvPr/>
          </p:nvSpPr>
          <p:spPr>
            <a:xfrm>
              <a:off x="4480294" y="2862087"/>
              <a:ext cx="192290" cy="192290"/>
            </a:xfrm>
            <a:prstGeom prst="ellipse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70" name="MIN SHADOW"/>
          <p:cNvGrpSpPr/>
          <p:nvPr/>
        </p:nvGrpSpPr>
        <p:grpSpPr>
          <a:xfrm>
            <a:off x="5992573" y="2526687"/>
            <a:ext cx="239867" cy="2709944"/>
            <a:chOff x="2954596" y="2532969"/>
            <a:chExt cx="123940" cy="3001588"/>
          </a:xfrm>
          <a:effectLst/>
        </p:grpSpPr>
        <p:sp>
          <p:nvSpPr>
            <p:cNvPr id="71" name="Afgeronde rechthoek 70"/>
            <p:cNvSpPr/>
            <p:nvPr/>
          </p:nvSpPr>
          <p:spPr>
            <a:xfrm>
              <a:off x="2970007" y="2532969"/>
              <a:ext cx="93118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72" name="Rechthoek 71"/>
            <p:cNvSpPr/>
            <p:nvPr/>
          </p:nvSpPr>
          <p:spPr>
            <a:xfrm>
              <a:off x="2954596" y="5221578"/>
              <a:ext cx="123940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73" name="SEC SHADOW"/>
          <p:cNvGrpSpPr/>
          <p:nvPr/>
        </p:nvGrpSpPr>
        <p:grpSpPr>
          <a:xfrm>
            <a:off x="5952835" y="2391190"/>
            <a:ext cx="319264" cy="2980938"/>
            <a:chOff x="2941581" y="2532969"/>
            <a:chExt cx="149969" cy="3001588"/>
          </a:xfrm>
          <a:effectLst/>
        </p:grpSpPr>
        <p:sp>
          <p:nvSpPr>
            <p:cNvPr id="74" name="Afgeronde rechthoek 73"/>
            <p:cNvSpPr/>
            <p:nvPr/>
          </p:nvSpPr>
          <p:spPr>
            <a:xfrm>
              <a:off x="2992674" y="2532969"/>
              <a:ext cx="47782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75" name="Rechthoek 74"/>
            <p:cNvSpPr/>
            <p:nvPr/>
          </p:nvSpPr>
          <p:spPr>
            <a:xfrm>
              <a:off x="2941581" y="5221578"/>
              <a:ext cx="149969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76" name="Afgeronde rechthoek 75"/>
            <p:cNvSpPr/>
            <p:nvPr/>
          </p:nvSpPr>
          <p:spPr>
            <a:xfrm>
              <a:off x="2974240" y="4033762"/>
              <a:ext cx="84651" cy="45378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77" name="Ovaal 76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78" name="MINUTES"/>
          <p:cNvGrpSpPr/>
          <p:nvPr/>
        </p:nvGrpSpPr>
        <p:grpSpPr>
          <a:xfrm>
            <a:off x="6018523" y="2478300"/>
            <a:ext cx="163832" cy="2709944"/>
            <a:chOff x="2974240" y="2532969"/>
            <a:chExt cx="84653" cy="3001588"/>
          </a:xfrm>
          <a:effectLst/>
        </p:grpSpPr>
        <p:sp>
          <p:nvSpPr>
            <p:cNvPr id="79" name="Afgeronde rechthoek 78"/>
            <p:cNvSpPr/>
            <p:nvPr/>
          </p:nvSpPr>
          <p:spPr>
            <a:xfrm>
              <a:off x="2984766" y="2532969"/>
              <a:ext cx="63601" cy="1500793"/>
            </a:xfrm>
            <a:prstGeom prst="roundRect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80" name="Rechthoek 79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81" name="SECONDS"/>
          <p:cNvGrpSpPr/>
          <p:nvPr/>
        </p:nvGrpSpPr>
        <p:grpSpPr>
          <a:xfrm>
            <a:off x="6010333" y="2342803"/>
            <a:ext cx="180215" cy="2980938"/>
            <a:chOff x="2974240" y="2532969"/>
            <a:chExt cx="84653" cy="3001588"/>
          </a:xfrm>
          <a:effectLst/>
        </p:grpSpPr>
        <p:sp>
          <p:nvSpPr>
            <p:cNvPr id="82" name="Afgeronde rechthoek 81"/>
            <p:cNvSpPr/>
            <p:nvPr/>
          </p:nvSpPr>
          <p:spPr>
            <a:xfrm>
              <a:off x="3009645" y="2532969"/>
              <a:ext cx="13842" cy="150079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83" name="Rechthoek 82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84" name="Afgeronde rechthoek 83"/>
            <p:cNvSpPr/>
            <p:nvPr/>
          </p:nvSpPr>
          <p:spPr>
            <a:xfrm>
              <a:off x="2992674" y="4033762"/>
              <a:ext cx="47783" cy="45378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85" name="Ovaal 84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sp>
        <p:nvSpPr>
          <p:cNvPr id="86" name="PIN"/>
          <p:cNvSpPr/>
          <p:nvPr/>
        </p:nvSpPr>
        <p:spPr>
          <a:xfrm>
            <a:off x="6059143" y="3791976"/>
            <a:ext cx="82592" cy="82592"/>
          </a:xfrm>
          <a:prstGeom prst="ellipse">
            <a:avLst/>
          </a:prstGeom>
          <a:gradFill flip="none" rotWithShape="1">
            <a:gsLst>
              <a:gs pos="0">
                <a:srgbClr val="758085">
                  <a:lumMod val="0"/>
                  <a:lumOff val="100000"/>
                </a:srgbClr>
              </a:gs>
              <a:gs pos="40000">
                <a:srgbClr val="ADB4B7"/>
              </a:gs>
              <a:gs pos="46000">
                <a:srgbClr val="758085">
                  <a:lumMod val="0"/>
                  <a:lumOff val="100000"/>
                </a:srgbClr>
              </a:gs>
              <a:gs pos="80000">
                <a:srgbClr val="758085">
                  <a:lumMod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38100" cap="flat" cmpd="sng" algn="ctr">
            <a:noFill/>
            <a:prstDash val="solid"/>
          </a:ln>
          <a:effectLst/>
          <a:scene3d>
            <a:camera prst="orthographicFront"/>
            <a:lightRig rig="harsh" dir="t"/>
          </a:scene3d>
          <a:sp3d prstMaterial="metal">
            <a:bevelT w="6350" h="6350" prst="angle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7" name="SHINE"/>
          <p:cNvSpPr/>
          <p:nvPr/>
        </p:nvSpPr>
        <p:spPr>
          <a:xfrm rot="900000">
            <a:off x="4458958" y="2191792"/>
            <a:ext cx="3282962" cy="3282960"/>
          </a:xfrm>
          <a:prstGeom prst="ellipse">
            <a:avLst/>
          </a:prstGeom>
          <a:gradFill flip="none" rotWithShape="1">
            <a:gsLst>
              <a:gs pos="73000">
                <a:sysClr val="window" lastClr="FFFFFF">
                  <a:alpha val="0"/>
                </a:sysClr>
              </a:gs>
              <a:gs pos="74000">
                <a:sysClr val="window" lastClr="FFFFFF">
                  <a:alpha val="56000"/>
                </a:sysClr>
              </a:gs>
            </a:gsLst>
            <a:path path="circle">
              <a:fillToRect l="100000" t="100000"/>
            </a:path>
            <a:tileRect r="-100000" b="-100000"/>
          </a:gradFill>
          <a:ln w="190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8" name="Tekstvak 87">
            <a:extLst>
              <a:ext uri="{FF2B5EF4-FFF2-40B4-BE49-F238E27FC236}">
                <a16:creationId xmlns:a16="http://schemas.microsoft.com/office/drawing/2014/main" id="{23F35556-E583-4B38-A5B3-11CDEA2C3CF4}"/>
              </a:ext>
            </a:extLst>
          </p:cNvPr>
          <p:cNvSpPr txBox="1"/>
          <p:nvPr/>
        </p:nvSpPr>
        <p:spPr>
          <a:xfrm>
            <a:off x="4090043" y="863374"/>
            <a:ext cx="5296369" cy="3539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700" b="0" i="0" u="none" strike="noStrike" kern="1200" cap="none" spc="30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5 min break</a:t>
            </a:r>
          </a:p>
        </p:txBody>
      </p:sp>
    </p:spTree>
    <p:extLst>
      <p:ext uri="{BB962C8B-B14F-4D97-AF65-F5344CB8AC3E}">
        <p14:creationId xmlns:p14="http://schemas.microsoft.com/office/powerpoint/2010/main" val="283057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9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9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" dur="59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2" dur="59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9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5" dur="59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7" dur="59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59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59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24" dur="59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26" dur="59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9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59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70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33" dur="59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35" dur="59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59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59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6000"/>
                            </p:stCondLst>
                            <p:childTnLst>
                              <p:par>
                                <p:cTn id="4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42" dur="59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44" dur="59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9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59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CLOCK">
            <a:extLst>
              <a:ext uri="{FF2B5EF4-FFF2-40B4-BE49-F238E27FC236}">
                <a16:creationId xmlns:a16="http://schemas.microsoft.com/office/drawing/2014/main" id="{B619408C-A054-47C0-823D-4B10F46972EF}"/>
              </a:ext>
            </a:extLst>
          </p:cNvPr>
          <p:cNvGrpSpPr/>
          <p:nvPr/>
        </p:nvGrpSpPr>
        <p:grpSpPr>
          <a:xfrm>
            <a:off x="4335339" y="2065020"/>
            <a:ext cx="3530200" cy="3530200"/>
            <a:chOff x="2811339" y="1193132"/>
            <a:chExt cx="3530200" cy="3530200"/>
          </a:xfrm>
          <a:effectLst>
            <a:reflection blurRad="6350" stA="25000" endPos="15000" dir="5400000" sy="-100000" algn="bl" rotWithShape="0"/>
          </a:effectLst>
        </p:grpSpPr>
        <p:sp>
          <p:nvSpPr>
            <p:cNvPr id="255" name="Ovaal 254">
              <a:extLst>
                <a:ext uri="{FF2B5EF4-FFF2-40B4-BE49-F238E27FC236}">
                  <a16:creationId xmlns:a16="http://schemas.microsoft.com/office/drawing/2014/main" id="{F37FDCC9-107E-4462-92B5-959EE1EFADB0}"/>
                </a:ext>
              </a:extLst>
            </p:cNvPr>
            <p:cNvSpPr/>
            <p:nvPr/>
          </p:nvSpPr>
          <p:spPr>
            <a:xfrm>
              <a:off x="2898367" y="1280160"/>
              <a:ext cx="3356144" cy="3356144"/>
            </a:xfrm>
            <a:prstGeom prst="ellipse">
              <a:avLst/>
            </a:prstGeom>
            <a:gradFill flip="none" rotWithShape="1">
              <a:gsLst>
                <a:gs pos="52400">
                  <a:sysClr val="window" lastClr="FFFFFF"/>
                </a:gs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lumMod val="95000"/>
                  </a:sysClr>
                </a:gs>
              </a:gsLst>
              <a:lin ang="16200000" scaled="1"/>
              <a:tileRect/>
            </a:gradFill>
            <a:ln w="28575" cap="flat" cmpd="sng" algn="ctr">
              <a:noFill/>
              <a:prstDash val="solid"/>
            </a:ln>
            <a:effectLst>
              <a:innerShdw blurRad="317500" dist="127000" dir="16200000">
                <a:prstClr val="black">
                  <a:alpha val="40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56" name="Cirkel 90">
              <a:extLst>
                <a:ext uri="{FF2B5EF4-FFF2-40B4-BE49-F238E27FC236}">
                  <a16:creationId xmlns:a16="http://schemas.microsoft.com/office/drawing/2014/main" id="{9D0DA6B1-9208-4D82-A951-6A98C0F606D4}"/>
                </a:ext>
              </a:extLst>
            </p:cNvPr>
            <p:cNvSpPr/>
            <p:nvPr/>
          </p:nvSpPr>
          <p:spPr>
            <a:xfrm>
              <a:off x="2902671" y="1284464"/>
              <a:ext cx="3347536" cy="3347536"/>
            </a:xfrm>
            <a:prstGeom prst="pie">
              <a:avLst>
                <a:gd name="adj1" fmla="val 16155587"/>
                <a:gd name="adj2" fmla="val 21562163"/>
              </a:avLst>
            </a:prstGeom>
            <a:gradFill flip="none" rotWithShape="1">
              <a:gsLst>
                <a:gs pos="0">
                  <a:srgbClr val="C00000">
                    <a:alpha val="50000"/>
                  </a:srgbClr>
                </a:gs>
                <a:gs pos="67000">
                  <a:sysClr val="window" lastClr="FFFFFF">
                    <a:alpha val="0"/>
                  </a:sysClr>
                </a:gs>
              </a:gsLst>
              <a:lin ang="8100000" scaled="1"/>
              <a:tileRect/>
            </a:gra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57" name="Afgeronde rechthoek 91">
              <a:extLst>
                <a:ext uri="{FF2B5EF4-FFF2-40B4-BE49-F238E27FC236}">
                  <a16:creationId xmlns:a16="http://schemas.microsoft.com/office/drawing/2014/main" id="{EC0E2CCE-436F-459F-859F-757409CB10CA}"/>
                </a:ext>
              </a:extLst>
            </p:cNvPr>
            <p:cNvSpPr/>
            <p:nvPr/>
          </p:nvSpPr>
          <p:spPr>
            <a:xfrm>
              <a:off x="4561332" y="14299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58" name="Afgeronde rechthoek 92">
              <a:extLst>
                <a:ext uri="{FF2B5EF4-FFF2-40B4-BE49-F238E27FC236}">
                  <a16:creationId xmlns:a16="http://schemas.microsoft.com/office/drawing/2014/main" id="{DDDFB375-C073-4841-9555-A735D09EAFF6}"/>
                </a:ext>
              </a:extLst>
            </p:cNvPr>
            <p:cNvSpPr/>
            <p:nvPr/>
          </p:nvSpPr>
          <p:spPr>
            <a:xfrm>
              <a:off x="4561332" y="4167792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59" name="Afgeronde rechthoek 93">
              <a:extLst>
                <a:ext uri="{FF2B5EF4-FFF2-40B4-BE49-F238E27FC236}">
                  <a16:creationId xmlns:a16="http://schemas.microsoft.com/office/drawing/2014/main" id="{E63CDEC0-A75F-4268-BCB6-C2823A7B1D06}"/>
                </a:ext>
              </a:extLst>
            </p:cNvPr>
            <p:cNvSpPr/>
            <p:nvPr/>
          </p:nvSpPr>
          <p:spPr>
            <a:xfrm rot="7200000">
              <a:off x="5746848" y="3483335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60" name="Afgeronde rechthoek 94">
              <a:extLst>
                <a:ext uri="{FF2B5EF4-FFF2-40B4-BE49-F238E27FC236}">
                  <a16:creationId xmlns:a16="http://schemas.microsoft.com/office/drawing/2014/main" id="{DD230A0A-656B-4E2F-A2F7-9AE723382901}"/>
                </a:ext>
              </a:extLst>
            </p:cNvPr>
            <p:cNvSpPr/>
            <p:nvPr/>
          </p:nvSpPr>
          <p:spPr>
            <a:xfrm rot="7200000">
              <a:off x="3375816" y="2114420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61" name="Afgeronde rechthoek 95">
              <a:extLst>
                <a:ext uri="{FF2B5EF4-FFF2-40B4-BE49-F238E27FC236}">
                  <a16:creationId xmlns:a16="http://schemas.microsoft.com/office/drawing/2014/main" id="{D7DE763C-62A9-4C72-857E-265FCB9C883A}"/>
                </a:ext>
              </a:extLst>
            </p:cNvPr>
            <p:cNvSpPr/>
            <p:nvPr/>
          </p:nvSpPr>
          <p:spPr>
            <a:xfrm rot="5400000">
              <a:off x="5930248" y="2798878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62" name="Afgeronde rechthoek 96">
              <a:extLst>
                <a:ext uri="{FF2B5EF4-FFF2-40B4-BE49-F238E27FC236}">
                  <a16:creationId xmlns:a16="http://schemas.microsoft.com/office/drawing/2014/main" id="{44906612-CBE6-4FF0-B6F4-15011911D84E}"/>
                </a:ext>
              </a:extLst>
            </p:cNvPr>
            <p:cNvSpPr/>
            <p:nvPr/>
          </p:nvSpPr>
          <p:spPr>
            <a:xfrm rot="5400000">
              <a:off x="3192416" y="2798878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63" name="Afgeronde rechthoek 97">
              <a:extLst>
                <a:ext uri="{FF2B5EF4-FFF2-40B4-BE49-F238E27FC236}">
                  <a16:creationId xmlns:a16="http://schemas.microsoft.com/office/drawing/2014/main" id="{A2FEA6CC-8B3A-4F2F-A321-E9BE494F4C8F}"/>
                </a:ext>
              </a:extLst>
            </p:cNvPr>
            <p:cNvSpPr/>
            <p:nvPr/>
          </p:nvSpPr>
          <p:spPr>
            <a:xfrm rot="3600000">
              <a:off x="5746848" y="2114420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64" name="Afgeronde rechthoek 98">
              <a:extLst>
                <a:ext uri="{FF2B5EF4-FFF2-40B4-BE49-F238E27FC236}">
                  <a16:creationId xmlns:a16="http://schemas.microsoft.com/office/drawing/2014/main" id="{75EBC4C9-8C59-4E3D-9161-9C561A7AA599}"/>
                </a:ext>
              </a:extLst>
            </p:cNvPr>
            <p:cNvSpPr/>
            <p:nvPr/>
          </p:nvSpPr>
          <p:spPr>
            <a:xfrm rot="3600000">
              <a:off x="3375816" y="3483335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65" name="Afgeronde rechthoek 99">
              <a:extLst>
                <a:ext uri="{FF2B5EF4-FFF2-40B4-BE49-F238E27FC236}">
                  <a16:creationId xmlns:a16="http://schemas.microsoft.com/office/drawing/2014/main" id="{C490DB51-4557-496C-82D8-B64148E98FE2}"/>
                </a:ext>
              </a:extLst>
            </p:cNvPr>
            <p:cNvSpPr/>
            <p:nvPr/>
          </p:nvSpPr>
          <p:spPr>
            <a:xfrm rot="1800000">
              <a:off x="5245789" y="16133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66" name="Afgeronde rechthoek 100">
              <a:extLst>
                <a:ext uri="{FF2B5EF4-FFF2-40B4-BE49-F238E27FC236}">
                  <a16:creationId xmlns:a16="http://schemas.microsoft.com/office/drawing/2014/main" id="{46C911FB-20AB-418E-9083-3CB19F8EC70E}"/>
                </a:ext>
              </a:extLst>
            </p:cNvPr>
            <p:cNvSpPr/>
            <p:nvPr/>
          </p:nvSpPr>
          <p:spPr>
            <a:xfrm rot="1800000">
              <a:off x="3876875" y="398439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67" name="Afgeronde rechthoek 101">
              <a:extLst>
                <a:ext uri="{FF2B5EF4-FFF2-40B4-BE49-F238E27FC236}">
                  <a16:creationId xmlns:a16="http://schemas.microsoft.com/office/drawing/2014/main" id="{73006231-956C-498D-8CD9-EFE386B5D339}"/>
                </a:ext>
              </a:extLst>
            </p:cNvPr>
            <p:cNvSpPr/>
            <p:nvPr/>
          </p:nvSpPr>
          <p:spPr>
            <a:xfrm rot="19800000">
              <a:off x="3876875" y="16133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68" name="Afgeronde rechthoek 102">
              <a:extLst>
                <a:ext uri="{FF2B5EF4-FFF2-40B4-BE49-F238E27FC236}">
                  <a16:creationId xmlns:a16="http://schemas.microsoft.com/office/drawing/2014/main" id="{100482BE-E653-4AB0-BA2B-E397BCC03052}"/>
                </a:ext>
              </a:extLst>
            </p:cNvPr>
            <p:cNvSpPr/>
            <p:nvPr/>
          </p:nvSpPr>
          <p:spPr>
            <a:xfrm rot="19800000">
              <a:off x="5245789" y="398439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69" name="Rechthoek 268">
              <a:extLst>
                <a:ext uri="{FF2B5EF4-FFF2-40B4-BE49-F238E27FC236}">
                  <a16:creationId xmlns:a16="http://schemas.microsoft.com/office/drawing/2014/main" id="{0C433D69-80B0-431E-9CA8-7602E6EB328E}"/>
                </a:ext>
              </a:extLst>
            </p:cNvPr>
            <p:cNvSpPr/>
            <p:nvPr/>
          </p:nvSpPr>
          <p:spPr>
            <a:xfrm rot="1440000">
              <a:off x="5158882" y="1569425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70" name="Rechthoek 269">
              <a:extLst>
                <a:ext uri="{FF2B5EF4-FFF2-40B4-BE49-F238E27FC236}">
                  <a16:creationId xmlns:a16="http://schemas.microsoft.com/office/drawing/2014/main" id="{55837F1D-6C28-48E3-A430-1FA4031EED5C}"/>
                </a:ext>
              </a:extLst>
            </p:cNvPr>
            <p:cNvSpPr/>
            <p:nvPr/>
          </p:nvSpPr>
          <p:spPr>
            <a:xfrm rot="1440000">
              <a:off x="3985613" y="4204631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71" name="Rechthoek 270">
              <a:extLst>
                <a:ext uri="{FF2B5EF4-FFF2-40B4-BE49-F238E27FC236}">
                  <a16:creationId xmlns:a16="http://schemas.microsoft.com/office/drawing/2014/main" id="{08547913-2C3E-4926-A88F-AFF53DE3634D}"/>
                </a:ext>
              </a:extLst>
            </p:cNvPr>
            <p:cNvSpPr/>
            <p:nvPr/>
          </p:nvSpPr>
          <p:spPr>
            <a:xfrm rot="8640000">
              <a:off x="5420008" y="405387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72" name="Rechthoek 271">
              <a:extLst>
                <a:ext uri="{FF2B5EF4-FFF2-40B4-BE49-F238E27FC236}">
                  <a16:creationId xmlns:a16="http://schemas.microsoft.com/office/drawing/2014/main" id="{2E7B25B5-132F-48C6-B8FB-F35F1C5F2959}"/>
                </a:ext>
              </a:extLst>
            </p:cNvPr>
            <p:cNvSpPr/>
            <p:nvPr/>
          </p:nvSpPr>
          <p:spPr>
            <a:xfrm rot="8640000">
              <a:off x="3724487" y="172018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73" name="Rechthoek 272">
              <a:extLst>
                <a:ext uri="{FF2B5EF4-FFF2-40B4-BE49-F238E27FC236}">
                  <a16:creationId xmlns:a16="http://schemas.microsoft.com/office/drawing/2014/main" id="{CC66861A-7EAD-4943-A0BB-AF4419EF599D}"/>
                </a:ext>
              </a:extLst>
            </p:cNvPr>
            <p:cNvSpPr/>
            <p:nvPr/>
          </p:nvSpPr>
          <p:spPr>
            <a:xfrm rot="6840000">
              <a:off x="5889851" y="347366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74" name="Rechthoek 273">
              <a:extLst>
                <a:ext uri="{FF2B5EF4-FFF2-40B4-BE49-F238E27FC236}">
                  <a16:creationId xmlns:a16="http://schemas.microsoft.com/office/drawing/2014/main" id="{A99B21DA-054D-443E-81D2-F3E1B8150F1B}"/>
                </a:ext>
              </a:extLst>
            </p:cNvPr>
            <p:cNvSpPr/>
            <p:nvPr/>
          </p:nvSpPr>
          <p:spPr>
            <a:xfrm rot="6840000">
              <a:off x="3254645" y="230039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75" name="Rechthoek 274">
              <a:extLst>
                <a:ext uri="{FF2B5EF4-FFF2-40B4-BE49-F238E27FC236}">
                  <a16:creationId xmlns:a16="http://schemas.microsoft.com/office/drawing/2014/main" id="{7C2F8D41-2820-43A6-8DCF-2D58B30CB0CE}"/>
                </a:ext>
              </a:extLst>
            </p:cNvPr>
            <p:cNvSpPr/>
            <p:nvPr/>
          </p:nvSpPr>
          <p:spPr>
            <a:xfrm rot="5040000">
              <a:off x="6006642" y="2736267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76" name="Rechthoek 275">
              <a:extLst>
                <a:ext uri="{FF2B5EF4-FFF2-40B4-BE49-F238E27FC236}">
                  <a16:creationId xmlns:a16="http://schemas.microsoft.com/office/drawing/2014/main" id="{47A8FE05-3F51-47CE-8F5C-A9B6024C2D4A}"/>
                </a:ext>
              </a:extLst>
            </p:cNvPr>
            <p:cNvSpPr/>
            <p:nvPr/>
          </p:nvSpPr>
          <p:spPr>
            <a:xfrm rot="5040000">
              <a:off x="3137853" y="3037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77" name="Rechthoek 276">
              <a:extLst>
                <a:ext uri="{FF2B5EF4-FFF2-40B4-BE49-F238E27FC236}">
                  <a16:creationId xmlns:a16="http://schemas.microsoft.com/office/drawing/2014/main" id="{904BC0C7-8FF8-427E-B8D4-D4AE0F5AFD63}"/>
                </a:ext>
              </a:extLst>
            </p:cNvPr>
            <p:cNvSpPr/>
            <p:nvPr/>
          </p:nvSpPr>
          <p:spPr>
            <a:xfrm rot="3240000">
              <a:off x="5739090" y="203926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78" name="Rechthoek 277">
              <a:extLst>
                <a:ext uri="{FF2B5EF4-FFF2-40B4-BE49-F238E27FC236}">
                  <a16:creationId xmlns:a16="http://schemas.microsoft.com/office/drawing/2014/main" id="{DBBC5E05-38D9-4CA6-B2B6-FBF9C409AB7E}"/>
                </a:ext>
              </a:extLst>
            </p:cNvPr>
            <p:cNvSpPr/>
            <p:nvPr/>
          </p:nvSpPr>
          <p:spPr>
            <a:xfrm rot="3240000">
              <a:off x="3405405" y="373478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79" name="Rechthoek 278">
              <a:extLst>
                <a:ext uri="{FF2B5EF4-FFF2-40B4-BE49-F238E27FC236}">
                  <a16:creationId xmlns:a16="http://schemas.microsoft.com/office/drawing/2014/main" id="{68BD7E82-3074-4B87-933D-DBEB209881D6}"/>
                </a:ext>
              </a:extLst>
            </p:cNvPr>
            <p:cNvSpPr/>
            <p:nvPr/>
          </p:nvSpPr>
          <p:spPr>
            <a:xfrm rot="21240000">
              <a:off x="4421486" y="14526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80" name="Rechthoek 279">
              <a:extLst>
                <a:ext uri="{FF2B5EF4-FFF2-40B4-BE49-F238E27FC236}">
                  <a16:creationId xmlns:a16="http://schemas.microsoft.com/office/drawing/2014/main" id="{446E91E3-5125-410D-BA36-453EA1B6473A}"/>
                </a:ext>
              </a:extLst>
            </p:cNvPr>
            <p:cNvSpPr/>
            <p:nvPr/>
          </p:nvSpPr>
          <p:spPr>
            <a:xfrm rot="21240000">
              <a:off x="4723009" y="43214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81" name="Rechthoek 280">
              <a:extLst>
                <a:ext uri="{FF2B5EF4-FFF2-40B4-BE49-F238E27FC236}">
                  <a16:creationId xmlns:a16="http://schemas.microsoft.com/office/drawing/2014/main" id="{12DF16BE-1B63-462B-81C7-FAD1F0CCF34B}"/>
                </a:ext>
              </a:extLst>
            </p:cNvPr>
            <p:cNvSpPr/>
            <p:nvPr/>
          </p:nvSpPr>
          <p:spPr>
            <a:xfrm rot="1080000">
              <a:off x="5017942" y="15153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82" name="Rechthoek 281">
              <a:extLst>
                <a:ext uri="{FF2B5EF4-FFF2-40B4-BE49-F238E27FC236}">
                  <a16:creationId xmlns:a16="http://schemas.microsoft.com/office/drawing/2014/main" id="{E0FA59F2-8442-41F3-BA69-D775F87A786B}"/>
                </a:ext>
              </a:extLst>
            </p:cNvPr>
            <p:cNvSpPr/>
            <p:nvPr/>
          </p:nvSpPr>
          <p:spPr>
            <a:xfrm rot="1080000">
              <a:off x="4126554" y="42587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83" name="Rechthoek 282">
              <a:extLst>
                <a:ext uri="{FF2B5EF4-FFF2-40B4-BE49-F238E27FC236}">
                  <a16:creationId xmlns:a16="http://schemas.microsoft.com/office/drawing/2014/main" id="{57C98FB1-5845-49AA-B0E2-180D78D6C388}"/>
                </a:ext>
              </a:extLst>
            </p:cNvPr>
            <p:cNvSpPr/>
            <p:nvPr/>
          </p:nvSpPr>
          <p:spPr>
            <a:xfrm rot="8280000">
              <a:off x="5537332" y="395886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84" name="Rechthoek 283">
              <a:extLst>
                <a:ext uri="{FF2B5EF4-FFF2-40B4-BE49-F238E27FC236}">
                  <a16:creationId xmlns:a16="http://schemas.microsoft.com/office/drawing/2014/main" id="{57CF8614-3483-4ED4-AB65-9DDD79865212}"/>
                </a:ext>
              </a:extLst>
            </p:cNvPr>
            <p:cNvSpPr/>
            <p:nvPr/>
          </p:nvSpPr>
          <p:spPr>
            <a:xfrm rot="8280000">
              <a:off x="3607163" y="181519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85" name="Rechthoek 284">
              <a:extLst>
                <a:ext uri="{FF2B5EF4-FFF2-40B4-BE49-F238E27FC236}">
                  <a16:creationId xmlns:a16="http://schemas.microsoft.com/office/drawing/2014/main" id="{B0D5D194-8813-44C5-BC4C-5CCE134D759B}"/>
                </a:ext>
              </a:extLst>
            </p:cNvPr>
            <p:cNvSpPr/>
            <p:nvPr/>
          </p:nvSpPr>
          <p:spPr>
            <a:xfrm rot="6480000">
              <a:off x="5943953" y="333272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86" name="Rechthoek 285">
              <a:extLst>
                <a:ext uri="{FF2B5EF4-FFF2-40B4-BE49-F238E27FC236}">
                  <a16:creationId xmlns:a16="http://schemas.microsoft.com/office/drawing/2014/main" id="{98FE81D9-093F-49DD-9340-54E72B807C7E}"/>
                </a:ext>
              </a:extLst>
            </p:cNvPr>
            <p:cNvSpPr/>
            <p:nvPr/>
          </p:nvSpPr>
          <p:spPr>
            <a:xfrm rot="6480000">
              <a:off x="3200543" y="244133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87" name="Rechthoek 286">
              <a:extLst>
                <a:ext uri="{FF2B5EF4-FFF2-40B4-BE49-F238E27FC236}">
                  <a16:creationId xmlns:a16="http://schemas.microsoft.com/office/drawing/2014/main" id="{F27CF7E9-C5C2-458F-8B86-F39BB2085109}"/>
                </a:ext>
              </a:extLst>
            </p:cNvPr>
            <p:cNvSpPr/>
            <p:nvPr/>
          </p:nvSpPr>
          <p:spPr>
            <a:xfrm rot="4680000">
              <a:off x="5983026" y="258715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88" name="Rechthoek 287">
              <a:extLst>
                <a:ext uri="{FF2B5EF4-FFF2-40B4-BE49-F238E27FC236}">
                  <a16:creationId xmlns:a16="http://schemas.microsoft.com/office/drawing/2014/main" id="{E6610423-BBB0-42D2-BFFF-6B1AA2614406}"/>
                </a:ext>
              </a:extLst>
            </p:cNvPr>
            <p:cNvSpPr/>
            <p:nvPr/>
          </p:nvSpPr>
          <p:spPr>
            <a:xfrm rot="4680000">
              <a:off x="3161469" y="318689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89" name="Rechthoek 288">
              <a:extLst>
                <a:ext uri="{FF2B5EF4-FFF2-40B4-BE49-F238E27FC236}">
                  <a16:creationId xmlns:a16="http://schemas.microsoft.com/office/drawing/2014/main" id="{C99F33DC-F7DA-46EA-B04A-A5A7EB07FAF8}"/>
                </a:ext>
              </a:extLst>
            </p:cNvPr>
            <p:cNvSpPr/>
            <p:nvPr/>
          </p:nvSpPr>
          <p:spPr>
            <a:xfrm rot="2880000">
              <a:off x="5644083" y="192194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90" name="Rechthoek 289">
              <a:extLst>
                <a:ext uri="{FF2B5EF4-FFF2-40B4-BE49-F238E27FC236}">
                  <a16:creationId xmlns:a16="http://schemas.microsoft.com/office/drawing/2014/main" id="{7B105E48-BF62-4D25-BF9D-2508B16F7305}"/>
                </a:ext>
              </a:extLst>
            </p:cNvPr>
            <p:cNvSpPr/>
            <p:nvPr/>
          </p:nvSpPr>
          <p:spPr>
            <a:xfrm rot="2880000">
              <a:off x="3500412" y="385211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91" name="Rechthoek 290">
              <a:extLst>
                <a:ext uri="{FF2B5EF4-FFF2-40B4-BE49-F238E27FC236}">
                  <a16:creationId xmlns:a16="http://schemas.microsoft.com/office/drawing/2014/main" id="{29A0C53B-11D3-486C-81CD-65674F9A17CA}"/>
                </a:ext>
              </a:extLst>
            </p:cNvPr>
            <p:cNvSpPr/>
            <p:nvPr/>
          </p:nvSpPr>
          <p:spPr>
            <a:xfrm rot="20880000">
              <a:off x="4272377" y="147624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92" name="Rechthoek 291">
              <a:extLst>
                <a:ext uri="{FF2B5EF4-FFF2-40B4-BE49-F238E27FC236}">
                  <a16:creationId xmlns:a16="http://schemas.microsoft.com/office/drawing/2014/main" id="{124EE813-4889-493E-9356-05708DC82A91}"/>
                </a:ext>
              </a:extLst>
            </p:cNvPr>
            <p:cNvSpPr/>
            <p:nvPr/>
          </p:nvSpPr>
          <p:spPr>
            <a:xfrm rot="20880000">
              <a:off x="4872118" y="429780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93" name="Rechthoek 292">
              <a:extLst>
                <a:ext uri="{FF2B5EF4-FFF2-40B4-BE49-F238E27FC236}">
                  <a16:creationId xmlns:a16="http://schemas.microsoft.com/office/drawing/2014/main" id="{A6FE9B4E-86E8-43D1-B324-C14A2CFD43AA}"/>
                </a:ext>
              </a:extLst>
            </p:cNvPr>
            <p:cNvSpPr/>
            <p:nvPr/>
          </p:nvSpPr>
          <p:spPr>
            <a:xfrm rot="360000">
              <a:off x="4723009" y="14526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94" name="Rechthoek 293">
              <a:extLst>
                <a:ext uri="{FF2B5EF4-FFF2-40B4-BE49-F238E27FC236}">
                  <a16:creationId xmlns:a16="http://schemas.microsoft.com/office/drawing/2014/main" id="{B2CA9BAA-55D8-4B99-BCE3-0722F27285D9}"/>
                </a:ext>
              </a:extLst>
            </p:cNvPr>
            <p:cNvSpPr/>
            <p:nvPr/>
          </p:nvSpPr>
          <p:spPr>
            <a:xfrm rot="360000">
              <a:off x="4421487" y="43214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95" name="Rechthoek 294">
              <a:extLst>
                <a:ext uri="{FF2B5EF4-FFF2-40B4-BE49-F238E27FC236}">
                  <a16:creationId xmlns:a16="http://schemas.microsoft.com/office/drawing/2014/main" id="{C7845FC7-BFD1-4418-9444-A4543F5681CF}"/>
                </a:ext>
              </a:extLst>
            </p:cNvPr>
            <p:cNvSpPr/>
            <p:nvPr/>
          </p:nvSpPr>
          <p:spPr>
            <a:xfrm rot="7560000">
              <a:off x="5739089" y="3734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96" name="Rechthoek 295">
              <a:extLst>
                <a:ext uri="{FF2B5EF4-FFF2-40B4-BE49-F238E27FC236}">
                  <a16:creationId xmlns:a16="http://schemas.microsoft.com/office/drawing/2014/main" id="{B1E3E1DE-E0EA-45F4-87B4-8131A1643491}"/>
                </a:ext>
              </a:extLst>
            </p:cNvPr>
            <p:cNvSpPr/>
            <p:nvPr/>
          </p:nvSpPr>
          <p:spPr>
            <a:xfrm rot="7560000">
              <a:off x="3405406" y="203926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97" name="Rechthoek 296">
              <a:extLst>
                <a:ext uri="{FF2B5EF4-FFF2-40B4-BE49-F238E27FC236}">
                  <a16:creationId xmlns:a16="http://schemas.microsoft.com/office/drawing/2014/main" id="{8A50A6C6-D9BD-4E43-A618-E50E1990A848}"/>
                </a:ext>
              </a:extLst>
            </p:cNvPr>
            <p:cNvSpPr/>
            <p:nvPr/>
          </p:nvSpPr>
          <p:spPr>
            <a:xfrm rot="5760000">
              <a:off x="6006642" y="3037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98" name="Rechthoek 297">
              <a:extLst>
                <a:ext uri="{FF2B5EF4-FFF2-40B4-BE49-F238E27FC236}">
                  <a16:creationId xmlns:a16="http://schemas.microsoft.com/office/drawing/2014/main" id="{B8B18EDD-9CAD-4CE3-9CBC-43B8C05BD5B8}"/>
                </a:ext>
              </a:extLst>
            </p:cNvPr>
            <p:cNvSpPr/>
            <p:nvPr/>
          </p:nvSpPr>
          <p:spPr>
            <a:xfrm rot="5760000">
              <a:off x="3137853" y="2736267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99" name="Rechthoek 298">
              <a:extLst>
                <a:ext uri="{FF2B5EF4-FFF2-40B4-BE49-F238E27FC236}">
                  <a16:creationId xmlns:a16="http://schemas.microsoft.com/office/drawing/2014/main" id="{7BB4AFC5-16A9-46A6-A51D-AB449D3EAF44}"/>
                </a:ext>
              </a:extLst>
            </p:cNvPr>
            <p:cNvSpPr/>
            <p:nvPr/>
          </p:nvSpPr>
          <p:spPr>
            <a:xfrm rot="3960000">
              <a:off x="5889850" y="230039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00" name="Rechthoek 299">
              <a:extLst>
                <a:ext uri="{FF2B5EF4-FFF2-40B4-BE49-F238E27FC236}">
                  <a16:creationId xmlns:a16="http://schemas.microsoft.com/office/drawing/2014/main" id="{B5F763FD-9079-47DE-82FB-255650DB6E92}"/>
                </a:ext>
              </a:extLst>
            </p:cNvPr>
            <p:cNvSpPr/>
            <p:nvPr/>
          </p:nvSpPr>
          <p:spPr>
            <a:xfrm rot="3960000">
              <a:off x="3254645" y="347366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01" name="Rechthoek 300">
              <a:extLst>
                <a:ext uri="{FF2B5EF4-FFF2-40B4-BE49-F238E27FC236}">
                  <a16:creationId xmlns:a16="http://schemas.microsoft.com/office/drawing/2014/main" id="{BFDCBCE4-CC20-4EF0-813A-43267BCB6278}"/>
                </a:ext>
              </a:extLst>
            </p:cNvPr>
            <p:cNvSpPr/>
            <p:nvPr/>
          </p:nvSpPr>
          <p:spPr>
            <a:xfrm rot="2160000">
              <a:off x="5420008" y="172018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02" name="Rechthoek 301">
              <a:extLst>
                <a:ext uri="{FF2B5EF4-FFF2-40B4-BE49-F238E27FC236}">
                  <a16:creationId xmlns:a16="http://schemas.microsoft.com/office/drawing/2014/main" id="{CE8586EA-3653-45DF-BEA3-41D3B69282AB}"/>
                </a:ext>
              </a:extLst>
            </p:cNvPr>
            <p:cNvSpPr/>
            <p:nvPr/>
          </p:nvSpPr>
          <p:spPr>
            <a:xfrm rot="2160000">
              <a:off x="3724487" y="405387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03" name="Rechthoek 302">
              <a:extLst>
                <a:ext uri="{FF2B5EF4-FFF2-40B4-BE49-F238E27FC236}">
                  <a16:creationId xmlns:a16="http://schemas.microsoft.com/office/drawing/2014/main" id="{2EF4B864-1764-408C-B453-EFE20D5712AA}"/>
                </a:ext>
              </a:extLst>
            </p:cNvPr>
            <p:cNvSpPr/>
            <p:nvPr/>
          </p:nvSpPr>
          <p:spPr>
            <a:xfrm rot="20160000">
              <a:off x="3985612" y="1569425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04" name="Rechthoek 303">
              <a:extLst>
                <a:ext uri="{FF2B5EF4-FFF2-40B4-BE49-F238E27FC236}">
                  <a16:creationId xmlns:a16="http://schemas.microsoft.com/office/drawing/2014/main" id="{8DF78709-A734-4DF2-825E-110994901F3E}"/>
                </a:ext>
              </a:extLst>
            </p:cNvPr>
            <p:cNvSpPr/>
            <p:nvPr/>
          </p:nvSpPr>
          <p:spPr>
            <a:xfrm rot="20160000">
              <a:off x="5158883" y="4204631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05" name="Rechthoek 304">
              <a:extLst>
                <a:ext uri="{FF2B5EF4-FFF2-40B4-BE49-F238E27FC236}">
                  <a16:creationId xmlns:a16="http://schemas.microsoft.com/office/drawing/2014/main" id="{847C6FF8-DA39-4001-80A7-08DF01229D87}"/>
                </a:ext>
              </a:extLst>
            </p:cNvPr>
            <p:cNvSpPr/>
            <p:nvPr/>
          </p:nvSpPr>
          <p:spPr>
            <a:xfrm rot="720000">
              <a:off x="4872118" y="147625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06" name="Rechthoek 305">
              <a:extLst>
                <a:ext uri="{FF2B5EF4-FFF2-40B4-BE49-F238E27FC236}">
                  <a16:creationId xmlns:a16="http://schemas.microsoft.com/office/drawing/2014/main" id="{525AE152-2248-4925-8196-7E37390F0AB9}"/>
                </a:ext>
              </a:extLst>
            </p:cNvPr>
            <p:cNvSpPr/>
            <p:nvPr/>
          </p:nvSpPr>
          <p:spPr>
            <a:xfrm rot="720000">
              <a:off x="4272377" y="429780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07" name="Rechthoek 306">
              <a:extLst>
                <a:ext uri="{FF2B5EF4-FFF2-40B4-BE49-F238E27FC236}">
                  <a16:creationId xmlns:a16="http://schemas.microsoft.com/office/drawing/2014/main" id="{FFCECBC7-1968-469A-A80C-FB6D5C7176D6}"/>
                </a:ext>
              </a:extLst>
            </p:cNvPr>
            <p:cNvSpPr/>
            <p:nvPr/>
          </p:nvSpPr>
          <p:spPr>
            <a:xfrm rot="7920000">
              <a:off x="5644082" y="385211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08" name="Rechthoek 307">
              <a:extLst>
                <a:ext uri="{FF2B5EF4-FFF2-40B4-BE49-F238E27FC236}">
                  <a16:creationId xmlns:a16="http://schemas.microsoft.com/office/drawing/2014/main" id="{DBCB05D0-85CC-418D-A4AA-66A627AA9E36}"/>
                </a:ext>
              </a:extLst>
            </p:cNvPr>
            <p:cNvSpPr/>
            <p:nvPr/>
          </p:nvSpPr>
          <p:spPr>
            <a:xfrm rot="7920000">
              <a:off x="3500413" y="192194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09" name="Rechthoek 308">
              <a:extLst>
                <a:ext uri="{FF2B5EF4-FFF2-40B4-BE49-F238E27FC236}">
                  <a16:creationId xmlns:a16="http://schemas.microsoft.com/office/drawing/2014/main" id="{7CD525DA-0D03-4A33-B0BF-8705E7D0028B}"/>
                </a:ext>
              </a:extLst>
            </p:cNvPr>
            <p:cNvSpPr/>
            <p:nvPr/>
          </p:nvSpPr>
          <p:spPr>
            <a:xfrm rot="6120000">
              <a:off x="5983026" y="318689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10" name="Rechthoek 309">
              <a:extLst>
                <a:ext uri="{FF2B5EF4-FFF2-40B4-BE49-F238E27FC236}">
                  <a16:creationId xmlns:a16="http://schemas.microsoft.com/office/drawing/2014/main" id="{619C87EC-EBF6-4EEE-A69A-DEABC133C31A}"/>
                </a:ext>
              </a:extLst>
            </p:cNvPr>
            <p:cNvSpPr/>
            <p:nvPr/>
          </p:nvSpPr>
          <p:spPr>
            <a:xfrm rot="6120000">
              <a:off x="3161469" y="258715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11" name="Rechthoek 310">
              <a:extLst>
                <a:ext uri="{FF2B5EF4-FFF2-40B4-BE49-F238E27FC236}">
                  <a16:creationId xmlns:a16="http://schemas.microsoft.com/office/drawing/2014/main" id="{854669A6-4357-4005-9B94-47876FCB42B7}"/>
                </a:ext>
              </a:extLst>
            </p:cNvPr>
            <p:cNvSpPr/>
            <p:nvPr/>
          </p:nvSpPr>
          <p:spPr>
            <a:xfrm rot="4320000">
              <a:off x="5943952" y="244133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12" name="Rechthoek 311">
              <a:extLst>
                <a:ext uri="{FF2B5EF4-FFF2-40B4-BE49-F238E27FC236}">
                  <a16:creationId xmlns:a16="http://schemas.microsoft.com/office/drawing/2014/main" id="{D9E421D4-023C-4FAE-BECC-57A410CD2B3B}"/>
                </a:ext>
              </a:extLst>
            </p:cNvPr>
            <p:cNvSpPr/>
            <p:nvPr/>
          </p:nvSpPr>
          <p:spPr>
            <a:xfrm rot="4320000">
              <a:off x="3200543" y="333272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13" name="Rechthoek 312">
              <a:extLst>
                <a:ext uri="{FF2B5EF4-FFF2-40B4-BE49-F238E27FC236}">
                  <a16:creationId xmlns:a16="http://schemas.microsoft.com/office/drawing/2014/main" id="{66AE9453-37C9-4011-8D94-2EB358D942ED}"/>
                </a:ext>
              </a:extLst>
            </p:cNvPr>
            <p:cNvSpPr/>
            <p:nvPr/>
          </p:nvSpPr>
          <p:spPr>
            <a:xfrm rot="2520000">
              <a:off x="5537332" y="181519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14" name="Rechthoek 313">
              <a:extLst>
                <a:ext uri="{FF2B5EF4-FFF2-40B4-BE49-F238E27FC236}">
                  <a16:creationId xmlns:a16="http://schemas.microsoft.com/office/drawing/2014/main" id="{3852D90A-D964-462E-B9AA-2059CE33F456}"/>
                </a:ext>
              </a:extLst>
            </p:cNvPr>
            <p:cNvSpPr/>
            <p:nvPr/>
          </p:nvSpPr>
          <p:spPr>
            <a:xfrm rot="2520000">
              <a:off x="3607163" y="395886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15" name="Rechthoek 314">
              <a:extLst>
                <a:ext uri="{FF2B5EF4-FFF2-40B4-BE49-F238E27FC236}">
                  <a16:creationId xmlns:a16="http://schemas.microsoft.com/office/drawing/2014/main" id="{D533639C-56C5-45A3-AFB6-2B5D7013E121}"/>
                </a:ext>
              </a:extLst>
            </p:cNvPr>
            <p:cNvSpPr/>
            <p:nvPr/>
          </p:nvSpPr>
          <p:spPr>
            <a:xfrm rot="20520000">
              <a:off x="4126553" y="15153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16" name="Rechthoek 315">
              <a:extLst>
                <a:ext uri="{FF2B5EF4-FFF2-40B4-BE49-F238E27FC236}">
                  <a16:creationId xmlns:a16="http://schemas.microsoft.com/office/drawing/2014/main" id="{B833FA45-F830-42E6-8954-06E11D39029F}"/>
                </a:ext>
              </a:extLst>
            </p:cNvPr>
            <p:cNvSpPr/>
            <p:nvPr/>
          </p:nvSpPr>
          <p:spPr>
            <a:xfrm rot="20520000">
              <a:off x="5017942" y="42587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17" name="Ovaal 316">
              <a:extLst>
                <a:ext uri="{FF2B5EF4-FFF2-40B4-BE49-F238E27FC236}">
                  <a16:creationId xmlns:a16="http://schemas.microsoft.com/office/drawing/2014/main" id="{185DF049-1099-4D57-BB40-D7BE071ED16D}"/>
                </a:ext>
              </a:extLst>
            </p:cNvPr>
            <p:cNvSpPr/>
            <p:nvPr/>
          </p:nvSpPr>
          <p:spPr>
            <a:xfrm>
              <a:off x="4480294" y="2862087"/>
              <a:ext cx="192290" cy="192290"/>
            </a:xfrm>
            <a:prstGeom prst="ellipse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18" name="Ring 152">
              <a:extLst>
                <a:ext uri="{FF2B5EF4-FFF2-40B4-BE49-F238E27FC236}">
                  <a16:creationId xmlns:a16="http://schemas.microsoft.com/office/drawing/2014/main" id="{AB5CBD27-8140-4AD6-A9AD-F323BBC7A738}"/>
                </a:ext>
              </a:extLst>
            </p:cNvPr>
            <p:cNvSpPr/>
            <p:nvPr/>
          </p:nvSpPr>
          <p:spPr>
            <a:xfrm>
              <a:off x="2811339" y="1193132"/>
              <a:ext cx="3530200" cy="3530200"/>
            </a:xfrm>
            <a:prstGeom prst="donut">
              <a:avLst>
                <a:gd name="adj" fmla="val 3530"/>
              </a:avLst>
            </a:prstGeom>
            <a:gradFill flip="none" rotWithShape="1">
              <a:gsLst>
                <a:gs pos="0">
                  <a:srgbClr val="758085">
                    <a:lumMod val="0"/>
                    <a:lumOff val="100000"/>
                  </a:srgbClr>
                </a:gs>
                <a:gs pos="40000">
                  <a:srgbClr val="ADB4B7"/>
                </a:gs>
                <a:gs pos="46000">
                  <a:srgbClr val="758085">
                    <a:lumMod val="0"/>
                    <a:lumOff val="100000"/>
                  </a:srgbClr>
                </a:gs>
                <a:gs pos="80000">
                  <a:srgbClr val="758085">
                    <a:lumMod val="100000"/>
                  </a:srgbClr>
                </a:gs>
              </a:gsLst>
              <a:lin ang="4800000" scaled="0"/>
              <a:tileRect/>
            </a:gradFill>
            <a:ln w="381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prstMaterial="metal">
              <a:bevelT w="38100" h="38100"/>
            </a:sp3d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sp>
        <p:nvSpPr>
          <p:cNvPr id="6" name="FEMALE" hidden="1"/>
          <p:cNvSpPr>
            <a:spLocks/>
          </p:cNvSpPr>
          <p:nvPr/>
        </p:nvSpPr>
        <p:spPr bwMode="auto">
          <a:xfrm flipH="1">
            <a:off x="4801591" y="906648"/>
            <a:ext cx="3267195" cy="4233949"/>
          </a:xfrm>
          <a:custGeom>
            <a:avLst/>
            <a:gdLst>
              <a:gd name="T0" fmla="*/ 56 w 1689"/>
              <a:gd name="T1" fmla="*/ 1221 h 1974"/>
              <a:gd name="T2" fmla="*/ 96 w 1689"/>
              <a:gd name="T3" fmla="*/ 1238 h 1974"/>
              <a:gd name="T4" fmla="*/ 105 w 1689"/>
              <a:gd name="T5" fmla="*/ 1268 h 1974"/>
              <a:gd name="T6" fmla="*/ 98 w 1689"/>
              <a:gd name="T7" fmla="*/ 1303 h 1974"/>
              <a:gd name="T8" fmla="*/ 90 w 1689"/>
              <a:gd name="T9" fmla="*/ 1324 h 1974"/>
              <a:gd name="T10" fmla="*/ 100 w 1689"/>
              <a:gd name="T11" fmla="*/ 1359 h 1974"/>
              <a:gd name="T12" fmla="*/ 133 w 1689"/>
              <a:gd name="T13" fmla="*/ 1390 h 1974"/>
              <a:gd name="T14" fmla="*/ 132 w 1689"/>
              <a:gd name="T15" fmla="*/ 1412 h 1974"/>
              <a:gd name="T16" fmla="*/ 122 w 1689"/>
              <a:gd name="T17" fmla="*/ 1455 h 1974"/>
              <a:gd name="T18" fmla="*/ 147 w 1689"/>
              <a:gd name="T19" fmla="*/ 1495 h 1974"/>
              <a:gd name="T20" fmla="*/ 177 w 1689"/>
              <a:gd name="T21" fmla="*/ 1542 h 1974"/>
              <a:gd name="T22" fmla="*/ 177 w 1689"/>
              <a:gd name="T23" fmla="*/ 1585 h 1974"/>
              <a:gd name="T24" fmla="*/ 184 w 1689"/>
              <a:gd name="T25" fmla="*/ 1640 h 1974"/>
              <a:gd name="T26" fmla="*/ 212 w 1689"/>
              <a:gd name="T27" fmla="*/ 1693 h 1974"/>
              <a:gd name="T28" fmla="*/ 272 w 1689"/>
              <a:gd name="T29" fmla="*/ 1726 h 1974"/>
              <a:gd name="T30" fmla="*/ 352 w 1689"/>
              <a:gd name="T31" fmla="*/ 1733 h 1974"/>
              <a:gd name="T32" fmla="*/ 425 w 1689"/>
              <a:gd name="T33" fmla="*/ 1725 h 1974"/>
              <a:gd name="T34" fmla="*/ 487 w 1689"/>
              <a:gd name="T35" fmla="*/ 1717 h 1974"/>
              <a:gd name="T36" fmla="*/ 554 w 1689"/>
              <a:gd name="T37" fmla="*/ 1714 h 1974"/>
              <a:gd name="T38" fmla="*/ 610 w 1689"/>
              <a:gd name="T39" fmla="*/ 1726 h 1974"/>
              <a:gd name="T40" fmla="*/ 668 w 1689"/>
              <a:gd name="T41" fmla="*/ 1786 h 1974"/>
              <a:gd name="T42" fmla="*/ 719 w 1689"/>
              <a:gd name="T43" fmla="*/ 1887 h 1974"/>
              <a:gd name="T44" fmla="*/ 1620 w 1689"/>
              <a:gd name="T45" fmla="*/ 1974 h 1974"/>
              <a:gd name="T46" fmla="*/ 1519 w 1689"/>
              <a:gd name="T47" fmla="*/ 1776 h 1974"/>
              <a:gd name="T48" fmla="*/ 1467 w 1689"/>
              <a:gd name="T49" fmla="*/ 1574 h 1974"/>
              <a:gd name="T50" fmla="*/ 1455 w 1689"/>
              <a:gd name="T51" fmla="*/ 1370 h 1974"/>
              <a:gd name="T52" fmla="*/ 1476 w 1689"/>
              <a:gd name="T53" fmla="*/ 1256 h 1974"/>
              <a:gd name="T54" fmla="*/ 1525 w 1689"/>
              <a:gd name="T55" fmla="*/ 1157 h 1974"/>
              <a:gd name="T56" fmla="*/ 1586 w 1689"/>
              <a:gd name="T57" fmla="*/ 1060 h 1974"/>
              <a:gd name="T58" fmla="*/ 1644 w 1689"/>
              <a:gd name="T59" fmla="*/ 950 h 1974"/>
              <a:gd name="T60" fmla="*/ 1683 w 1689"/>
              <a:gd name="T61" fmla="*/ 815 h 1974"/>
              <a:gd name="T62" fmla="*/ 1689 w 1689"/>
              <a:gd name="T63" fmla="*/ 714 h 1974"/>
              <a:gd name="T64" fmla="*/ 1678 w 1689"/>
              <a:gd name="T65" fmla="*/ 598 h 1974"/>
              <a:gd name="T66" fmla="*/ 1648 w 1689"/>
              <a:gd name="T67" fmla="*/ 472 h 1974"/>
              <a:gd name="T68" fmla="*/ 1597 w 1689"/>
              <a:gd name="T69" fmla="*/ 346 h 1974"/>
              <a:gd name="T70" fmla="*/ 1526 w 1689"/>
              <a:gd name="T71" fmla="*/ 229 h 1974"/>
              <a:gd name="T72" fmla="*/ 1430 w 1689"/>
              <a:gd name="T73" fmla="*/ 126 h 1974"/>
              <a:gd name="T74" fmla="*/ 1311 w 1689"/>
              <a:gd name="T75" fmla="*/ 50 h 1974"/>
              <a:gd name="T76" fmla="*/ 1164 w 1689"/>
              <a:gd name="T77" fmla="*/ 6 h 1974"/>
              <a:gd name="T78" fmla="*/ 974 w 1689"/>
              <a:gd name="T79" fmla="*/ 4 h 1974"/>
              <a:gd name="T80" fmla="*/ 775 w 1689"/>
              <a:gd name="T81" fmla="*/ 26 h 1974"/>
              <a:gd name="T82" fmla="*/ 623 w 1689"/>
              <a:gd name="T83" fmla="*/ 63 h 1974"/>
              <a:gd name="T84" fmla="*/ 508 w 1689"/>
              <a:gd name="T85" fmla="*/ 110 h 1974"/>
              <a:gd name="T86" fmla="*/ 422 w 1689"/>
              <a:gd name="T87" fmla="*/ 162 h 1974"/>
              <a:gd name="T88" fmla="*/ 354 w 1689"/>
              <a:gd name="T89" fmla="*/ 215 h 1974"/>
              <a:gd name="T90" fmla="*/ 295 w 1689"/>
              <a:gd name="T91" fmla="*/ 266 h 1974"/>
              <a:gd name="T92" fmla="*/ 282 w 1689"/>
              <a:gd name="T93" fmla="*/ 282 h 1974"/>
              <a:gd name="T94" fmla="*/ 247 w 1689"/>
              <a:gd name="T95" fmla="*/ 332 h 1974"/>
              <a:gd name="T96" fmla="*/ 205 w 1689"/>
              <a:gd name="T97" fmla="*/ 419 h 1974"/>
              <a:gd name="T98" fmla="*/ 167 w 1689"/>
              <a:gd name="T99" fmla="*/ 545 h 1974"/>
              <a:gd name="T100" fmla="*/ 148 w 1689"/>
              <a:gd name="T101" fmla="*/ 694 h 1974"/>
              <a:gd name="T102" fmla="*/ 158 w 1689"/>
              <a:gd name="T103" fmla="*/ 792 h 1974"/>
              <a:gd name="T104" fmla="*/ 165 w 1689"/>
              <a:gd name="T105" fmla="*/ 851 h 1974"/>
              <a:gd name="T106" fmla="*/ 143 w 1689"/>
              <a:gd name="T107" fmla="*/ 920 h 1974"/>
              <a:gd name="T108" fmla="*/ 102 w 1689"/>
              <a:gd name="T109" fmla="*/ 991 h 1974"/>
              <a:gd name="T110" fmla="*/ 45 w 1689"/>
              <a:gd name="T111" fmla="*/ 1069 h 1974"/>
              <a:gd name="T112" fmla="*/ 11 w 1689"/>
              <a:gd name="T113" fmla="*/ 1115 h 1974"/>
              <a:gd name="T114" fmla="*/ 0 w 1689"/>
              <a:gd name="T115" fmla="*/ 1147 h 1974"/>
              <a:gd name="T116" fmla="*/ 11 w 1689"/>
              <a:gd name="T117" fmla="*/ 1189 h 1974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9"/>
              <a:gd name="connsiteX1" fmla="*/ 231 w 10000"/>
              <a:gd name="connsiteY1" fmla="*/ 6150 h 11089"/>
              <a:gd name="connsiteX2" fmla="*/ 332 w 10000"/>
              <a:gd name="connsiteY2" fmla="*/ 6185 h 11089"/>
              <a:gd name="connsiteX3" fmla="*/ 426 w 10000"/>
              <a:gd name="connsiteY3" fmla="*/ 6221 h 11089"/>
              <a:gd name="connsiteX4" fmla="*/ 503 w 10000"/>
              <a:gd name="connsiteY4" fmla="*/ 6246 h 11089"/>
              <a:gd name="connsiteX5" fmla="*/ 568 w 10000"/>
              <a:gd name="connsiteY5" fmla="*/ 6272 h 11089"/>
              <a:gd name="connsiteX6" fmla="*/ 610 w 10000"/>
              <a:gd name="connsiteY6" fmla="*/ 6297 h 11089"/>
              <a:gd name="connsiteX7" fmla="*/ 628 w 10000"/>
              <a:gd name="connsiteY7" fmla="*/ 6322 h 11089"/>
              <a:gd name="connsiteX8" fmla="*/ 622 w 10000"/>
              <a:gd name="connsiteY8" fmla="*/ 6424 h 11089"/>
              <a:gd name="connsiteX9" fmla="*/ 616 w 10000"/>
              <a:gd name="connsiteY9" fmla="*/ 6499 h 11089"/>
              <a:gd name="connsiteX10" fmla="*/ 604 w 10000"/>
              <a:gd name="connsiteY10" fmla="*/ 6555 h 11089"/>
              <a:gd name="connsiteX11" fmla="*/ 580 w 10000"/>
              <a:gd name="connsiteY11" fmla="*/ 6601 h 11089"/>
              <a:gd name="connsiteX12" fmla="*/ 562 w 10000"/>
              <a:gd name="connsiteY12" fmla="*/ 6631 h 11089"/>
              <a:gd name="connsiteX13" fmla="*/ 545 w 10000"/>
              <a:gd name="connsiteY13" fmla="*/ 6667 h 11089"/>
              <a:gd name="connsiteX14" fmla="*/ 533 w 10000"/>
              <a:gd name="connsiteY14" fmla="*/ 6707 h 11089"/>
              <a:gd name="connsiteX15" fmla="*/ 545 w 10000"/>
              <a:gd name="connsiteY15" fmla="*/ 6758 h 11089"/>
              <a:gd name="connsiteX16" fmla="*/ 562 w 10000"/>
              <a:gd name="connsiteY16" fmla="*/ 6819 h 11089"/>
              <a:gd name="connsiteX17" fmla="*/ 592 w 10000"/>
              <a:gd name="connsiteY17" fmla="*/ 6884 h 11089"/>
              <a:gd name="connsiteX18" fmla="*/ 639 w 10000"/>
              <a:gd name="connsiteY18" fmla="*/ 6950 h 11089"/>
              <a:gd name="connsiteX19" fmla="*/ 705 w 10000"/>
              <a:gd name="connsiteY19" fmla="*/ 7006 h 11089"/>
              <a:gd name="connsiteX20" fmla="*/ 787 w 10000"/>
              <a:gd name="connsiteY20" fmla="*/ 7042 h 11089"/>
              <a:gd name="connsiteX21" fmla="*/ 876 w 10000"/>
              <a:gd name="connsiteY21" fmla="*/ 7062 h 11089"/>
              <a:gd name="connsiteX22" fmla="*/ 823 w 10000"/>
              <a:gd name="connsiteY22" fmla="*/ 7102 h 11089"/>
              <a:gd name="connsiteX23" fmla="*/ 782 w 10000"/>
              <a:gd name="connsiteY23" fmla="*/ 7153 h 11089"/>
              <a:gd name="connsiteX24" fmla="*/ 746 w 10000"/>
              <a:gd name="connsiteY24" fmla="*/ 7214 h 11089"/>
              <a:gd name="connsiteX25" fmla="*/ 728 w 10000"/>
              <a:gd name="connsiteY25" fmla="*/ 7290 h 11089"/>
              <a:gd name="connsiteX26" fmla="*/ 722 w 10000"/>
              <a:gd name="connsiteY26" fmla="*/ 7371 h 11089"/>
              <a:gd name="connsiteX27" fmla="*/ 746 w 10000"/>
              <a:gd name="connsiteY27" fmla="*/ 7442 h 11089"/>
              <a:gd name="connsiteX28" fmla="*/ 793 w 10000"/>
              <a:gd name="connsiteY28" fmla="*/ 7513 h 11089"/>
              <a:gd name="connsiteX29" fmla="*/ 870 w 10000"/>
              <a:gd name="connsiteY29" fmla="*/ 7573 h 11089"/>
              <a:gd name="connsiteX30" fmla="*/ 971 w 10000"/>
              <a:gd name="connsiteY30" fmla="*/ 7644 h 11089"/>
              <a:gd name="connsiteX31" fmla="*/ 1024 w 10000"/>
              <a:gd name="connsiteY31" fmla="*/ 7725 h 11089"/>
              <a:gd name="connsiteX32" fmla="*/ 1048 w 10000"/>
              <a:gd name="connsiteY32" fmla="*/ 7812 h 11089"/>
              <a:gd name="connsiteX33" fmla="*/ 1048 w 10000"/>
              <a:gd name="connsiteY33" fmla="*/ 7908 h 11089"/>
              <a:gd name="connsiteX34" fmla="*/ 1048 w 10000"/>
              <a:gd name="connsiteY34" fmla="*/ 7958 h 11089"/>
              <a:gd name="connsiteX35" fmla="*/ 1048 w 10000"/>
              <a:gd name="connsiteY35" fmla="*/ 8029 h 11089"/>
              <a:gd name="connsiteX36" fmla="*/ 1048 w 10000"/>
              <a:gd name="connsiteY36" fmla="*/ 8116 h 11089"/>
              <a:gd name="connsiteX37" fmla="*/ 1072 w 10000"/>
              <a:gd name="connsiteY37" fmla="*/ 8207 h 11089"/>
              <a:gd name="connsiteX38" fmla="*/ 1089 w 10000"/>
              <a:gd name="connsiteY38" fmla="*/ 8308 h 11089"/>
              <a:gd name="connsiteX39" fmla="*/ 1131 w 10000"/>
              <a:gd name="connsiteY39" fmla="*/ 8399 h 11089"/>
              <a:gd name="connsiteX40" fmla="*/ 1178 w 10000"/>
              <a:gd name="connsiteY40" fmla="*/ 8490 h 11089"/>
              <a:gd name="connsiteX41" fmla="*/ 1255 w 10000"/>
              <a:gd name="connsiteY41" fmla="*/ 8576 h 11089"/>
              <a:gd name="connsiteX42" fmla="*/ 1344 w 10000"/>
              <a:gd name="connsiteY42" fmla="*/ 8642 h 11089"/>
              <a:gd name="connsiteX43" fmla="*/ 1468 w 10000"/>
              <a:gd name="connsiteY43" fmla="*/ 8703 h 11089"/>
              <a:gd name="connsiteX44" fmla="*/ 1610 w 10000"/>
              <a:gd name="connsiteY44" fmla="*/ 8744 h 11089"/>
              <a:gd name="connsiteX45" fmla="*/ 1758 w 10000"/>
              <a:gd name="connsiteY45" fmla="*/ 8769 h 11089"/>
              <a:gd name="connsiteX46" fmla="*/ 1924 w 10000"/>
              <a:gd name="connsiteY46" fmla="*/ 8779 h 11089"/>
              <a:gd name="connsiteX47" fmla="*/ 2084 w 10000"/>
              <a:gd name="connsiteY47" fmla="*/ 8779 h 11089"/>
              <a:gd name="connsiteX48" fmla="*/ 2244 w 10000"/>
              <a:gd name="connsiteY48" fmla="*/ 8769 h 11089"/>
              <a:gd name="connsiteX49" fmla="*/ 2386 w 10000"/>
              <a:gd name="connsiteY49" fmla="*/ 8754 h 11089"/>
              <a:gd name="connsiteX50" fmla="*/ 2516 w 10000"/>
              <a:gd name="connsiteY50" fmla="*/ 8739 h 11089"/>
              <a:gd name="connsiteX51" fmla="*/ 2629 w 10000"/>
              <a:gd name="connsiteY51" fmla="*/ 8728 h 11089"/>
              <a:gd name="connsiteX52" fmla="*/ 2747 w 10000"/>
              <a:gd name="connsiteY52" fmla="*/ 8713 h 11089"/>
              <a:gd name="connsiteX53" fmla="*/ 2883 w 10000"/>
              <a:gd name="connsiteY53" fmla="*/ 8698 h 11089"/>
              <a:gd name="connsiteX54" fmla="*/ 3014 w 10000"/>
              <a:gd name="connsiteY54" fmla="*/ 8688 h 11089"/>
              <a:gd name="connsiteX55" fmla="*/ 3150 w 10000"/>
              <a:gd name="connsiteY55" fmla="*/ 8683 h 11089"/>
              <a:gd name="connsiteX56" fmla="*/ 3280 w 10000"/>
              <a:gd name="connsiteY56" fmla="*/ 8683 h 11089"/>
              <a:gd name="connsiteX57" fmla="*/ 3410 w 10000"/>
              <a:gd name="connsiteY57" fmla="*/ 8693 h 11089"/>
              <a:gd name="connsiteX58" fmla="*/ 3523 w 10000"/>
              <a:gd name="connsiteY58" fmla="*/ 8713 h 11089"/>
              <a:gd name="connsiteX59" fmla="*/ 3612 w 10000"/>
              <a:gd name="connsiteY59" fmla="*/ 8744 h 11089"/>
              <a:gd name="connsiteX60" fmla="*/ 3689 w 10000"/>
              <a:gd name="connsiteY60" fmla="*/ 8789 h 11089"/>
              <a:gd name="connsiteX61" fmla="*/ 3831 w 10000"/>
              <a:gd name="connsiteY61" fmla="*/ 8916 h 11089"/>
              <a:gd name="connsiteX62" fmla="*/ 3955 w 10000"/>
              <a:gd name="connsiteY62" fmla="*/ 9048 h 11089"/>
              <a:gd name="connsiteX63" fmla="*/ 4073 w 10000"/>
              <a:gd name="connsiteY63" fmla="*/ 9200 h 11089"/>
              <a:gd name="connsiteX64" fmla="*/ 4174 w 10000"/>
              <a:gd name="connsiteY64" fmla="*/ 9372 h 11089"/>
              <a:gd name="connsiteX65" fmla="*/ 4257 w 10000"/>
              <a:gd name="connsiteY65" fmla="*/ 9559 h 11089"/>
              <a:gd name="connsiteX66" fmla="*/ 4322 w 10000"/>
              <a:gd name="connsiteY66" fmla="*/ 9772 h 11089"/>
              <a:gd name="connsiteX67" fmla="*/ 3751 w 10000"/>
              <a:gd name="connsiteY67" fmla="*/ 11088 h 11089"/>
              <a:gd name="connsiteX68" fmla="*/ 9591 w 10000"/>
              <a:gd name="connsiteY68" fmla="*/ 10000 h 11089"/>
              <a:gd name="connsiteX69" fmla="*/ 9355 w 10000"/>
              <a:gd name="connsiteY69" fmla="*/ 9671 h 11089"/>
              <a:gd name="connsiteX70" fmla="*/ 9159 w 10000"/>
              <a:gd name="connsiteY70" fmla="*/ 9336 h 11089"/>
              <a:gd name="connsiteX71" fmla="*/ 8993 w 10000"/>
              <a:gd name="connsiteY71" fmla="*/ 8997 h 11089"/>
              <a:gd name="connsiteX72" fmla="*/ 8863 w 10000"/>
              <a:gd name="connsiteY72" fmla="*/ 8663 h 11089"/>
              <a:gd name="connsiteX73" fmla="*/ 8757 w 10000"/>
              <a:gd name="connsiteY73" fmla="*/ 8318 h 11089"/>
              <a:gd name="connsiteX74" fmla="*/ 8686 w 10000"/>
              <a:gd name="connsiteY74" fmla="*/ 7974 h 11089"/>
              <a:gd name="connsiteX75" fmla="*/ 8638 w 10000"/>
              <a:gd name="connsiteY75" fmla="*/ 7629 h 11089"/>
              <a:gd name="connsiteX76" fmla="*/ 8620 w 10000"/>
              <a:gd name="connsiteY76" fmla="*/ 7285 h 11089"/>
              <a:gd name="connsiteX77" fmla="*/ 8615 w 10000"/>
              <a:gd name="connsiteY77" fmla="*/ 6940 h 11089"/>
              <a:gd name="connsiteX78" fmla="*/ 8632 w 10000"/>
              <a:gd name="connsiteY78" fmla="*/ 6733 h 11089"/>
              <a:gd name="connsiteX79" fmla="*/ 8674 w 10000"/>
              <a:gd name="connsiteY79" fmla="*/ 6545 h 11089"/>
              <a:gd name="connsiteX80" fmla="*/ 8739 w 10000"/>
              <a:gd name="connsiteY80" fmla="*/ 6363 h 11089"/>
              <a:gd name="connsiteX81" fmla="*/ 8822 w 10000"/>
              <a:gd name="connsiteY81" fmla="*/ 6185 h 11089"/>
              <a:gd name="connsiteX82" fmla="*/ 8922 w 10000"/>
              <a:gd name="connsiteY82" fmla="*/ 6023 h 11089"/>
              <a:gd name="connsiteX83" fmla="*/ 9029 w 10000"/>
              <a:gd name="connsiteY83" fmla="*/ 5861 h 11089"/>
              <a:gd name="connsiteX84" fmla="*/ 9147 w 10000"/>
              <a:gd name="connsiteY84" fmla="*/ 5699 h 11089"/>
              <a:gd name="connsiteX85" fmla="*/ 9272 w 10000"/>
              <a:gd name="connsiteY85" fmla="*/ 5537 h 11089"/>
              <a:gd name="connsiteX86" fmla="*/ 9390 w 10000"/>
              <a:gd name="connsiteY86" fmla="*/ 5370 h 11089"/>
              <a:gd name="connsiteX87" fmla="*/ 9515 w 10000"/>
              <a:gd name="connsiteY87" fmla="*/ 5198 h 11089"/>
              <a:gd name="connsiteX88" fmla="*/ 9627 w 10000"/>
              <a:gd name="connsiteY88" fmla="*/ 5010 h 11089"/>
              <a:gd name="connsiteX89" fmla="*/ 9734 w 10000"/>
              <a:gd name="connsiteY89" fmla="*/ 4813 h 11089"/>
              <a:gd name="connsiteX90" fmla="*/ 9834 w 10000"/>
              <a:gd name="connsiteY90" fmla="*/ 4605 h 11089"/>
              <a:gd name="connsiteX91" fmla="*/ 9905 w 10000"/>
              <a:gd name="connsiteY91" fmla="*/ 4372 h 11089"/>
              <a:gd name="connsiteX92" fmla="*/ 9964 w 10000"/>
              <a:gd name="connsiteY92" fmla="*/ 4129 h 11089"/>
              <a:gd name="connsiteX93" fmla="*/ 9988 w 10000"/>
              <a:gd name="connsiteY93" fmla="*/ 3967 h 11089"/>
              <a:gd name="connsiteX94" fmla="*/ 10000 w 10000"/>
              <a:gd name="connsiteY94" fmla="*/ 3799 h 11089"/>
              <a:gd name="connsiteX95" fmla="*/ 10000 w 10000"/>
              <a:gd name="connsiteY95" fmla="*/ 3617 h 11089"/>
              <a:gd name="connsiteX96" fmla="*/ 9988 w 10000"/>
              <a:gd name="connsiteY96" fmla="*/ 3435 h 11089"/>
              <a:gd name="connsiteX97" fmla="*/ 9970 w 10000"/>
              <a:gd name="connsiteY97" fmla="*/ 3232 h 11089"/>
              <a:gd name="connsiteX98" fmla="*/ 9935 w 10000"/>
              <a:gd name="connsiteY98" fmla="*/ 3029 h 11089"/>
              <a:gd name="connsiteX99" fmla="*/ 9882 w 10000"/>
              <a:gd name="connsiteY99" fmla="*/ 2822 h 11089"/>
              <a:gd name="connsiteX100" fmla="*/ 9834 w 10000"/>
              <a:gd name="connsiteY100" fmla="*/ 2604 h 11089"/>
              <a:gd name="connsiteX101" fmla="*/ 9757 w 10000"/>
              <a:gd name="connsiteY101" fmla="*/ 2391 h 11089"/>
              <a:gd name="connsiteX102" fmla="*/ 9674 w 10000"/>
              <a:gd name="connsiteY102" fmla="*/ 2178 h 11089"/>
              <a:gd name="connsiteX103" fmla="*/ 9574 w 10000"/>
              <a:gd name="connsiteY103" fmla="*/ 1966 h 11089"/>
              <a:gd name="connsiteX104" fmla="*/ 9455 w 10000"/>
              <a:gd name="connsiteY104" fmla="*/ 1753 h 11089"/>
              <a:gd name="connsiteX105" fmla="*/ 9331 w 10000"/>
              <a:gd name="connsiteY105" fmla="*/ 1545 h 11089"/>
              <a:gd name="connsiteX106" fmla="*/ 9195 w 10000"/>
              <a:gd name="connsiteY106" fmla="*/ 1348 h 11089"/>
              <a:gd name="connsiteX107" fmla="*/ 9035 w 10000"/>
              <a:gd name="connsiteY107" fmla="*/ 1160 h 11089"/>
              <a:gd name="connsiteX108" fmla="*/ 8863 w 10000"/>
              <a:gd name="connsiteY108" fmla="*/ 973 h 11089"/>
              <a:gd name="connsiteX109" fmla="*/ 8674 w 10000"/>
              <a:gd name="connsiteY109" fmla="*/ 805 h 11089"/>
              <a:gd name="connsiteX110" fmla="*/ 8467 w 10000"/>
              <a:gd name="connsiteY110" fmla="*/ 638 h 11089"/>
              <a:gd name="connsiteX111" fmla="*/ 8247 w 10000"/>
              <a:gd name="connsiteY111" fmla="*/ 491 h 11089"/>
              <a:gd name="connsiteX112" fmla="*/ 8011 w 10000"/>
              <a:gd name="connsiteY112" fmla="*/ 365 h 11089"/>
              <a:gd name="connsiteX113" fmla="*/ 7762 w 10000"/>
              <a:gd name="connsiteY113" fmla="*/ 253 h 11089"/>
              <a:gd name="connsiteX114" fmla="*/ 7490 w 10000"/>
              <a:gd name="connsiteY114" fmla="*/ 162 h 11089"/>
              <a:gd name="connsiteX115" fmla="*/ 7205 w 10000"/>
              <a:gd name="connsiteY115" fmla="*/ 81 h 11089"/>
              <a:gd name="connsiteX116" fmla="*/ 6892 w 10000"/>
              <a:gd name="connsiteY116" fmla="*/ 30 h 11089"/>
              <a:gd name="connsiteX117" fmla="*/ 6572 w 10000"/>
              <a:gd name="connsiteY117" fmla="*/ 5 h 11089"/>
              <a:gd name="connsiteX118" fmla="*/ 6229 w 10000"/>
              <a:gd name="connsiteY118" fmla="*/ 0 h 11089"/>
              <a:gd name="connsiteX119" fmla="*/ 5767 w 10000"/>
              <a:gd name="connsiteY119" fmla="*/ 20 h 11089"/>
              <a:gd name="connsiteX120" fmla="*/ 5340 w 10000"/>
              <a:gd name="connsiteY120" fmla="*/ 51 h 11089"/>
              <a:gd name="connsiteX121" fmla="*/ 4950 w 10000"/>
              <a:gd name="connsiteY121" fmla="*/ 81 h 11089"/>
              <a:gd name="connsiteX122" fmla="*/ 4589 w 10000"/>
              <a:gd name="connsiteY122" fmla="*/ 132 h 11089"/>
              <a:gd name="connsiteX123" fmla="*/ 4257 w 10000"/>
              <a:gd name="connsiteY123" fmla="*/ 182 h 11089"/>
              <a:gd name="connsiteX124" fmla="*/ 3961 w 10000"/>
              <a:gd name="connsiteY124" fmla="*/ 253 h 11089"/>
              <a:gd name="connsiteX125" fmla="*/ 3689 w 10000"/>
              <a:gd name="connsiteY125" fmla="*/ 319 h 11089"/>
              <a:gd name="connsiteX126" fmla="*/ 3440 w 10000"/>
              <a:gd name="connsiteY126" fmla="*/ 390 h 11089"/>
              <a:gd name="connsiteX127" fmla="*/ 3215 w 10000"/>
              <a:gd name="connsiteY127" fmla="*/ 471 h 11089"/>
              <a:gd name="connsiteX128" fmla="*/ 3008 w 10000"/>
              <a:gd name="connsiteY128" fmla="*/ 557 h 11089"/>
              <a:gd name="connsiteX129" fmla="*/ 2824 w 10000"/>
              <a:gd name="connsiteY129" fmla="*/ 638 h 11089"/>
              <a:gd name="connsiteX130" fmla="*/ 2652 w 10000"/>
              <a:gd name="connsiteY130" fmla="*/ 729 h 11089"/>
              <a:gd name="connsiteX131" fmla="*/ 2499 w 10000"/>
              <a:gd name="connsiteY131" fmla="*/ 821 h 11089"/>
              <a:gd name="connsiteX132" fmla="*/ 2356 w 10000"/>
              <a:gd name="connsiteY132" fmla="*/ 912 h 11089"/>
              <a:gd name="connsiteX133" fmla="*/ 2220 w 10000"/>
              <a:gd name="connsiteY133" fmla="*/ 998 h 11089"/>
              <a:gd name="connsiteX134" fmla="*/ 2096 w 10000"/>
              <a:gd name="connsiteY134" fmla="*/ 1089 h 11089"/>
              <a:gd name="connsiteX135" fmla="*/ 1978 w 10000"/>
              <a:gd name="connsiteY135" fmla="*/ 1180 h 11089"/>
              <a:gd name="connsiteX136" fmla="*/ 1859 w 10000"/>
              <a:gd name="connsiteY136" fmla="*/ 1266 h 11089"/>
              <a:gd name="connsiteX137" fmla="*/ 1747 w 10000"/>
              <a:gd name="connsiteY137" fmla="*/ 1348 h 11089"/>
              <a:gd name="connsiteX138" fmla="*/ 1741 w 10000"/>
              <a:gd name="connsiteY138" fmla="*/ 1358 h 11089"/>
              <a:gd name="connsiteX139" fmla="*/ 1717 w 10000"/>
              <a:gd name="connsiteY139" fmla="*/ 1383 h 11089"/>
              <a:gd name="connsiteX140" fmla="*/ 1670 w 10000"/>
              <a:gd name="connsiteY140" fmla="*/ 1429 h 11089"/>
              <a:gd name="connsiteX141" fmla="*/ 1610 w 10000"/>
              <a:gd name="connsiteY141" fmla="*/ 1494 h 11089"/>
              <a:gd name="connsiteX142" fmla="*/ 1545 w 10000"/>
              <a:gd name="connsiteY142" fmla="*/ 1575 h 11089"/>
              <a:gd name="connsiteX143" fmla="*/ 1462 w 10000"/>
              <a:gd name="connsiteY143" fmla="*/ 1682 h 11089"/>
              <a:gd name="connsiteX144" fmla="*/ 1385 w 10000"/>
              <a:gd name="connsiteY144" fmla="*/ 1803 h 11089"/>
              <a:gd name="connsiteX145" fmla="*/ 1303 w 10000"/>
              <a:gd name="connsiteY145" fmla="*/ 1950 h 11089"/>
              <a:gd name="connsiteX146" fmla="*/ 1214 w 10000"/>
              <a:gd name="connsiteY146" fmla="*/ 2123 h 11089"/>
              <a:gd name="connsiteX147" fmla="*/ 1137 w 10000"/>
              <a:gd name="connsiteY147" fmla="*/ 2315 h 11089"/>
              <a:gd name="connsiteX148" fmla="*/ 1054 w 10000"/>
              <a:gd name="connsiteY148" fmla="*/ 2528 h 11089"/>
              <a:gd name="connsiteX149" fmla="*/ 989 w 10000"/>
              <a:gd name="connsiteY149" fmla="*/ 2761 h 11089"/>
              <a:gd name="connsiteX150" fmla="*/ 930 w 10000"/>
              <a:gd name="connsiteY150" fmla="*/ 3029 h 11089"/>
              <a:gd name="connsiteX151" fmla="*/ 894 w 10000"/>
              <a:gd name="connsiteY151" fmla="*/ 3313 h 11089"/>
              <a:gd name="connsiteX152" fmla="*/ 876 w 10000"/>
              <a:gd name="connsiteY152" fmla="*/ 3516 h 11089"/>
              <a:gd name="connsiteX153" fmla="*/ 882 w 10000"/>
              <a:gd name="connsiteY153" fmla="*/ 3703 h 11089"/>
              <a:gd name="connsiteX154" fmla="*/ 906 w 10000"/>
              <a:gd name="connsiteY154" fmla="*/ 3875 h 11089"/>
              <a:gd name="connsiteX155" fmla="*/ 935 w 10000"/>
              <a:gd name="connsiteY155" fmla="*/ 4012 h 11089"/>
              <a:gd name="connsiteX156" fmla="*/ 977 w 10000"/>
              <a:gd name="connsiteY156" fmla="*/ 4139 h 11089"/>
              <a:gd name="connsiteX157" fmla="*/ 983 w 10000"/>
              <a:gd name="connsiteY157" fmla="*/ 4215 h 11089"/>
              <a:gd name="connsiteX158" fmla="*/ 977 w 10000"/>
              <a:gd name="connsiteY158" fmla="*/ 4311 h 11089"/>
              <a:gd name="connsiteX159" fmla="*/ 953 w 10000"/>
              <a:gd name="connsiteY159" fmla="*/ 4417 h 11089"/>
              <a:gd name="connsiteX160" fmla="*/ 906 w 10000"/>
              <a:gd name="connsiteY160" fmla="*/ 4539 h 11089"/>
              <a:gd name="connsiteX161" fmla="*/ 847 w 10000"/>
              <a:gd name="connsiteY161" fmla="*/ 4661 h 11089"/>
              <a:gd name="connsiteX162" fmla="*/ 782 w 10000"/>
              <a:gd name="connsiteY162" fmla="*/ 4787 h 11089"/>
              <a:gd name="connsiteX163" fmla="*/ 693 w 10000"/>
              <a:gd name="connsiteY163" fmla="*/ 4909 h 11089"/>
              <a:gd name="connsiteX164" fmla="*/ 604 w 10000"/>
              <a:gd name="connsiteY164" fmla="*/ 5020 h 11089"/>
              <a:gd name="connsiteX165" fmla="*/ 474 w 10000"/>
              <a:gd name="connsiteY165" fmla="*/ 5162 h 11089"/>
              <a:gd name="connsiteX166" fmla="*/ 367 w 10000"/>
              <a:gd name="connsiteY166" fmla="*/ 5299 h 11089"/>
              <a:gd name="connsiteX167" fmla="*/ 266 w 10000"/>
              <a:gd name="connsiteY167" fmla="*/ 5415 h 11089"/>
              <a:gd name="connsiteX168" fmla="*/ 178 w 10000"/>
              <a:gd name="connsiteY168" fmla="*/ 5512 h 11089"/>
              <a:gd name="connsiteX169" fmla="*/ 112 w 10000"/>
              <a:gd name="connsiteY169" fmla="*/ 5593 h 11089"/>
              <a:gd name="connsiteX170" fmla="*/ 65 w 10000"/>
              <a:gd name="connsiteY170" fmla="*/ 5648 h 11089"/>
              <a:gd name="connsiteX171" fmla="*/ 41 w 10000"/>
              <a:gd name="connsiteY171" fmla="*/ 5694 h 11089"/>
              <a:gd name="connsiteX172" fmla="*/ 18 w 10000"/>
              <a:gd name="connsiteY172" fmla="*/ 5750 h 11089"/>
              <a:gd name="connsiteX173" fmla="*/ 0 w 10000"/>
              <a:gd name="connsiteY173" fmla="*/ 5811 h 11089"/>
              <a:gd name="connsiteX174" fmla="*/ 0 w 10000"/>
              <a:gd name="connsiteY174" fmla="*/ 5881 h 11089"/>
              <a:gd name="connsiteX175" fmla="*/ 24 w 10000"/>
              <a:gd name="connsiteY175" fmla="*/ 5957 h 11089"/>
              <a:gd name="connsiteX176" fmla="*/ 65 w 10000"/>
              <a:gd name="connsiteY176" fmla="*/ 6023 h 11089"/>
              <a:gd name="connsiteX177" fmla="*/ 142 w 10000"/>
              <a:gd name="connsiteY177" fmla="*/ 6094 h 11089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10000" h="11088">
                <a:moveTo>
                  <a:pt x="142" y="6094"/>
                </a:moveTo>
                <a:lnTo>
                  <a:pt x="231" y="6150"/>
                </a:lnTo>
                <a:lnTo>
                  <a:pt x="332" y="6185"/>
                </a:lnTo>
                <a:lnTo>
                  <a:pt x="426" y="6221"/>
                </a:lnTo>
                <a:cubicBezTo>
                  <a:pt x="452" y="6229"/>
                  <a:pt x="477" y="6238"/>
                  <a:pt x="503" y="6246"/>
                </a:cubicBezTo>
                <a:lnTo>
                  <a:pt x="568" y="6272"/>
                </a:lnTo>
                <a:cubicBezTo>
                  <a:pt x="582" y="6280"/>
                  <a:pt x="596" y="6289"/>
                  <a:pt x="610" y="6297"/>
                </a:cubicBezTo>
                <a:cubicBezTo>
                  <a:pt x="616" y="6305"/>
                  <a:pt x="622" y="6314"/>
                  <a:pt x="628" y="6322"/>
                </a:cubicBezTo>
                <a:lnTo>
                  <a:pt x="622" y="6424"/>
                </a:lnTo>
                <a:lnTo>
                  <a:pt x="616" y="6499"/>
                </a:lnTo>
                <a:cubicBezTo>
                  <a:pt x="612" y="6518"/>
                  <a:pt x="608" y="6536"/>
                  <a:pt x="604" y="6555"/>
                </a:cubicBezTo>
                <a:cubicBezTo>
                  <a:pt x="596" y="6570"/>
                  <a:pt x="588" y="6586"/>
                  <a:pt x="580" y="6601"/>
                </a:cubicBezTo>
                <a:lnTo>
                  <a:pt x="562" y="6631"/>
                </a:lnTo>
                <a:cubicBezTo>
                  <a:pt x="556" y="6643"/>
                  <a:pt x="551" y="6655"/>
                  <a:pt x="545" y="6667"/>
                </a:cubicBezTo>
                <a:cubicBezTo>
                  <a:pt x="541" y="6680"/>
                  <a:pt x="537" y="6694"/>
                  <a:pt x="533" y="6707"/>
                </a:cubicBezTo>
                <a:lnTo>
                  <a:pt x="545" y="6758"/>
                </a:lnTo>
                <a:cubicBezTo>
                  <a:pt x="551" y="6778"/>
                  <a:pt x="556" y="6799"/>
                  <a:pt x="562" y="6819"/>
                </a:cubicBezTo>
                <a:cubicBezTo>
                  <a:pt x="572" y="6841"/>
                  <a:pt x="582" y="6862"/>
                  <a:pt x="592" y="6884"/>
                </a:cubicBezTo>
                <a:cubicBezTo>
                  <a:pt x="608" y="6906"/>
                  <a:pt x="623" y="6928"/>
                  <a:pt x="639" y="6950"/>
                </a:cubicBezTo>
                <a:cubicBezTo>
                  <a:pt x="661" y="6969"/>
                  <a:pt x="683" y="6987"/>
                  <a:pt x="705" y="7006"/>
                </a:cubicBezTo>
                <a:lnTo>
                  <a:pt x="787" y="7042"/>
                </a:lnTo>
                <a:lnTo>
                  <a:pt x="876" y="7062"/>
                </a:lnTo>
                <a:cubicBezTo>
                  <a:pt x="858" y="7075"/>
                  <a:pt x="841" y="7089"/>
                  <a:pt x="823" y="7102"/>
                </a:cubicBezTo>
                <a:cubicBezTo>
                  <a:pt x="809" y="7119"/>
                  <a:pt x="796" y="7136"/>
                  <a:pt x="782" y="7153"/>
                </a:cubicBezTo>
                <a:cubicBezTo>
                  <a:pt x="770" y="7173"/>
                  <a:pt x="758" y="7194"/>
                  <a:pt x="746" y="7214"/>
                </a:cubicBezTo>
                <a:cubicBezTo>
                  <a:pt x="740" y="7239"/>
                  <a:pt x="734" y="7265"/>
                  <a:pt x="728" y="7290"/>
                </a:cubicBezTo>
                <a:lnTo>
                  <a:pt x="722" y="7371"/>
                </a:lnTo>
                <a:cubicBezTo>
                  <a:pt x="730" y="7395"/>
                  <a:pt x="738" y="7418"/>
                  <a:pt x="746" y="7442"/>
                </a:cubicBezTo>
                <a:cubicBezTo>
                  <a:pt x="762" y="7466"/>
                  <a:pt x="777" y="7489"/>
                  <a:pt x="793" y="7513"/>
                </a:cubicBezTo>
                <a:lnTo>
                  <a:pt x="870" y="7573"/>
                </a:lnTo>
                <a:lnTo>
                  <a:pt x="971" y="7644"/>
                </a:lnTo>
                <a:cubicBezTo>
                  <a:pt x="989" y="7671"/>
                  <a:pt x="1006" y="7698"/>
                  <a:pt x="1024" y="7725"/>
                </a:cubicBezTo>
                <a:lnTo>
                  <a:pt x="1048" y="7812"/>
                </a:lnTo>
                <a:lnTo>
                  <a:pt x="1048" y="7908"/>
                </a:lnTo>
                <a:lnTo>
                  <a:pt x="1048" y="7958"/>
                </a:lnTo>
                <a:lnTo>
                  <a:pt x="1048" y="8029"/>
                </a:lnTo>
                <a:lnTo>
                  <a:pt x="1048" y="8116"/>
                </a:lnTo>
                <a:cubicBezTo>
                  <a:pt x="1056" y="8146"/>
                  <a:pt x="1064" y="8177"/>
                  <a:pt x="1072" y="8207"/>
                </a:cubicBezTo>
                <a:cubicBezTo>
                  <a:pt x="1078" y="8241"/>
                  <a:pt x="1083" y="8274"/>
                  <a:pt x="1089" y="8308"/>
                </a:cubicBezTo>
                <a:cubicBezTo>
                  <a:pt x="1103" y="8338"/>
                  <a:pt x="1117" y="8369"/>
                  <a:pt x="1131" y="8399"/>
                </a:cubicBezTo>
                <a:cubicBezTo>
                  <a:pt x="1147" y="8429"/>
                  <a:pt x="1162" y="8460"/>
                  <a:pt x="1178" y="8490"/>
                </a:cubicBezTo>
                <a:lnTo>
                  <a:pt x="1255" y="8576"/>
                </a:lnTo>
                <a:lnTo>
                  <a:pt x="1344" y="8642"/>
                </a:lnTo>
                <a:lnTo>
                  <a:pt x="1468" y="8703"/>
                </a:lnTo>
                <a:lnTo>
                  <a:pt x="1610" y="8744"/>
                </a:lnTo>
                <a:lnTo>
                  <a:pt x="1758" y="8769"/>
                </a:lnTo>
                <a:lnTo>
                  <a:pt x="1924" y="8779"/>
                </a:lnTo>
                <a:lnTo>
                  <a:pt x="2084" y="8779"/>
                </a:lnTo>
                <a:lnTo>
                  <a:pt x="2244" y="8769"/>
                </a:lnTo>
                <a:lnTo>
                  <a:pt x="2386" y="8754"/>
                </a:lnTo>
                <a:lnTo>
                  <a:pt x="2516" y="8739"/>
                </a:lnTo>
                <a:lnTo>
                  <a:pt x="2629" y="8728"/>
                </a:lnTo>
                <a:lnTo>
                  <a:pt x="2747" y="8713"/>
                </a:lnTo>
                <a:lnTo>
                  <a:pt x="2883" y="8698"/>
                </a:lnTo>
                <a:lnTo>
                  <a:pt x="3014" y="8688"/>
                </a:lnTo>
                <a:lnTo>
                  <a:pt x="3150" y="8683"/>
                </a:lnTo>
                <a:lnTo>
                  <a:pt x="3280" y="8683"/>
                </a:lnTo>
                <a:lnTo>
                  <a:pt x="3410" y="8693"/>
                </a:lnTo>
                <a:lnTo>
                  <a:pt x="3523" y="8713"/>
                </a:lnTo>
                <a:cubicBezTo>
                  <a:pt x="3553" y="8723"/>
                  <a:pt x="3582" y="8734"/>
                  <a:pt x="3612" y="8744"/>
                </a:cubicBezTo>
                <a:lnTo>
                  <a:pt x="3689" y="8789"/>
                </a:lnTo>
                <a:lnTo>
                  <a:pt x="3831" y="8916"/>
                </a:lnTo>
                <a:lnTo>
                  <a:pt x="3955" y="9048"/>
                </a:lnTo>
                <a:cubicBezTo>
                  <a:pt x="3994" y="9099"/>
                  <a:pt x="4034" y="9149"/>
                  <a:pt x="4073" y="9200"/>
                </a:cubicBezTo>
                <a:cubicBezTo>
                  <a:pt x="4107" y="9257"/>
                  <a:pt x="4140" y="9315"/>
                  <a:pt x="4174" y="9372"/>
                </a:cubicBezTo>
                <a:cubicBezTo>
                  <a:pt x="4202" y="9434"/>
                  <a:pt x="4229" y="9497"/>
                  <a:pt x="4257" y="9559"/>
                </a:cubicBezTo>
                <a:cubicBezTo>
                  <a:pt x="4279" y="9630"/>
                  <a:pt x="4300" y="9701"/>
                  <a:pt x="4322" y="9772"/>
                </a:cubicBezTo>
                <a:cubicBezTo>
                  <a:pt x="4389" y="10210"/>
                  <a:pt x="4377" y="10680"/>
                  <a:pt x="3751" y="11088"/>
                </a:cubicBezTo>
                <a:cubicBezTo>
                  <a:pt x="6025" y="11129"/>
                  <a:pt x="6735" y="9679"/>
                  <a:pt x="9591" y="10000"/>
                </a:cubicBezTo>
                <a:lnTo>
                  <a:pt x="9355" y="9671"/>
                </a:lnTo>
                <a:cubicBezTo>
                  <a:pt x="9290" y="9559"/>
                  <a:pt x="9224" y="9448"/>
                  <a:pt x="9159" y="9336"/>
                </a:cubicBezTo>
                <a:cubicBezTo>
                  <a:pt x="9104" y="9223"/>
                  <a:pt x="9048" y="9110"/>
                  <a:pt x="8993" y="8997"/>
                </a:cubicBezTo>
                <a:cubicBezTo>
                  <a:pt x="8950" y="8886"/>
                  <a:pt x="8906" y="8774"/>
                  <a:pt x="8863" y="8663"/>
                </a:cubicBezTo>
                <a:cubicBezTo>
                  <a:pt x="8828" y="8548"/>
                  <a:pt x="8792" y="8433"/>
                  <a:pt x="8757" y="8318"/>
                </a:cubicBezTo>
                <a:cubicBezTo>
                  <a:pt x="8733" y="8203"/>
                  <a:pt x="8710" y="8089"/>
                  <a:pt x="8686" y="7974"/>
                </a:cubicBezTo>
                <a:lnTo>
                  <a:pt x="8638" y="7629"/>
                </a:lnTo>
                <a:cubicBezTo>
                  <a:pt x="8632" y="7514"/>
                  <a:pt x="8626" y="7400"/>
                  <a:pt x="8620" y="7285"/>
                </a:cubicBezTo>
                <a:cubicBezTo>
                  <a:pt x="8618" y="7170"/>
                  <a:pt x="8617" y="7055"/>
                  <a:pt x="8615" y="6940"/>
                </a:cubicBezTo>
                <a:cubicBezTo>
                  <a:pt x="8621" y="6871"/>
                  <a:pt x="8626" y="6802"/>
                  <a:pt x="8632" y="6733"/>
                </a:cubicBezTo>
                <a:cubicBezTo>
                  <a:pt x="8646" y="6670"/>
                  <a:pt x="8660" y="6608"/>
                  <a:pt x="8674" y="6545"/>
                </a:cubicBezTo>
                <a:cubicBezTo>
                  <a:pt x="8696" y="6484"/>
                  <a:pt x="8717" y="6424"/>
                  <a:pt x="8739" y="6363"/>
                </a:cubicBezTo>
                <a:cubicBezTo>
                  <a:pt x="8767" y="6304"/>
                  <a:pt x="8794" y="6244"/>
                  <a:pt x="8822" y="6185"/>
                </a:cubicBezTo>
                <a:cubicBezTo>
                  <a:pt x="8855" y="6131"/>
                  <a:pt x="8889" y="6077"/>
                  <a:pt x="8922" y="6023"/>
                </a:cubicBezTo>
                <a:cubicBezTo>
                  <a:pt x="8958" y="5969"/>
                  <a:pt x="8993" y="5915"/>
                  <a:pt x="9029" y="5861"/>
                </a:cubicBezTo>
                <a:cubicBezTo>
                  <a:pt x="9068" y="5807"/>
                  <a:pt x="9108" y="5753"/>
                  <a:pt x="9147" y="5699"/>
                </a:cubicBezTo>
                <a:cubicBezTo>
                  <a:pt x="9189" y="5645"/>
                  <a:pt x="9230" y="5591"/>
                  <a:pt x="9272" y="5537"/>
                </a:cubicBezTo>
                <a:cubicBezTo>
                  <a:pt x="9311" y="5481"/>
                  <a:pt x="9351" y="5426"/>
                  <a:pt x="9390" y="5370"/>
                </a:cubicBezTo>
                <a:cubicBezTo>
                  <a:pt x="9432" y="5313"/>
                  <a:pt x="9473" y="5255"/>
                  <a:pt x="9515" y="5198"/>
                </a:cubicBezTo>
                <a:cubicBezTo>
                  <a:pt x="9552" y="5135"/>
                  <a:pt x="9590" y="5073"/>
                  <a:pt x="9627" y="5010"/>
                </a:cubicBezTo>
                <a:lnTo>
                  <a:pt x="9734" y="4813"/>
                </a:lnTo>
                <a:cubicBezTo>
                  <a:pt x="9767" y="4744"/>
                  <a:pt x="9801" y="4674"/>
                  <a:pt x="9834" y="4605"/>
                </a:cubicBezTo>
                <a:cubicBezTo>
                  <a:pt x="9858" y="4527"/>
                  <a:pt x="9881" y="4450"/>
                  <a:pt x="9905" y="4372"/>
                </a:cubicBezTo>
                <a:cubicBezTo>
                  <a:pt x="9925" y="4291"/>
                  <a:pt x="9944" y="4210"/>
                  <a:pt x="9964" y="4129"/>
                </a:cubicBezTo>
                <a:lnTo>
                  <a:pt x="9988" y="3967"/>
                </a:lnTo>
                <a:lnTo>
                  <a:pt x="10000" y="3799"/>
                </a:lnTo>
                <a:lnTo>
                  <a:pt x="10000" y="3617"/>
                </a:lnTo>
                <a:cubicBezTo>
                  <a:pt x="9996" y="3556"/>
                  <a:pt x="9992" y="3496"/>
                  <a:pt x="9988" y="3435"/>
                </a:cubicBezTo>
                <a:cubicBezTo>
                  <a:pt x="9982" y="3367"/>
                  <a:pt x="9976" y="3300"/>
                  <a:pt x="9970" y="3232"/>
                </a:cubicBezTo>
                <a:cubicBezTo>
                  <a:pt x="9958" y="3164"/>
                  <a:pt x="9947" y="3097"/>
                  <a:pt x="9935" y="3029"/>
                </a:cubicBezTo>
                <a:cubicBezTo>
                  <a:pt x="9917" y="2960"/>
                  <a:pt x="9900" y="2891"/>
                  <a:pt x="9882" y="2822"/>
                </a:cubicBezTo>
                <a:cubicBezTo>
                  <a:pt x="9866" y="2749"/>
                  <a:pt x="9850" y="2677"/>
                  <a:pt x="9834" y="2604"/>
                </a:cubicBezTo>
                <a:cubicBezTo>
                  <a:pt x="9808" y="2533"/>
                  <a:pt x="9783" y="2462"/>
                  <a:pt x="9757" y="2391"/>
                </a:cubicBezTo>
                <a:cubicBezTo>
                  <a:pt x="9729" y="2320"/>
                  <a:pt x="9702" y="2249"/>
                  <a:pt x="9674" y="2178"/>
                </a:cubicBezTo>
                <a:cubicBezTo>
                  <a:pt x="9641" y="2107"/>
                  <a:pt x="9607" y="2037"/>
                  <a:pt x="9574" y="1966"/>
                </a:cubicBezTo>
                <a:cubicBezTo>
                  <a:pt x="9534" y="1895"/>
                  <a:pt x="9495" y="1824"/>
                  <a:pt x="9455" y="1753"/>
                </a:cubicBezTo>
                <a:lnTo>
                  <a:pt x="9331" y="1545"/>
                </a:lnTo>
                <a:cubicBezTo>
                  <a:pt x="9286" y="1479"/>
                  <a:pt x="9240" y="1414"/>
                  <a:pt x="9195" y="1348"/>
                </a:cubicBezTo>
                <a:cubicBezTo>
                  <a:pt x="9142" y="1285"/>
                  <a:pt x="9088" y="1223"/>
                  <a:pt x="9035" y="1160"/>
                </a:cubicBezTo>
                <a:lnTo>
                  <a:pt x="8863" y="973"/>
                </a:lnTo>
                <a:lnTo>
                  <a:pt x="8674" y="805"/>
                </a:lnTo>
                <a:lnTo>
                  <a:pt x="8467" y="638"/>
                </a:lnTo>
                <a:lnTo>
                  <a:pt x="8247" y="491"/>
                </a:lnTo>
                <a:lnTo>
                  <a:pt x="8011" y="365"/>
                </a:lnTo>
                <a:lnTo>
                  <a:pt x="7762" y="253"/>
                </a:lnTo>
                <a:lnTo>
                  <a:pt x="7490" y="162"/>
                </a:lnTo>
                <a:lnTo>
                  <a:pt x="7205" y="81"/>
                </a:lnTo>
                <a:lnTo>
                  <a:pt x="6892" y="30"/>
                </a:lnTo>
                <a:lnTo>
                  <a:pt x="6572" y="5"/>
                </a:lnTo>
                <a:lnTo>
                  <a:pt x="6229" y="0"/>
                </a:lnTo>
                <a:lnTo>
                  <a:pt x="5767" y="20"/>
                </a:lnTo>
                <a:lnTo>
                  <a:pt x="5340" y="51"/>
                </a:lnTo>
                <a:lnTo>
                  <a:pt x="4950" y="81"/>
                </a:lnTo>
                <a:lnTo>
                  <a:pt x="4589" y="132"/>
                </a:lnTo>
                <a:lnTo>
                  <a:pt x="4257" y="182"/>
                </a:lnTo>
                <a:lnTo>
                  <a:pt x="3961" y="253"/>
                </a:lnTo>
                <a:lnTo>
                  <a:pt x="3689" y="319"/>
                </a:lnTo>
                <a:lnTo>
                  <a:pt x="3440" y="390"/>
                </a:lnTo>
                <a:lnTo>
                  <a:pt x="3215" y="471"/>
                </a:lnTo>
                <a:lnTo>
                  <a:pt x="3008" y="557"/>
                </a:lnTo>
                <a:lnTo>
                  <a:pt x="2824" y="638"/>
                </a:lnTo>
                <a:lnTo>
                  <a:pt x="2652" y="729"/>
                </a:lnTo>
                <a:lnTo>
                  <a:pt x="2499" y="821"/>
                </a:lnTo>
                <a:cubicBezTo>
                  <a:pt x="2451" y="851"/>
                  <a:pt x="2404" y="882"/>
                  <a:pt x="2356" y="912"/>
                </a:cubicBezTo>
                <a:cubicBezTo>
                  <a:pt x="2311" y="941"/>
                  <a:pt x="2265" y="969"/>
                  <a:pt x="2220" y="998"/>
                </a:cubicBezTo>
                <a:lnTo>
                  <a:pt x="2096" y="1089"/>
                </a:lnTo>
                <a:lnTo>
                  <a:pt x="1978" y="1180"/>
                </a:lnTo>
                <a:lnTo>
                  <a:pt x="1859" y="1266"/>
                </a:lnTo>
                <a:lnTo>
                  <a:pt x="1747" y="1348"/>
                </a:lnTo>
                <a:cubicBezTo>
                  <a:pt x="1745" y="1351"/>
                  <a:pt x="1743" y="1355"/>
                  <a:pt x="1741" y="1358"/>
                </a:cubicBezTo>
                <a:cubicBezTo>
                  <a:pt x="1733" y="1366"/>
                  <a:pt x="1725" y="1375"/>
                  <a:pt x="1717" y="1383"/>
                </a:cubicBezTo>
                <a:cubicBezTo>
                  <a:pt x="1701" y="1398"/>
                  <a:pt x="1686" y="1414"/>
                  <a:pt x="1670" y="1429"/>
                </a:cubicBezTo>
                <a:cubicBezTo>
                  <a:pt x="1650" y="1451"/>
                  <a:pt x="1630" y="1472"/>
                  <a:pt x="1610" y="1494"/>
                </a:cubicBezTo>
                <a:cubicBezTo>
                  <a:pt x="1588" y="1521"/>
                  <a:pt x="1567" y="1548"/>
                  <a:pt x="1545" y="1575"/>
                </a:cubicBezTo>
                <a:lnTo>
                  <a:pt x="1462" y="1682"/>
                </a:lnTo>
                <a:cubicBezTo>
                  <a:pt x="1436" y="1722"/>
                  <a:pt x="1411" y="1763"/>
                  <a:pt x="1385" y="1803"/>
                </a:cubicBezTo>
                <a:cubicBezTo>
                  <a:pt x="1358" y="1852"/>
                  <a:pt x="1330" y="1901"/>
                  <a:pt x="1303" y="1950"/>
                </a:cubicBezTo>
                <a:cubicBezTo>
                  <a:pt x="1273" y="2008"/>
                  <a:pt x="1244" y="2065"/>
                  <a:pt x="1214" y="2123"/>
                </a:cubicBezTo>
                <a:cubicBezTo>
                  <a:pt x="1188" y="2187"/>
                  <a:pt x="1163" y="2251"/>
                  <a:pt x="1137" y="2315"/>
                </a:cubicBezTo>
                <a:cubicBezTo>
                  <a:pt x="1109" y="2386"/>
                  <a:pt x="1082" y="2457"/>
                  <a:pt x="1054" y="2528"/>
                </a:cubicBezTo>
                <a:cubicBezTo>
                  <a:pt x="1032" y="2606"/>
                  <a:pt x="1011" y="2683"/>
                  <a:pt x="989" y="2761"/>
                </a:cubicBezTo>
                <a:cubicBezTo>
                  <a:pt x="969" y="2850"/>
                  <a:pt x="950" y="2940"/>
                  <a:pt x="930" y="3029"/>
                </a:cubicBezTo>
                <a:cubicBezTo>
                  <a:pt x="918" y="3124"/>
                  <a:pt x="906" y="3218"/>
                  <a:pt x="894" y="3313"/>
                </a:cubicBezTo>
                <a:cubicBezTo>
                  <a:pt x="888" y="3381"/>
                  <a:pt x="882" y="3448"/>
                  <a:pt x="876" y="3516"/>
                </a:cubicBezTo>
                <a:cubicBezTo>
                  <a:pt x="878" y="3578"/>
                  <a:pt x="880" y="3641"/>
                  <a:pt x="882" y="3703"/>
                </a:cubicBezTo>
                <a:cubicBezTo>
                  <a:pt x="890" y="3760"/>
                  <a:pt x="898" y="3818"/>
                  <a:pt x="906" y="3875"/>
                </a:cubicBezTo>
                <a:cubicBezTo>
                  <a:pt x="916" y="3921"/>
                  <a:pt x="925" y="3966"/>
                  <a:pt x="935" y="4012"/>
                </a:cubicBezTo>
                <a:cubicBezTo>
                  <a:pt x="949" y="4054"/>
                  <a:pt x="963" y="4097"/>
                  <a:pt x="977" y="4139"/>
                </a:cubicBezTo>
                <a:cubicBezTo>
                  <a:pt x="979" y="4164"/>
                  <a:pt x="981" y="4190"/>
                  <a:pt x="983" y="4215"/>
                </a:cubicBezTo>
                <a:lnTo>
                  <a:pt x="977" y="4311"/>
                </a:lnTo>
                <a:cubicBezTo>
                  <a:pt x="969" y="4346"/>
                  <a:pt x="961" y="4382"/>
                  <a:pt x="953" y="4417"/>
                </a:cubicBezTo>
                <a:cubicBezTo>
                  <a:pt x="937" y="4458"/>
                  <a:pt x="922" y="4498"/>
                  <a:pt x="906" y="4539"/>
                </a:cubicBezTo>
                <a:cubicBezTo>
                  <a:pt x="886" y="4580"/>
                  <a:pt x="867" y="4620"/>
                  <a:pt x="847" y="4661"/>
                </a:cubicBezTo>
                <a:cubicBezTo>
                  <a:pt x="825" y="4703"/>
                  <a:pt x="804" y="4745"/>
                  <a:pt x="782" y="4787"/>
                </a:cubicBezTo>
                <a:lnTo>
                  <a:pt x="693" y="4909"/>
                </a:lnTo>
                <a:cubicBezTo>
                  <a:pt x="663" y="4946"/>
                  <a:pt x="634" y="4983"/>
                  <a:pt x="604" y="5020"/>
                </a:cubicBezTo>
                <a:lnTo>
                  <a:pt x="474" y="5162"/>
                </a:lnTo>
                <a:lnTo>
                  <a:pt x="367" y="5299"/>
                </a:lnTo>
                <a:lnTo>
                  <a:pt x="266" y="5415"/>
                </a:lnTo>
                <a:lnTo>
                  <a:pt x="178" y="5512"/>
                </a:lnTo>
                <a:lnTo>
                  <a:pt x="112" y="5593"/>
                </a:lnTo>
                <a:cubicBezTo>
                  <a:pt x="96" y="5611"/>
                  <a:pt x="81" y="5630"/>
                  <a:pt x="65" y="5648"/>
                </a:cubicBezTo>
                <a:cubicBezTo>
                  <a:pt x="57" y="5663"/>
                  <a:pt x="49" y="5679"/>
                  <a:pt x="41" y="5694"/>
                </a:cubicBezTo>
                <a:cubicBezTo>
                  <a:pt x="33" y="5713"/>
                  <a:pt x="26" y="5731"/>
                  <a:pt x="18" y="5750"/>
                </a:cubicBezTo>
                <a:cubicBezTo>
                  <a:pt x="12" y="5770"/>
                  <a:pt x="6" y="5791"/>
                  <a:pt x="0" y="5811"/>
                </a:cubicBezTo>
                <a:lnTo>
                  <a:pt x="0" y="5881"/>
                </a:lnTo>
                <a:cubicBezTo>
                  <a:pt x="8" y="5906"/>
                  <a:pt x="16" y="5932"/>
                  <a:pt x="24" y="5957"/>
                </a:cubicBezTo>
                <a:cubicBezTo>
                  <a:pt x="38" y="5979"/>
                  <a:pt x="51" y="6001"/>
                  <a:pt x="65" y="6023"/>
                </a:cubicBezTo>
                <a:lnTo>
                  <a:pt x="142" y="6094"/>
                </a:lnTo>
                <a:close/>
              </a:path>
            </a:pathLst>
          </a:custGeom>
          <a:gradFill flip="none" rotWithShape="1"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62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88" name="SHADOW"/>
          <p:cNvSpPr/>
          <p:nvPr/>
        </p:nvSpPr>
        <p:spPr>
          <a:xfrm>
            <a:off x="4328507" y="5454806"/>
            <a:ext cx="3543864" cy="462351"/>
          </a:xfrm>
          <a:prstGeom prst="ellipse">
            <a:avLst/>
          </a:prstGeom>
          <a:solidFill>
            <a:srgbClr val="7F7F7F">
              <a:alpha val="74902"/>
            </a:srgbClr>
          </a:solidFill>
          <a:ln w="28575" cap="flat" cmpd="sng" algn="ctr">
            <a:noFill/>
            <a:prstDash val="solid"/>
          </a:ln>
          <a:effectLst>
            <a:softEdge rad="127000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grpSp>
        <p:nvGrpSpPr>
          <p:cNvPr id="89" name="CLOCK"/>
          <p:cNvGrpSpPr/>
          <p:nvPr/>
        </p:nvGrpSpPr>
        <p:grpSpPr>
          <a:xfrm>
            <a:off x="4422367" y="2153837"/>
            <a:ext cx="3356144" cy="3356144"/>
            <a:chOff x="2898367" y="1280160"/>
            <a:chExt cx="3356144" cy="3356144"/>
          </a:xfrm>
          <a:effectLst>
            <a:reflection blurRad="6350" stA="25000" endPos="15000" dir="5400000" sy="-100000" algn="bl" rotWithShape="0"/>
          </a:effectLst>
        </p:grpSpPr>
        <p:sp>
          <p:nvSpPr>
            <p:cNvPr id="90" name="Ovaal 89"/>
            <p:cNvSpPr/>
            <p:nvPr/>
          </p:nvSpPr>
          <p:spPr>
            <a:xfrm>
              <a:off x="2898367" y="1280160"/>
              <a:ext cx="3356144" cy="3356144"/>
            </a:xfrm>
            <a:prstGeom prst="ellipse">
              <a:avLst/>
            </a:prstGeom>
            <a:gradFill flip="none" rotWithShape="1">
              <a:gsLst>
                <a:gs pos="52400">
                  <a:sysClr val="window" lastClr="FFFFFF"/>
                </a:gs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lumMod val="95000"/>
                  </a:sysClr>
                </a:gs>
              </a:gsLst>
              <a:lin ang="16200000" scaled="1"/>
              <a:tileRect/>
            </a:gradFill>
            <a:ln w="28575" cap="flat" cmpd="sng" algn="ctr">
              <a:noFill/>
              <a:prstDash val="solid"/>
            </a:ln>
            <a:effectLst>
              <a:innerShdw blurRad="317500" dist="127000" dir="16200000">
                <a:prstClr val="black">
                  <a:alpha val="40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1" name="Cirkel 90"/>
            <p:cNvSpPr/>
            <p:nvPr/>
          </p:nvSpPr>
          <p:spPr>
            <a:xfrm>
              <a:off x="2902671" y="1284464"/>
              <a:ext cx="3347536" cy="3347536"/>
            </a:xfrm>
            <a:prstGeom prst="pie">
              <a:avLst>
                <a:gd name="adj1" fmla="val 16155587"/>
                <a:gd name="adj2" fmla="val 19801431"/>
              </a:avLst>
            </a:prstGeom>
            <a:gradFill>
              <a:gsLst>
                <a:gs pos="0">
                  <a:srgbClr val="C00000">
                    <a:alpha val="50000"/>
                  </a:srgbClr>
                </a:gs>
                <a:gs pos="67000">
                  <a:sysClr val="window" lastClr="FFFFFF">
                    <a:alpha val="0"/>
                  </a:sysClr>
                </a:gs>
              </a:gsLst>
              <a:lin ang="54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2" name="Afgeronde rechthoek 91"/>
            <p:cNvSpPr/>
            <p:nvPr/>
          </p:nvSpPr>
          <p:spPr>
            <a:xfrm>
              <a:off x="4561332" y="14299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3" name="Afgeronde rechthoek 92"/>
            <p:cNvSpPr/>
            <p:nvPr/>
          </p:nvSpPr>
          <p:spPr>
            <a:xfrm>
              <a:off x="4561332" y="4167792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4" name="Afgeronde rechthoek 93"/>
            <p:cNvSpPr/>
            <p:nvPr/>
          </p:nvSpPr>
          <p:spPr>
            <a:xfrm rot="7200000">
              <a:off x="5746848" y="3483335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5" name="Afgeronde rechthoek 94"/>
            <p:cNvSpPr/>
            <p:nvPr/>
          </p:nvSpPr>
          <p:spPr>
            <a:xfrm rot="7200000">
              <a:off x="3375816" y="2114420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6" name="Afgeronde rechthoek 95"/>
            <p:cNvSpPr/>
            <p:nvPr/>
          </p:nvSpPr>
          <p:spPr>
            <a:xfrm rot="5400000">
              <a:off x="5930248" y="2798878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7" name="Afgeronde rechthoek 96"/>
            <p:cNvSpPr/>
            <p:nvPr/>
          </p:nvSpPr>
          <p:spPr>
            <a:xfrm rot="5400000">
              <a:off x="3192416" y="2798878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8" name="Afgeronde rechthoek 97"/>
            <p:cNvSpPr/>
            <p:nvPr/>
          </p:nvSpPr>
          <p:spPr>
            <a:xfrm rot="3600000">
              <a:off x="5746848" y="2114420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9" name="Afgeronde rechthoek 98"/>
            <p:cNvSpPr/>
            <p:nvPr/>
          </p:nvSpPr>
          <p:spPr>
            <a:xfrm rot="3600000">
              <a:off x="3375816" y="3483335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0" name="Afgeronde rechthoek 99"/>
            <p:cNvSpPr/>
            <p:nvPr/>
          </p:nvSpPr>
          <p:spPr>
            <a:xfrm rot="1800000">
              <a:off x="5245789" y="16133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1" name="Afgeronde rechthoek 100"/>
            <p:cNvSpPr/>
            <p:nvPr/>
          </p:nvSpPr>
          <p:spPr>
            <a:xfrm rot="1800000">
              <a:off x="3876875" y="398439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2" name="Afgeronde rechthoek 101"/>
            <p:cNvSpPr/>
            <p:nvPr/>
          </p:nvSpPr>
          <p:spPr>
            <a:xfrm rot="19800000">
              <a:off x="3876875" y="16133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3" name="Afgeronde rechthoek 102"/>
            <p:cNvSpPr/>
            <p:nvPr/>
          </p:nvSpPr>
          <p:spPr>
            <a:xfrm rot="19800000">
              <a:off x="5245789" y="398439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4" name="Rechthoek 103"/>
            <p:cNvSpPr/>
            <p:nvPr/>
          </p:nvSpPr>
          <p:spPr>
            <a:xfrm rot="1440000">
              <a:off x="5158882" y="1569425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5" name="Rechthoek 104"/>
            <p:cNvSpPr/>
            <p:nvPr/>
          </p:nvSpPr>
          <p:spPr>
            <a:xfrm rot="1440000">
              <a:off x="3985613" y="4204631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6" name="Rechthoek 105"/>
            <p:cNvSpPr/>
            <p:nvPr/>
          </p:nvSpPr>
          <p:spPr>
            <a:xfrm rot="8640000">
              <a:off x="5420008" y="405387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7" name="Rechthoek 106"/>
            <p:cNvSpPr/>
            <p:nvPr/>
          </p:nvSpPr>
          <p:spPr>
            <a:xfrm rot="8640000">
              <a:off x="3724487" y="172018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8" name="Rechthoek 107"/>
            <p:cNvSpPr/>
            <p:nvPr/>
          </p:nvSpPr>
          <p:spPr>
            <a:xfrm rot="6840000">
              <a:off x="5889851" y="347366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9" name="Rechthoek 108"/>
            <p:cNvSpPr/>
            <p:nvPr/>
          </p:nvSpPr>
          <p:spPr>
            <a:xfrm rot="6840000">
              <a:off x="3254645" y="230039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0" name="Rechthoek 109"/>
            <p:cNvSpPr/>
            <p:nvPr/>
          </p:nvSpPr>
          <p:spPr>
            <a:xfrm rot="5040000">
              <a:off x="6006642" y="2736267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1" name="Rechthoek 110"/>
            <p:cNvSpPr/>
            <p:nvPr/>
          </p:nvSpPr>
          <p:spPr>
            <a:xfrm rot="5040000">
              <a:off x="3137853" y="3037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2" name="Rechthoek 111"/>
            <p:cNvSpPr/>
            <p:nvPr/>
          </p:nvSpPr>
          <p:spPr>
            <a:xfrm rot="3240000">
              <a:off x="5739090" y="203926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3" name="Rechthoek 112"/>
            <p:cNvSpPr/>
            <p:nvPr/>
          </p:nvSpPr>
          <p:spPr>
            <a:xfrm rot="3240000">
              <a:off x="3405405" y="373478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4" name="Rechthoek 113"/>
            <p:cNvSpPr/>
            <p:nvPr/>
          </p:nvSpPr>
          <p:spPr>
            <a:xfrm rot="21240000">
              <a:off x="4421486" y="14526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5" name="Rechthoek 114"/>
            <p:cNvSpPr/>
            <p:nvPr/>
          </p:nvSpPr>
          <p:spPr>
            <a:xfrm rot="21240000">
              <a:off x="4723009" y="43214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6" name="Rechthoek 115"/>
            <p:cNvSpPr/>
            <p:nvPr/>
          </p:nvSpPr>
          <p:spPr>
            <a:xfrm rot="1080000">
              <a:off x="5017942" y="15153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7" name="Rechthoek 116"/>
            <p:cNvSpPr/>
            <p:nvPr/>
          </p:nvSpPr>
          <p:spPr>
            <a:xfrm rot="1080000">
              <a:off x="4126554" y="42587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8" name="Rechthoek 117"/>
            <p:cNvSpPr/>
            <p:nvPr/>
          </p:nvSpPr>
          <p:spPr>
            <a:xfrm rot="8280000">
              <a:off x="5537332" y="395886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9" name="Rechthoek 118"/>
            <p:cNvSpPr/>
            <p:nvPr/>
          </p:nvSpPr>
          <p:spPr>
            <a:xfrm rot="8280000">
              <a:off x="3607163" y="181519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0" name="Rechthoek 119"/>
            <p:cNvSpPr/>
            <p:nvPr/>
          </p:nvSpPr>
          <p:spPr>
            <a:xfrm rot="6480000">
              <a:off x="5943953" y="333272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1" name="Rechthoek 120"/>
            <p:cNvSpPr/>
            <p:nvPr/>
          </p:nvSpPr>
          <p:spPr>
            <a:xfrm rot="6480000">
              <a:off x="3200543" y="244133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2" name="Rechthoek 121"/>
            <p:cNvSpPr/>
            <p:nvPr/>
          </p:nvSpPr>
          <p:spPr>
            <a:xfrm rot="4680000">
              <a:off x="5983026" y="258715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3" name="Rechthoek 122"/>
            <p:cNvSpPr/>
            <p:nvPr/>
          </p:nvSpPr>
          <p:spPr>
            <a:xfrm rot="4680000">
              <a:off x="3161469" y="318689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4" name="Rechthoek 123"/>
            <p:cNvSpPr/>
            <p:nvPr/>
          </p:nvSpPr>
          <p:spPr>
            <a:xfrm rot="2880000">
              <a:off x="5644083" y="192194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5" name="Rechthoek 124"/>
            <p:cNvSpPr/>
            <p:nvPr/>
          </p:nvSpPr>
          <p:spPr>
            <a:xfrm rot="2880000">
              <a:off x="3500412" y="385211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6" name="Rechthoek 125"/>
            <p:cNvSpPr/>
            <p:nvPr/>
          </p:nvSpPr>
          <p:spPr>
            <a:xfrm rot="20880000">
              <a:off x="4272377" y="147624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7" name="Rechthoek 126"/>
            <p:cNvSpPr/>
            <p:nvPr/>
          </p:nvSpPr>
          <p:spPr>
            <a:xfrm rot="20880000">
              <a:off x="4872118" y="429780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8" name="Rechthoek 127"/>
            <p:cNvSpPr/>
            <p:nvPr/>
          </p:nvSpPr>
          <p:spPr>
            <a:xfrm rot="360000">
              <a:off x="4723009" y="14526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9" name="Rechthoek 128"/>
            <p:cNvSpPr/>
            <p:nvPr/>
          </p:nvSpPr>
          <p:spPr>
            <a:xfrm rot="360000">
              <a:off x="4421487" y="43214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0" name="Rechthoek 129"/>
            <p:cNvSpPr/>
            <p:nvPr/>
          </p:nvSpPr>
          <p:spPr>
            <a:xfrm rot="7560000">
              <a:off x="5739089" y="3734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1" name="Rechthoek 130"/>
            <p:cNvSpPr/>
            <p:nvPr/>
          </p:nvSpPr>
          <p:spPr>
            <a:xfrm rot="7560000">
              <a:off x="3405406" y="203926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2" name="Rechthoek 131"/>
            <p:cNvSpPr/>
            <p:nvPr/>
          </p:nvSpPr>
          <p:spPr>
            <a:xfrm rot="5760000">
              <a:off x="6006642" y="3037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3" name="Rechthoek 132"/>
            <p:cNvSpPr/>
            <p:nvPr/>
          </p:nvSpPr>
          <p:spPr>
            <a:xfrm rot="5760000">
              <a:off x="3137853" y="2736267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4" name="Rechthoek 133"/>
            <p:cNvSpPr/>
            <p:nvPr/>
          </p:nvSpPr>
          <p:spPr>
            <a:xfrm rot="3960000">
              <a:off x="5889850" y="230039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5" name="Rechthoek 134"/>
            <p:cNvSpPr/>
            <p:nvPr/>
          </p:nvSpPr>
          <p:spPr>
            <a:xfrm rot="3960000">
              <a:off x="3254645" y="347366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6" name="Rechthoek 135"/>
            <p:cNvSpPr/>
            <p:nvPr/>
          </p:nvSpPr>
          <p:spPr>
            <a:xfrm rot="2160000">
              <a:off x="5420008" y="172018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7" name="Rechthoek 136"/>
            <p:cNvSpPr/>
            <p:nvPr/>
          </p:nvSpPr>
          <p:spPr>
            <a:xfrm rot="2160000">
              <a:off x="3724487" y="405387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8" name="Rechthoek 137"/>
            <p:cNvSpPr/>
            <p:nvPr/>
          </p:nvSpPr>
          <p:spPr>
            <a:xfrm rot="20160000">
              <a:off x="3985612" y="1569425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9" name="Rechthoek 138"/>
            <p:cNvSpPr/>
            <p:nvPr/>
          </p:nvSpPr>
          <p:spPr>
            <a:xfrm rot="20160000">
              <a:off x="5158883" y="4204631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0" name="Rechthoek 139"/>
            <p:cNvSpPr/>
            <p:nvPr/>
          </p:nvSpPr>
          <p:spPr>
            <a:xfrm rot="720000">
              <a:off x="4872118" y="147625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1" name="Rechthoek 140"/>
            <p:cNvSpPr/>
            <p:nvPr/>
          </p:nvSpPr>
          <p:spPr>
            <a:xfrm rot="720000">
              <a:off x="4272377" y="429780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2" name="Rechthoek 141"/>
            <p:cNvSpPr/>
            <p:nvPr/>
          </p:nvSpPr>
          <p:spPr>
            <a:xfrm rot="7920000">
              <a:off x="5644082" y="385211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3" name="Rechthoek 142"/>
            <p:cNvSpPr/>
            <p:nvPr/>
          </p:nvSpPr>
          <p:spPr>
            <a:xfrm rot="7920000">
              <a:off x="3500413" y="192194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4" name="Rechthoek 143"/>
            <p:cNvSpPr/>
            <p:nvPr/>
          </p:nvSpPr>
          <p:spPr>
            <a:xfrm rot="6120000">
              <a:off x="5983026" y="318689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5" name="Rechthoek 144"/>
            <p:cNvSpPr/>
            <p:nvPr/>
          </p:nvSpPr>
          <p:spPr>
            <a:xfrm rot="6120000">
              <a:off x="3161469" y="258715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6" name="Rechthoek 145"/>
            <p:cNvSpPr/>
            <p:nvPr/>
          </p:nvSpPr>
          <p:spPr>
            <a:xfrm rot="4320000">
              <a:off x="5943952" y="244133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7" name="Rechthoek 146"/>
            <p:cNvSpPr/>
            <p:nvPr/>
          </p:nvSpPr>
          <p:spPr>
            <a:xfrm rot="4320000">
              <a:off x="3200543" y="333272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8" name="Rechthoek 147"/>
            <p:cNvSpPr/>
            <p:nvPr/>
          </p:nvSpPr>
          <p:spPr>
            <a:xfrm rot="2520000">
              <a:off x="5537332" y="181519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9" name="Rechthoek 148"/>
            <p:cNvSpPr/>
            <p:nvPr/>
          </p:nvSpPr>
          <p:spPr>
            <a:xfrm rot="2520000">
              <a:off x="3607163" y="395886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0" name="Rechthoek 149"/>
            <p:cNvSpPr/>
            <p:nvPr/>
          </p:nvSpPr>
          <p:spPr>
            <a:xfrm rot="20520000">
              <a:off x="4126553" y="15153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1" name="Rechthoek 150"/>
            <p:cNvSpPr/>
            <p:nvPr/>
          </p:nvSpPr>
          <p:spPr>
            <a:xfrm rot="20520000">
              <a:off x="5017942" y="42587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2" name="Ovaal 151"/>
            <p:cNvSpPr/>
            <p:nvPr/>
          </p:nvSpPr>
          <p:spPr>
            <a:xfrm>
              <a:off x="4480294" y="2862087"/>
              <a:ext cx="192290" cy="192290"/>
            </a:xfrm>
            <a:prstGeom prst="ellipse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54" name="MIN SHADOW"/>
          <p:cNvGrpSpPr/>
          <p:nvPr/>
        </p:nvGrpSpPr>
        <p:grpSpPr>
          <a:xfrm>
            <a:off x="5992573" y="2525324"/>
            <a:ext cx="239867" cy="2709944"/>
            <a:chOff x="2954596" y="2532969"/>
            <a:chExt cx="123940" cy="3001588"/>
          </a:xfrm>
          <a:effectLst/>
        </p:grpSpPr>
        <p:sp>
          <p:nvSpPr>
            <p:cNvPr id="155" name="Afgeronde rechthoek 154"/>
            <p:cNvSpPr/>
            <p:nvPr/>
          </p:nvSpPr>
          <p:spPr>
            <a:xfrm>
              <a:off x="2970007" y="2532969"/>
              <a:ext cx="93118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6" name="Rechthoek 155"/>
            <p:cNvSpPr/>
            <p:nvPr/>
          </p:nvSpPr>
          <p:spPr>
            <a:xfrm>
              <a:off x="2954596" y="5221578"/>
              <a:ext cx="123940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57" name="SEC SHADOW"/>
          <p:cNvGrpSpPr/>
          <p:nvPr/>
        </p:nvGrpSpPr>
        <p:grpSpPr>
          <a:xfrm>
            <a:off x="5952835" y="2389827"/>
            <a:ext cx="319264" cy="2980938"/>
            <a:chOff x="2941581" y="2532969"/>
            <a:chExt cx="149969" cy="3001588"/>
          </a:xfrm>
          <a:effectLst/>
        </p:grpSpPr>
        <p:sp>
          <p:nvSpPr>
            <p:cNvPr id="158" name="Afgeronde rechthoek 157"/>
            <p:cNvSpPr/>
            <p:nvPr/>
          </p:nvSpPr>
          <p:spPr>
            <a:xfrm>
              <a:off x="2992674" y="2532969"/>
              <a:ext cx="47782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9" name="Rechthoek 158"/>
            <p:cNvSpPr/>
            <p:nvPr/>
          </p:nvSpPr>
          <p:spPr>
            <a:xfrm>
              <a:off x="2941581" y="5221578"/>
              <a:ext cx="149969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0" name="Afgeronde rechthoek 159"/>
            <p:cNvSpPr/>
            <p:nvPr/>
          </p:nvSpPr>
          <p:spPr>
            <a:xfrm>
              <a:off x="2974240" y="4033762"/>
              <a:ext cx="84651" cy="45378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1" name="Ovaal 160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62" name="MINUTES"/>
          <p:cNvGrpSpPr/>
          <p:nvPr/>
        </p:nvGrpSpPr>
        <p:grpSpPr>
          <a:xfrm>
            <a:off x="6018523" y="2476937"/>
            <a:ext cx="163832" cy="2709944"/>
            <a:chOff x="2974240" y="2532969"/>
            <a:chExt cx="84653" cy="3001588"/>
          </a:xfrm>
          <a:effectLst/>
        </p:grpSpPr>
        <p:sp>
          <p:nvSpPr>
            <p:cNvPr id="163" name="Afgeronde rechthoek 162"/>
            <p:cNvSpPr/>
            <p:nvPr/>
          </p:nvSpPr>
          <p:spPr>
            <a:xfrm>
              <a:off x="2984766" y="2532969"/>
              <a:ext cx="63601" cy="1500793"/>
            </a:xfrm>
            <a:prstGeom prst="roundRect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4" name="Rechthoek 163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65" name="SECONDS"/>
          <p:cNvGrpSpPr/>
          <p:nvPr/>
        </p:nvGrpSpPr>
        <p:grpSpPr>
          <a:xfrm>
            <a:off x="6010333" y="2341440"/>
            <a:ext cx="180215" cy="2980938"/>
            <a:chOff x="2974240" y="2532969"/>
            <a:chExt cx="84653" cy="3001588"/>
          </a:xfrm>
          <a:effectLst/>
        </p:grpSpPr>
        <p:sp>
          <p:nvSpPr>
            <p:cNvPr id="166" name="Afgeronde rechthoek 165"/>
            <p:cNvSpPr/>
            <p:nvPr/>
          </p:nvSpPr>
          <p:spPr>
            <a:xfrm>
              <a:off x="3009645" y="2532969"/>
              <a:ext cx="13842" cy="150079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7" name="Rechthoek 166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8" name="Afgeronde rechthoek 167"/>
            <p:cNvSpPr/>
            <p:nvPr/>
          </p:nvSpPr>
          <p:spPr>
            <a:xfrm>
              <a:off x="2992674" y="4033762"/>
              <a:ext cx="47783" cy="45378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9" name="Ovaal 168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sp>
        <p:nvSpPr>
          <p:cNvPr id="170" name="SHINE"/>
          <p:cNvSpPr/>
          <p:nvPr/>
        </p:nvSpPr>
        <p:spPr>
          <a:xfrm rot="900000">
            <a:off x="4458958" y="2190429"/>
            <a:ext cx="3282962" cy="3282960"/>
          </a:xfrm>
          <a:prstGeom prst="ellipse">
            <a:avLst/>
          </a:prstGeom>
          <a:gradFill flip="none" rotWithShape="1">
            <a:gsLst>
              <a:gs pos="73000">
                <a:sysClr val="window" lastClr="FFFFFF">
                  <a:alpha val="0"/>
                </a:sysClr>
              </a:gs>
              <a:gs pos="74000">
                <a:sysClr val="window" lastClr="FFFFFF">
                  <a:alpha val="56000"/>
                </a:sysClr>
              </a:gs>
            </a:gsLst>
            <a:path path="circle">
              <a:fillToRect l="100000" t="100000"/>
            </a:path>
            <a:tileRect r="-100000" b="-100000"/>
          </a:gradFill>
          <a:ln w="190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grpSp>
        <p:nvGrpSpPr>
          <p:cNvPr id="171" name="MIN SHADOW2"/>
          <p:cNvGrpSpPr/>
          <p:nvPr/>
        </p:nvGrpSpPr>
        <p:grpSpPr>
          <a:xfrm rot="1800000">
            <a:off x="5992533" y="2514306"/>
            <a:ext cx="239867" cy="2709944"/>
            <a:chOff x="2954596" y="2532969"/>
            <a:chExt cx="123940" cy="3001588"/>
          </a:xfrm>
          <a:effectLst/>
        </p:grpSpPr>
        <p:sp>
          <p:nvSpPr>
            <p:cNvPr id="172" name="Afgeronde rechthoek 171"/>
            <p:cNvSpPr/>
            <p:nvPr/>
          </p:nvSpPr>
          <p:spPr>
            <a:xfrm>
              <a:off x="2970007" y="2532969"/>
              <a:ext cx="93118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3" name="Rechthoek 172"/>
            <p:cNvSpPr/>
            <p:nvPr/>
          </p:nvSpPr>
          <p:spPr>
            <a:xfrm>
              <a:off x="2954596" y="5221578"/>
              <a:ext cx="123940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74" name="SEC SHADOW2"/>
          <p:cNvGrpSpPr/>
          <p:nvPr/>
        </p:nvGrpSpPr>
        <p:grpSpPr>
          <a:xfrm>
            <a:off x="5952795" y="2378809"/>
            <a:ext cx="319264" cy="2980938"/>
            <a:chOff x="2941581" y="2532969"/>
            <a:chExt cx="149969" cy="3001588"/>
          </a:xfrm>
          <a:effectLst/>
        </p:grpSpPr>
        <p:sp>
          <p:nvSpPr>
            <p:cNvPr id="175" name="Afgeronde rechthoek 174"/>
            <p:cNvSpPr/>
            <p:nvPr/>
          </p:nvSpPr>
          <p:spPr>
            <a:xfrm>
              <a:off x="2992674" y="2532969"/>
              <a:ext cx="47782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6" name="Rechthoek 175"/>
            <p:cNvSpPr/>
            <p:nvPr/>
          </p:nvSpPr>
          <p:spPr>
            <a:xfrm>
              <a:off x="2941581" y="5221578"/>
              <a:ext cx="149969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7" name="Afgeronde rechthoek 176"/>
            <p:cNvSpPr/>
            <p:nvPr/>
          </p:nvSpPr>
          <p:spPr>
            <a:xfrm>
              <a:off x="2974240" y="4033762"/>
              <a:ext cx="84651" cy="45378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8" name="Ovaal 177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79" name="MINUTES2"/>
          <p:cNvGrpSpPr/>
          <p:nvPr/>
        </p:nvGrpSpPr>
        <p:grpSpPr>
          <a:xfrm rot="1800000">
            <a:off x="6018483" y="2465919"/>
            <a:ext cx="163832" cy="2709944"/>
            <a:chOff x="2974240" y="2532969"/>
            <a:chExt cx="84653" cy="3001588"/>
          </a:xfrm>
          <a:effectLst/>
        </p:grpSpPr>
        <p:sp>
          <p:nvSpPr>
            <p:cNvPr id="180" name="Afgeronde rechthoek 179"/>
            <p:cNvSpPr/>
            <p:nvPr/>
          </p:nvSpPr>
          <p:spPr>
            <a:xfrm>
              <a:off x="2984766" y="2532969"/>
              <a:ext cx="63601" cy="1500793"/>
            </a:xfrm>
            <a:prstGeom prst="roundRect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1" name="Rechthoek 180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82" name="SECONDS2"/>
          <p:cNvGrpSpPr/>
          <p:nvPr/>
        </p:nvGrpSpPr>
        <p:grpSpPr>
          <a:xfrm>
            <a:off x="6010293" y="2330422"/>
            <a:ext cx="180215" cy="2980938"/>
            <a:chOff x="2974240" y="2532969"/>
            <a:chExt cx="84653" cy="3001588"/>
          </a:xfrm>
          <a:effectLst/>
        </p:grpSpPr>
        <p:sp>
          <p:nvSpPr>
            <p:cNvPr id="183" name="Afgeronde rechthoek 182"/>
            <p:cNvSpPr/>
            <p:nvPr/>
          </p:nvSpPr>
          <p:spPr>
            <a:xfrm>
              <a:off x="3009645" y="2532969"/>
              <a:ext cx="13842" cy="150079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4" name="Rechthoek 183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5" name="Afgeronde rechthoek 184"/>
            <p:cNvSpPr/>
            <p:nvPr/>
          </p:nvSpPr>
          <p:spPr>
            <a:xfrm>
              <a:off x="2992674" y="4033762"/>
              <a:ext cx="47783" cy="45378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6" name="Ovaal 185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sp>
        <p:nvSpPr>
          <p:cNvPr id="187" name="PIN"/>
          <p:cNvSpPr/>
          <p:nvPr/>
        </p:nvSpPr>
        <p:spPr>
          <a:xfrm>
            <a:off x="6059143" y="3790613"/>
            <a:ext cx="82592" cy="82592"/>
          </a:xfrm>
          <a:prstGeom prst="ellipse">
            <a:avLst/>
          </a:prstGeom>
          <a:gradFill flip="none" rotWithShape="1">
            <a:gsLst>
              <a:gs pos="0">
                <a:srgbClr val="758085">
                  <a:lumMod val="0"/>
                  <a:lumOff val="100000"/>
                </a:srgbClr>
              </a:gs>
              <a:gs pos="40000">
                <a:srgbClr val="ADB4B7"/>
              </a:gs>
              <a:gs pos="46000">
                <a:srgbClr val="758085">
                  <a:lumMod val="0"/>
                  <a:lumOff val="100000"/>
                </a:srgbClr>
              </a:gs>
              <a:gs pos="80000">
                <a:srgbClr val="758085">
                  <a:lumMod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38100" cap="flat" cmpd="sng" algn="ctr">
            <a:noFill/>
            <a:prstDash val="solid"/>
          </a:ln>
          <a:effectLst/>
          <a:scene3d>
            <a:camera prst="orthographicFront"/>
            <a:lightRig rig="harsh" dir="t"/>
          </a:scene3d>
          <a:sp3d prstMaterial="metal">
            <a:bevelT w="6350" h="6350" prst="angle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89" name="Tekstvak 188"/>
          <p:cNvSpPr txBox="1"/>
          <p:nvPr/>
        </p:nvSpPr>
        <p:spPr>
          <a:xfrm>
            <a:off x="4090043" y="863374"/>
            <a:ext cx="5296369" cy="3539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700" b="0" i="0" u="none" strike="noStrike" kern="1200" cap="none" spc="30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10 min break</a:t>
            </a:r>
          </a:p>
        </p:txBody>
      </p:sp>
    </p:spTree>
    <p:extLst>
      <p:ext uri="{BB962C8B-B14F-4D97-AF65-F5344CB8AC3E}">
        <p14:creationId xmlns:p14="http://schemas.microsoft.com/office/powerpoint/2010/main" val="184882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2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9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5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7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24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26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70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33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35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6000"/>
                            </p:stCondLst>
                            <p:childTnLst>
                              <p:par>
                                <p:cTn id="4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42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44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95000"/>
                            </p:stCondLst>
                            <p:childTnLst>
                              <p:par>
                                <p:cTn id="6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2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4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4000"/>
                            </p:stCondLst>
                            <p:childTnLst>
                              <p:par>
                                <p:cTn id="7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7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9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13000"/>
                            </p:stCondLst>
                            <p:childTnLst>
                              <p:par>
                                <p:cTn id="8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86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88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2000"/>
                            </p:stCondLst>
                            <p:childTnLst>
                              <p:par>
                                <p:cTn id="9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95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97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00"/>
                            </p:stCondLst>
                            <p:childTnLst>
                              <p:par>
                                <p:cTn id="10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4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6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0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EMALE" hidden="1"/>
          <p:cNvSpPr>
            <a:spLocks/>
          </p:cNvSpPr>
          <p:nvPr/>
        </p:nvSpPr>
        <p:spPr bwMode="auto">
          <a:xfrm flipH="1">
            <a:off x="4801591" y="906648"/>
            <a:ext cx="3267195" cy="4233949"/>
          </a:xfrm>
          <a:custGeom>
            <a:avLst/>
            <a:gdLst>
              <a:gd name="T0" fmla="*/ 56 w 1689"/>
              <a:gd name="T1" fmla="*/ 1221 h 1974"/>
              <a:gd name="T2" fmla="*/ 96 w 1689"/>
              <a:gd name="T3" fmla="*/ 1238 h 1974"/>
              <a:gd name="T4" fmla="*/ 105 w 1689"/>
              <a:gd name="T5" fmla="*/ 1268 h 1974"/>
              <a:gd name="T6" fmla="*/ 98 w 1689"/>
              <a:gd name="T7" fmla="*/ 1303 h 1974"/>
              <a:gd name="T8" fmla="*/ 90 w 1689"/>
              <a:gd name="T9" fmla="*/ 1324 h 1974"/>
              <a:gd name="T10" fmla="*/ 100 w 1689"/>
              <a:gd name="T11" fmla="*/ 1359 h 1974"/>
              <a:gd name="T12" fmla="*/ 133 w 1689"/>
              <a:gd name="T13" fmla="*/ 1390 h 1974"/>
              <a:gd name="T14" fmla="*/ 132 w 1689"/>
              <a:gd name="T15" fmla="*/ 1412 h 1974"/>
              <a:gd name="T16" fmla="*/ 122 w 1689"/>
              <a:gd name="T17" fmla="*/ 1455 h 1974"/>
              <a:gd name="T18" fmla="*/ 147 w 1689"/>
              <a:gd name="T19" fmla="*/ 1495 h 1974"/>
              <a:gd name="T20" fmla="*/ 177 w 1689"/>
              <a:gd name="T21" fmla="*/ 1542 h 1974"/>
              <a:gd name="T22" fmla="*/ 177 w 1689"/>
              <a:gd name="T23" fmla="*/ 1585 h 1974"/>
              <a:gd name="T24" fmla="*/ 184 w 1689"/>
              <a:gd name="T25" fmla="*/ 1640 h 1974"/>
              <a:gd name="T26" fmla="*/ 212 w 1689"/>
              <a:gd name="T27" fmla="*/ 1693 h 1974"/>
              <a:gd name="T28" fmla="*/ 272 w 1689"/>
              <a:gd name="T29" fmla="*/ 1726 h 1974"/>
              <a:gd name="T30" fmla="*/ 352 w 1689"/>
              <a:gd name="T31" fmla="*/ 1733 h 1974"/>
              <a:gd name="T32" fmla="*/ 425 w 1689"/>
              <a:gd name="T33" fmla="*/ 1725 h 1974"/>
              <a:gd name="T34" fmla="*/ 487 w 1689"/>
              <a:gd name="T35" fmla="*/ 1717 h 1974"/>
              <a:gd name="T36" fmla="*/ 554 w 1689"/>
              <a:gd name="T37" fmla="*/ 1714 h 1974"/>
              <a:gd name="T38" fmla="*/ 610 w 1689"/>
              <a:gd name="T39" fmla="*/ 1726 h 1974"/>
              <a:gd name="T40" fmla="*/ 668 w 1689"/>
              <a:gd name="T41" fmla="*/ 1786 h 1974"/>
              <a:gd name="T42" fmla="*/ 719 w 1689"/>
              <a:gd name="T43" fmla="*/ 1887 h 1974"/>
              <a:gd name="T44" fmla="*/ 1620 w 1689"/>
              <a:gd name="T45" fmla="*/ 1974 h 1974"/>
              <a:gd name="T46" fmla="*/ 1519 w 1689"/>
              <a:gd name="T47" fmla="*/ 1776 h 1974"/>
              <a:gd name="T48" fmla="*/ 1467 w 1689"/>
              <a:gd name="T49" fmla="*/ 1574 h 1974"/>
              <a:gd name="T50" fmla="*/ 1455 w 1689"/>
              <a:gd name="T51" fmla="*/ 1370 h 1974"/>
              <a:gd name="T52" fmla="*/ 1476 w 1689"/>
              <a:gd name="T53" fmla="*/ 1256 h 1974"/>
              <a:gd name="T54" fmla="*/ 1525 w 1689"/>
              <a:gd name="T55" fmla="*/ 1157 h 1974"/>
              <a:gd name="T56" fmla="*/ 1586 w 1689"/>
              <a:gd name="T57" fmla="*/ 1060 h 1974"/>
              <a:gd name="T58" fmla="*/ 1644 w 1689"/>
              <a:gd name="T59" fmla="*/ 950 h 1974"/>
              <a:gd name="T60" fmla="*/ 1683 w 1689"/>
              <a:gd name="T61" fmla="*/ 815 h 1974"/>
              <a:gd name="T62" fmla="*/ 1689 w 1689"/>
              <a:gd name="T63" fmla="*/ 714 h 1974"/>
              <a:gd name="T64" fmla="*/ 1678 w 1689"/>
              <a:gd name="T65" fmla="*/ 598 h 1974"/>
              <a:gd name="T66" fmla="*/ 1648 w 1689"/>
              <a:gd name="T67" fmla="*/ 472 h 1974"/>
              <a:gd name="T68" fmla="*/ 1597 w 1689"/>
              <a:gd name="T69" fmla="*/ 346 h 1974"/>
              <a:gd name="T70" fmla="*/ 1526 w 1689"/>
              <a:gd name="T71" fmla="*/ 229 h 1974"/>
              <a:gd name="T72" fmla="*/ 1430 w 1689"/>
              <a:gd name="T73" fmla="*/ 126 h 1974"/>
              <a:gd name="T74" fmla="*/ 1311 w 1689"/>
              <a:gd name="T75" fmla="*/ 50 h 1974"/>
              <a:gd name="T76" fmla="*/ 1164 w 1689"/>
              <a:gd name="T77" fmla="*/ 6 h 1974"/>
              <a:gd name="T78" fmla="*/ 974 w 1689"/>
              <a:gd name="T79" fmla="*/ 4 h 1974"/>
              <a:gd name="T80" fmla="*/ 775 w 1689"/>
              <a:gd name="T81" fmla="*/ 26 h 1974"/>
              <a:gd name="T82" fmla="*/ 623 w 1689"/>
              <a:gd name="T83" fmla="*/ 63 h 1974"/>
              <a:gd name="T84" fmla="*/ 508 w 1689"/>
              <a:gd name="T85" fmla="*/ 110 h 1974"/>
              <a:gd name="T86" fmla="*/ 422 w 1689"/>
              <a:gd name="T87" fmla="*/ 162 h 1974"/>
              <a:gd name="T88" fmla="*/ 354 w 1689"/>
              <a:gd name="T89" fmla="*/ 215 h 1974"/>
              <a:gd name="T90" fmla="*/ 295 w 1689"/>
              <a:gd name="T91" fmla="*/ 266 h 1974"/>
              <a:gd name="T92" fmla="*/ 282 w 1689"/>
              <a:gd name="T93" fmla="*/ 282 h 1974"/>
              <a:gd name="T94" fmla="*/ 247 w 1689"/>
              <a:gd name="T95" fmla="*/ 332 h 1974"/>
              <a:gd name="T96" fmla="*/ 205 w 1689"/>
              <a:gd name="T97" fmla="*/ 419 h 1974"/>
              <a:gd name="T98" fmla="*/ 167 w 1689"/>
              <a:gd name="T99" fmla="*/ 545 h 1974"/>
              <a:gd name="T100" fmla="*/ 148 w 1689"/>
              <a:gd name="T101" fmla="*/ 694 h 1974"/>
              <a:gd name="T102" fmla="*/ 158 w 1689"/>
              <a:gd name="T103" fmla="*/ 792 h 1974"/>
              <a:gd name="T104" fmla="*/ 165 w 1689"/>
              <a:gd name="T105" fmla="*/ 851 h 1974"/>
              <a:gd name="T106" fmla="*/ 143 w 1689"/>
              <a:gd name="T107" fmla="*/ 920 h 1974"/>
              <a:gd name="T108" fmla="*/ 102 w 1689"/>
              <a:gd name="T109" fmla="*/ 991 h 1974"/>
              <a:gd name="T110" fmla="*/ 45 w 1689"/>
              <a:gd name="T111" fmla="*/ 1069 h 1974"/>
              <a:gd name="T112" fmla="*/ 11 w 1689"/>
              <a:gd name="T113" fmla="*/ 1115 h 1974"/>
              <a:gd name="T114" fmla="*/ 0 w 1689"/>
              <a:gd name="T115" fmla="*/ 1147 h 1974"/>
              <a:gd name="T116" fmla="*/ 11 w 1689"/>
              <a:gd name="T117" fmla="*/ 1189 h 1974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9"/>
              <a:gd name="connsiteX1" fmla="*/ 231 w 10000"/>
              <a:gd name="connsiteY1" fmla="*/ 6150 h 11089"/>
              <a:gd name="connsiteX2" fmla="*/ 332 w 10000"/>
              <a:gd name="connsiteY2" fmla="*/ 6185 h 11089"/>
              <a:gd name="connsiteX3" fmla="*/ 426 w 10000"/>
              <a:gd name="connsiteY3" fmla="*/ 6221 h 11089"/>
              <a:gd name="connsiteX4" fmla="*/ 503 w 10000"/>
              <a:gd name="connsiteY4" fmla="*/ 6246 h 11089"/>
              <a:gd name="connsiteX5" fmla="*/ 568 w 10000"/>
              <a:gd name="connsiteY5" fmla="*/ 6272 h 11089"/>
              <a:gd name="connsiteX6" fmla="*/ 610 w 10000"/>
              <a:gd name="connsiteY6" fmla="*/ 6297 h 11089"/>
              <a:gd name="connsiteX7" fmla="*/ 628 w 10000"/>
              <a:gd name="connsiteY7" fmla="*/ 6322 h 11089"/>
              <a:gd name="connsiteX8" fmla="*/ 622 w 10000"/>
              <a:gd name="connsiteY8" fmla="*/ 6424 h 11089"/>
              <a:gd name="connsiteX9" fmla="*/ 616 w 10000"/>
              <a:gd name="connsiteY9" fmla="*/ 6499 h 11089"/>
              <a:gd name="connsiteX10" fmla="*/ 604 w 10000"/>
              <a:gd name="connsiteY10" fmla="*/ 6555 h 11089"/>
              <a:gd name="connsiteX11" fmla="*/ 580 w 10000"/>
              <a:gd name="connsiteY11" fmla="*/ 6601 h 11089"/>
              <a:gd name="connsiteX12" fmla="*/ 562 w 10000"/>
              <a:gd name="connsiteY12" fmla="*/ 6631 h 11089"/>
              <a:gd name="connsiteX13" fmla="*/ 545 w 10000"/>
              <a:gd name="connsiteY13" fmla="*/ 6667 h 11089"/>
              <a:gd name="connsiteX14" fmla="*/ 533 w 10000"/>
              <a:gd name="connsiteY14" fmla="*/ 6707 h 11089"/>
              <a:gd name="connsiteX15" fmla="*/ 545 w 10000"/>
              <a:gd name="connsiteY15" fmla="*/ 6758 h 11089"/>
              <a:gd name="connsiteX16" fmla="*/ 562 w 10000"/>
              <a:gd name="connsiteY16" fmla="*/ 6819 h 11089"/>
              <a:gd name="connsiteX17" fmla="*/ 592 w 10000"/>
              <a:gd name="connsiteY17" fmla="*/ 6884 h 11089"/>
              <a:gd name="connsiteX18" fmla="*/ 639 w 10000"/>
              <a:gd name="connsiteY18" fmla="*/ 6950 h 11089"/>
              <a:gd name="connsiteX19" fmla="*/ 705 w 10000"/>
              <a:gd name="connsiteY19" fmla="*/ 7006 h 11089"/>
              <a:gd name="connsiteX20" fmla="*/ 787 w 10000"/>
              <a:gd name="connsiteY20" fmla="*/ 7042 h 11089"/>
              <a:gd name="connsiteX21" fmla="*/ 876 w 10000"/>
              <a:gd name="connsiteY21" fmla="*/ 7062 h 11089"/>
              <a:gd name="connsiteX22" fmla="*/ 823 w 10000"/>
              <a:gd name="connsiteY22" fmla="*/ 7102 h 11089"/>
              <a:gd name="connsiteX23" fmla="*/ 782 w 10000"/>
              <a:gd name="connsiteY23" fmla="*/ 7153 h 11089"/>
              <a:gd name="connsiteX24" fmla="*/ 746 w 10000"/>
              <a:gd name="connsiteY24" fmla="*/ 7214 h 11089"/>
              <a:gd name="connsiteX25" fmla="*/ 728 w 10000"/>
              <a:gd name="connsiteY25" fmla="*/ 7290 h 11089"/>
              <a:gd name="connsiteX26" fmla="*/ 722 w 10000"/>
              <a:gd name="connsiteY26" fmla="*/ 7371 h 11089"/>
              <a:gd name="connsiteX27" fmla="*/ 746 w 10000"/>
              <a:gd name="connsiteY27" fmla="*/ 7442 h 11089"/>
              <a:gd name="connsiteX28" fmla="*/ 793 w 10000"/>
              <a:gd name="connsiteY28" fmla="*/ 7513 h 11089"/>
              <a:gd name="connsiteX29" fmla="*/ 870 w 10000"/>
              <a:gd name="connsiteY29" fmla="*/ 7573 h 11089"/>
              <a:gd name="connsiteX30" fmla="*/ 971 w 10000"/>
              <a:gd name="connsiteY30" fmla="*/ 7644 h 11089"/>
              <a:gd name="connsiteX31" fmla="*/ 1024 w 10000"/>
              <a:gd name="connsiteY31" fmla="*/ 7725 h 11089"/>
              <a:gd name="connsiteX32" fmla="*/ 1048 w 10000"/>
              <a:gd name="connsiteY32" fmla="*/ 7812 h 11089"/>
              <a:gd name="connsiteX33" fmla="*/ 1048 w 10000"/>
              <a:gd name="connsiteY33" fmla="*/ 7908 h 11089"/>
              <a:gd name="connsiteX34" fmla="*/ 1048 w 10000"/>
              <a:gd name="connsiteY34" fmla="*/ 7958 h 11089"/>
              <a:gd name="connsiteX35" fmla="*/ 1048 w 10000"/>
              <a:gd name="connsiteY35" fmla="*/ 8029 h 11089"/>
              <a:gd name="connsiteX36" fmla="*/ 1048 w 10000"/>
              <a:gd name="connsiteY36" fmla="*/ 8116 h 11089"/>
              <a:gd name="connsiteX37" fmla="*/ 1072 w 10000"/>
              <a:gd name="connsiteY37" fmla="*/ 8207 h 11089"/>
              <a:gd name="connsiteX38" fmla="*/ 1089 w 10000"/>
              <a:gd name="connsiteY38" fmla="*/ 8308 h 11089"/>
              <a:gd name="connsiteX39" fmla="*/ 1131 w 10000"/>
              <a:gd name="connsiteY39" fmla="*/ 8399 h 11089"/>
              <a:gd name="connsiteX40" fmla="*/ 1178 w 10000"/>
              <a:gd name="connsiteY40" fmla="*/ 8490 h 11089"/>
              <a:gd name="connsiteX41" fmla="*/ 1255 w 10000"/>
              <a:gd name="connsiteY41" fmla="*/ 8576 h 11089"/>
              <a:gd name="connsiteX42" fmla="*/ 1344 w 10000"/>
              <a:gd name="connsiteY42" fmla="*/ 8642 h 11089"/>
              <a:gd name="connsiteX43" fmla="*/ 1468 w 10000"/>
              <a:gd name="connsiteY43" fmla="*/ 8703 h 11089"/>
              <a:gd name="connsiteX44" fmla="*/ 1610 w 10000"/>
              <a:gd name="connsiteY44" fmla="*/ 8744 h 11089"/>
              <a:gd name="connsiteX45" fmla="*/ 1758 w 10000"/>
              <a:gd name="connsiteY45" fmla="*/ 8769 h 11089"/>
              <a:gd name="connsiteX46" fmla="*/ 1924 w 10000"/>
              <a:gd name="connsiteY46" fmla="*/ 8779 h 11089"/>
              <a:gd name="connsiteX47" fmla="*/ 2084 w 10000"/>
              <a:gd name="connsiteY47" fmla="*/ 8779 h 11089"/>
              <a:gd name="connsiteX48" fmla="*/ 2244 w 10000"/>
              <a:gd name="connsiteY48" fmla="*/ 8769 h 11089"/>
              <a:gd name="connsiteX49" fmla="*/ 2386 w 10000"/>
              <a:gd name="connsiteY49" fmla="*/ 8754 h 11089"/>
              <a:gd name="connsiteX50" fmla="*/ 2516 w 10000"/>
              <a:gd name="connsiteY50" fmla="*/ 8739 h 11089"/>
              <a:gd name="connsiteX51" fmla="*/ 2629 w 10000"/>
              <a:gd name="connsiteY51" fmla="*/ 8728 h 11089"/>
              <a:gd name="connsiteX52" fmla="*/ 2747 w 10000"/>
              <a:gd name="connsiteY52" fmla="*/ 8713 h 11089"/>
              <a:gd name="connsiteX53" fmla="*/ 2883 w 10000"/>
              <a:gd name="connsiteY53" fmla="*/ 8698 h 11089"/>
              <a:gd name="connsiteX54" fmla="*/ 3014 w 10000"/>
              <a:gd name="connsiteY54" fmla="*/ 8688 h 11089"/>
              <a:gd name="connsiteX55" fmla="*/ 3150 w 10000"/>
              <a:gd name="connsiteY55" fmla="*/ 8683 h 11089"/>
              <a:gd name="connsiteX56" fmla="*/ 3280 w 10000"/>
              <a:gd name="connsiteY56" fmla="*/ 8683 h 11089"/>
              <a:gd name="connsiteX57" fmla="*/ 3410 w 10000"/>
              <a:gd name="connsiteY57" fmla="*/ 8693 h 11089"/>
              <a:gd name="connsiteX58" fmla="*/ 3523 w 10000"/>
              <a:gd name="connsiteY58" fmla="*/ 8713 h 11089"/>
              <a:gd name="connsiteX59" fmla="*/ 3612 w 10000"/>
              <a:gd name="connsiteY59" fmla="*/ 8744 h 11089"/>
              <a:gd name="connsiteX60" fmla="*/ 3689 w 10000"/>
              <a:gd name="connsiteY60" fmla="*/ 8789 h 11089"/>
              <a:gd name="connsiteX61" fmla="*/ 3831 w 10000"/>
              <a:gd name="connsiteY61" fmla="*/ 8916 h 11089"/>
              <a:gd name="connsiteX62" fmla="*/ 3955 w 10000"/>
              <a:gd name="connsiteY62" fmla="*/ 9048 h 11089"/>
              <a:gd name="connsiteX63" fmla="*/ 4073 w 10000"/>
              <a:gd name="connsiteY63" fmla="*/ 9200 h 11089"/>
              <a:gd name="connsiteX64" fmla="*/ 4174 w 10000"/>
              <a:gd name="connsiteY64" fmla="*/ 9372 h 11089"/>
              <a:gd name="connsiteX65" fmla="*/ 4257 w 10000"/>
              <a:gd name="connsiteY65" fmla="*/ 9559 h 11089"/>
              <a:gd name="connsiteX66" fmla="*/ 4322 w 10000"/>
              <a:gd name="connsiteY66" fmla="*/ 9772 h 11089"/>
              <a:gd name="connsiteX67" fmla="*/ 3751 w 10000"/>
              <a:gd name="connsiteY67" fmla="*/ 11088 h 11089"/>
              <a:gd name="connsiteX68" fmla="*/ 9591 w 10000"/>
              <a:gd name="connsiteY68" fmla="*/ 10000 h 11089"/>
              <a:gd name="connsiteX69" fmla="*/ 9355 w 10000"/>
              <a:gd name="connsiteY69" fmla="*/ 9671 h 11089"/>
              <a:gd name="connsiteX70" fmla="*/ 9159 w 10000"/>
              <a:gd name="connsiteY70" fmla="*/ 9336 h 11089"/>
              <a:gd name="connsiteX71" fmla="*/ 8993 w 10000"/>
              <a:gd name="connsiteY71" fmla="*/ 8997 h 11089"/>
              <a:gd name="connsiteX72" fmla="*/ 8863 w 10000"/>
              <a:gd name="connsiteY72" fmla="*/ 8663 h 11089"/>
              <a:gd name="connsiteX73" fmla="*/ 8757 w 10000"/>
              <a:gd name="connsiteY73" fmla="*/ 8318 h 11089"/>
              <a:gd name="connsiteX74" fmla="*/ 8686 w 10000"/>
              <a:gd name="connsiteY74" fmla="*/ 7974 h 11089"/>
              <a:gd name="connsiteX75" fmla="*/ 8638 w 10000"/>
              <a:gd name="connsiteY75" fmla="*/ 7629 h 11089"/>
              <a:gd name="connsiteX76" fmla="*/ 8620 w 10000"/>
              <a:gd name="connsiteY76" fmla="*/ 7285 h 11089"/>
              <a:gd name="connsiteX77" fmla="*/ 8615 w 10000"/>
              <a:gd name="connsiteY77" fmla="*/ 6940 h 11089"/>
              <a:gd name="connsiteX78" fmla="*/ 8632 w 10000"/>
              <a:gd name="connsiteY78" fmla="*/ 6733 h 11089"/>
              <a:gd name="connsiteX79" fmla="*/ 8674 w 10000"/>
              <a:gd name="connsiteY79" fmla="*/ 6545 h 11089"/>
              <a:gd name="connsiteX80" fmla="*/ 8739 w 10000"/>
              <a:gd name="connsiteY80" fmla="*/ 6363 h 11089"/>
              <a:gd name="connsiteX81" fmla="*/ 8822 w 10000"/>
              <a:gd name="connsiteY81" fmla="*/ 6185 h 11089"/>
              <a:gd name="connsiteX82" fmla="*/ 8922 w 10000"/>
              <a:gd name="connsiteY82" fmla="*/ 6023 h 11089"/>
              <a:gd name="connsiteX83" fmla="*/ 9029 w 10000"/>
              <a:gd name="connsiteY83" fmla="*/ 5861 h 11089"/>
              <a:gd name="connsiteX84" fmla="*/ 9147 w 10000"/>
              <a:gd name="connsiteY84" fmla="*/ 5699 h 11089"/>
              <a:gd name="connsiteX85" fmla="*/ 9272 w 10000"/>
              <a:gd name="connsiteY85" fmla="*/ 5537 h 11089"/>
              <a:gd name="connsiteX86" fmla="*/ 9390 w 10000"/>
              <a:gd name="connsiteY86" fmla="*/ 5370 h 11089"/>
              <a:gd name="connsiteX87" fmla="*/ 9515 w 10000"/>
              <a:gd name="connsiteY87" fmla="*/ 5198 h 11089"/>
              <a:gd name="connsiteX88" fmla="*/ 9627 w 10000"/>
              <a:gd name="connsiteY88" fmla="*/ 5010 h 11089"/>
              <a:gd name="connsiteX89" fmla="*/ 9734 w 10000"/>
              <a:gd name="connsiteY89" fmla="*/ 4813 h 11089"/>
              <a:gd name="connsiteX90" fmla="*/ 9834 w 10000"/>
              <a:gd name="connsiteY90" fmla="*/ 4605 h 11089"/>
              <a:gd name="connsiteX91" fmla="*/ 9905 w 10000"/>
              <a:gd name="connsiteY91" fmla="*/ 4372 h 11089"/>
              <a:gd name="connsiteX92" fmla="*/ 9964 w 10000"/>
              <a:gd name="connsiteY92" fmla="*/ 4129 h 11089"/>
              <a:gd name="connsiteX93" fmla="*/ 9988 w 10000"/>
              <a:gd name="connsiteY93" fmla="*/ 3967 h 11089"/>
              <a:gd name="connsiteX94" fmla="*/ 10000 w 10000"/>
              <a:gd name="connsiteY94" fmla="*/ 3799 h 11089"/>
              <a:gd name="connsiteX95" fmla="*/ 10000 w 10000"/>
              <a:gd name="connsiteY95" fmla="*/ 3617 h 11089"/>
              <a:gd name="connsiteX96" fmla="*/ 9988 w 10000"/>
              <a:gd name="connsiteY96" fmla="*/ 3435 h 11089"/>
              <a:gd name="connsiteX97" fmla="*/ 9970 w 10000"/>
              <a:gd name="connsiteY97" fmla="*/ 3232 h 11089"/>
              <a:gd name="connsiteX98" fmla="*/ 9935 w 10000"/>
              <a:gd name="connsiteY98" fmla="*/ 3029 h 11089"/>
              <a:gd name="connsiteX99" fmla="*/ 9882 w 10000"/>
              <a:gd name="connsiteY99" fmla="*/ 2822 h 11089"/>
              <a:gd name="connsiteX100" fmla="*/ 9834 w 10000"/>
              <a:gd name="connsiteY100" fmla="*/ 2604 h 11089"/>
              <a:gd name="connsiteX101" fmla="*/ 9757 w 10000"/>
              <a:gd name="connsiteY101" fmla="*/ 2391 h 11089"/>
              <a:gd name="connsiteX102" fmla="*/ 9674 w 10000"/>
              <a:gd name="connsiteY102" fmla="*/ 2178 h 11089"/>
              <a:gd name="connsiteX103" fmla="*/ 9574 w 10000"/>
              <a:gd name="connsiteY103" fmla="*/ 1966 h 11089"/>
              <a:gd name="connsiteX104" fmla="*/ 9455 w 10000"/>
              <a:gd name="connsiteY104" fmla="*/ 1753 h 11089"/>
              <a:gd name="connsiteX105" fmla="*/ 9331 w 10000"/>
              <a:gd name="connsiteY105" fmla="*/ 1545 h 11089"/>
              <a:gd name="connsiteX106" fmla="*/ 9195 w 10000"/>
              <a:gd name="connsiteY106" fmla="*/ 1348 h 11089"/>
              <a:gd name="connsiteX107" fmla="*/ 9035 w 10000"/>
              <a:gd name="connsiteY107" fmla="*/ 1160 h 11089"/>
              <a:gd name="connsiteX108" fmla="*/ 8863 w 10000"/>
              <a:gd name="connsiteY108" fmla="*/ 973 h 11089"/>
              <a:gd name="connsiteX109" fmla="*/ 8674 w 10000"/>
              <a:gd name="connsiteY109" fmla="*/ 805 h 11089"/>
              <a:gd name="connsiteX110" fmla="*/ 8467 w 10000"/>
              <a:gd name="connsiteY110" fmla="*/ 638 h 11089"/>
              <a:gd name="connsiteX111" fmla="*/ 8247 w 10000"/>
              <a:gd name="connsiteY111" fmla="*/ 491 h 11089"/>
              <a:gd name="connsiteX112" fmla="*/ 8011 w 10000"/>
              <a:gd name="connsiteY112" fmla="*/ 365 h 11089"/>
              <a:gd name="connsiteX113" fmla="*/ 7762 w 10000"/>
              <a:gd name="connsiteY113" fmla="*/ 253 h 11089"/>
              <a:gd name="connsiteX114" fmla="*/ 7490 w 10000"/>
              <a:gd name="connsiteY114" fmla="*/ 162 h 11089"/>
              <a:gd name="connsiteX115" fmla="*/ 7205 w 10000"/>
              <a:gd name="connsiteY115" fmla="*/ 81 h 11089"/>
              <a:gd name="connsiteX116" fmla="*/ 6892 w 10000"/>
              <a:gd name="connsiteY116" fmla="*/ 30 h 11089"/>
              <a:gd name="connsiteX117" fmla="*/ 6572 w 10000"/>
              <a:gd name="connsiteY117" fmla="*/ 5 h 11089"/>
              <a:gd name="connsiteX118" fmla="*/ 6229 w 10000"/>
              <a:gd name="connsiteY118" fmla="*/ 0 h 11089"/>
              <a:gd name="connsiteX119" fmla="*/ 5767 w 10000"/>
              <a:gd name="connsiteY119" fmla="*/ 20 h 11089"/>
              <a:gd name="connsiteX120" fmla="*/ 5340 w 10000"/>
              <a:gd name="connsiteY120" fmla="*/ 51 h 11089"/>
              <a:gd name="connsiteX121" fmla="*/ 4950 w 10000"/>
              <a:gd name="connsiteY121" fmla="*/ 81 h 11089"/>
              <a:gd name="connsiteX122" fmla="*/ 4589 w 10000"/>
              <a:gd name="connsiteY122" fmla="*/ 132 h 11089"/>
              <a:gd name="connsiteX123" fmla="*/ 4257 w 10000"/>
              <a:gd name="connsiteY123" fmla="*/ 182 h 11089"/>
              <a:gd name="connsiteX124" fmla="*/ 3961 w 10000"/>
              <a:gd name="connsiteY124" fmla="*/ 253 h 11089"/>
              <a:gd name="connsiteX125" fmla="*/ 3689 w 10000"/>
              <a:gd name="connsiteY125" fmla="*/ 319 h 11089"/>
              <a:gd name="connsiteX126" fmla="*/ 3440 w 10000"/>
              <a:gd name="connsiteY126" fmla="*/ 390 h 11089"/>
              <a:gd name="connsiteX127" fmla="*/ 3215 w 10000"/>
              <a:gd name="connsiteY127" fmla="*/ 471 h 11089"/>
              <a:gd name="connsiteX128" fmla="*/ 3008 w 10000"/>
              <a:gd name="connsiteY128" fmla="*/ 557 h 11089"/>
              <a:gd name="connsiteX129" fmla="*/ 2824 w 10000"/>
              <a:gd name="connsiteY129" fmla="*/ 638 h 11089"/>
              <a:gd name="connsiteX130" fmla="*/ 2652 w 10000"/>
              <a:gd name="connsiteY130" fmla="*/ 729 h 11089"/>
              <a:gd name="connsiteX131" fmla="*/ 2499 w 10000"/>
              <a:gd name="connsiteY131" fmla="*/ 821 h 11089"/>
              <a:gd name="connsiteX132" fmla="*/ 2356 w 10000"/>
              <a:gd name="connsiteY132" fmla="*/ 912 h 11089"/>
              <a:gd name="connsiteX133" fmla="*/ 2220 w 10000"/>
              <a:gd name="connsiteY133" fmla="*/ 998 h 11089"/>
              <a:gd name="connsiteX134" fmla="*/ 2096 w 10000"/>
              <a:gd name="connsiteY134" fmla="*/ 1089 h 11089"/>
              <a:gd name="connsiteX135" fmla="*/ 1978 w 10000"/>
              <a:gd name="connsiteY135" fmla="*/ 1180 h 11089"/>
              <a:gd name="connsiteX136" fmla="*/ 1859 w 10000"/>
              <a:gd name="connsiteY136" fmla="*/ 1266 h 11089"/>
              <a:gd name="connsiteX137" fmla="*/ 1747 w 10000"/>
              <a:gd name="connsiteY137" fmla="*/ 1348 h 11089"/>
              <a:gd name="connsiteX138" fmla="*/ 1741 w 10000"/>
              <a:gd name="connsiteY138" fmla="*/ 1358 h 11089"/>
              <a:gd name="connsiteX139" fmla="*/ 1717 w 10000"/>
              <a:gd name="connsiteY139" fmla="*/ 1383 h 11089"/>
              <a:gd name="connsiteX140" fmla="*/ 1670 w 10000"/>
              <a:gd name="connsiteY140" fmla="*/ 1429 h 11089"/>
              <a:gd name="connsiteX141" fmla="*/ 1610 w 10000"/>
              <a:gd name="connsiteY141" fmla="*/ 1494 h 11089"/>
              <a:gd name="connsiteX142" fmla="*/ 1545 w 10000"/>
              <a:gd name="connsiteY142" fmla="*/ 1575 h 11089"/>
              <a:gd name="connsiteX143" fmla="*/ 1462 w 10000"/>
              <a:gd name="connsiteY143" fmla="*/ 1682 h 11089"/>
              <a:gd name="connsiteX144" fmla="*/ 1385 w 10000"/>
              <a:gd name="connsiteY144" fmla="*/ 1803 h 11089"/>
              <a:gd name="connsiteX145" fmla="*/ 1303 w 10000"/>
              <a:gd name="connsiteY145" fmla="*/ 1950 h 11089"/>
              <a:gd name="connsiteX146" fmla="*/ 1214 w 10000"/>
              <a:gd name="connsiteY146" fmla="*/ 2123 h 11089"/>
              <a:gd name="connsiteX147" fmla="*/ 1137 w 10000"/>
              <a:gd name="connsiteY147" fmla="*/ 2315 h 11089"/>
              <a:gd name="connsiteX148" fmla="*/ 1054 w 10000"/>
              <a:gd name="connsiteY148" fmla="*/ 2528 h 11089"/>
              <a:gd name="connsiteX149" fmla="*/ 989 w 10000"/>
              <a:gd name="connsiteY149" fmla="*/ 2761 h 11089"/>
              <a:gd name="connsiteX150" fmla="*/ 930 w 10000"/>
              <a:gd name="connsiteY150" fmla="*/ 3029 h 11089"/>
              <a:gd name="connsiteX151" fmla="*/ 894 w 10000"/>
              <a:gd name="connsiteY151" fmla="*/ 3313 h 11089"/>
              <a:gd name="connsiteX152" fmla="*/ 876 w 10000"/>
              <a:gd name="connsiteY152" fmla="*/ 3516 h 11089"/>
              <a:gd name="connsiteX153" fmla="*/ 882 w 10000"/>
              <a:gd name="connsiteY153" fmla="*/ 3703 h 11089"/>
              <a:gd name="connsiteX154" fmla="*/ 906 w 10000"/>
              <a:gd name="connsiteY154" fmla="*/ 3875 h 11089"/>
              <a:gd name="connsiteX155" fmla="*/ 935 w 10000"/>
              <a:gd name="connsiteY155" fmla="*/ 4012 h 11089"/>
              <a:gd name="connsiteX156" fmla="*/ 977 w 10000"/>
              <a:gd name="connsiteY156" fmla="*/ 4139 h 11089"/>
              <a:gd name="connsiteX157" fmla="*/ 983 w 10000"/>
              <a:gd name="connsiteY157" fmla="*/ 4215 h 11089"/>
              <a:gd name="connsiteX158" fmla="*/ 977 w 10000"/>
              <a:gd name="connsiteY158" fmla="*/ 4311 h 11089"/>
              <a:gd name="connsiteX159" fmla="*/ 953 w 10000"/>
              <a:gd name="connsiteY159" fmla="*/ 4417 h 11089"/>
              <a:gd name="connsiteX160" fmla="*/ 906 w 10000"/>
              <a:gd name="connsiteY160" fmla="*/ 4539 h 11089"/>
              <a:gd name="connsiteX161" fmla="*/ 847 w 10000"/>
              <a:gd name="connsiteY161" fmla="*/ 4661 h 11089"/>
              <a:gd name="connsiteX162" fmla="*/ 782 w 10000"/>
              <a:gd name="connsiteY162" fmla="*/ 4787 h 11089"/>
              <a:gd name="connsiteX163" fmla="*/ 693 w 10000"/>
              <a:gd name="connsiteY163" fmla="*/ 4909 h 11089"/>
              <a:gd name="connsiteX164" fmla="*/ 604 w 10000"/>
              <a:gd name="connsiteY164" fmla="*/ 5020 h 11089"/>
              <a:gd name="connsiteX165" fmla="*/ 474 w 10000"/>
              <a:gd name="connsiteY165" fmla="*/ 5162 h 11089"/>
              <a:gd name="connsiteX166" fmla="*/ 367 w 10000"/>
              <a:gd name="connsiteY166" fmla="*/ 5299 h 11089"/>
              <a:gd name="connsiteX167" fmla="*/ 266 w 10000"/>
              <a:gd name="connsiteY167" fmla="*/ 5415 h 11089"/>
              <a:gd name="connsiteX168" fmla="*/ 178 w 10000"/>
              <a:gd name="connsiteY168" fmla="*/ 5512 h 11089"/>
              <a:gd name="connsiteX169" fmla="*/ 112 w 10000"/>
              <a:gd name="connsiteY169" fmla="*/ 5593 h 11089"/>
              <a:gd name="connsiteX170" fmla="*/ 65 w 10000"/>
              <a:gd name="connsiteY170" fmla="*/ 5648 h 11089"/>
              <a:gd name="connsiteX171" fmla="*/ 41 w 10000"/>
              <a:gd name="connsiteY171" fmla="*/ 5694 h 11089"/>
              <a:gd name="connsiteX172" fmla="*/ 18 w 10000"/>
              <a:gd name="connsiteY172" fmla="*/ 5750 h 11089"/>
              <a:gd name="connsiteX173" fmla="*/ 0 w 10000"/>
              <a:gd name="connsiteY173" fmla="*/ 5811 h 11089"/>
              <a:gd name="connsiteX174" fmla="*/ 0 w 10000"/>
              <a:gd name="connsiteY174" fmla="*/ 5881 h 11089"/>
              <a:gd name="connsiteX175" fmla="*/ 24 w 10000"/>
              <a:gd name="connsiteY175" fmla="*/ 5957 h 11089"/>
              <a:gd name="connsiteX176" fmla="*/ 65 w 10000"/>
              <a:gd name="connsiteY176" fmla="*/ 6023 h 11089"/>
              <a:gd name="connsiteX177" fmla="*/ 142 w 10000"/>
              <a:gd name="connsiteY177" fmla="*/ 6094 h 11089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10000" h="11088">
                <a:moveTo>
                  <a:pt x="142" y="6094"/>
                </a:moveTo>
                <a:lnTo>
                  <a:pt x="231" y="6150"/>
                </a:lnTo>
                <a:lnTo>
                  <a:pt x="332" y="6185"/>
                </a:lnTo>
                <a:lnTo>
                  <a:pt x="426" y="6221"/>
                </a:lnTo>
                <a:cubicBezTo>
                  <a:pt x="452" y="6229"/>
                  <a:pt x="477" y="6238"/>
                  <a:pt x="503" y="6246"/>
                </a:cubicBezTo>
                <a:lnTo>
                  <a:pt x="568" y="6272"/>
                </a:lnTo>
                <a:cubicBezTo>
                  <a:pt x="582" y="6280"/>
                  <a:pt x="596" y="6289"/>
                  <a:pt x="610" y="6297"/>
                </a:cubicBezTo>
                <a:cubicBezTo>
                  <a:pt x="616" y="6305"/>
                  <a:pt x="622" y="6314"/>
                  <a:pt x="628" y="6322"/>
                </a:cubicBezTo>
                <a:lnTo>
                  <a:pt x="622" y="6424"/>
                </a:lnTo>
                <a:lnTo>
                  <a:pt x="616" y="6499"/>
                </a:lnTo>
                <a:cubicBezTo>
                  <a:pt x="612" y="6518"/>
                  <a:pt x="608" y="6536"/>
                  <a:pt x="604" y="6555"/>
                </a:cubicBezTo>
                <a:cubicBezTo>
                  <a:pt x="596" y="6570"/>
                  <a:pt x="588" y="6586"/>
                  <a:pt x="580" y="6601"/>
                </a:cubicBezTo>
                <a:lnTo>
                  <a:pt x="562" y="6631"/>
                </a:lnTo>
                <a:cubicBezTo>
                  <a:pt x="556" y="6643"/>
                  <a:pt x="551" y="6655"/>
                  <a:pt x="545" y="6667"/>
                </a:cubicBezTo>
                <a:cubicBezTo>
                  <a:pt x="541" y="6680"/>
                  <a:pt x="537" y="6694"/>
                  <a:pt x="533" y="6707"/>
                </a:cubicBezTo>
                <a:lnTo>
                  <a:pt x="545" y="6758"/>
                </a:lnTo>
                <a:cubicBezTo>
                  <a:pt x="551" y="6778"/>
                  <a:pt x="556" y="6799"/>
                  <a:pt x="562" y="6819"/>
                </a:cubicBezTo>
                <a:cubicBezTo>
                  <a:pt x="572" y="6841"/>
                  <a:pt x="582" y="6862"/>
                  <a:pt x="592" y="6884"/>
                </a:cubicBezTo>
                <a:cubicBezTo>
                  <a:pt x="608" y="6906"/>
                  <a:pt x="623" y="6928"/>
                  <a:pt x="639" y="6950"/>
                </a:cubicBezTo>
                <a:cubicBezTo>
                  <a:pt x="661" y="6969"/>
                  <a:pt x="683" y="6987"/>
                  <a:pt x="705" y="7006"/>
                </a:cubicBezTo>
                <a:lnTo>
                  <a:pt x="787" y="7042"/>
                </a:lnTo>
                <a:lnTo>
                  <a:pt x="876" y="7062"/>
                </a:lnTo>
                <a:cubicBezTo>
                  <a:pt x="858" y="7075"/>
                  <a:pt x="841" y="7089"/>
                  <a:pt x="823" y="7102"/>
                </a:cubicBezTo>
                <a:cubicBezTo>
                  <a:pt x="809" y="7119"/>
                  <a:pt x="796" y="7136"/>
                  <a:pt x="782" y="7153"/>
                </a:cubicBezTo>
                <a:cubicBezTo>
                  <a:pt x="770" y="7173"/>
                  <a:pt x="758" y="7194"/>
                  <a:pt x="746" y="7214"/>
                </a:cubicBezTo>
                <a:cubicBezTo>
                  <a:pt x="740" y="7239"/>
                  <a:pt x="734" y="7265"/>
                  <a:pt x="728" y="7290"/>
                </a:cubicBezTo>
                <a:lnTo>
                  <a:pt x="722" y="7371"/>
                </a:lnTo>
                <a:cubicBezTo>
                  <a:pt x="730" y="7395"/>
                  <a:pt x="738" y="7418"/>
                  <a:pt x="746" y="7442"/>
                </a:cubicBezTo>
                <a:cubicBezTo>
                  <a:pt x="762" y="7466"/>
                  <a:pt x="777" y="7489"/>
                  <a:pt x="793" y="7513"/>
                </a:cubicBezTo>
                <a:lnTo>
                  <a:pt x="870" y="7573"/>
                </a:lnTo>
                <a:lnTo>
                  <a:pt x="971" y="7644"/>
                </a:lnTo>
                <a:cubicBezTo>
                  <a:pt x="989" y="7671"/>
                  <a:pt x="1006" y="7698"/>
                  <a:pt x="1024" y="7725"/>
                </a:cubicBezTo>
                <a:lnTo>
                  <a:pt x="1048" y="7812"/>
                </a:lnTo>
                <a:lnTo>
                  <a:pt x="1048" y="7908"/>
                </a:lnTo>
                <a:lnTo>
                  <a:pt x="1048" y="7958"/>
                </a:lnTo>
                <a:lnTo>
                  <a:pt x="1048" y="8029"/>
                </a:lnTo>
                <a:lnTo>
                  <a:pt x="1048" y="8116"/>
                </a:lnTo>
                <a:cubicBezTo>
                  <a:pt x="1056" y="8146"/>
                  <a:pt x="1064" y="8177"/>
                  <a:pt x="1072" y="8207"/>
                </a:cubicBezTo>
                <a:cubicBezTo>
                  <a:pt x="1078" y="8241"/>
                  <a:pt x="1083" y="8274"/>
                  <a:pt x="1089" y="8308"/>
                </a:cubicBezTo>
                <a:cubicBezTo>
                  <a:pt x="1103" y="8338"/>
                  <a:pt x="1117" y="8369"/>
                  <a:pt x="1131" y="8399"/>
                </a:cubicBezTo>
                <a:cubicBezTo>
                  <a:pt x="1147" y="8429"/>
                  <a:pt x="1162" y="8460"/>
                  <a:pt x="1178" y="8490"/>
                </a:cubicBezTo>
                <a:lnTo>
                  <a:pt x="1255" y="8576"/>
                </a:lnTo>
                <a:lnTo>
                  <a:pt x="1344" y="8642"/>
                </a:lnTo>
                <a:lnTo>
                  <a:pt x="1468" y="8703"/>
                </a:lnTo>
                <a:lnTo>
                  <a:pt x="1610" y="8744"/>
                </a:lnTo>
                <a:lnTo>
                  <a:pt x="1758" y="8769"/>
                </a:lnTo>
                <a:lnTo>
                  <a:pt x="1924" y="8779"/>
                </a:lnTo>
                <a:lnTo>
                  <a:pt x="2084" y="8779"/>
                </a:lnTo>
                <a:lnTo>
                  <a:pt x="2244" y="8769"/>
                </a:lnTo>
                <a:lnTo>
                  <a:pt x="2386" y="8754"/>
                </a:lnTo>
                <a:lnTo>
                  <a:pt x="2516" y="8739"/>
                </a:lnTo>
                <a:lnTo>
                  <a:pt x="2629" y="8728"/>
                </a:lnTo>
                <a:lnTo>
                  <a:pt x="2747" y="8713"/>
                </a:lnTo>
                <a:lnTo>
                  <a:pt x="2883" y="8698"/>
                </a:lnTo>
                <a:lnTo>
                  <a:pt x="3014" y="8688"/>
                </a:lnTo>
                <a:lnTo>
                  <a:pt x="3150" y="8683"/>
                </a:lnTo>
                <a:lnTo>
                  <a:pt x="3280" y="8683"/>
                </a:lnTo>
                <a:lnTo>
                  <a:pt x="3410" y="8693"/>
                </a:lnTo>
                <a:lnTo>
                  <a:pt x="3523" y="8713"/>
                </a:lnTo>
                <a:cubicBezTo>
                  <a:pt x="3553" y="8723"/>
                  <a:pt x="3582" y="8734"/>
                  <a:pt x="3612" y="8744"/>
                </a:cubicBezTo>
                <a:lnTo>
                  <a:pt x="3689" y="8789"/>
                </a:lnTo>
                <a:lnTo>
                  <a:pt x="3831" y="8916"/>
                </a:lnTo>
                <a:lnTo>
                  <a:pt x="3955" y="9048"/>
                </a:lnTo>
                <a:cubicBezTo>
                  <a:pt x="3994" y="9099"/>
                  <a:pt x="4034" y="9149"/>
                  <a:pt x="4073" y="9200"/>
                </a:cubicBezTo>
                <a:cubicBezTo>
                  <a:pt x="4107" y="9257"/>
                  <a:pt x="4140" y="9315"/>
                  <a:pt x="4174" y="9372"/>
                </a:cubicBezTo>
                <a:cubicBezTo>
                  <a:pt x="4202" y="9434"/>
                  <a:pt x="4229" y="9497"/>
                  <a:pt x="4257" y="9559"/>
                </a:cubicBezTo>
                <a:cubicBezTo>
                  <a:pt x="4279" y="9630"/>
                  <a:pt x="4300" y="9701"/>
                  <a:pt x="4322" y="9772"/>
                </a:cubicBezTo>
                <a:cubicBezTo>
                  <a:pt x="4389" y="10210"/>
                  <a:pt x="4377" y="10680"/>
                  <a:pt x="3751" y="11088"/>
                </a:cubicBezTo>
                <a:cubicBezTo>
                  <a:pt x="6025" y="11129"/>
                  <a:pt x="6735" y="9679"/>
                  <a:pt x="9591" y="10000"/>
                </a:cubicBezTo>
                <a:lnTo>
                  <a:pt x="9355" y="9671"/>
                </a:lnTo>
                <a:cubicBezTo>
                  <a:pt x="9290" y="9559"/>
                  <a:pt x="9224" y="9448"/>
                  <a:pt x="9159" y="9336"/>
                </a:cubicBezTo>
                <a:cubicBezTo>
                  <a:pt x="9104" y="9223"/>
                  <a:pt x="9048" y="9110"/>
                  <a:pt x="8993" y="8997"/>
                </a:cubicBezTo>
                <a:cubicBezTo>
                  <a:pt x="8950" y="8886"/>
                  <a:pt x="8906" y="8774"/>
                  <a:pt x="8863" y="8663"/>
                </a:cubicBezTo>
                <a:cubicBezTo>
                  <a:pt x="8828" y="8548"/>
                  <a:pt x="8792" y="8433"/>
                  <a:pt x="8757" y="8318"/>
                </a:cubicBezTo>
                <a:cubicBezTo>
                  <a:pt x="8733" y="8203"/>
                  <a:pt x="8710" y="8089"/>
                  <a:pt x="8686" y="7974"/>
                </a:cubicBezTo>
                <a:lnTo>
                  <a:pt x="8638" y="7629"/>
                </a:lnTo>
                <a:cubicBezTo>
                  <a:pt x="8632" y="7514"/>
                  <a:pt x="8626" y="7400"/>
                  <a:pt x="8620" y="7285"/>
                </a:cubicBezTo>
                <a:cubicBezTo>
                  <a:pt x="8618" y="7170"/>
                  <a:pt x="8617" y="7055"/>
                  <a:pt x="8615" y="6940"/>
                </a:cubicBezTo>
                <a:cubicBezTo>
                  <a:pt x="8621" y="6871"/>
                  <a:pt x="8626" y="6802"/>
                  <a:pt x="8632" y="6733"/>
                </a:cubicBezTo>
                <a:cubicBezTo>
                  <a:pt x="8646" y="6670"/>
                  <a:pt x="8660" y="6608"/>
                  <a:pt x="8674" y="6545"/>
                </a:cubicBezTo>
                <a:cubicBezTo>
                  <a:pt x="8696" y="6484"/>
                  <a:pt x="8717" y="6424"/>
                  <a:pt x="8739" y="6363"/>
                </a:cubicBezTo>
                <a:cubicBezTo>
                  <a:pt x="8767" y="6304"/>
                  <a:pt x="8794" y="6244"/>
                  <a:pt x="8822" y="6185"/>
                </a:cubicBezTo>
                <a:cubicBezTo>
                  <a:pt x="8855" y="6131"/>
                  <a:pt x="8889" y="6077"/>
                  <a:pt x="8922" y="6023"/>
                </a:cubicBezTo>
                <a:cubicBezTo>
                  <a:pt x="8958" y="5969"/>
                  <a:pt x="8993" y="5915"/>
                  <a:pt x="9029" y="5861"/>
                </a:cubicBezTo>
                <a:cubicBezTo>
                  <a:pt x="9068" y="5807"/>
                  <a:pt x="9108" y="5753"/>
                  <a:pt x="9147" y="5699"/>
                </a:cubicBezTo>
                <a:cubicBezTo>
                  <a:pt x="9189" y="5645"/>
                  <a:pt x="9230" y="5591"/>
                  <a:pt x="9272" y="5537"/>
                </a:cubicBezTo>
                <a:cubicBezTo>
                  <a:pt x="9311" y="5481"/>
                  <a:pt x="9351" y="5426"/>
                  <a:pt x="9390" y="5370"/>
                </a:cubicBezTo>
                <a:cubicBezTo>
                  <a:pt x="9432" y="5313"/>
                  <a:pt x="9473" y="5255"/>
                  <a:pt x="9515" y="5198"/>
                </a:cubicBezTo>
                <a:cubicBezTo>
                  <a:pt x="9552" y="5135"/>
                  <a:pt x="9590" y="5073"/>
                  <a:pt x="9627" y="5010"/>
                </a:cubicBezTo>
                <a:lnTo>
                  <a:pt x="9734" y="4813"/>
                </a:lnTo>
                <a:cubicBezTo>
                  <a:pt x="9767" y="4744"/>
                  <a:pt x="9801" y="4674"/>
                  <a:pt x="9834" y="4605"/>
                </a:cubicBezTo>
                <a:cubicBezTo>
                  <a:pt x="9858" y="4527"/>
                  <a:pt x="9881" y="4450"/>
                  <a:pt x="9905" y="4372"/>
                </a:cubicBezTo>
                <a:cubicBezTo>
                  <a:pt x="9925" y="4291"/>
                  <a:pt x="9944" y="4210"/>
                  <a:pt x="9964" y="4129"/>
                </a:cubicBezTo>
                <a:lnTo>
                  <a:pt x="9988" y="3967"/>
                </a:lnTo>
                <a:lnTo>
                  <a:pt x="10000" y="3799"/>
                </a:lnTo>
                <a:lnTo>
                  <a:pt x="10000" y="3617"/>
                </a:lnTo>
                <a:cubicBezTo>
                  <a:pt x="9996" y="3556"/>
                  <a:pt x="9992" y="3496"/>
                  <a:pt x="9988" y="3435"/>
                </a:cubicBezTo>
                <a:cubicBezTo>
                  <a:pt x="9982" y="3367"/>
                  <a:pt x="9976" y="3300"/>
                  <a:pt x="9970" y="3232"/>
                </a:cubicBezTo>
                <a:cubicBezTo>
                  <a:pt x="9958" y="3164"/>
                  <a:pt x="9947" y="3097"/>
                  <a:pt x="9935" y="3029"/>
                </a:cubicBezTo>
                <a:cubicBezTo>
                  <a:pt x="9917" y="2960"/>
                  <a:pt x="9900" y="2891"/>
                  <a:pt x="9882" y="2822"/>
                </a:cubicBezTo>
                <a:cubicBezTo>
                  <a:pt x="9866" y="2749"/>
                  <a:pt x="9850" y="2677"/>
                  <a:pt x="9834" y="2604"/>
                </a:cubicBezTo>
                <a:cubicBezTo>
                  <a:pt x="9808" y="2533"/>
                  <a:pt x="9783" y="2462"/>
                  <a:pt x="9757" y="2391"/>
                </a:cubicBezTo>
                <a:cubicBezTo>
                  <a:pt x="9729" y="2320"/>
                  <a:pt x="9702" y="2249"/>
                  <a:pt x="9674" y="2178"/>
                </a:cubicBezTo>
                <a:cubicBezTo>
                  <a:pt x="9641" y="2107"/>
                  <a:pt x="9607" y="2037"/>
                  <a:pt x="9574" y="1966"/>
                </a:cubicBezTo>
                <a:cubicBezTo>
                  <a:pt x="9534" y="1895"/>
                  <a:pt x="9495" y="1824"/>
                  <a:pt x="9455" y="1753"/>
                </a:cubicBezTo>
                <a:lnTo>
                  <a:pt x="9331" y="1545"/>
                </a:lnTo>
                <a:cubicBezTo>
                  <a:pt x="9286" y="1479"/>
                  <a:pt x="9240" y="1414"/>
                  <a:pt x="9195" y="1348"/>
                </a:cubicBezTo>
                <a:cubicBezTo>
                  <a:pt x="9142" y="1285"/>
                  <a:pt x="9088" y="1223"/>
                  <a:pt x="9035" y="1160"/>
                </a:cubicBezTo>
                <a:lnTo>
                  <a:pt x="8863" y="973"/>
                </a:lnTo>
                <a:lnTo>
                  <a:pt x="8674" y="805"/>
                </a:lnTo>
                <a:lnTo>
                  <a:pt x="8467" y="638"/>
                </a:lnTo>
                <a:lnTo>
                  <a:pt x="8247" y="491"/>
                </a:lnTo>
                <a:lnTo>
                  <a:pt x="8011" y="365"/>
                </a:lnTo>
                <a:lnTo>
                  <a:pt x="7762" y="253"/>
                </a:lnTo>
                <a:lnTo>
                  <a:pt x="7490" y="162"/>
                </a:lnTo>
                <a:lnTo>
                  <a:pt x="7205" y="81"/>
                </a:lnTo>
                <a:lnTo>
                  <a:pt x="6892" y="30"/>
                </a:lnTo>
                <a:lnTo>
                  <a:pt x="6572" y="5"/>
                </a:lnTo>
                <a:lnTo>
                  <a:pt x="6229" y="0"/>
                </a:lnTo>
                <a:lnTo>
                  <a:pt x="5767" y="20"/>
                </a:lnTo>
                <a:lnTo>
                  <a:pt x="5340" y="51"/>
                </a:lnTo>
                <a:lnTo>
                  <a:pt x="4950" y="81"/>
                </a:lnTo>
                <a:lnTo>
                  <a:pt x="4589" y="132"/>
                </a:lnTo>
                <a:lnTo>
                  <a:pt x="4257" y="182"/>
                </a:lnTo>
                <a:lnTo>
                  <a:pt x="3961" y="253"/>
                </a:lnTo>
                <a:lnTo>
                  <a:pt x="3689" y="319"/>
                </a:lnTo>
                <a:lnTo>
                  <a:pt x="3440" y="390"/>
                </a:lnTo>
                <a:lnTo>
                  <a:pt x="3215" y="471"/>
                </a:lnTo>
                <a:lnTo>
                  <a:pt x="3008" y="557"/>
                </a:lnTo>
                <a:lnTo>
                  <a:pt x="2824" y="638"/>
                </a:lnTo>
                <a:lnTo>
                  <a:pt x="2652" y="729"/>
                </a:lnTo>
                <a:lnTo>
                  <a:pt x="2499" y="821"/>
                </a:lnTo>
                <a:cubicBezTo>
                  <a:pt x="2451" y="851"/>
                  <a:pt x="2404" y="882"/>
                  <a:pt x="2356" y="912"/>
                </a:cubicBezTo>
                <a:cubicBezTo>
                  <a:pt x="2311" y="941"/>
                  <a:pt x="2265" y="969"/>
                  <a:pt x="2220" y="998"/>
                </a:cubicBezTo>
                <a:lnTo>
                  <a:pt x="2096" y="1089"/>
                </a:lnTo>
                <a:lnTo>
                  <a:pt x="1978" y="1180"/>
                </a:lnTo>
                <a:lnTo>
                  <a:pt x="1859" y="1266"/>
                </a:lnTo>
                <a:lnTo>
                  <a:pt x="1747" y="1348"/>
                </a:lnTo>
                <a:cubicBezTo>
                  <a:pt x="1745" y="1351"/>
                  <a:pt x="1743" y="1355"/>
                  <a:pt x="1741" y="1358"/>
                </a:cubicBezTo>
                <a:cubicBezTo>
                  <a:pt x="1733" y="1366"/>
                  <a:pt x="1725" y="1375"/>
                  <a:pt x="1717" y="1383"/>
                </a:cubicBezTo>
                <a:cubicBezTo>
                  <a:pt x="1701" y="1398"/>
                  <a:pt x="1686" y="1414"/>
                  <a:pt x="1670" y="1429"/>
                </a:cubicBezTo>
                <a:cubicBezTo>
                  <a:pt x="1650" y="1451"/>
                  <a:pt x="1630" y="1472"/>
                  <a:pt x="1610" y="1494"/>
                </a:cubicBezTo>
                <a:cubicBezTo>
                  <a:pt x="1588" y="1521"/>
                  <a:pt x="1567" y="1548"/>
                  <a:pt x="1545" y="1575"/>
                </a:cubicBezTo>
                <a:lnTo>
                  <a:pt x="1462" y="1682"/>
                </a:lnTo>
                <a:cubicBezTo>
                  <a:pt x="1436" y="1722"/>
                  <a:pt x="1411" y="1763"/>
                  <a:pt x="1385" y="1803"/>
                </a:cubicBezTo>
                <a:cubicBezTo>
                  <a:pt x="1358" y="1852"/>
                  <a:pt x="1330" y="1901"/>
                  <a:pt x="1303" y="1950"/>
                </a:cubicBezTo>
                <a:cubicBezTo>
                  <a:pt x="1273" y="2008"/>
                  <a:pt x="1244" y="2065"/>
                  <a:pt x="1214" y="2123"/>
                </a:cubicBezTo>
                <a:cubicBezTo>
                  <a:pt x="1188" y="2187"/>
                  <a:pt x="1163" y="2251"/>
                  <a:pt x="1137" y="2315"/>
                </a:cubicBezTo>
                <a:cubicBezTo>
                  <a:pt x="1109" y="2386"/>
                  <a:pt x="1082" y="2457"/>
                  <a:pt x="1054" y="2528"/>
                </a:cubicBezTo>
                <a:cubicBezTo>
                  <a:pt x="1032" y="2606"/>
                  <a:pt x="1011" y="2683"/>
                  <a:pt x="989" y="2761"/>
                </a:cubicBezTo>
                <a:cubicBezTo>
                  <a:pt x="969" y="2850"/>
                  <a:pt x="950" y="2940"/>
                  <a:pt x="930" y="3029"/>
                </a:cubicBezTo>
                <a:cubicBezTo>
                  <a:pt x="918" y="3124"/>
                  <a:pt x="906" y="3218"/>
                  <a:pt x="894" y="3313"/>
                </a:cubicBezTo>
                <a:cubicBezTo>
                  <a:pt x="888" y="3381"/>
                  <a:pt x="882" y="3448"/>
                  <a:pt x="876" y="3516"/>
                </a:cubicBezTo>
                <a:cubicBezTo>
                  <a:pt x="878" y="3578"/>
                  <a:pt x="880" y="3641"/>
                  <a:pt x="882" y="3703"/>
                </a:cubicBezTo>
                <a:cubicBezTo>
                  <a:pt x="890" y="3760"/>
                  <a:pt x="898" y="3818"/>
                  <a:pt x="906" y="3875"/>
                </a:cubicBezTo>
                <a:cubicBezTo>
                  <a:pt x="916" y="3921"/>
                  <a:pt x="925" y="3966"/>
                  <a:pt x="935" y="4012"/>
                </a:cubicBezTo>
                <a:cubicBezTo>
                  <a:pt x="949" y="4054"/>
                  <a:pt x="963" y="4097"/>
                  <a:pt x="977" y="4139"/>
                </a:cubicBezTo>
                <a:cubicBezTo>
                  <a:pt x="979" y="4164"/>
                  <a:pt x="981" y="4190"/>
                  <a:pt x="983" y="4215"/>
                </a:cubicBezTo>
                <a:lnTo>
                  <a:pt x="977" y="4311"/>
                </a:lnTo>
                <a:cubicBezTo>
                  <a:pt x="969" y="4346"/>
                  <a:pt x="961" y="4382"/>
                  <a:pt x="953" y="4417"/>
                </a:cubicBezTo>
                <a:cubicBezTo>
                  <a:pt x="937" y="4458"/>
                  <a:pt x="922" y="4498"/>
                  <a:pt x="906" y="4539"/>
                </a:cubicBezTo>
                <a:cubicBezTo>
                  <a:pt x="886" y="4580"/>
                  <a:pt x="867" y="4620"/>
                  <a:pt x="847" y="4661"/>
                </a:cubicBezTo>
                <a:cubicBezTo>
                  <a:pt x="825" y="4703"/>
                  <a:pt x="804" y="4745"/>
                  <a:pt x="782" y="4787"/>
                </a:cubicBezTo>
                <a:lnTo>
                  <a:pt x="693" y="4909"/>
                </a:lnTo>
                <a:cubicBezTo>
                  <a:pt x="663" y="4946"/>
                  <a:pt x="634" y="4983"/>
                  <a:pt x="604" y="5020"/>
                </a:cubicBezTo>
                <a:lnTo>
                  <a:pt x="474" y="5162"/>
                </a:lnTo>
                <a:lnTo>
                  <a:pt x="367" y="5299"/>
                </a:lnTo>
                <a:lnTo>
                  <a:pt x="266" y="5415"/>
                </a:lnTo>
                <a:lnTo>
                  <a:pt x="178" y="5512"/>
                </a:lnTo>
                <a:lnTo>
                  <a:pt x="112" y="5593"/>
                </a:lnTo>
                <a:cubicBezTo>
                  <a:pt x="96" y="5611"/>
                  <a:pt x="81" y="5630"/>
                  <a:pt x="65" y="5648"/>
                </a:cubicBezTo>
                <a:cubicBezTo>
                  <a:pt x="57" y="5663"/>
                  <a:pt x="49" y="5679"/>
                  <a:pt x="41" y="5694"/>
                </a:cubicBezTo>
                <a:cubicBezTo>
                  <a:pt x="33" y="5713"/>
                  <a:pt x="26" y="5731"/>
                  <a:pt x="18" y="5750"/>
                </a:cubicBezTo>
                <a:cubicBezTo>
                  <a:pt x="12" y="5770"/>
                  <a:pt x="6" y="5791"/>
                  <a:pt x="0" y="5811"/>
                </a:cubicBezTo>
                <a:lnTo>
                  <a:pt x="0" y="5881"/>
                </a:lnTo>
                <a:cubicBezTo>
                  <a:pt x="8" y="5906"/>
                  <a:pt x="16" y="5932"/>
                  <a:pt x="24" y="5957"/>
                </a:cubicBezTo>
                <a:cubicBezTo>
                  <a:pt x="38" y="5979"/>
                  <a:pt x="51" y="6001"/>
                  <a:pt x="65" y="6023"/>
                </a:cubicBezTo>
                <a:lnTo>
                  <a:pt x="142" y="6094"/>
                </a:lnTo>
                <a:close/>
              </a:path>
            </a:pathLst>
          </a:custGeom>
          <a:gradFill flip="none" rotWithShape="1"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62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88" name="SHADOW"/>
          <p:cNvSpPr/>
          <p:nvPr/>
        </p:nvSpPr>
        <p:spPr>
          <a:xfrm>
            <a:off x="4328507" y="5453017"/>
            <a:ext cx="3543864" cy="462351"/>
          </a:xfrm>
          <a:prstGeom prst="ellipse">
            <a:avLst/>
          </a:prstGeom>
          <a:solidFill>
            <a:srgbClr val="7F7F7F">
              <a:alpha val="74902"/>
            </a:srgbClr>
          </a:solidFill>
          <a:ln w="28575" cap="flat" cmpd="sng" algn="ctr">
            <a:noFill/>
            <a:prstDash val="solid"/>
          </a:ln>
          <a:effectLst>
            <a:softEdge rad="127000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grpSp>
        <p:nvGrpSpPr>
          <p:cNvPr id="89" name="CLOCK"/>
          <p:cNvGrpSpPr/>
          <p:nvPr/>
        </p:nvGrpSpPr>
        <p:grpSpPr>
          <a:xfrm>
            <a:off x="4335339" y="2065020"/>
            <a:ext cx="3530200" cy="3530200"/>
            <a:chOff x="2811339" y="1193132"/>
            <a:chExt cx="3530200" cy="3530200"/>
          </a:xfrm>
          <a:effectLst>
            <a:reflection blurRad="6350" stA="25000" endPos="15000" dir="5400000" sy="-100000" algn="bl" rotWithShape="0"/>
          </a:effectLst>
        </p:grpSpPr>
        <p:sp>
          <p:nvSpPr>
            <p:cNvPr id="90" name="Ovaal 89"/>
            <p:cNvSpPr/>
            <p:nvPr/>
          </p:nvSpPr>
          <p:spPr>
            <a:xfrm>
              <a:off x="2898367" y="1280160"/>
              <a:ext cx="3356144" cy="3356144"/>
            </a:xfrm>
            <a:prstGeom prst="ellipse">
              <a:avLst/>
            </a:prstGeom>
            <a:gradFill flip="none" rotWithShape="1">
              <a:gsLst>
                <a:gs pos="52400">
                  <a:sysClr val="window" lastClr="FFFFFF"/>
                </a:gs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lumMod val="95000"/>
                  </a:sysClr>
                </a:gs>
              </a:gsLst>
              <a:lin ang="16200000" scaled="1"/>
              <a:tileRect/>
            </a:gradFill>
            <a:ln w="28575" cap="flat" cmpd="sng" algn="ctr">
              <a:noFill/>
              <a:prstDash val="solid"/>
            </a:ln>
            <a:effectLst>
              <a:innerShdw blurRad="317500" dist="127000" dir="16200000">
                <a:prstClr val="black">
                  <a:alpha val="40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1" name="Cirkel 90"/>
            <p:cNvSpPr/>
            <p:nvPr/>
          </p:nvSpPr>
          <p:spPr>
            <a:xfrm>
              <a:off x="2902671" y="1284464"/>
              <a:ext cx="3347536" cy="3347536"/>
            </a:xfrm>
            <a:prstGeom prst="pie">
              <a:avLst>
                <a:gd name="adj1" fmla="val 16155587"/>
                <a:gd name="adj2" fmla="val 21562163"/>
              </a:avLst>
            </a:prstGeom>
            <a:gradFill flip="none" rotWithShape="1">
              <a:gsLst>
                <a:gs pos="0">
                  <a:srgbClr val="C00000">
                    <a:alpha val="50000"/>
                  </a:srgbClr>
                </a:gs>
                <a:gs pos="67000">
                  <a:sysClr val="window" lastClr="FFFFFF">
                    <a:alpha val="0"/>
                  </a:sysClr>
                </a:gs>
              </a:gsLst>
              <a:lin ang="8100000" scaled="1"/>
              <a:tileRect/>
            </a:gra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2" name="Afgeronde rechthoek 91"/>
            <p:cNvSpPr/>
            <p:nvPr/>
          </p:nvSpPr>
          <p:spPr>
            <a:xfrm>
              <a:off x="4561332" y="14299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3" name="Afgeronde rechthoek 92"/>
            <p:cNvSpPr/>
            <p:nvPr/>
          </p:nvSpPr>
          <p:spPr>
            <a:xfrm>
              <a:off x="4561332" y="4167792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4" name="Afgeronde rechthoek 93"/>
            <p:cNvSpPr/>
            <p:nvPr/>
          </p:nvSpPr>
          <p:spPr>
            <a:xfrm rot="7200000">
              <a:off x="5746848" y="3483335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5" name="Afgeronde rechthoek 94"/>
            <p:cNvSpPr/>
            <p:nvPr/>
          </p:nvSpPr>
          <p:spPr>
            <a:xfrm rot="7200000">
              <a:off x="3375816" y="2114420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6" name="Afgeronde rechthoek 95"/>
            <p:cNvSpPr/>
            <p:nvPr/>
          </p:nvSpPr>
          <p:spPr>
            <a:xfrm rot="5400000">
              <a:off x="5930248" y="2798878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7" name="Afgeronde rechthoek 96"/>
            <p:cNvSpPr/>
            <p:nvPr/>
          </p:nvSpPr>
          <p:spPr>
            <a:xfrm rot="5400000">
              <a:off x="3192416" y="2798878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8" name="Afgeronde rechthoek 97"/>
            <p:cNvSpPr/>
            <p:nvPr/>
          </p:nvSpPr>
          <p:spPr>
            <a:xfrm rot="3600000">
              <a:off x="5746848" y="2114420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9" name="Afgeronde rechthoek 98"/>
            <p:cNvSpPr/>
            <p:nvPr/>
          </p:nvSpPr>
          <p:spPr>
            <a:xfrm rot="3600000">
              <a:off x="3375816" y="3483335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0" name="Afgeronde rechthoek 99"/>
            <p:cNvSpPr/>
            <p:nvPr/>
          </p:nvSpPr>
          <p:spPr>
            <a:xfrm rot="1800000">
              <a:off x="5245789" y="16133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1" name="Afgeronde rechthoek 100"/>
            <p:cNvSpPr/>
            <p:nvPr/>
          </p:nvSpPr>
          <p:spPr>
            <a:xfrm rot="1800000">
              <a:off x="3876875" y="398439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2" name="Afgeronde rechthoek 101"/>
            <p:cNvSpPr/>
            <p:nvPr/>
          </p:nvSpPr>
          <p:spPr>
            <a:xfrm rot="19800000">
              <a:off x="3876875" y="16133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3" name="Afgeronde rechthoek 102"/>
            <p:cNvSpPr/>
            <p:nvPr/>
          </p:nvSpPr>
          <p:spPr>
            <a:xfrm rot="19800000">
              <a:off x="5245789" y="398439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4" name="Rechthoek 103"/>
            <p:cNvSpPr/>
            <p:nvPr/>
          </p:nvSpPr>
          <p:spPr>
            <a:xfrm rot="1440000">
              <a:off x="5158882" y="1569425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5" name="Rechthoek 104"/>
            <p:cNvSpPr/>
            <p:nvPr/>
          </p:nvSpPr>
          <p:spPr>
            <a:xfrm rot="1440000">
              <a:off x="3985613" y="4204631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6" name="Rechthoek 105"/>
            <p:cNvSpPr/>
            <p:nvPr/>
          </p:nvSpPr>
          <p:spPr>
            <a:xfrm rot="8640000">
              <a:off x="5420008" y="405387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7" name="Rechthoek 106"/>
            <p:cNvSpPr/>
            <p:nvPr/>
          </p:nvSpPr>
          <p:spPr>
            <a:xfrm rot="8640000">
              <a:off x="3724487" y="172018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8" name="Rechthoek 107"/>
            <p:cNvSpPr/>
            <p:nvPr/>
          </p:nvSpPr>
          <p:spPr>
            <a:xfrm rot="6840000">
              <a:off x="5889851" y="347366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9" name="Rechthoek 108"/>
            <p:cNvSpPr/>
            <p:nvPr/>
          </p:nvSpPr>
          <p:spPr>
            <a:xfrm rot="6840000">
              <a:off x="3254645" y="230039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0" name="Rechthoek 109"/>
            <p:cNvSpPr/>
            <p:nvPr/>
          </p:nvSpPr>
          <p:spPr>
            <a:xfrm rot="5040000">
              <a:off x="6006642" y="2736267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1" name="Rechthoek 110"/>
            <p:cNvSpPr/>
            <p:nvPr/>
          </p:nvSpPr>
          <p:spPr>
            <a:xfrm rot="5040000">
              <a:off x="3137853" y="3037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2" name="Rechthoek 111"/>
            <p:cNvSpPr/>
            <p:nvPr/>
          </p:nvSpPr>
          <p:spPr>
            <a:xfrm rot="3240000">
              <a:off x="5739090" y="203926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3" name="Rechthoek 112"/>
            <p:cNvSpPr/>
            <p:nvPr/>
          </p:nvSpPr>
          <p:spPr>
            <a:xfrm rot="3240000">
              <a:off x="3405405" y="373478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4" name="Rechthoek 113"/>
            <p:cNvSpPr/>
            <p:nvPr/>
          </p:nvSpPr>
          <p:spPr>
            <a:xfrm rot="21240000">
              <a:off x="4421486" y="14526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5" name="Rechthoek 114"/>
            <p:cNvSpPr/>
            <p:nvPr/>
          </p:nvSpPr>
          <p:spPr>
            <a:xfrm rot="21240000">
              <a:off x="4723009" y="43214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6" name="Rechthoek 115"/>
            <p:cNvSpPr/>
            <p:nvPr/>
          </p:nvSpPr>
          <p:spPr>
            <a:xfrm rot="1080000">
              <a:off x="5017942" y="15153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7" name="Rechthoek 116"/>
            <p:cNvSpPr/>
            <p:nvPr/>
          </p:nvSpPr>
          <p:spPr>
            <a:xfrm rot="1080000">
              <a:off x="4126554" y="42587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8" name="Rechthoek 117"/>
            <p:cNvSpPr/>
            <p:nvPr/>
          </p:nvSpPr>
          <p:spPr>
            <a:xfrm rot="8280000">
              <a:off x="5537332" y="395886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9" name="Rechthoek 118"/>
            <p:cNvSpPr/>
            <p:nvPr/>
          </p:nvSpPr>
          <p:spPr>
            <a:xfrm rot="8280000">
              <a:off x="3607163" y="181519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0" name="Rechthoek 119"/>
            <p:cNvSpPr/>
            <p:nvPr/>
          </p:nvSpPr>
          <p:spPr>
            <a:xfrm rot="6480000">
              <a:off x="5943953" y="333272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1" name="Rechthoek 120"/>
            <p:cNvSpPr/>
            <p:nvPr/>
          </p:nvSpPr>
          <p:spPr>
            <a:xfrm rot="6480000">
              <a:off x="3200543" y="244133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2" name="Rechthoek 121"/>
            <p:cNvSpPr/>
            <p:nvPr/>
          </p:nvSpPr>
          <p:spPr>
            <a:xfrm rot="4680000">
              <a:off x="5983026" y="258715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3" name="Rechthoek 122"/>
            <p:cNvSpPr/>
            <p:nvPr/>
          </p:nvSpPr>
          <p:spPr>
            <a:xfrm rot="4680000">
              <a:off x="3161469" y="318689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4" name="Rechthoek 123"/>
            <p:cNvSpPr/>
            <p:nvPr/>
          </p:nvSpPr>
          <p:spPr>
            <a:xfrm rot="2880000">
              <a:off x="5644083" y="192194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5" name="Rechthoek 124"/>
            <p:cNvSpPr/>
            <p:nvPr/>
          </p:nvSpPr>
          <p:spPr>
            <a:xfrm rot="2880000">
              <a:off x="3500412" y="385211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6" name="Rechthoek 125"/>
            <p:cNvSpPr/>
            <p:nvPr/>
          </p:nvSpPr>
          <p:spPr>
            <a:xfrm rot="20880000">
              <a:off x="4272377" y="147624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7" name="Rechthoek 126"/>
            <p:cNvSpPr/>
            <p:nvPr/>
          </p:nvSpPr>
          <p:spPr>
            <a:xfrm rot="20880000">
              <a:off x="4872118" y="429780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8" name="Rechthoek 127"/>
            <p:cNvSpPr/>
            <p:nvPr/>
          </p:nvSpPr>
          <p:spPr>
            <a:xfrm rot="360000">
              <a:off x="4723009" y="14526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9" name="Rechthoek 128"/>
            <p:cNvSpPr/>
            <p:nvPr/>
          </p:nvSpPr>
          <p:spPr>
            <a:xfrm rot="360000">
              <a:off x="4421487" y="43214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0" name="Rechthoek 129"/>
            <p:cNvSpPr/>
            <p:nvPr/>
          </p:nvSpPr>
          <p:spPr>
            <a:xfrm rot="7560000">
              <a:off x="5739089" y="3734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1" name="Rechthoek 130"/>
            <p:cNvSpPr/>
            <p:nvPr/>
          </p:nvSpPr>
          <p:spPr>
            <a:xfrm rot="7560000">
              <a:off x="3405406" y="203926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2" name="Rechthoek 131"/>
            <p:cNvSpPr/>
            <p:nvPr/>
          </p:nvSpPr>
          <p:spPr>
            <a:xfrm rot="5760000">
              <a:off x="6006642" y="3037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3" name="Rechthoek 132"/>
            <p:cNvSpPr/>
            <p:nvPr/>
          </p:nvSpPr>
          <p:spPr>
            <a:xfrm rot="5760000">
              <a:off x="3137853" y="2736267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4" name="Rechthoek 133"/>
            <p:cNvSpPr/>
            <p:nvPr/>
          </p:nvSpPr>
          <p:spPr>
            <a:xfrm rot="3960000">
              <a:off x="5889850" y="230039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5" name="Rechthoek 134"/>
            <p:cNvSpPr/>
            <p:nvPr/>
          </p:nvSpPr>
          <p:spPr>
            <a:xfrm rot="3960000">
              <a:off x="3254645" y="347366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6" name="Rechthoek 135"/>
            <p:cNvSpPr/>
            <p:nvPr/>
          </p:nvSpPr>
          <p:spPr>
            <a:xfrm rot="2160000">
              <a:off x="5420008" y="172018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7" name="Rechthoek 136"/>
            <p:cNvSpPr/>
            <p:nvPr/>
          </p:nvSpPr>
          <p:spPr>
            <a:xfrm rot="2160000">
              <a:off x="3724487" y="405387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8" name="Rechthoek 137"/>
            <p:cNvSpPr/>
            <p:nvPr/>
          </p:nvSpPr>
          <p:spPr>
            <a:xfrm rot="20160000">
              <a:off x="3985612" y="1569425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9" name="Rechthoek 138"/>
            <p:cNvSpPr/>
            <p:nvPr/>
          </p:nvSpPr>
          <p:spPr>
            <a:xfrm rot="20160000">
              <a:off x="5158883" y="4204631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0" name="Rechthoek 139"/>
            <p:cNvSpPr/>
            <p:nvPr/>
          </p:nvSpPr>
          <p:spPr>
            <a:xfrm rot="720000">
              <a:off x="4872118" y="147625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1" name="Rechthoek 140"/>
            <p:cNvSpPr/>
            <p:nvPr/>
          </p:nvSpPr>
          <p:spPr>
            <a:xfrm rot="720000">
              <a:off x="4272377" y="429780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2" name="Rechthoek 141"/>
            <p:cNvSpPr/>
            <p:nvPr/>
          </p:nvSpPr>
          <p:spPr>
            <a:xfrm rot="7920000">
              <a:off x="5644082" y="385211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3" name="Rechthoek 142"/>
            <p:cNvSpPr/>
            <p:nvPr/>
          </p:nvSpPr>
          <p:spPr>
            <a:xfrm rot="7920000">
              <a:off x="3500413" y="192194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4" name="Rechthoek 143"/>
            <p:cNvSpPr/>
            <p:nvPr/>
          </p:nvSpPr>
          <p:spPr>
            <a:xfrm rot="6120000">
              <a:off x="5983026" y="318689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5" name="Rechthoek 144"/>
            <p:cNvSpPr/>
            <p:nvPr/>
          </p:nvSpPr>
          <p:spPr>
            <a:xfrm rot="6120000">
              <a:off x="3161469" y="258715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6" name="Rechthoek 145"/>
            <p:cNvSpPr/>
            <p:nvPr/>
          </p:nvSpPr>
          <p:spPr>
            <a:xfrm rot="4320000">
              <a:off x="5943952" y="244133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7" name="Rechthoek 146"/>
            <p:cNvSpPr/>
            <p:nvPr/>
          </p:nvSpPr>
          <p:spPr>
            <a:xfrm rot="4320000">
              <a:off x="3200543" y="333272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8" name="Rechthoek 147"/>
            <p:cNvSpPr/>
            <p:nvPr/>
          </p:nvSpPr>
          <p:spPr>
            <a:xfrm rot="2520000">
              <a:off x="5537332" y="181519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9" name="Rechthoek 148"/>
            <p:cNvSpPr/>
            <p:nvPr/>
          </p:nvSpPr>
          <p:spPr>
            <a:xfrm rot="2520000">
              <a:off x="3607163" y="395886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0" name="Rechthoek 149"/>
            <p:cNvSpPr/>
            <p:nvPr/>
          </p:nvSpPr>
          <p:spPr>
            <a:xfrm rot="20520000">
              <a:off x="4126553" y="15153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1" name="Rechthoek 150"/>
            <p:cNvSpPr/>
            <p:nvPr/>
          </p:nvSpPr>
          <p:spPr>
            <a:xfrm rot="20520000">
              <a:off x="5017942" y="42587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2" name="Ovaal 151"/>
            <p:cNvSpPr/>
            <p:nvPr/>
          </p:nvSpPr>
          <p:spPr>
            <a:xfrm>
              <a:off x="4480294" y="2862087"/>
              <a:ext cx="192290" cy="192290"/>
            </a:xfrm>
            <a:prstGeom prst="ellipse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3" name="Ring 152"/>
            <p:cNvSpPr/>
            <p:nvPr/>
          </p:nvSpPr>
          <p:spPr>
            <a:xfrm>
              <a:off x="2811339" y="1193132"/>
              <a:ext cx="3530200" cy="3530200"/>
            </a:xfrm>
            <a:prstGeom prst="donut">
              <a:avLst>
                <a:gd name="adj" fmla="val 3530"/>
              </a:avLst>
            </a:prstGeom>
            <a:gradFill flip="none" rotWithShape="1">
              <a:gsLst>
                <a:gs pos="0">
                  <a:srgbClr val="758085">
                    <a:lumMod val="0"/>
                    <a:lumOff val="100000"/>
                  </a:srgbClr>
                </a:gs>
                <a:gs pos="40000">
                  <a:srgbClr val="ADB4B7"/>
                </a:gs>
                <a:gs pos="46000">
                  <a:srgbClr val="758085">
                    <a:lumMod val="0"/>
                    <a:lumOff val="100000"/>
                  </a:srgbClr>
                </a:gs>
                <a:gs pos="80000">
                  <a:srgbClr val="758085">
                    <a:lumMod val="100000"/>
                  </a:srgbClr>
                </a:gs>
              </a:gsLst>
              <a:lin ang="4800000" scaled="0"/>
              <a:tileRect/>
            </a:gradFill>
            <a:ln w="381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 prstMaterial="metal">
              <a:bevelT w="38100" h="38100"/>
            </a:sp3d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54" name="MIN SHADOW"/>
          <p:cNvGrpSpPr/>
          <p:nvPr/>
        </p:nvGrpSpPr>
        <p:grpSpPr>
          <a:xfrm>
            <a:off x="5992573" y="2523535"/>
            <a:ext cx="239867" cy="2709944"/>
            <a:chOff x="2954596" y="2532969"/>
            <a:chExt cx="123940" cy="3001588"/>
          </a:xfrm>
          <a:effectLst/>
        </p:grpSpPr>
        <p:sp>
          <p:nvSpPr>
            <p:cNvPr id="155" name="Afgeronde rechthoek 154"/>
            <p:cNvSpPr/>
            <p:nvPr/>
          </p:nvSpPr>
          <p:spPr>
            <a:xfrm>
              <a:off x="2970007" y="2532969"/>
              <a:ext cx="93118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6" name="Rechthoek 155"/>
            <p:cNvSpPr/>
            <p:nvPr/>
          </p:nvSpPr>
          <p:spPr>
            <a:xfrm>
              <a:off x="2954596" y="5221578"/>
              <a:ext cx="123940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57" name="SEC SHADOW"/>
          <p:cNvGrpSpPr/>
          <p:nvPr/>
        </p:nvGrpSpPr>
        <p:grpSpPr>
          <a:xfrm>
            <a:off x="5952835" y="2388038"/>
            <a:ext cx="319264" cy="2980938"/>
            <a:chOff x="2941581" y="2532969"/>
            <a:chExt cx="149969" cy="3001588"/>
          </a:xfrm>
          <a:effectLst/>
        </p:grpSpPr>
        <p:sp>
          <p:nvSpPr>
            <p:cNvPr id="158" name="Afgeronde rechthoek 157"/>
            <p:cNvSpPr/>
            <p:nvPr/>
          </p:nvSpPr>
          <p:spPr>
            <a:xfrm>
              <a:off x="2992674" y="2532969"/>
              <a:ext cx="47782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9" name="Rechthoek 158"/>
            <p:cNvSpPr/>
            <p:nvPr/>
          </p:nvSpPr>
          <p:spPr>
            <a:xfrm>
              <a:off x="2941581" y="5221578"/>
              <a:ext cx="149969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0" name="Afgeronde rechthoek 159"/>
            <p:cNvSpPr/>
            <p:nvPr/>
          </p:nvSpPr>
          <p:spPr>
            <a:xfrm>
              <a:off x="2974240" y="4033762"/>
              <a:ext cx="84651" cy="45378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1" name="Ovaal 160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62" name="MINUTES"/>
          <p:cNvGrpSpPr/>
          <p:nvPr/>
        </p:nvGrpSpPr>
        <p:grpSpPr>
          <a:xfrm>
            <a:off x="6018523" y="2475148"/>
            <a:ext cx="163832" cy="2709944"/>
            <a:chOff x="2974240" y="2532969"/>
            <a:chExt cx="84653" cy="3001588"/>
          </a:xfrm>
          <a:effectLst/>
        </p:grpSpPr>
        <p:sp>
          <p:nvSpPr>
            <p:cNvPr id="163" name="Afgeronde rechthoek 162"/>
            <p:cNvSpPr/>
            <p:nvPr/>
          </p:nvSpPr>
          <p:spPr>
            <a:xfrm>
              <a:off x="2984766" y="2532969"/>
              <a:ext cx="63601" cy="1500793"/>
            </a:xfrm>
            <a:prstGeom prst="roundRect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4" name="Rechthoek 163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65" name="SECONDS"/>
          <p:cNvGrpSpPr/>
          <p:nvPr/>
        </p:nvGrpSpPr>
        <p:grpSpPr>
          <a:xfrm>
            <a:off x="6010333" y="2339651"/>
            <a:ext cx="180215" cy="2980938"/>
            <a:chOff x="2974240" y="2532969"/>
            <a:chExt cx="84653" cy="3001588"/>
          </a:xfrm>
          <a:effectLst/>
        </p:grpSpPr>
        <p:sp>
          <p:nvSpPr>
            <p:cNvPr id="166" name="Afgeronde rechthoek 165"/>
            <p:cNvSpPr/>
            <p:nvPr/>
          </p:nvSpPr>
          <p:spPr>
            <a:xfrm>
              <a:off x="3009645" y="2532969"/>
              <a:ext cx="13842" cy="150079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7" name="Rechthoek 166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8" name="Afgeronde rechthoek 167"/>
            <p:cNvSpPr/>
            <p:nvPr/>
          </p:nvSpPr>
          <p:spPr>
            <a:xfrm>
              <a:off x="2992674" y="4033762"/>
              <a:ext cx="47783" cy="45378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9" name="Ovaal 168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71" name="MIN SHADOW2"/>
          <p:cNvGrpSpPr/>
          <p:nvPr/>
        </p:nvGrpSpPr>
        <p:grpSpPr>
          <a:xfrm rot="1800000">
            <a:off x="5992533" y="2512517"/>
            <a:ext cx="239867" cy="2709944"/>
            <a:chOff x="2954596" y="2532969"/>
            <a:chExt cx="123940" cy="3001588"/>
          </a:xfrm>
          <a:effectLst/>
        </p:grpSpPr>
        <p:sp>
          <p:nvSpPr>
            <p:cNvPr id="172" name="Afgeronde rechthoek 171"/>
            <p:cNvSpPr/>
            <p:nvPr/>
          </p:nvSpPr>
          <p:spPr>
            <a:xfrm>
              <a:off x="2970007" y="2532969"/>
              <a:ext cx="93118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3" name="Rechthoek 172"/>
            <p:cNvSpPr/>
            <p:nvPr/>
          </p:nvSpPr>
          <p:spPr>
            <a:xfrm>
              <a:off x="2954596" y="5221578"/>
              <a:ext cx="123940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74" name="SEC SHADOW2"/>
          <p:cNvGrpSpPr/>
          <p:nvPr/>
        </p:nvGrpSpPr>
        <p:grpSpPr>
          <a:xfrm>
            <a:off x="5952795" y="2377020"/>
            <a:ext cx="319264" cy="2980938"/>
            <a:chOff x="2941581" y="2532969"/>
            <a:chExt cx="149969" cy="3001588"/>
          </a:xfrm>
          <a:effectLst/>
        </p:grpSpPr>
        <p:sp>
          <p:nvSpPr>
            <p:cNvPr id="175" name="Afgeronde rechthoek 174"/>
            <p:cNvSpPr/>
            <p:nvPr/>
          </p:nvSpPr>
          <p:spPr>
            <a:xfrm>
              <a:off x="2992674" y="2532969"/>
              <a:ext cx="47782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6" name="Rechthoek 175"/>
            <p:cNvSpPr/>
            <p:nvPr/>
          </p:nvSpPr>
          <p:spPr>
            <a:xfrm>
              <a:off x="2941581" y="5221578"/>
              <a:ext cx="149969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7" name="Afgeronde rechthoek 176"/>
            <p:cNvSpPr/>
            <p:nvPr/>
          </p:nvSpPr>
          <p:spPr>
            <a:xfrm>
              <a:off x="2974240" y="4033762"/>
              <a:ext cx="84651" cy="45378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8" name="Ovaal 177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79" name="MINUTES2"/>
          <p:cNvGrpSpPr/>
          <p:nvPr/>
        </p:nvGrpSpPr>
        <p:grpSpPr>
          <a:xfrm rot="1800000">
            <a:off x="6018483" y="2464130"/>
            <a:ext cx="163832" cy="2709944"/>
            <a:chOff x="2974240" y="2532969"/>
            <a:chExt cx="84653" cy="3001588"/>
          </a:xfrm>
          <a:effectLst/>
        </p:grpSpPr>
        <p:sp>
          <p:nvSpPr>
            <p:cNvPr id="180" name="Afgeronde rechthoek 179"/>
            <p:cNvSpPr/>
            <p:nvPr/>
          </p:nvSpPr>
          <p:spPr>
            <a:xfrm>
              <a:off x="2984766" y="2532969"/>
              <a:ext cx="63601" cy="1500793"/>
            </a:xfrm>
            <a:prstGeom prst="roundRect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1" name="Rechthoek 180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82" name="SECONDS2"/>
          <p:cNvGrpSpPr/>
          <p:nvPr/>
        </p:nvGrpSpPr>
        <p:grpSpPr>
          <a:xfrm>
            <a:off x="6010293" y="2328633"/>
            <a:ext cx="180215" cy="2980938"/>
            <a:chOff x="2974240" y="2532969"/>
            <a:chExt cx="84653" cy="3001588"/>
          </a:xfrm>
          <a:effectLst/>
        </p:grpSpPr>
        <p:sp>
          <p:nvSpPr>
            <p:cNvPr id="183" name="Afgeronde rechthoek 182"/>
            <p:cNvSpPr/>
            <p:nvPr/>
          </p:nvSpPr>
          <p:spPr>
            <a:xfrm>
              <a:off x="3009645" y="2532969"/>
              <a:ext cx="13842" cy="150079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4" name="Rechthoek 183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5" name="Afgeronde rechthoek 184"/>
            <p:cNvSpPr/>
            <p:nvPr/>
          </p:nvSpPr>
          <p:spPr>
            <a:xfrm>
              <a:off x="2992674" y="4033762"/>
              <a:ext cx="47783" cy="45378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6" name="Ovaal 185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88" name="MIN SHADOW3"/>
          <p:cNvGrpSpPr/>
          <p:nvPr/>
        </p:nvGrpSpPr>
        <p:grpSpPr>
          <a:xfrm rot="3600000">
            <a:off x="5992574" y="2522564"/>
            <a:ext cx="239867" cy="2709944"/>
            <a:chOff x="2954596" y="2532969"/>
            <a:chExt cx="123940" cy="3001588"/>
          </a:xfrm>
          <a:effectLst/>
        </p:grpSpPr>
        <p:sp>
          <p:nvSpPr>
            <p:cNvPr id="189" name="Afgeronde rechthoek 188"/>
            <p:cNvSpPr/>
            <p:nvPr/>
          </p:nvSpPr>
          <p:spPr>
            <a:xfrm>
              <a:off x="2970007" y="2532969"/>
              <a:ext cx="93118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90" name="Rechthoek 189"/>
            <p:cNvSpPr/>
            <p:nvPr/>
          </p:nvSpPr>
          <p:spPr>
            <a:xfrm>
              <a:off x="2954596" y="5221578"/>
              <a:ext cx="123940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91" name="SEC SHADOW3"/>
          <p:cNvGrpSpPr/>
          <p:nvPr/>
        </p:nvGrpSpPr>
        <p:grpSpPr>
          <a:xfrm>
            <a:off x="5952836" y="2387067"/>
            <a:ext cx="319264" cy="2980938"/>
            <a:chOff x="2941581" y="2532969"/>
            <a:chExt cx="149969" cy="3001588"/>
          </a:xfrm>
          <a:effectLst/>
        </p:grpSpPr>
        <p:sp>
          <p:nvSpPr>
            <p:cNvPr id="192" name="Afgeronde rechthoek 191"/>
            <p:cNvSpPr/>
            <p:nvPr/>
          </p:nvSpPr>
          <p:spPr>
            <a:xfrm>
              <a:off x="2992674" y="2532969"/>
              <a:ext cx="47782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93" name="Rechthoek 192"/>
            <p:cNvSpPr/>
            <p:nvPr/>
          </p:nvSpPr>
          <p:spPr>
            <a:xfrm>
              <a:off x="2941581" y="5221578"/>
              <a:ext cx="149969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94" name="Afgeronde rechthoek 193"/>
            <p:cNvSpPr/>
            <p:nvPr/>
          </p:nvSpPr>
          <p:spPr>
            <a:xfrm>
              <a:off x="2974240" y="4033762"/>
              <a:ext cx="84651" cy="45378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95" name="Ovaal 194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96" name="MINUTES3"/>
          <p:cNvGrpSpPr/>
          <p:nvPr/>
        </p:nvGrpSpPr>
        <p:grpSpPr>
          <a:xfrm rot="3600000">
            <a:off x="6018524" y="2474177"/>
            <a:ext cx="163832" cy="2709944"/>
            <a:chOff x="2974240" y="2532969"/>
            <a:chExt cx="84653" cy="3001588"/>
          </a:xfrm>
          <a:effectLst/>
        </p:grpSpPr>
        <p:sp>
          <p:nvSpPr>
            <p:cNvPr id="197" name="Afgeronde rechthoek 196"/>
            <p:cNvSpPr/>
            <p:nvPr/>
          </p:nvSpPr>
          <p:spPr>
            <a:xfrm>
              <a:off x="2984766" y="2532969"/>
              <a:ext cx="63601" cy="1500793"/>
            </a:xfrm>
            <a:prstGeom prst="roundRect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98" name="Rechthoek 197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99" name="SECONDS3"/>
          <p:cNvGrpSpPr/>
          <p:nvPr/>
        </p:nvGrpSpPr>
        <p:grpSpPr>
          <a:xfrm>
            <a:off x="6010334" y="2338680"/>
            <a:ext cx="180215" cy="2980938"/>
            <a:chOff x="2974240" y="2532969"/>
            <a:chExt cx="84653" cy="3001588"/>
          </a:xfrm>
          <a:effectLst/>
        </p:grpSpPr>
        <p:sp>
          <p:nvSpPr>
            <p:cNvPr id="200" name="Afgeronde rechthoek 199"/>
            <p:cNvSpPr/>
            <p:nvPr/>
          </p:nvSpPr>
          <p:spPr>
            <a:xfrm>
              <a:off x="3009645" y="2532969"/>
              <a:ext cx="13842" cy="150079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01" name="Rechthoek 200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02" name="Afgeronde rechthoek 201"/>
            <p:cNvSpPr/>
            <p:nvPr/>
          </p:nvSpPr>
          <p:spPr>
            <a:xfrm>
              <a:off x="2992674" y="4033762"/>
              <a:ext cx="47783" cy="45378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03" name="Ovaal 202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sp>
        <p:nvSpPr>
          <p:cNvPr id="187" name="PIN"/>
          <p:cNvSpPr/>
          <p:nvPr/>
        </p:nvSpPr>
        <p:spPr>
          <a:xfrm>
            <a:off x="6059143" y="3788824"/>
            <a:ext cx="82592" cy="82592"/>
          </a:xfrm>
          <a:prstGeom prst="ellipse">
            <a:avLst/>
          </a:prstGeom>
          <a:gradFill flip="none" rotWithShape="1">
            <a:gsLst>
              <a:gs pos="0">
                <a:srgbClr val="758085">
                  <a:lumMod val="0"/>
                  <a:lumOff val="100000"/>
                </a:srgbClr>
              </a:gs>
              <a:gs pos="40000">
                <a:srgbClr val="ADB4B7"/>
              </a:gs>
              <a:gs pos="46000">
                <a:srgbClr val="758085">
                  <a:lumMod val="0"/>
                  <a:lumOff val="100000"/>
                </a:srgbClr>
              </a:gs>
              <a:gs pos="80000">
                <a:srgbClr val="758085">
                  <a:lumMod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38100" cap="flat" cmpd="sng" algn="ctr">
            <a:noFill/>
            <a:prstDash val="solid"/>
          </a:ln>
          <a:effectLst/>
          <a:scene3d>
            <a:camera prst="orthographicFront"/>
            <a:lightRig rig="harsh" dir="t"/>
          </a:scene3d>
          <a:sp3d prstMaterial="metal">
            <a:bevelT w="6350" h="6350" prst="angle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70" name="SHINE"/>
          <p:cNvSpPr/>
          <p:nvPr/>
        </p:nvSpPr>
        <p:spPr>
          <a:xfrm rot="900000">
            <a:off x="4458958" y="2188640"/>
            <a:ext cx="3282962" cy="3282960"/>
          </a:xfrm>
          <a:prstGeom prst="ellipse">
            <a:avLst/>
          </a:prstGeom>
          <a:gradFill flip="none" rotWithShape="1">
            <a:gsLst>
              <a:gs pos="73000">
                <a:sysClr val="window" lastClr="FFFFFF">
                  <a:alpha val="0"/>
                </a:sysClr>
              </a:gs>
              <a:gs pos="74000">
                <a:sysClr val="window" lastClr="FFFFFF">
                  <a:alpha val="56000"/>
                </a:sysClr>
              </a:gs>
            </a:gsLst>
            <a:path path="circle">
              <a:fillToRect l="100000" t="100000"/>
            </a:path>
            <a:tileRect r="-100000" b="-100000"/>
          </a:gradFill>
          <a:ln w="190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04" name="Tekstvak 203">
            <a:extLst>
              <a:ext uri="{FF2B5EF4-FFF2-40B4-BE49-F238E27FC236}">
                <a16:creationId xmlns:a16="http://schemas.microsoft.com/office/drawing/2014/main" id="{E778974E-B5F7-4669-9732-DDA29B894ECB}"/>
              </a:ext>
            </a:extLst>
          </p:cNvPr>
          <p:cNvSpPr txBox="1"/>
          <p:nvPr/>
        </p:nvSpPr>
        <p:spPr>
          <a:xfrm>
            <a:off x="4090043" y="863374"/>
            <a:ext cx="5296369" cy="3539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700" b="0" i="0" u="none" strike="noStrike" kern="1200" cap="none" spc="30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15 min break</a:t>
            </a:r>
          </a:p>
        </p:txBody>
      </p:sp>
    </p:spTree>
    <p:extLst>
      <p:ext uri="{BB962C8B-B14F-4D97-AF65-F5344CB8AC3E}">
        <p14:creationId xmlns:p14="http://schemas.microsoft.com/office/powerpoint/2010/main" val="327340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2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9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5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7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24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26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70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33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35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6000"/>
                            </p:stCondLst>
                            <p:childTnLst>
                              <p:par>
                                <p:cTn id="4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42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44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95000"/>
                            </p:stCondLst>
                            <p:childTnLst>
                              <p:par>
                                <p:cTn id="6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2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4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4000"/>
                            </p:stCondLst>
                            <p:childTnLst>
                              <p:par>
                                <p:cTn id="7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7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9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13000"/>
                            </p:stCondLst>
                            <p:childTnLst>
                              <p:par>
                                <p:cTn id="8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86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88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2000"/>
                            </p:stCondLst>
                            <p:childTnLst>
                              <p:par>
                                <p:cTn id="9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95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97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00"/>
                            </p:stCondLst>
                            <p:childTnLst>
                              <p:par>
                                <p:cTn id="10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4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6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0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90000"/>
                            </p:stCondLst>
                            <p:childTnLst>
                              <p:par>
                                <p:cTn id="1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90000"/>
                            </p:stCondLst>
                            <p:childTnLst>
                              <p:par>
                                <p:cTn id="1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59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59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34" dur="59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36" dur="59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13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39" dur="59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41" dur="59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3" dur="59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5" dur="59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08000"/>
                            </p:stCondLst>
                            <p:childTnLst>
                              <p:par>
                                <p:cTn id="14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48" dur="59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50" dur="59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2" dur="59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59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767000"/>
                            </p:stCondLst>
                            <p:childTnLst>
                              <p:par>
                                <p:cTn id="15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57" dur="59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59" dur="59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1" dur="59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3" dur="59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26000"/>
                            </p:stCondLst>
                            <p:childTnLst>
                              <p:par>
                                <p:cTn id="16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66" dur="59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68" dur="59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0" dur="59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2" dur="59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EMALE" hidden="1"/>
          <p:cNvSpPr>
            <a:spLocks/>
          </p:cNvSpPr>
          <p:nvPr/>
        </p:nvSpPr>
        <p:spPr bwMode="auto">
          <a:xfrm flipH="1">
            <a:off x="4801591" y="906648"/>
            <a:ext cx="3267195" cy="4233949"/>
          </a:xfrm>
          <a:custGeom>
            <a:avLst/>
            <a:gdLst>
              <a:gd name="T0" fmla="*/ 56 w 1689"/>
              <a:gd name="T1" fmla="*/ 1221 h 1974"/>
              <a:gd name="T2" fmla="*/ 96 w 1689"/>
              <a:gd name="T3" fmla="*/ 1238 h 1974"/>
              <a:gd name="T4" fmla="*/ 105 w 1689"/>
              <a:gd name="T5" fmla="*/ 1268 h 1974"/>
              <a:gd name="T6" fmla="*/ 98 w 1689"/>
              <a:gd name="T7" fmla="*/ 1303 h 1974"/>
              <a:gd name="T8" fmla="*/ 90 w 1689"/>
              <a:gd name="T9" fmla="*/ 1324 h 1974"/>
              <a:gd name="T10" fmla="*/ 100 w 1689"/>
              <a:gd name="T11" fmla="*/ 1359 h 1974"/>
              <a:gd name="T12" fmla="*/ 133 w 1689"/>
              <a:gd name="T13" fmla="*/ 1390 h 1974"/>
              <a:gd name="T14" fmla="*/ 132 w 1689"/>
              <a:gd name="T15" fmla="*/ 1412 h 1974"/>
              <a:gd name="T16" fmla="*/ 122 w 1689"/>
              <a:gd name="T17" fmla="*/ 1455 h 1974"/>
              <a:gd name="T18" fmla="*/ 147 w 1689"/>
              <a:gd name="T19" fmla="*/ 1495 h 1974"/>
              <a:gd name="T20" fmla="*/ 177 w 1689"/>
              <a:gd name="T21" fmla="*/ 1542 h 1974"/>
              <a:gd name="T22" fmla="*/ 177 w 1689"/>
              <a:gd name="T23" fmla="*/ 1585 h 1974"/>
              <a:gd name="T24" fmla="*/ 184 w 1689"/>
              <a:gd name="T25" fmla="*/ 1640 h 1974"/>
              <a:gd name="T26" fmla="*/ 212 w 1689"/>
              <a:gd name="T27" fmla="*/ 1693 h 1974"/>
              <a:gd name="T28" fmla="*/ 272 w 1689"/>
              <a:gd name="T29" fmla="*/ 1726 h 1974"/>
              <a:gd name="T30" fmla="*/ 352 w 1689"/>
              <a:gd name="T31" fmla="*/ 1733 h 1974"/>
              <a:gd name="T32" fmla="*/ 425 w 1689"/>
              <a:gd name="T33" fmla="*/ 1725 h 1974"/>
              <a:gd name="T34" fmla="*/ 487 w 1689"/>
              <a:gd name="T35" fmla="*/ 1717 h 1974"/>
              <a:gd name="T36" fmla="*/ 554 w 1689"/>
              <a:gd name="T37" fmla="*/ 1714 h 1974"/>
              <a:gd name="T38" fmla="*/ 610 w 1689"/>
              <a:gd name="T39" fmla="*/ 1726 h 1974"/>
              <a:gd name="T40" fmla="*/ 668 w 1689"/>
              <a:gd name="T41" fmla="*/ 1786 h 1974"/>
              <a:gd name="T42" fmla="*/ 719 w 1689"/>
              <a:gd name="T43" fmla="*/ 1887 h 1974"/>
              <a:gd name="T44" fmla="*/ 1620 w 1689"/>
              <a:gd name="T45" fmla="*/ 1974 h 1974"/>
              <a:gd name="T46" fmla="*/ 1519 w 1689"/>
              <a:gd name="T47" fmla="*/ 1776 h 1974"/>
              <a:gd name="T48" fmla="*/ 1467 w 1689"/>
              <a:gd name="T49" fmla="*/ 1574 h 1974"/>
              <a:gd name="T50" fmla="*/ 1455 w 1689"/>
              <a:gd name="T51" fmla="*/ 1370 h 1974"/>
              <a:gd name="T52" fmla="*/ 1476 w 1689"/>
              <a:gd name="T53" fmla="*/ 1256 h 1974"/>
              <a:gd name="T54" fmla="*/ 1525 w 1689"/>
              <a:gd name="T55" fmla="*/ 1157 h 1974"/>
              <a:gd name="T56" fmla="*/ 1586 w 1689"/>
              <a:gd name="T57" fmla="*/ 1060 h 1974"/>
              <a:gd name="T58" fmla="*/ 1644 w 1689"/>
              <a:gd name="T59" fmla="*/ 950 h 1974"/>
              <a:gd name="T60" fmla="*/ 1683 w 1689"/>
              <a:gd name="T61" fmla="*/ 815 h 1974"/>
              <a:gd name="T62" fmla="*/ 1689 w 1689"/>
              <a:gd name="T63" fmla="*/ 714 h 1974"/>
              <a:gd name="T64" fmla="*/ 1678 w 1689"/>
              <a:gd name="T65" fmla="*/ 598 h 1974"/>
              <a:gd name="T66" fmla="*/ 1648 w 1689"/>
              <a:gd name="T67" fmla="*/ 472 h 1974"/>
              <a:gd name="T68" fmla="*/ 1597 w 1689"/>
              <a:gd name="T69" fmla="*/ 346 h 1974"/>
              <a:gd name="T70" fmla="*/ 1526 w 1689"/>
              <a:gd name="T71" fmla="*/ 229 h 1974"/>
              <a:gd name="T72" fmla="*/ 1430 w 1689"/>
              <a:gd name="T73" fmla="*/ 126 h 1974"/>
              <a:gd name="T74" fmla="*/ 1311 w 1689"/>
              <a:gd name="T75" fmla="*/ 50 h 1974"/>
              <a:gd name="T76" fmla="*/ 1164 w 1689"/>
              <a:gd name="T77" fmla="*/ 6 h 1974"/>
              <a:gd name="T78" fmla="*/ 974 w 1689"/>
              <a:gd name="T79" fmla="*/ 4 h 1974"/>
              <a:gd name="T80" fmla="*/ 775 w 1689"/>
              <a:gd name="T81" fmla="*/ 26 h 1974"/>
              <a:gd name="T82" fmla="*/ 623 w 1689"/>
              <a:gd name="T83" fmla="*/ 63 h 1974"/>
              <a:gd name="T84" fmla="*/ 508 w 1689"/>
              <a:gd name="T85" fmla="*/ 110 h 1974"/>
              <a:gd name="T86" fmla="*/ 422 w 1689"/>
              <a:gd name="T87" fmla="*/ 162 h 1974"/>
              <a:gd name="T88" fmla="*/ 354 w 1689"/>
              <a:gd name="T89" fmla="*/ 215 h 1974"/>
              <a:gd name="T90" fmla="*/ 295 w 1689"/>
              <a:gd name="T91" fmla="*/ 266 h 1974"/>
              <a:gd name="T92" fmla="*/ 282 w 1689"/>
              <a:gd name="T93" fmla="*/ 282 h 1974"/>
              <a:gd name="T94" fmla="*/ 247 w 1689"/>
              <a:gd name="T95" fmla="*/ 332 h 1974"/>
              <a:gd name="T96" fmla="*/ 205 w 1689"/>
              <a:gd name="T97" fmla="*/ 419 h 1974"/>
              <a:gd name="T98" fmla="*/ 167 w 1689"/>
              <a:gd name="T99" fmla="*/ 545 h 1974"/>
              <a:gd name="T100" fmla="*/ 148 w 1689"/>
              <a:gd name="T101" fmla="*/ 694 h 1974"/>
              <a:gd name="T102" fmla="*/ 158 w 1689"/>
              <a:gd name="T103" fmla="*/ 792 h 1974"/>
              <a:gd name="T104" fmla="*/ 165 w 1689"/>
              <a:gd name="T105" fmla="*/ 851 h 1974"/>
              <a:gd name="T106" fmla="*/ 143 w 1689"/>
              <a:gd name="T107" fmla="*/ 920 h 1974"/>
              <a:gd name="T108" fmla="*/ 102 w 1689"/>
              <a:gd name="T109" fmla="*/ 991 h 1974"/>
              <a:gd name="T110" fmla="*/ 45 w 1689"/>
              <a:gd name="T111" fmla="*/ 1069 h 1974"/>
              <a:gd name="T112" fmla="*/ 11 w 1689"/>
              <a:gd name="T113" fmla="*/ 1115 h 1974"/>
              <a:gd name="T114" fmla="*/ 0 w 1689"/>
              <a:gd name="T115" fmla="*/ 1147 h 1974"/>
              <a:gd name="T116" fmla="*/ 11 w 1689"/>
              <a:gd name="T117" fmla="*/ 1189 h 1974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9"/>
              <a:gd name="connsiteX1" fmla="*/ 231 w 10000"/>
              <a:gd name="connsiteY1" fmla="*/ 6150 h 11089"/>
              <a:gd name="connsiteX2" fmla="*/ 332 w 10000"/>
              <a:gd name="connsiteY2" fmla="*/ 6185 h 11089"/>
              <a:gd name="connsiteX3" fmla="*/ 426 w 10000"/>
              <a:gd name="connsiteY3" fmla="*/ 6221 h 11089"/>
              <a:gd name="connsiteX4" fmla="*/ 503 w 10000"/>
              <a:gd name="connsiteY4" fmla="*/ 6246 h 11089"/>
              <a:gd name="connsiteX5" fmla="*/ 568 w 10000"/>
              <a:gd name="connsiteY5" fmla="*/ 6272 h 11089"/>
              <a:gd name="connsiteX6" fmla="*/ 610 w 10000"/>
              <a:gd name="connsiteY6" fmla="*/ 6297 h 11089"/>
              <a:gd name="connsiteX7" fmla="*/ 628 w 10000"/>
              <a:gd name="connsiteY7" fmla="*/ 6322 h 11089"/>
              <a:gd name="connsiteX8" fmla="*/ 622 w 10000"/>
              <a:gd name="connsiteY8" fmla="*/ 6424 h 11089"/>
              <a:gd name="connsiteX9" fmla="*/ 616 w 10000"/>
              <a:gd name="connsiteY9" fmla="*/ 6499 h 11089"/>
              <a:gd name="connsiteX10" fmla="*/ 604 w 10000"/>
              <a:gd name="connsiteY10" fmla="*/ 6555 h 11089"/>
              <a:gd name="connsiteX11" fmla="*/ 580 w 10000"/>
              <a:gd name="connsiteY11" fmla="*/ 6601 h 11089"/>
              <a:gd name="connsiteX12" fmla="*/ 562 w 10000"/>
              <a:gd name="connsiteY12" fmla="*/ 6631 h 11089"/>
              <a:gd name="connsiteX13" fmla="*/ 545 w 10000"/>
              <a:gd name="connsiteY13" fmla="*/ 6667 h 11089"/>
              <a:gd name="connsiteX14" fmla="*/ 533 w 10000"/>
              <a:gd name="connsiteY14" fmla="*/ 6707 h 11089"/>
              <a:gd name="connsiteX15" fmla="*/ 545 w 10000"/>
              <a:gd name="connsiteY15" fmla="*/ 6758 h 11089"/>
              <a:gd name="connsiteX16" fmla="*/ 562 w 10000"/>
              <a:gd name="connsiteY16" fmla="*/ 6819 h 11089"/>
              <a:gd name="connsiteX17" fmla="*/ 592 w 10000"/>
              <a:gd name="connsiteY17" fmla="*/ 6884 h 11089"/>
              <a:gd name="connsiteX18" fmla="*/ 639 w 10000"/>
              <a:gd name="connsiteY18" fmla="*/ 6950 h 11089"/>
              <a:gd name="connsiteX19" fmla="*/ 705 w 10000"/>
              <a:gd name="connsiteY19" fmla="*/ 7006 h 11089"/>
              <a:gd name="connsiteX20" fmla="*/ 787 w 10000"/>
              <a:gd name="connsiteY20" fmla="*/ 7042 h 11089"/>
              <a:gd name="connsiteX21" fmla="*/ 876 w 10000"/>
              <a:gd name="connsiteY21" fmla="*/ 7062 h 11089"/>
              <a:gd name="connsiteX22" fmla="*/ 823 w 10000"/>
              <a:gd name="connsiteY22" fmla="*/ 7102 h 11089"/>
              <a:gd name="connsiteX23" fmla="*/ 782 w 10000"/>
              <a:gd name="connsiteY23" fmla="*/ 7153 h 11089"/>
              <a:gd name="connsiteX24" fmla="*/ 746 w 10000"/>
              <a:gd name="connsiteY24" fmla="*/ 7214 h 11089"/>
              <a:gd name="connsiteX25" fmla="*/ 728 w 10000"/>
              <a:gd name="connsiteY25" fmla="*/ 7290 h 11089"/>
              <a:gd name="connsiteX26" fmla="*/ 722 w 10000"/>
              <a:gd name="connsiteY26" fmla="*/ 7371 h 11089"/>
              <a:gd name="connsiteX27" fmla="*/ 746 w 10000"/>
              <a:gd name="connsiteY27" fmla="*/ 7442 h 11089"/>
              <a:gd name="connsiteX28" fmla="*/ 793 w 10000"/>
              <a:gd name="connsiteY28" fmla="*/ 7513 h 11089"/>
              <a:gd name="connsiteX29" fmla="*/ 870 w 10000"/>
              <a:gd name="connsiteY29" fmla="*/ 7573 h 11089"/>
              <a:gd name="connsiteX30" fmla="*/ 971 w 10000"/>
              <a:gd name="connsiteY30" fmla="*/ 7644 h 11089"/>
              <a:gd name="connsiteX31" fmla="*/ 1024 w 10000"/>
              <a:gd name="connsiteY31" fmla="*/ 7725 h 11089"/>
              <a:gd name="connsiteX32" fmla="*/ 1048 w 10000"/>
              <a:gd name="connsiteY32" fmla="*/ 7812 h 11089"/>
              <a:gd name="connsiteX33" fmla="*/ 1048 w 10000"/>
              <a:gd name="connsiteY33" fmla="*/ 7908 h 11089"/>
              <a:gd name="connsiteX34" fmla="*/ 1048 w 10000"/>
              <a:gd name="connsiteY34" fmla="*/ 7958 h 11089"/>
              <a:gd name="connsiteX35" fmla="*/ 1048 w 10000"/>
              <a:gd name="connsiteY35" fmla="*/ 8029 h 11089"/>
              <a:gd name="connsiteX36" fmla="*/ 1048 w 10000"/>
              <a:gd name="connsiteY36" fmla="*/ 8116 h 11089"/>
              <a:gd name="connsiteX37" fmla="*/ 1072 w 10000"/>
              <a:gd name="connsiteY37" fmla="*/ 8207 h 11089"/>
              <a:gd name="connsiteX38" fmla="*/ 1089 w 10000"/>
              <a:gd name="connsiteY38" fmla="*/ 8308 h 11089"/>
              <a:gd name="connsiteX39" fmla="*/ 1131 w 10000"/>
              <a:gd name="connsiteY39" fmla="*/ 8399 h 11089"/>
              <a:gd name="connsiteX40" fmla="*/ 1178 w 10000"/>
              <a:gd name="connsiteY40" fmla="*/ 8490 h 11089"/>
              <a:gd name="connsiteX41" fmla="*/ 1255 w 10000"/>
              <a:gd name="connsiteY41" fmla="*/ 8576 h 11089"/>
              <a:gd name="connsiteX42" fmla="*/ 1344 w 10000"/>
              <a:gd name="connsiteY42" fmla="*/ 8642 h 11089"/>
              <a:gd name="connsiteX43" fmla="*/ 1468 w 10000"/>
              <a:gd name="connsiteY43" fmla="*/ 8703 h 11089"/>
              <a:gd name="connsiteX44" fmla="*/ 1610 w 10000"/>
              <a:gd name="connsiteY44" fmla="*/ 8744 h 11089"/>
              <a:gd name="connsiteX45" fmla="*/ 1758 w 10000"/>
              <a:gd name="connsiteY45" fmla="*/ 8769 h 11089"/>
              <a:gd name="connsiteX46" fmla="*/ 1924 w 10000"/>
              <a:gd name="connsiteY46" fmla="*/ 8779 h 11089"/>
              <a:gd name="connsiteX47" fmla="*/ 2084 w 10000"/>
              <a:gd name="connsiteY47" fmla="*/ 8779 h 11089"/>
              <a:gd name="connsiteX48" fmla="*/ 2244 w 10000"/>
              <a:gd name="connsiteY48" fmla="*/ 8769 h 11089"/>
              <a:gd name="connsiteX49" fmla="*/ 2386 w 10000"/>
              <a:gd name="connsiteY49" fmla="*/ 8754 h 11089"/>
              <a:gd name="connsiteX50" fmla="*/ 2516 w 10000"/>
              <a:gd name="connsiteY50" fmla="*/ 8739 h 11089"/>
              <a:gd name="connsiteX51" fmla="*/ 2629 w 10000"/>
              <a:gd name="connsiteY51" fmla="*/ 8728 h 11089"/>
              <a:gd name="connsiteX52" fmla="*/ 2747 w 10000"/>
              <a:gd name="connsiteY52" fmla="*/ 8713 h 11089"/>
              <a:gd name="connsiteX53" fmla="*/ 2883 w 10000"/>
              <a:gd name="connsiteY53" fmla="*/ 8698 h 11089"/>
              <a:gd name="connsiteX54" fmla="*/ 3014 w 10000"/>
              <a:gd name="connsiteY54" fmla="*/ 8688 h 11089"/>
              <a:gd name="connsiteX55" fmla="*/ 3150 w 10000"/>
              <a:gd name="connsiteY55" fmla="*/ 8683 h 11089"/>
              <a:gd name="connsiteX56" fmla="*/ 3280 w 10000"/>
              <a:gd name="connsiteY56" fmla="*/ 8683 h 11089"/>
              <a:gd name="connsiteX57" fmla="*/ 3410 w 10000"/>
              <a:gd name="connsiteY57" fmla="*/ 8693 h 11089"/>
              <a:gd name="connsiteX58" fmla="*/ 3523 w 10000"/>
              <a:gd name="connsiteY58" fmla="*/ 8713 h 11089"/>
              <a:gd name="connsiteX59" fmla="*/ 3612 w 10000"/>
              <a:gd name="connsiteY59" fmla="*/ 8744 h 11089"/>
              <a:gd name="connsiteX60" fmla="*/ 3689 w 10000"/>
              <a:gd name="connsiteY60" fmla="*/ 8789 h 11089"/>
              <a:gd name="connsiteX61" fmla="*/ 3831 w 10000"/>
              <a:gd name="connsiteY61" fmla="*/ 8916 h 11089"/>
              <a:gd name="connsiteX62" fmla="*/ 3955 w 10000"/>
              <a:gd name="connsiteY62" fmla="*/ 9048 h 11089"/>
              <a:gd name="connsiteX63" fmla="*/ 4073 w 10000"/>
              <a:gd name="connsiteY63" fmla="*/ 9200 h 11089"/>
              <a:gd name="connsiteX64" fmla="*/ 4174 w 10000"/>
              <a:gd name="connsiteY64" fmla="*/ 9372 h 11089"/>
              <a:gd name="connsiteX65" fmla="*/ 4257 w 10000"/>
              <a:gd name="connsiteY65" fmla="*/ 9559 h 11089"/>
              <a:gd name="connsiteX66" fmla="*/ 4322 w 10000"/>
              <a:gd name="connsiteY66" fmla="*/ 9772 h 11089"/>
              <a:gd name="connsiteX67" fmla="*/ 3751 w 10000"/>
              <a:gd name="connsiteY67" fmla="*/ 11088 h 11089"/>
              <a:gd name="connsiteX68" fmla="*/ 9591 w 10000"/>
              <a:gd name="connsiteY68" fmla="*/ 10000 h 11089"/>
              <a:gd name="connsiteX69" fmla="*/ 9355 w 10000"/>
              <a:gd name="connsiteY69" fmla="*/ 9671 h 11089"/>
              <a:gd name="connsiteX70" fmla="*/ 9159 w 10000"/>
              <a:gd name="connsiteY70" fmla="*/ 9336 h 11089"/>
              <a:gd name="connsiteX71" fmla="*/ 8993 w 10000"/>
              <a:gd name="connsiteY71" fmla="*/ 8997 h 11089"/>
              <a:gd name="connsiteX72" fmla="*/ 8863 w 10000"/>
              <a:gd name="connsiteY72" fmla="*/ 8663 h 11089"/>
              <a:gd name="connsiteX73" fmla="*/ 8757 w 10000"/>
              <a:gd name="connsiteY73" fmla="*/ 8318 h 11089"/>
              <a:gd name="connsiteX74" fmla="*/ 8686 w 10000"/>
              <a:gd name="connsiteY74" fmla="*/ 7974 h 11089"/>
              <a:gd name="connsiteX75" fmla="*/ 8638 w 10000"/>
              <a:gd name="connsiteY75" fmla="*/ 7629 h 11089"/>
              <a:gd name="connsiteX76" fmla="*/ 8620 w 10000"/>
              <a:gd name="connsiteY76" fmla="*/ 7285 h 11089"/>
              <a:gd name="connsiteX77" fmla="*/ 8615 w 10000"/>
              <a:gd name="connsiteY77" fmla="*/ 6940 h 11089"/>
              <a:gd name="connsiteX78" fmla="*/ 8632 w 10000"/>
              <a:gd name="connsiteY78" fmla="*/ 6733 h 11089"/>
              <a:gd name="connsiteX79" fmla="*/ 8674 w 10000"/>
              <a:gd name="connsiteY79" fmla="*/ 6545 h 11089"/>
              <a:gd name="connsiteX80" fmla="*/ 8739 w 10000"/>
              <a:gd name="connsiteY80" fmla="*/ 6363 h 11089"/>
              <a:gd name="connsiteX81" fmla="*/ 8822 w 10000"/>
              <a:gd name="connsiteY81" fmla="*/ 6185 h 11089"/>
              <a:gd name="connsiteX82" fmla="*/ 8922 w 10000"/>
              <a:gd name="connsiteY82" fmla="*/ 6023 h 11089"/>
              <a:gd name="connsiteX83" fmla="*/ 9029 w 10000"/>
              <a:gd name="connsiteY83" fmla="*/ 5861 h 11089"/>
              <a:gd name="connsiteX84" fmla="*/ 9147 w 10000"/>
              <a:gd name="connsiteY84" fmla="*/ 5699 h 11089"/>
              <a:gd name="connsiteX85" fmla="*/ 9272 w 10000"/>
              <a:gd name="connsiteY85" fmla="*/ 5537 h 11089"/>
              <a:gd name="connsiteX86" fmla="*/ 9390 w 10000"/>
              <a:gd name="connsiteY86" fmla="*/ 5370 h 11089"/>
              <a:gd name="connsiteX87" fmla="*/ 9515 w 10000"/>
              <a:gd name="connsiteY87" fmla="*/ 5198 h 11089"/>
              <a:gd name="connsiteX88" fmla="*/ 9627 w 10000"/>
              <a:gd name="connsiteY88" fmla="*/ 5010 h 11089"/>
              <a:gd name="connsiteX89" fmla="*/ 9734 w 10000"/>
              <a:gd name="connsiteY89" fmla="*/ 4813 h 11089"/>
              <a:gd name="connsiteX90" fmla="*/ 9834 w 10000"/>
              <a:gd name="connsiteY90" fmla="*/ 4605 h 11089"/>
              <a:gd name="connsiteX91" fmla="*/ 9905 w 10000"/>
              <a:gd name="connsiteY91" fmla="*/ 4372 h 11089"/>
              <a:gd name="connsiteX92" fmla="*/ 9964 w 10000"/>
              <a:gd name="connsiteY92" fmla="*/ 4129 h 11089"/>
              <a:gd name="connsiteX93" fmla="*/ 9988 w 10000"/>
              <a:gd name="connsiteY93" fmla="*/ 3967 h 11089"/>
              <a:gd name="connsiteX94" fmla="*/ 10000 w 10000"/>
              <a:gd name="connsiteY94" fmla="*/ 3799 h 11089"/>
              <a:gd name="connsiteX95" fmla="*/ 10000 w 10000"/>
              <a:gd name="connsiteY95" fmla="*/ 3617 h 11089"/>
              <a:gd name="connsiteX96" fmla="*/ 9988 w 10000"/>
              <a:gd name="connsiteY96" fmla="*/ 3435 h 11089"/>
              <a:gd name="connsiteX97" fmla="*/ 9970 w 10000"/>
              <a:gd name="connsiteY97" fmla="*/ 3232 h 11089"/>
              <a:gd name="connsiteX98" fmla="*/ 9935 w 10000"/>
              <a:gd name="connsiteY98" fmla="*/ 3029 h 11089"/>
              <a:gd name="connsiteX99" fmla="*/ 9882 w 10000"/>
              <a:gd name="connsiteY99" fmla="*/ 2822 h 11089"/>
              <a:gd name="connsiteX100" fmla="*/ 9834 w 10000"/>
              <a:gd name="connsiteY100" fmla="*/ 2604 h 11089"/>
              <a:gd name="connsiteX101" fmla="*/ 9757 w 10000"/>
              <a:gd name="connsiteY101" fmla="*/ 2391 h 11089"/>
              <a:gd name="connsiteX102" fmla="*/ 9674 w 10000"/>
              <a:gd name="connsiteY102" fmla="*/ 2178 h 11089"/>
              <a:gd name="connsiteX103" fmla="*/ 9574 w 10000"/>
              <a:gd name="connsiteY103" fmla="*/ 1966 h 11089"/>
              <a:gd name="connsiteX104" fmla="*/ 9455 w 10000"/>
              <a:gd name="connsiteY104" fmla="*/ 1753 h 11089"/>
              <a:gd name="connsiteX105" fmla="*/ 9331 w 10000"/>
              <a:gd name="connsiteY105" fmla="*/ 1545 h 11089"/>
              <a:gd name="connsiteX106" fmla="*/ 9195 w 10000"/>
              <a:gd name="connsiteY106" fmla="*/ 1348 h 11089"/>
              <a:gd name="connsiteX107" fmla="*/ 9035 w 10000"/>
              <a:gd name="connsiteY107" fmla="*/ 1160 h 11089"/>
              <a:gd name="connsiteX108" fmla="*/ 8863 w 10000"/>
              <a:gd name="connsiteY108" fmla="*/ 973 h 11089"/>
              <a:gd name="connsiteX109" fmla="*/ 8674 w 10000"/>
              <a:gd name="connsiteY109" fmla="*/ 805 h 11089"/>
              <a:gd name="connsiteX110" fmla="*/ 8467 w 10000"/>
              <a:gd name="connsiteY110" fmla="*/ 638 h 11089"/>
              <a:gd name="connsiteX111" fmla="*/ 8247 w 10000"/>
              <a:gd name="connsiteY111" fmla="*/ 491 h 11089"/>
              <a:gd name="connsiteX112" fmla="*/ 8011 w 10000"/>
              <a:gd name="connsiteY112" fmla="*/ 365 h 11089"/>
              <a:gd name="connsiteX113" fmla="*/ 7762 w 10000"/>
              <a:gd name="connsiteY113" fmla="*/ 253 h 11089"/>
              <a:gd name="connsiteX114" fmla="*/ 7490 w 10000"/>
              <a:gd name="connsiteY114" fmla="*/ 162 h 11089"/>
              <a:gd name="connsiteX115" fmla="*/ 7205 w 10000"/>
              <a:gd name="connsiteY115" fmla="*/ 81 h 11089"/>
              <a:gd name="connsiteX116" fmla="*/ 6892 w 10000"/>
              <a:gd name="connsiteY116" fmla="*/ 30 h 11089"/>
              <a:gd name="connsiteX117" fmla="*/ 6572 w 10000"/>
              <a:gd name="connsiteY117" fmla="*/ 5 h 11089"/>
              <a:gd name="connsiteX118" fmla="*/ 6229 w 10000"/>
              <a:gd name="connsiteY118" fmla="*/ 0 h 11089"/>
              <a:gd name="connsiteX119" fmla="*/ 5767 w 10000"/>
              <a:gd name="connsiteY119" fmla="*/ 20 h 11089"/>
              <a:gd name="connsiteX120" fmla="*/ 5340 w 10000"/>
              <a:gd name="connsiteY120" fmla="*/ 51 h 11089"/>
              <a:gd name="connsiteX121" fmla="*/ 4950 w 10000"/>
              <a:gd name="connsiteY121" fmla="*/ 81 h 11089"/>
              <a:gd name="connsiteX122" fmla="*/ 4589 w 10000"/>
              <a:gd name="connsiteY122" fmla="*/ 132 h 11089"/>
              <a:gd name="connsiteX123" fmla="*/ 4257 w 10000"/>
              <a:gd name="connsiteY123" fmla="*/ 182 h 11089"/>
              <a:gd name="connsiteX124" fmla="*/ 3961 w 10000"/>
              <a:gd name="connsiteY124" fmla="*/ 253 h 11089"/>
              <a:gd name="connsiteX125" fmla="*/ 3689 w 10000"/>
              <a:gd name="connsiteY125" fmla="*/ 319 h 11089"/>
              <a:gd name="connsiteX126" fmla="*/ 3440 w 10000"/>
              <a:gd name="connsiteY126" fmla="*/ 390 h 11089"/>
              <a:gd name="connsiteX127" fmla="*/ 3215 w 10000"/>
              <a:gd name="connsiteY127" fmla="*/ 471 h 11089"/>
              <a:gd name="connsiteX128" fmla="*/ 3008 w 10000"/>
              <a:gd name="connsiteY128" fmla="*/ 557 h 11089"/>
              <a:gd name="connsiteX129" fmla="*/ 2824 w 10000"/>
              <a:gd name="connsiteY129" fmla="*/ 638 h 11089"/>
              <a:gd name="connsiteX130" fmla="*/ 2652 w 10000"/>
              <a:gd name="connsiteY130" fmla="*/ 729 h 11089"/>
              <a:gd name="connsiteX131" fmla="*/ 2499 w 10000"/>
              <a:gd name="connsiteY131" fmla="*/ 821 h 11089"/>
              <a:gd name="connsiteX132" fmla="*/ 2356 w 10000"/>
              <a:gd name="connsiteY132" fmla="*/ 912 h 11089"/>
              <a:gd name="connsiteX133" fmla="*/ 2220 w 10000"/>
              <a:gd name="connsiteY133" fmla="*/ 998 h 11089"/>
              <a:gd name="connsiteX134" fmla="*/ 2096 w 10000"/>
              <a:gd name="connsiteY134" fmla="*/ 1089 h 11089"/>
              <a:gd name="connsiteX135" fmla="*/ 1978 w 10000"/>
              <a:gd name="connsiteY135" fmla="*/ 1180 h 11089"/>
              <a:gd name="connsiteX136" fmla="*/ 1859 w 10000"/>
              <a:gd name="connsiteY136" fmla="*/ 1266 h 11089"/>
              <a:gd name="connsiteX137" fmla="*/ 1747 w 10000"/>
              <a:gd name="connsiteY137" fmla="*/ 1348 h 11089"/>
              <a:gd name="connsiteX138" fmla="*/ 1741 w 10000"/>
              <a:gd name="connsiteY138" fmla="*/ 1358 h 11089"/>
              <a:gd name="connsiteX139" fmla="*/ 1717 w 10000"/>
              <a:gd name="connsiteY139" fmla="*/ 1383 h 11089"/>
              <a:gd name="connsiteX140" fmla="*/ 1670 w 10000"/>
              <a:gd name="connsiteY140" fmla="*/ 1429 h 11089"/>
              <a:gd name="connsiteX141" fmla="*/ 1610 w 10000"/>
              <a:gd name="connsiteY141" fmla="*/ 1494 h 11089"/>
              <a:gd name="connsiteX142" fmla="*/ 1545 w 10000"/>
              <a:gd name="connsiteY142" fmla="*/ 1575 h 11089"/>
              <a:gd name="connsiteX143" fmla="*/ 1462 w 10000"/>
              <a:gd name="connsiteY143" fmla="*/ 1682 h 11089"/>
              <a:gd name="connsiteX144" fmla="*/ 1385 w 10000"/>
              <a:gd name="connsiteY144" fmla="*/ 1803 h 11089"/>
              <a:gd name="connsiteX145" fmla="*/ 1303 w 10000"/>
              <a:gd name="connsiteY145" fmla="*/ 1950 h 11089"/>
              <a:gd name="connsiteX146" fmla="*/ 1214 w 10000"/>
              <a:gd name="connsiteY146" fmla="*/ 2123 h 11089"/>
              <a:gd name="connsiteX147" fmla="*/ 1137 w 10000"/>
              <a:gd name="connsiteY147" fmla="*/ 2315 h 11089"/>
              <a:gd name="connsiteX148" fmla="*/ 1054 w 10000"/>
              <a:gd name="connsiteY148" fmla="*/ 2528 h 11089"/>
              <a:gd name="connsiteX149" fmla="*/ 989 w 10000"/>
              <a:gd name="connsiteY149" fmla="*/ 2761 h 11089"/>
              <a:gd name="connsiteX150" fmla="*/ 930 w 10000"/>
              <a:gd name="connsiteY150" fmla="*/ 3029 h 11089"/>
              <a:gd name="connsiteX151" fmla="*/ 894 w 10000"/>
              <a:gd name="connsiteY151" fmla="*/ 3313 h 11089"/>
              <a:gd name="connsiteX152" fmla="*/ 876 w 10000"/>
              <a:gd name="connsiteY152" fmla="*/ 3516 h 11089"/>
              <a:gd name="connsiteX153" fmla="*/ 882 w 10000"/>
              <a:gd name="connsiteY153" fmla="*/ 3703 h 11089"/>
              <a:gd name="connsiteX154" fmla="*/ 906 w 10000"/>
              <a:gd name="connsiteY154" fmla="*/ 3875 h 11089"/>
              <a:gd name="connsiteX155" fmla="*/ 935 w 10000"/>
              <a:gd name="connsiteY155" fmla="*/ 4012 h 11089"/>
              <a:gd name="connsiteX156" fmla="*/ 977 w 10000"/>
              <a:gd name="connsiteY156" fmla="*/ 4139 h 11089"/>
              <a:gd name="connsiteX157" fmla="*/ 983 w 10000"/>
              <a:gd name="connsiteY157" fmla="*/ 4215 h 11089"/>
              <a:gd name="connsiteX158" fmla="*/ 977 w 10000"/>
              <a:gd name="connsiteY158" fmla="*/ 4311 h 11089"/>
              <a:gd name="connsiteX159" fmla="*/ 953 w 10000"/>
              <a:gd name="connsiteY159" fmla="*/ 4417 h 11089"/>
              <a:gd name="connsiteX160" fmla="*/ 906 w 10000"/>
              <a:gd name="connsiteY160" fmla="*/ 4539 h 11089"/>
              <a:gd name="connsiteX161" fmla="*/ 847 w 10000"/>
              <a:gd name="connsiteY161" fmla="*/ 4661 h 11089"/>
              <a:gd name="connsiteX162" fmla="*/ 782 w 10000"/>
              <a:gd name="connsiteY162" fmla="*/ 4787 h 11089"/>
              <a:gd name="connsiteX163" fmla="*/ 693 w 10000"/>
              <a:gd name="connsiteY163" fmla="*/ 4909 h 11089"/>
              <a:gd name="connsiteX164" fmla="*/ 604 w 10000"/>
              <a:gd name="connsiteY164" fmla="*/ 5020 h 11089"/>
              <a:gd name="connsiteX165" fmla="*/ 474 w 10000"/>
              <a:gd name="connsiteY165" fmla="*/ 5162 h 11089"/>
              <a:gd name="connsiteX166" fmla="*/ 367 w 10000"/>
              <a:gd name="connsiteY166" fmla="*/ 5299 h 11089"/>
              <a:gd name="connsiteX167" fmla="*/ 266 w 10000"/>
              <a:gd name="connsiteY167" fmla="*/ 5415 h 11089"/>
              <a:gd name="connsiteX168" fmla="*/ 178 w 10000"/>
              <a:gd name="connsiteY168" fmla="*/ 5512 h 11089"/>
              <a:gd name="connsiteX169" fmla="*/ 112 w 10000"/>
              <a:gd name="connsiteY169" fmla="*/ 5593 h 11089"/>
              <a:gd name="connsiteX170" fmla="*/ 65 w 10000"/>
              <a:gd name="connsiteY170" fmla="*/ 5648 h 11089"/>
              <a:gd name="connsiteX171" fmla="*/ 41 w 10000"/>
              <a:gd name="connsiteY171" fmla="*/ 5694 h 11089"/>
              <a:gd name="connsiteX172" fmla="*/ 18 w 10000"/>
              <a:gd name="connsiteY172" fmla="*/ 5750 h 11089"/>
              <a:gd name="connsiteX173" fmla="*/ 0 w 10000"/>
              <a:gd name="connsiteY173" fmla="*/ 5811 h 11089"/>
              <a:gd name="connsiteX174" fmla="*/ 0 w 10000"/>
              <a:gd name="connsiteY174" fmla="*/ 5881 h 11089"/>
              <a:gd name="connsiteX175" fmla="*/ 24 w 10000"/>
              <a:gd name="connsiteY175" fmla="*/ 5957 h 11089"/>
              <a:gd name="connsiteX176" fmla="*/ 65 w 10000"/>
              <a:gd name="connsiteY176" fmla="*/ 6023 h 11089"/>
              <a:gd name="connsiteX177" fmla="*/ 142 w 10000"/>
              <a:gd name="connsiteY177" fmla="*/ 6094 h 11089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10000" h="11088">
                <a:moveTo>
                  <a:pt x="142" y="6094"/>
                </a:moveTo>
                <a:lnTo>
                  <a:pt x="231" y="6150"/>
                </a:lnTo>
                <a:lnTo>
                  <a:pt x="332" y="6185"/>
                </a:lnTo>
                <a:lnTo>
                  <a:pt x="426" y="6221"/>
                </a:lnTo>
                <a:cubicBezTo>
                  <a:pt x="452" y="6229"/>
                  <a:pt x="477" y="6238"/>
                  <a:pt x="503" y="6246"/>
                </a:cubicBezTo>
                <a:lnTo>
                  <a:pt x="568" y="6272"/>
                </a:lnTo>
                <a:cubicBezTo>
                  <a:pt x="582" y="6280"/>
                  <a:pt x="596" y="6289"/>
                  <a:pt x="610" y="6297"/>
                </a:cubicBezTo>
                <a:cubicBezTo>
                  <a:pt x="616" y="6305"/>
                  <a:pt x="622" y="6314"/>
                  <a:pt x="628" y="6322"/>
                </a:cubicBezTo>
                <a:lnTo>
                  <a:pt x="622" y="6424"/>
                </a:lnTo>
                <a:lnTo>
                  <a:pt x="616" y="6499"/>
                </a:lnTo>
                <a:cubicBezTo>
                  <a:pt x="612" y="6518"/>
                  <a:pt x="608" y="6536"/>
                  <a:pt x="604" y="6555"/>
                </a:cubicBezTo>
                <a:cubicBezTo>
                  <a:pt x="596" y="6570"/>
                  <a:pt x="588" y="6586"/>
                  <a:pt x="580" y="6601"/>
                </a:cubicBezTo>
                <a:lnTo>
                  <a:pt x="562" y="6631"/>
                </a:lnTo>
                <a:cubicBezTo>
                  <a:pt x="556" y="6643"/>
                  <a:pt x="551" y="6655"/>
                  <a:pt x="545" y="6667"/>
                </a:cubicBezTo>
                <a:cubicBezTo>
                  <a:pt x="541" y="6680"/>
                  <a:pt x="537" y="6694"/>
                  <a:pt x="533" y="6707"/>
                </a:cubicBezTo>
                <a:lnTo>
                  <a:pt x="545" y="6758"/>
                </a:lnTo>
                <a:cubicBezTo>
                  <a:pt x="551" y="6778"/>
                  <a:pt x="556" y="6799"/>
                  <a:pt x="562" y="6819"/>
                </a:cubicBezTo>
                <a:cubicBezTo>
                  <a:pt x="572" y="6841"/>
                  <a:pt x="582" y="6862"/>
                  <a:pt x="592" y="6884"/>
                </a:cubicBezTo>
                <a:cubicBezTo>
                  <a:pt x="608" y="6906"/>
                  <a:pt x="623" y="6928"/>
                  <a:pt x="639" y="6950"/>
                </a:cubicBezTo>
                <a:cubicBezTo>
                  <a:pt x="661" y="6969"/>
                  <a:pt x="683" y="6987"/>
                  <a:pt x="705" y="7006"/>
                </a:cubicBezTo>
                <a:lnTo>
                  <a:pt x="787" y="7042"/>
                </a:lnTo>
                <a:lnTo>
                  <a:pt x="876" y="7062"/>
                </a:lnTo>
                <a:cubicBezTo>
                  <a:pt x="858" y="7075"/>
                  <a:pt x="841" y="7089"/>
                  <a:pt x="823" y="7102"/>
                </a:cubicBezTo>
                <a:cubicBezTo>
                  <a:pt x="809" y="7119"/>
                  <a:pt x="796" y="7136"/>
                  <a:pt x="782" y="7153"/>
                </a:cubicBezTo>
                <a:cubicBezTo>
                  <a:pt x="770" y="7173"/>
                  <a:pt x="758" y="7194"/>
                  <a:pt x="746" y="7214"/>
                </a:cubicBezTo>
                <a:cubicBezTo>
                  <a:pt x="740" y="7239"/>
                  <a:pt x="734" y="7265"/>
                  <a:pt x="728" y="7290"/>
                </a:cubicBezTo>
                <a:lnTo>
                  <a:pt x="722" y="7371"/>
                </a:lnTo>
                <a:cubicBezTo>
                  <a:pt x="730" y="7395"/>
                  <a:pt x="738" y="7418"/>
                  <a:pt x="746" y="7442"/>
                </a:cubicBezTo>
                <a:cubicBezTo>
                  <a:pt x="762" y="7466"/>
                  <a:pt x="777" y="7489"/>
                  <a:pt x="793" y="7513"/>
                </a:cubicBezTo>
                <a:lnTo>
                  <a:pt x="870" y="7573"/>
                </a:lnTo>
                <a:lnTo>
                  <a:pt x="971" y="7644"/>
                </a:lnTo>
                <a:cubicBezTo>
                  <a:pt x="989" y="7671"/>
                  <a:pt x="1006" y="7698"/>
                  <a:pt x="1024" y="7725"/>
                </a:cubicBezTo>
                <a:lnTo>
                  <a:pt x="1048" y="7812"/>
                </a:lnTo>
                <a:lnTo>
                  <a:pt x="1048" y="7908"/>
                </a:lnTo>
                <a:lnTo>
                  <a:pt x="1048" y="7958"/>
                </a:lnTo>
                <a:lnTo>
                  <a:pt x="1048" y="8029"/>
                </a:lnTo>
                <a:lnTo>
                  <a:pt x="1048" y="8116"/>
                </a:lnTo>
                <a:cubicBezTo>
                  <a:pt x="1056" y="8146"/>
                  <a:pt x="1064" y="8177"/>
                  <a:pt x="1072" y="8207"/>
                </a:cubicBezTo>
                <a:cubicBezTo>
                  <a:pt x="1078" y="8241"/>
                  <a:pt x="1083" y="8274"/>
                  <a:pt x="1089" y="8308"/>
                </a:cubicBezTo>
                <a:cubicBezTo>
                  <a:pt x="1103" y="8338"/>
                  <a:pt x="1117" y="8369"/>
                  <a:pt x="1131" y="8399"/>
                </a:cubicBezTo>
                <a:cubicBezTo>
                  <a:pt x="1147" y="8429"/>
                  <a:pt x="1162" y="8460"/>
                  <a:pt x="1178" y="8490"/>
                </a:cubicBezTo>
                <a:lnTo>
                  <a:pt x="1255" y="8576"/>
                </a:lnTo>
                <a:lnTo>
                  <a:pt x="1344" y="8642"/>
                </a:lnTo>
                <a:lnTo>
                  <a:pt x="1468" y="8703"/>
                </a:lnTo>
                <a:lnTo>
                  <a:pt x="1610" y="8744"/>
                </a:lnTo>
                <a:lnTo>
                  <a:pt x="1758" y="8769"/>
                </a:lnTo>
                <a:lnTo>
                  <a:pt x="1924" y="8779"/>
                </a:lnTo>
                <a:lnTo>
                  <a:pt x="2084" y="8779"/>
                </a:lnTo>
                <a:lnTo>
                  <a:pt x="2244" y="8769"/>
                </a:lnTo>
                <a:lnTo>
                  <a:pt x="2386" y="8754"/>
                </a:lnTo>
                <a:lnTo>
                  <a:pt x="2516" y="8739"/>
                </a:lnTo>
                <a:lnTo>
                  <a:pt x="2629" y="8728"/>
                </a:lnTo>
                <a:lnTo>
                  <a:pt x="2747" y="8713"/>
                </a:lnTo>
                <a:lnTo>
                  <a:pt x="2883" y="8698"/>
                </a:lnTo>
                <a:lnTo>
                  <a:pt x="3014" y="8688"/>
                </a:lnTo>
                <a:lnTo>
                  <a:pt x="3150" y="8683"/>
                </a:lnTo>
                <a:lnTo>
                  <a:pt x="3280" y="8683"/>
                </a:lnTo>
                <a:lnTo>
                  <a:pt x="3410" y="8693"/>
                </a:lnTo>
                <a:lnTo>
                  <a:pt x="3523" y="8713"/>
                </a:lnTo>
                <a:cubicBezTo>
                  <a:pt x="3553" y="8723"/>
                  <a:pt x="3582" y="8734"/>
                  <a:pt x="3612" y="8744"/>
                </a:cubicBezTo>
                <a:lnTo>
                  <a:pt x="3689" y="8789"/>
                </a:lnTo>
                <a:lnTo>
                  <a:pt x="3831" y="8916"/>
                </a:lnTo>
                <a:lnTo>
                  <a:pt x="3955" y="9048"/>
                </a:lnTo>
                <a:cubicBezTo>
                  <a:pt x="3994" y="9099"/>
                  <a:pt x="4034" y="9149"/>
                  <a:pt x="4073" y="9200"/>
                </a:cubicBezTo>
                <a:cubicBezTo>
                  <a:pt x="4107" y="9257"/>
                  <a:pt x="4140" y="9315"/>
                  <a:pt x="4174" y="9372"/>
                </a:cubicBezTo>
                <a:cubicBezTo>
                  <a:pt x="4202" y="9434"/>
                  <a:pt x="4229" y="9497"/>
                  <a:pt x="4257" y="9559"/>
                </a:cubicBezTo>
                <a:cubicBezTo>
                  <a:pt x="4279" y="9630"/>
                  <a:pt x="4300" y="9701"/>
                  <a:pt x="4322" y="9772"/>
                </a:cubicBezTo>
                <a:cubicBezTo>
                  <a:pt x="4389" y="10210"/>
                  <a:pt x="4377" y="10680"/>
                  <a:pt x="3751" y="11088"/>
                </a:cubicBezTo>
                <a:cubicBezTo>
                  <a:pt x="6025" y="11129"/>
                  <a:pt x="6735" y="9679"/>
                  <a:pt x="9591" y="10000"/>
                </a:cubicBezTo>
                <a:lnTo>
                  <a:pt x="9355" y="9671"/>
                </a:lnTo>
                <a:cubicBezTo>
                  <a:pt x="9290" y="9559"/>
                  <a:pt x="9224" y="9448"/>
                  <a:pt x="9159" y="9336"/>
                </a:cubicBezTo>
                <a:cubicBezTo>
                  <a:pt x="9104" y="9223"/>
                  <a:pt x="9048" y="9110"/>
                  <a:pt x="8993" y="8997"/>
                </a:cubicBezTo>
                <a:cubicBezTo>
                  <a:pt x="8950" y="8886"/>
                  <a:pt x="8906" y="8774"/>
                  <a:pt x="8863" y="8663"/>
                </a:cubicBezTo>
                <a:cubicBezTo>
                  <a:pt x="8828" y="8548"/>
                  <a:pt x="8792" y="8433"/>
                  <a:pt x="8757" y="8318"/>
                </a:cubicBezTo>
                <a:cubicBezTo>
                  <a:pt x="8733" y="8203"/>
                  <a:pt x="8710" y="8089"/>
                  <a:pt x="8686" y="7974"/>
                </a:cubicBezTo>
                <a:lnTo>
                  <a:pt x="8638" y="7629"/>
                </a:lnTo>
                <a:cubicBezTo>
                  <a:pt x="8632" y="7514"/>
                  <a:pt x="8626" y="7400"/>
                  <a:pt x="8620" y="7285"/>
                </a:cubicBezTo>
                <a:cubicBezTo>
                  <a:pt x="8618" y="7170"/>
                  <a:pt x="8617" y="7055"/>
                  <a:pt x="8615" y="6940"/>
                </a:cubicBezTo>
                <a:cubicBezTo>
                  <a:pt x="8621" y="6871"/>
                  <a:pt x="8626" y="6802"/>
                  <a:pt x="8632" y="6733"/>
                </a:cubicBezTo>
                <a:cubicBezTo>
                  <a:pt x="8646" y="6670"/>
                  <a:pt x="8660" y="6608"/>
                  <a:pt x="8674" y="6545"/>
                </a:cubicBezTo>
                <a:cubicBezTo>
                  <a:pt x="8696" y="6484"/>
                  <a:pt x="8717" y="6424"/>
                  <a:pt x="8739" y="6363"/>
                </a:cubicBezTo>
                <a:cubicBezTo>
                  <a:pt x="8767" y="6304"/>
                  <a:pt x="8794" y="6244"/>
                  <a:pt x="8822" y="6185"/>
                </a:cubicBezTo>
                <a:cubicBezTo>
                  <a:pt x="8855" y="6131"/>
                  <a:pt x="8889" y="6077"/>
                  <a:pt x="8922" y="6023"/>
                </a:cubicBezTo>
                <a:cubicBezTo>
                  <a:pt x="8958" y="5969"/>
                  <a:pt x="8993" y="5915"/>
                  <a:pt x="9029" y="5861"/>
                </a:cubicBezTo>
                <a:cubicBezTo>
                  <a:pt x="9068" y="5807"/>
                  <a:pt x="9108" y="5753"/>
                  <a:pt x="9147" y="5699"/>
                </a:cubicBezTo>
                <a:cubicBezTo>
                  <a:pt x="9189" y="5645"/>
                  <a:pt x="9230" y="5591"/>
                  <a:pt x="9272" y="5537"/>
                </a:cubicBezTo>
                <a:cubicBezTo>
                  <a:pt x="9311" y="5481"/>
                  <a:pt x="9351" y="5426"/>
                  <a:pt x="9390" y="5370"/>
                </a:cubicBezTo>
                <a:cubicBezTo>
                  <a:pt x="9432" y="5313"/>
                  <a:pt x="9473" y="5255"/>
                  <a:pt x="9515" y="5198"/>
                </a:cubicBezTo>
                <a:cubicBezTo>
                  <a:pt x="9552" y="5135"/>
                  <a:pt x="9590" y="5073"/>
                  <a:pt x="9627" y="5010"/>
                </a:cubicBezTo>
                <a:lnTo>
                  <a:pt x="9734" y="4813"/>
                </a:lnTo>
                <a:cubicBezTo>
                  <a:pt x="9767" y="4744"/>
                  <a:pt x="9801" y="4674"/>
                  <a:pt x="9834" y="4605"/>
                </a:cubicBezTo>
                <a:cubicBezTo>
                  <a:pt x="9858" y="4527"/>
                  <a:pt x="9881" y="4450"/>
                  <a:pt x="9905" y="4372"/>
                </a:cubicBezTo>
                <a:cubicBezTo>
                  <a:pt x="9925" y="4291"/>
                  <a:pt x="9944" y="4210"/>
                  <a:pt x="9964" y="4129"/>
                </a:cubicBezTo>
                <a:lnTo>
                  <a:pt x="9988" y="3967"/>
                </a:lnTo>
                <a:lnTo>
                  <a:pt x="10000" y="3799"/>
                </a:lnTo>
                <a:lnTo>
                  <a:pt x="10000" y="3617"/>
                </a:lnTo>
                <a:cubicBezTo>
                  <a:pt x="9996" y="3556"/>
                  <a:pt x="9992" y="3496"/>
                  <a:pt x="9988" y="3435"/>
                </a:cubicBezTo>
                <a:cubicBezTo>
                  <a:pt x="9982" y="3367"/>
                  <a:pt x="9976" y="3300"/>
                  <a:pt x="9970" y="3232"/>
                </a:cubicBezTo>
                <a:cubicBezTo>
                  <a:pt x="9958" y="3164"/>
                  <a:pt x="9947" y="3097"/>
                  <a:pt x="9935" y="3029"/>
                </a:cubicBezTo>
                <a:cubicBezTo>
                  <a:pt x="9917" y="2960"/>
                  <a:pt x="9900" y="2891"/>
                  <a:pt x="9882" y="2822"/>
                </a:cubicBezTo>
                <a:cubicBezTo>
                  <a:pt x="9866" y="2749"/>
                  <a:pt x="9850" y="2677"/>
                  <a:pt x="9834" y="2604"/>
                </a:cubicBezTo>
                <a:cubicBezTo>
                  <a:pt x="9808" y="2533"/>
                  <a:pt x="9783" y="2462"/>
                  <a:pt x="9757" y="2391"/>
                </a:cubicBezTo>
                <a:cubicBezTo>
                  <a:pt x="9729" y="2320"/>
                  <a:pt x="9702" y="2249"/>
                  <a:pt x="9674" y="2178"/>
                </a:cubicBezTo>
                <a:cubicBezTo>
                  <a:pt x="9641" y="2107"/>
                  <a:pt x="9607" y="2037"/>
                  <a:pt x="9574" y="1966"/>
                </a:cubicBezTo>
                <a:cubicBezTo>
                  <a:pt x="9534" y="1895"/>
                  <a:pt x="9495" y="1824"/>
                  <a:pt x="9455" y="1753"/>
                </a:cubicBezTo>
                <a:lnTo>
                  <a:pt x="9331" y="1545"/>
                </a:lnTo>
                <a:cubicBezTo>
                  <a:pt x="9286" y="1479"/>
                  <a:pt x="9240" y="1414"/>
                  <a:pt x="9195" y="1348"/>
                </a:cubicBezTo>
                <a:cubicBezTo>
                  <a:pt x="9142" y="1285"/>
                  <a:pt x="9088" y="1223"/>
                  <a:pt x="9035" y="1160"/>
                </a:cubicBezTo>
                <a:lnTo>
                  <a:pt x="8863" y="973"/>
                </a:lnTo>
                <a:lnTo>
                  <a:pt x="8674" y="805"/>
                </a:lnTo>
                <a:lnTo>
                  <a:pt x="8467" y="638"/>
                </a:lnTo>
                <a:lnTo>
                  <a:pt x="8247" y="491"/>
                </a:lnTo>
                <a:lnTo>
                  <a:pt x="8011" y="365"/>
                </a:lnTo>
                <a:lnTo>
                  <a:pt x="7762" y="253"/>
                </a:lnTo>
                <a:lnTo>
                  <a:pt x="7490" y="162"/>
                </a:lnTo>
                <a:lnTo>
                  <a:pt x="7205" y="81"/>
                </a:lnTo>
                <a:lnTo>
                  <a:pt x="6892" y="30"/>
                </a:lnTo>
                <a:lnTo>
                  <a:pt x="6572" y="5"/>
                </a:lnTo>
                <a:lnTo>
                  <a:pt x="6229" y="0"/>
                </a:lnTo>
                <a:lnTo>
                  <a:pt x="5767" y="20"/>
                </a:lnTo>
                <a:lnTo>
                  <a:pt x="5340" y="51"/>
                </a:lnTo>
                <a:lnTo>
                  <a:pt x="4950" y="81"/>
                </a:lnTo>
                <a:lnTo>
                  <a:pt x="4589" y="132"/>
                </a:lnTo>
                <a:lnTo>
                  <a:pt x="4257" y="182"/>
                </a:lnTo>
                <a:lnTo>
                  <a:pt x="3961" y="253"/>
                </a:lnTo>
                <a:lnTo>
                  <a:pt x="3689" y="319"/>
                </a:lnTo>
                <a:lnTo>
                  <a:pt x="3440" y="390"/>
                </a:lnTo>
                <a:lnTo>
                  <a:pt x="3215" y="471"/>
                </a:lnTo>
                <a:lnTo>
                  <a:pt x="3008" y="557"/>
                </a:lnTo>
                <a:lnTo>
                  <a:pt x="2824" y="638"/>
                </a:lnTo>
                <a:lnTo>
                  <a:pt x="2652" y="729"/>
                </a:lnTo>
                <a:lnTo>
                  <a:pt x="2499" y="821"/>
                </a:lnTo>
                <a:cubicBezTo>
                  <a:pt x="2451" y="851"/>
                  <a:pt x="2404" y="882"/>
                  <a:pt x="2356" y="912"/>
                </a:cubicBezTo>
                <a:cubicBezTo>
                  <a:pt x="2311" y="941"/>
                  <a:pt x="2265" y="969"/>
                  <a:pt x="2220" y="998"/>
                </a:cubicBezTo>
                <a:lnTo>
                  <a:pt x="2096" y="1089"/>
                </a:lnTo>
                <a:lnTo>
                  <a:pt x="1978" y="1180"/>
                </a:lnTo>
                <a:lnTo>
                  <a:pt x="1859" y="1266"/>
                </a:lnTo>
                <a:lnTo>
                  <a:pt x="1747" y="1348"/>
                </a:lnTo>
                <a:cubicBezTo>
                  <a:pt x="1745" y="1351"/>
                  <a:pt x="1743" y="1355"/>
                  <a:pt x="1741" y="1358"/>
                </a:cubicBezTo>
                <a:cubicBezTo>
                  <a:pt x="1733" y="1366"/>
                  <a:pt x="1725" y="1375"/>
                  <a:pt x="1717" y="1383"/>
                </a:cubicBezTo>
                <a:cubicBezTo>
                  <a:pt x="1701" y="1398"/>
                  <a:pt x="1686" y="1414"/>
                  <a:pt x="1670" y="1429"/>
                </a:cubicBezTo>
                <a:cubicBezTo>
                  <a:pt x="1650" y="1451"/>
                  <a:pt x="1630" y="1472"/>
                  <a:pt x="1610" y="1494"/>
                </a:cubicBezTo>
                <a:cubicBezTo>
                  <a:pt x="1588" y="1521"/>
                  <a:pt x="1567" y="1548"/>
                  <a:pt x="1545" y="1575"/>
                </a:cubicBezTo>
                <a:lnTo>
                  <a:pt x="1462" y="1682"/>
                </a:lnTo>
                <a:cubicBezTo>
                  <a:pt x="1436" y="1722"/>
                  <a:pt x="1411" y="1763"/>
                  <a:pt x="1385" y="1803"/>
                </a:cubicBezTo>
                <a:cubicBezTo>
                  <a:pt x="1358" y="1852"/>
                  <a:pt x="1330" y="1901"/>
                  <a:pt x="1303" y="1950"/>
                </a:cubicBezTo>
                <a:cubicBezTo>
                  <a:pt x="1273" y="2008"/>
                  <a:pt x="1244" y="2065"/>
                  <a:pt x="1214" y="2123"/>
                </a:cubicBezTo>
                <a:cubicBezTo>
                  <a:pt x="1188" y="2187"/>
                  <a:pt x="1163" y="2251"/>
                  <a:pt x="1137" y="2315"/>
                </a:cubicBezTo>
                <a:cubicBezTo>
                  <a:pt x="1109" y="2386"/>
                  <a:pt x="1082" y="2457"/>
                  <a:pt x="1054" y="2528"/>
                </a:cubicBezTo>
                <a:cubicBezTo>
                  <a:pt x="1032" y="2606"/>
                  <a:pt x="1011" y="2683"/>
                  <a:pt x="989" y="2761"/>
                </a:cubicBezTo>
                <a:cubicBezTo>
                  <a:pt x="969" y="2850"/>
                  <a:pt x="950" y="2940"/>
                  <a:pt x="930" y="3029"/>
                </a:cubicBezTo>
                <a:cubicBezTo>
                  <a:pt x="918" y="3124"/>
                  <a:pt x="906" y="3218"/>
                  <a:pt x="894" y="3313"/>
                </a:cubicBezTo>
                <a:cubicBezTo>
                  <a:pt x="888" y="3381"/>
                  <a:pt x="882" y="3448"/>
                  <a:pt x="876" y="3516"/>
                </a:cubicBezTo>
                <a:cubicBezTo>
                  <a:pt x="878" y="3578"/>
                  <a:pt x="880" y="3641"/>
                  <a:pt x="882" y="3703"/>
                </a:cubicBezTo>
                <a:cubicBezTo>
                  <a:pt x="890" y="3760"/>
                  <a:pt x="898" y="3818"/>
                  <a:pt x="906" y="3875"/>
                </a:cubicBezTo>
                <a:cubicBezTo>
                  <a:pt x="916" y="3921"/>
                  <a:pt x="925" y="3966"/>
                  <a:pt x="935" y="4012"/>
                </a:cubicBezTo>
                <a:cubicBezTo>
                  <a:pt x="949" y="4054"/>
                  <a:pt x="963" y="4097"/>
                  <a:pt x="977" y="4139"/>
                </a:cubicBezTo>
                <a:cubicBezTo>
                  <a:pt x="979" y="4164"/>
                  <a:pt x="981" y="4190"/>
                  <a:pt x="983" y="4215"/>
                </a:cubicBezTo>
                <a:lnTo>
                  <a:pt x="977" y="4311"/>
                </a:lnTo>
                <a:cubicBezTo>
                  <a:pt x="969" y="4346"/>
                  <a:pt x="961" y="4382"/>
                  <a:pt x="953" y="4417"/>
                </a:cubicBezTo>
                <a:cubicBezTo>
                  <a:pt x="937" y="4458"/>
                  <a:pt x="922" y="4498"/>
                  <a:pt x="906" y="4539"/>
                </a:cubicBezTo>
                <a:cubicBezTo>
                  <a:pt x="886" y="4580"/>
                  <a:pt x="867" y="4620"/>
                  <a:pt x="847" y="4661"/>
                </a:cubicBezTo>
                <a:cubicBezTo>
                  <a:pt x="825" y="4703"/>
                  <a:pt x="804" y="4745"/>
                  <a:pt x="782" y="4787"/>
                </a:cubicBezTo>
                <a:lnTo>
                  <a:pt x="693" y="4909"/>
                </a:lnTo>
                <a:cubicBezTo>
                  <a:pt x="663" y="4946"/>
                  <a:pt x="634" y="4983"/>
                  <a:pt x="604" y="5020"/>
                </a:cubicBezTo>
                <a:lnTo>
                  <a:pt x="474" y="5162"/>
                </a:lnTo>
                <a:lnTo>
                  <a:pt x="367" y="5299"/>
                </a:lnTo>
                <a:lnTo>
                  <a:pt x="266" y="5415"/>
                </a:lnTo>
                <a:lnTo>
                  <a:pt x="178" y="5512"/>
                </a:lnTo>
                <a:lnTo>
                  <a:pt x="112" y="5593"/>
                </a:lnTo>
                <a:cubicBezTo>
                  <a:pt x="96" y="5611"/>
                  <a:pt x="81" y="5630"/>
                  <a:pt x="65" y="5648"/>
                </a:cubicBezTo>
                <a:cubicBezTo>
                  <a:pt x="57" y="5663"/>
                  <a:pt x="49" y="5679"/>
                  <a:pt x="41" y="5694"/>
                </a:cubicBezTo>
                <a:cubicBezTo>
                  <a:pt x="33" y="5713"/>
                  <a:pt x="26" y="5731"/>
                  <a:pt x="18" y="5750"/>
                </a:cubicBezTo>
                <a:cubicBezTo>
                  <a:pt x="12" y="5770"/>
                  <a:pt x="6" y="5791"/>
                  <a:pt x="0" y="5811"/>
                </a:cubicBezTo>
                <a:lnTo>
                  <a:pt x="0" y="5881"/>
                </a:lnTo>
                <a:cubicBezTo>
                  <a:pt x="8" y="5906"/>
                  <a:pt x="16" y="5932"/>
                  <a:pt x="24" y="5957"/>
                </a:cubicBezTo>
                <a:cubicBezTo>
                  <a:pt x="38" y="5979"/>
                  <a:pt x="51" y="6001"/>
                  <a:pt x="65" y="6023"/>
                </a:cubicBezTo>
                <a:lnTo>
                  <a:pt x="142" y="6094"/>
                </a:lnTo>
                <a:close/>
              </a:path>
            </a:pathLst>
          </a:custGeom>
          <a:gradFill flip="none" rotWithShape="1"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62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3" name="SHADOW"/>
          <p:cNvSpPr/>
          <p:nvPr/>
        </p:nvSpPr>
        <p:spPr>
          <a:xfrm>
            <a:off x="4328507" y="5452374"/>
            <a:ext cx="3543864" cy="462351"/>
          </a:xfrm>
          <a:prstGeom prst="ellipse">
            <a:avLst/>
          </a:prstGeom>
          <a:solidFill>
            <a:srgbClr val="7F7F7F">
              <a:alpha val="74902"/>
            </a:srgbClr>
          </a:solidFill>
          <a:ln w="28575" cap="flat" cmpd="sng" algn="ctr">
            <a:noFill/>
            <a:prstDash val="solid"/>
          </a:ln>
          <a:effectLst>
            <a:softEdge rad="127000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grpSp>
        <p:nvGrpSpPr>
          <p:cNvPr id="4" name="CLOCK"/>
          <p:cNvGrpSpPr/>
          <p:nvPr/>
        </p:nvGrpSpPr>
        <p:grpSpPr>
          <a:xfrm>
            <a:off x="4389322" y="2118360"/>
            <a:ext cx="3422234" cy="3422234"/>
            <a:chOff x="2865322" y="1247115"/>
            <a:chExt cx="3422234" cy="3422234"/>
          </a:xfrm>
          <a:effectLst>
            <a:reflection blurRad="6350" stA="25000" endPos="15000" dir="5400000" sy="-100000" algn="bl" rotWithShape="0"/>
          </a:effectLst>
        </p:grpSpPr>
        <p:sp>
          <p:nvSpPr>
            <p:cNvPr id="5" name="Ovaal 4"/>
            <p:cNvSpPr/>
            <p:nvPr/>
          </p:nvSpPr>
          <p:spPr>
            <a:xfrm>
              <a:off x="2898367" y="1280160"/>
              <a:ext cx="3356144" cy="3356144"/>
            </a:xfrm>
            <a:prstGeom prst="ellipse">
              <a:avLst/>
            </a:prstGeom>
            <a:gradFill flip="none" rotWithShape="1">
              <a:gsLst>
                <a:gs pos="52400">
                  <a:sysClr val="window" lastClr="FFFFFF"/>
                </a:gs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lumMod val="95000"/>
                  </a:sysClr>
                </a:gs>
              </a:gsLst>
              <a:lin ang="16200000" scaled="1"/>
              <a:tileRect/>
            </a:gradFill>
            <a:ln w="28575" cap="flat" cmpd="sng" algn="ctr">
              <a:noFill/>
              <a:prstDash val="solid"/>
            </a:ln>
            <a:effectLst>
              <a:innerShdw blurRad="317500" dist="127000" dir="16200000">
                <a:prstClr val="black">
                  <a:alpha val="40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7" name="Cirkel 6"/>
            <p:cNvSpPr/>
            <p:nvPr/>
          </p:nvSpPr>
          <p:spPr>
            <a:xfrm>
              <a:off x="2902671" y="1284464"/>
              <a:ext cx="3347536" cy="3347536"/>
            </a:xfrm>
            <a:prstGeom prst="pie">
              <a:avLst>
                <a:gd name="adj1" fmla="val 16155587"/>
                <a:gd name="adj2" fmla="val 17965101"/>
              </a:avLst>
            </a:prstGeom>
            <a:gradFill>
              <a:gsLst>
                <a:gs pos="0">
                  <a:srgbClr val="C00000">
                    <a:alpha val="50000"/>
                  </a:srgbClr>
                </a:gs>
                <a:gs pos="67000">
                  <a:sysClr val="window" lastClr="FFFFFF">
                    <a:alpha val="0"/>
                  </a:sysClr>
                </a:gs>
              </a:gsLst>
              <a:lin ang="54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8" name="Afgeronde rechthoek 7"/>
            <p:cNvSpPr/>
            <p:nvPr/>
          </p:nvSpPr>
          <p:spPr>
            <a:xfrm>
              <a:off x="4561332" y="14299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" name="Afgeronde rechthoek 8"/>
            <p:cNvSpPr/>
            <p:nvPr/>
          </p:nvSpPr>
          <p:spPr>
            <a:xfrm>
              <a:off x="4561332" y="4167792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" name="Afgeronde rechthoek 9"/>
            <p:cNvSpPr/>
            <p:nvPr/>
          </p:nvSpPr>
          <p:spPr>
            <a:xfrm rot="7200000">
              <a:off x="5746848" y="3483335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" name="Afgeronde rechthoek 10"/>
            <p:cNvSpPr/>
            <p:nvPr/>
          </p:nvSpPr>
          <p:spPr>
            <a:xfrm rot="7200000">
              <a:off x="3375816" y="2114420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" name="Afgeronde rechthoek 11"/>
            <p:cNvSpPr/>
            <p:nvPr/>
          </p:nvSpPr>
          <p:spPr>
            <a:xfrm rot="5400000">
              <a:off x="5930248" y="2798878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" name="Afgeronde rechthoek 12"/>
            <p:cNvSpPr/>
            <p:nvPr/>
          </p:nvSpPr>
          <p:spPr>
            <a:xfrm rot="5400000">
              <a:off x="3192416" y="2798878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" name="Afgeronde rechthoek 13"/>
            <p:cNvSpPr/>
            <p:nvPr/>
          </p:nvSpPr>
          <p:spPr>
            <a:xfrm rot="3600000">
              <a:off x="5746848" y="2114420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" name="Afgeronde rechthoek 14"/>
            <p:cNvSpPr/>
            <p:nvPr/>
          </p:nvSpPr>
          <p:spPr>
            <a:xfrm rot="3600000">
              <a:off x="3375816" y="3483335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" name="Afgeronde rechthoek 15"/>
            <p:cNvSpPr/>
            <p:nvPr/>
          </p:nvSpPr>
          <p:spPr>
            <a:xfrm rot="1800000">
              <a:off x="5245789" y="16133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" name="Afgeronde rechthoek 16"/>
            <p:cNvSpPr/>
            <p:nvPr/>
          </p:nvSpPr>
          <p:spPr>
            <a:xfrm rot="1800000">
              <a:off x="3876875" y="398439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" name="Afgeronde rechthoek 17"/>
            <p:cNvSpPr/>
            <p:nvPr/>
          </p:nvSpPr>
          <p:spPr>
            <a:xfrm rot="19800000">
              <a:off x="3876875" y="16133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9" name="Afgeronde rechthoek 18"/>
            <p:cNvSpPr/>
            <p:nvPr/>
          </p:nvSpPr>
          <p:spPr>
            <a:xfrm rot="19800000">
              <a:off x="5245789" y="398439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0" name="Rechthoek 19"/>
            <p:cNvSpPr/>
            <p:nvPr/>
          </p:nvSpPr>
          <p:spPr>
            <a:xfrm rot="1440000">
              <a:off x="5158882" y="1569425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1" name="Rechthoek 20"/>
            <p:cNvSpPr/>
            <p:nvPr/>
          </p:nvSpPr>
          <p:spPr>
            <a:xfrm rot="1440000">
              <a:off x="3985613" y="4204631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2" name="Rechthoek 21"/>
            <p:cNvSpPr/>
            <p:nvPr/>
          </p:nvSpPr>
          <p:spPr>
            <a:xfrm rot="8640000">
              <a:off x="5420008" y="405387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3" name="Rechthoek 22"/>
            <p:cNvSpPr/>
            <p:nvPr/>
          </p:nvSpPr>
          <p:spPr>
            <a:xfrm rot="8640000">
              <a:off x="3724487" y="172018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4" name="Rechthoek 23"/>
            <p:cNvSpPr/>
            <p:nvPr/>
          </p:nvSpPr>
          <p:spPr>
            <a:xfrm rot="6840000">
              <a:off x="5889851" y="347366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5" name="Rechthoek 24"/>
            <p:cNvSpPr/>
            <p:nvPr/>
          </p:nvSpPr>
          <p:spPr>
            <a:xfrm rot="6840000">
              <a:off x="3254645" y="230039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6" name="Rechthoek 25"/>
            <p:cNvSpPr/>
            <p:nvPr/>
          </p:nvSpPr>
          <p:spPr>
            <a:xfrm rot="5040000">
              <a:off x="6006642" y="2736267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7" name="Rechthoek 26"/>
            <p:cNvSpPr/>
            <p:nvPr/>
          </p:nvSpPr>
          <p:spPr>
            <a:xfrm rot="5040000">
              <a:off x="3137853" y="3037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8" name="Rechthoek 27"/>
            <p:cNvSpPr/>
            <p:nvPr/>
          </p:nvSpPr>
          <p:spPr>
            <a:xfrm rot="3240000">
              <a:off x="5739090" y="203926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9" name="Rechthoek 28"/>
            <p:cNvSpPr/>
            <p:nvPr/>
          </p:nvSpPr>
          <p:spPr>
            <a:xfrm rot="3240000">
              <a:off x="3405405" y="373478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0" name="Rechthoek 29"/>
            <p:cNvSpPr/>
            <p:nvPr/>
          </p:nvSpPr>
          <p:spPr>
            <a:xfrm rot="21240000">
              <a:off x="4421486" y="14526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1" name="Rechthoek 30"/>
            <p:cNvSpPr/>
            <p:nvPr/>
          </p:nvSpPr>
          <p:spPr>
            <a:xfrm rot="21240000">
              <a:off x="4723009" y="43214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2" name="Rechthoek 31"/>
            <p:cNvSpPr/>
            <p:nvPr/>
          </p:nvSpPr>
          <p:spPr>
            <a:xfrm rot="1080000">
              <a:off x="5017942" y="15153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3" name="Rechthoek 32"/>
            <p:cNvSpPr/>
            <p:nvPr/>
          </p:nvSpPr>
          <p:spPr>
            <a:xfrm rot="1080000">
              <a:off x="4126554" y="42587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4" name="Rechthoek 33"/>
            <p:cNvSpPr/>
            <p:nvPr/>
          </p:nvSpPr>
          <p:spPr>
            <a:xfrm rot="8280000">
              <a:off x="5537332" y="395886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5" name="Rechthoek 34"/>
            <p:cNvSpPr/>
            <p:nvPr/>
          </p:nvSpPr>
          <p:spPr>
            <a:xfrm rot="8280000">
              <a:off x="3607163" y="181519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6" name="Rechthoek 35"/>
            <p:cNvSpPr/>
            <p:nvPr/>
          </p:nvSpPr>
          <p:spPr>
            <a:xfrm rot="6480000">
              <a:off x="5943953" y="333272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7" name="Rechthoek 36"/>
            <p:cNvSpPr/>
            <p:nvPr/>
          </p:nvSpPr>
          <p:spPr>
            <a:xfrm rot="6480000">
              <a:off x="3200543" y="244133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8" name="Rechthoek 37"/>
            <p:cNvSpPr/>
            <p:nvPr/>
          </p:nvSpPr>
          <p:spPr>
            <a:xfrm rot="4680000">
              <a:off x="5983026" y="258715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39" name="Rechthoek 38"/>
            <p:cNvSpPr/>
            <p:nvPr/>
          </p:nvSpPr>
          <p:spPr>
            <a:xfrm rot="4680000">
              <a:off x="3161469" y="318689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0" name="Rechthoek 39"/>
            <p:cNvSpPr/>
            <p:nvPr/>
          </p:nvSpPr>
          <p:spPr>
            <a:xfrm rot="2880000">
              <a:off x="5644083" y="192194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1" name="Rechthoek 40"/>
            <p:cNvSpPr/>
            <p:nvPr/>
          </p:nvSpPr>
          <p:spPr>
            <a:xfrm rot="2880000">
              <a:off x="3500412" y="385211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2" name="Rechthoek 41"/>
            <p:cNvSpPr/>
            <p:nvPr/>
          </p:nvSpPr>
          <p:spPr>
            <a:xfrm rot="20880000">
              <a:off x="4272377" y="147624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3" name="Rechthoek 42"/>
            <p:cNvSpPr/>
            <p:nvPr/>
          </p:nvSpPr>
          <p:spPr>
            <a:xfrm rot="20880000">
              <a:off x="4872118" y="429780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4" name="Rechthoek 43"/>
            <p:cNvSpPr/>
            <p:nvPr/>
          </p:nvSpPr>
          <p:spPr>
            <a:xfrm rot="360000">
              <a:off x="4723009" y="14526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5" name="Rechthoek 44"/>
            <p:cNvSpPr/>
            <p:nvPr/>
          </p:nvSpPr>
          <p:spPr>
            <a:xfrm rot="360000">
              <a:off x="4421487" y="43214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6" name="Rechthoek 45"/>
            <p:cNvSpPr/>
            <p:nvPr/>
          </p:nvSpPr>
          <p:spPr>
            <a:xfrm rot="7560000">
              <a:off x="5739089" y="3734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7" name="Rechthoek 46"/>
            <p:cNvSpPr/>
            <p:nvPr/>
          </p:nvSpPr>
          <p:spPr>
            <a:xfrm rot="7560000">
              <a:off x="3405406" y="203926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8" name="Rechthoek 47"/>
            <p:cNvSpPr/>
            <p:nvPr/>
          </p:nvSpPr>
          <p:spPr>
            <a:xfrm rot="5760000">
              <a:off x="6006642" y="3037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49" name="Rechthoek 48"/>
            <p:cNvSpPr/>
            <p:nvPr/>
          </p:nvSpPr>
          <p:spPr>
            <a:xfrm rot="5760000">
              <a:off x="3137853" y="2736267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0" name="Rechthoek 49"/>
            <p:cNvSpPr/>
            <p:nvPr/>
          </p:nvSpPr>
          <p:spPr>
            <a:xfrm rot="3960000">
              <a:off x="5889850" y="230039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1" name="Rechthoek 50"/>
            <p:cNvSpPr/>
            <p:nvPr/>
          </p:nvSpPr>
          <p:spPr>
            <a:xfrm rot="3960000">
              <a:off x="3254645" y="347366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2" name="Rechthoek 51"/>
            <p:cNvSpPr/>
            <p:nvPr/>
          </p:nvSpPr>
          <p:spPr>
            <a:xfrm rot="2160000">
              <a:off x="5420008" y="172018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3" name="Rechthoek 52"/>
            <p:cNvSpPr/>
            <p:nvPr/>
          </p:nvSpPr>
          <p:spPr>
            <a:xfrm rot="2160000">
              <a:off x="3724487" y="405387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4" name="Rechthoek 53"/>
            <p:cNvSpPr/>
            <p:nvPr/>
          </p:nvSpPr>
          <p:spPr>
            <a:xfrm rot="20160000">
              <a:off x="3985612" y="1569425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5" name="Rechthoek 54"/>
            <p:cNvSpPr/>
            <p:nvPr/>
          </p:nvSpPr>
          <p:spPr>
            <a:xfrm rot="20160000">
              <a:off x="5158883" y="4204631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6" name="Rechthoek 55"/>
            <p:cNvSpPr/>
            <p:nvPr/>
          </p:nvSpPr>
          <p:spPr>
            <a:xfrm rot="720000">
              <a:off x="4872118" y="147625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7" name="Rechthoek 56"/>
            <p:cNvSpPr/>
            <p:nvPr/>
          </p:nvSpPr>
          <p:spPr>
            <a:xfrm rot="720000">
              <a:off x="4272377" y="429780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8" name="Rechthoek 57"/>
            <p:cNvSpPr/>
            <p:nvPr/>
          </p:nvSpPr>
          <p:spPr>
            <a:xfrm rot="7920000">
              <a:off x="5644082" y="385211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59" name="Rechthoek 58"/>
            <p:cNvSpPr/>
            <p:nvPr/>
          </p:nvSpPr>
          <p:spPr>
            <a:xfrm rot="7920000">
              <a:off x="3500413" y="192194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0" name="Rechthoek 59"/>
            <p:cNvSpPr/>
            <p:nvPr/>
          </p:nvSpPr>
          <p:spPr>
            <a:xfrm rot="6120000">
              <a:off x="5983026" y="318689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1" name="Rechthoek 60"/>
            <p:cNvSpPr/>
            <p:nvPr/>
          </p:nvSpPr>
          <p:spPr>
            <a:xfrm rot="6120000">
              <a:off x="3161469" y="258715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2" name="Rechthoek 61"/>
            <p:cNvSpPr/>
            <p:nvPr/>
          </p:nvSpPr>
          <p:spPr>
            <a:xfrm rot="4320000">
              <a:off x="5943952" y="244133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3" name="Rechthoek 62"/>
            <p:cNvSpPr/>
            <p:nvPr/>
          </p:nvSpPr>
          <p:spPr>
            <a:xfrm rot="4320000">
              <a:off x="3200543" y="333272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4" name="Rechthoek 63"/>
            <p:cNvSpPr/>
            <p:nvPr/>
          </p:nvSpPr>
          <p:spPr>
            <a:xfrm rot="2520000">
              <a:off x="5537332" y="181519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5" name="Rechthoek 64"/>
            <p:cNvSpPr/>
            <p:nvPr/>
          </p:nvSpPr>
          <p:spPr>
            <a:xfrm rot="2520000">
              <a:off x="3607163" y="395886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6" name="Rechthoek 65"/>
            <p:cNvSpPr/>
            <p:nvPr/>
          </p:nvSpPr>
          <p:spPr>
            <a:xfrm rot="20520000">
              <a:off x="4126553" y="15153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7" name="Rechthoek 66"/>
            <p:cNvSpPr/>
            <p:nvPr/>
          </p:nvSpPr>
          <p:spPr>
            <a:xfrm rot="20520000">
              <a:off x="5017942" y="42587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8" name="Ovaal 67"/>
            <p:cNvSpPr/>
            <p:nvPr/>
          </p:nvSpPr>
          <p:spPr>
            <a:xfrm>
              <a:off x="4480294" y="2862087"/>
              <a:ext cx="192290" cy="192290"/>
            </a:xfrm>
            <a:prstGeom prst="ellipse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69" name="Ring 68"/>
            <p:cNvSpPr/>
            <p:nvPr/>
          </p:nvSpPr>
          <p:spPr>
            <a:xfrm>
              <a:off x="2865322" y="1247115"/>
              <a:ext cx="3422234" cy="3422234"/>
            </a:xfrm>
            <a:prstGeom prst="donut">
              <a:avLst>
                <a:gd name="adj" fmla="val 2505"/>
              </a:avLst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40000">
                  <a:schemeClr val="tx1">
                    <a:lumMod val="95000"/>
                    <a:lumOff val="5000"/>
                  </a:schemeClr>
                </a:gs>
                <a:gs pos="46000">
                  <a:schemeClr val="tx1">
                    <a:lumMod val="75000"/>
                    <a:lumOff val="25000"/>
                  </a:schemeClr>
                </a:gs>
                <a:gs pos="80000">
                  <a:schemeClr val="tx1"/>
                </a:gs>
              </a:gsLst>
              <a:lin ang="4800000" scaled="0"/>
              <a:tileRect/>
            </a:gradFill>
            <a:ln w="38100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 prstMaterial="metal">
              <a:bevelT w="38100" h="38100"/>
            </a:sp3d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70" name="MIN SHADOW"/>
          <p:cNvGrpSpPr/>
          <p:nvPr/>
        </p:nvGrpSpPr>
        <p:grpSpPr>
          <a:xfrm>
            <a:off x="5992573" y="2522892"/>
            <a:ext cx="239867" cy="2709944"/>
            <a:chOff x="2954596" y="2532969"/>
            <a:chExt cx="123940" cy="3001588"/>
          </a:xfrm>
          <a:effectLst/>
        </p:grpSpPr>
        <p:sp>
          <p:nvSpPr>
            <p:cNvPr id="71" name="Afgeronde rechthoek 70"/>
            <p:cNvSpPr/>
            <p:nvPr/>
          </p:nvSpPr>
          <p:spPr>
            <a:xfrm>
              <a:off x="2970007" y="2532969"/>
              <a:ext cx="93118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72" name="Rechthoek 71"/>
            <p:cNvSpPr/>
            <p:nvPr/>
          </p:nvSpPr>
          <p:spPr>
            <a:xfrm>
              <a:off x="2954596" y="5221578"/>
              <a:ext cx="123940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73" name="SEC SHADOW"/>
          <p:cNvGrpSpPr/>
          <p:nvPr/>
        </p:nvGrpSpPr>
        <p:grpSpPr>
          <a:xfrm>
            <a:off x="5952835" y="2387395"/>
            <a:ext cx="319264" cy="2980938"/>
            <a:chOff x="2941581" y="2532969"/>
            <a:chExt cx="149969" cy="3001588"/>
          </a:xfrm>
          <a:effectLst/>
        </p:grpSpPr>
        <p:sp>
          <p:nvSpPr>
            <p:cNvPr id="74" name="Afgeronde rechthoek 73"/>
            <p:cNvSpPr/>
            <p:nvPr/>
          </p:nvSpPr>
          <p:spPr>
            <a:xfrm>
              <a:off x="2992674" y="2532969"/>
              <a:ext cx="47782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75" name="Rechthoek 74"/>
            <p:cNvSpPr/>
            <p:nvPr/>
          </p:nvSpPr>
          <p:spPr>
            <a:xfrm>
              <a:off x="2941581" y="5221578"/>
              <a:ext cx="149969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76" name="Afgeronde rechthoek 75"/>
            <p:cNvSpPr/>
            <p:nvPr/>
          </p:nvSpPr>
          <p:spPr>
            <a:xfrm>
              <a:off x="2974240" y="4033762"/>
              <a:ext cx="84651" cy="45378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77" name="Ovaal 76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78" name="MINUTES"/>
          <p:cNvGrpSpPr/>
          <p:nvPr/>
        </p:nvGrpSpPr>
        <p:grpSpPr>
          <a:xfrm>
            <a:off x="6018523" y="2474505"/>
            <a:ext cx="163832" cy="2709944"/>
            <a:chOff x="2974240" y="2532969"/>
            <a:chExt cx="84653" cy="3001588"/>
          </a:xfrm>
          <a:effectLst/>
        </p:grpSpPr>
        <p:sp>
          <p:nvSpPr>
            <p:cNvPr id="79" name="Afgeronde rechthoek 78"/>
            <p:cNvSpPr/>
            <p:nvPr/>
          </p:nvSpPr>
          <p:spPr>
            <a:xfrm>
              <a:off x="2984766" y="2532969"/>
              <a:ext cx="63601" cy="1500793"/>
            </a:xfrm>
            <a:prstGeom prst="roundRect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80" name="Rechthoek 79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81" name="SECONDS"/>
          <p:cNvGrpSpPr/>
          <p:nvPr/>
        </p:nvGrpSpPr>
        <p:grpSpPr>
          <a:xfrm>
            <a:off x="6010333" y="2339008"/>
            <a:ext cx="180215" cy="2980938"/>
            <a:chOff x="2974240" y="2532969"/>
            <a:chExt cx="84653" cy="3001588"/>
          </a:xfrm>
          <a:effectLst/>
        </p:grpSpPr>
        <p:sp>
          <p:nvSpPr>
            <p:cNvPr id="82" name="Afgeronde rechthoek 81"/>
            <p:cNvSpPr/>
            <p:nvPr/>
          </p:nvSpPr>
          <p:spPr>
            <a:xfrm>
              <a:off x="3009645" y="2532969"/>
              <a:ext cx="13842" cy="150079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83" name="Rechthoek 82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84" name="Afgeronde rechthoek 83"/>
            <p:cNvSpPr/>
            <p:nvPr/>
          </p:nvSpPr>
          <p:spPr>
            <a:xfrm>
              <a:off x="2992674" y="4033762"/>
              <a:ext cx="47783" cy="45378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85" name="Ovaal 84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sp>
        <p:nvSpPr>
          <p:cNvPr id="86" name="PIN"/>
          <p:cNvSpPr/>
          <p:nvPr/>
        </p:nvSpPr>
        <p:spPr>
          <a:xfrm>
            <a:off x="6059143" y="3788181"/>
            <a:ext cx="82592" cy="82592"/>
          </a:xfrm>
          <a:prstGeom prst="ellipse">
            <a:avLst/>
          </a:prstGeom>
          <a:gradFill flip="none" rotWithShape="1">
            <a:gsLst>
              <a:gs pos="0">
                <a:srgbClr val="758085">
                  <a:lumMod val="0"/>
                  <a:lumOff val="100000"/>
                </a:srgbClr>
              </a:gs>
              <a:gs pos="40000">
                <a:srgbClr val="ADB4B7"/>
              </a:gs>
              <a:gs pos="46000">
                <a:srgbClr val="758085">
                  <a:lumMod val="0"/>
                  <a:lumOff val="100000"/>
                </a:srgbClr>
              </a:gs>
              <a:gs pos="80000">
                <a:srgbClr val="758085">
                  <a:lumMod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38100" cap="flat" cmpd="sng" algn="ctr">
            <a:noFill/>
            <a:prstDash val="solid"/>
          </a:ln>
          <a:effectLst/>
          <a:scene3d>
            <a:camera prst="orthographicFront"/>
            <a:lightRig rig="harsh" dir="t"/>
          </a:scene3d>
          <a:sp3d prstMaterial="metal">
            <a:bevelT w="6350" h="6350" prst="angle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7" name="SHINE"/>
          <p:cNvSpPr/>
          <p:nvPr/>
        </p:nvSpPr>
        <p:spPr>
          <a:xfrm rot="900000">
            <a:off x="4458958" y="2187997"/>
            <a:ext cx="3282962" cy="3282960"/>
          </a:xfrm>
          <a:prstGeom prst="ellipse">
            <a:avLst/>
          </a:prstGeom>
          <a:gradFill flip="none" rotWithShape="1">
            <a:gsLst>
              <a:gs pos="73000">
                <a:sysClr val="window" lastClr="FFFFFF">
                  <a:alpha val="0"/>
                </a:sysClr>
              </a:gs>
              <a:gs pos="74000">
                <a:sysClr val="window" lastClr="FFFFFF">
                  <a:alpha val="56000"/>
                </a:sysClr>
              </a:gs>
            </a:gsLst>
            <a:path path="circle">
              <a:fillToRect l="100000" t="100000"/>
            </a:path>
            <a:tileRect r="-100000" b="-100000"/>
          </a:gradFill>
          <a:ln w="190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9" name="Tekstvak 88">
            <a:extLst>
              <a:ext uri="{FF2B5EF4-FFF2-40B4-BE49-F238E27FC236}">
                <a16:creationId xmlns:a16="http://schemas.microsoft.com/office/drawing/2014/main" id="{D8AC54C9-D0B8-4C6B-A8C7-788F86453AD4}"/>
              </a:ext>
            </a:extLst>
          </p:cNvPr>
          <p:cNvSpPr txBox="1"/>
          <p:nvPr/>
        </p:nvSpPr>
        <p:spPr>
          <a:xfrm>
            <a:off x="4090043" y="863374"/>
            <a:ext cx="5296369" cy="3539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700" b="0" i="0" u="none" strike="noStrike" kern="1200" cap="none" spc="30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5 min break</a:t>
            </a:r>
          </a:p>
        </p:txBody>
      </p:sp>
    </p:spTree>
    <p:extLst>
      <p:ext uri="{BB962C8B-B14F-4D97-AF65-F5344CB8AC3E}">
        <p14:creationId xmlns:p14="http://schemas.microsoft.com/office/powerpoint/2010/main" val="174862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9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9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" dur="59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2" dur="59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9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5" dur="59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7" dur="59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59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59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24" dur="59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26" dur="59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9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59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70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33" dur="59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35" dur="59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59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59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6000"/>
                            </p:stCondLst>
                            <p:childTnLst>
                              <p:par>
                                <p:cTn id="4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42" dur="59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44" dur="59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9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59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EMALE" hidden="1"/>
          <p:cNvSpPr>
            <a:spLocks/>
          </p:cNvSpPr>
          <p:nvPr/>
        </p:nvSpPr>
        <p:spPr bwMode="auto">
          <a:xfrm flipH="1">
            <a:off x="4801591" y="906648"/>
            <a:ext cx="3267195" cy="4233949"/>
          </a:xfrm>
          <a:custGeom>
            <a:avLst/>
            <a:gdLst>
              <a:gd name="T0" fmla="*/ 56 w 1689"/>
              <a:gd name="T1" fmla="*/ 1221 h 1974"/>
              <a:gd name="T2" fmla="*/ 96 w 1689"/>
              <a:gd name="T3" fmla="*/ 1238 h 1974"/>
              <a:gd name="T4" fmla="*/ 105 w 1689"/>
              <a:gd name="T5" fmla="*/ 1268 h 1974"/>
              <a:gd name="T6" fmla="*/ 98 w 1689"/>
              <a:gd name="T7" fmla="*/ 1303 h 1974"/>
              <a:gd name="T8" fmla="*/ 90 w 1689"/>
              <a:gd name="T9" fmla="*/ 1324 h 1974"/>
              <a:gd name="T10" fmla="*/ 100 w 1689"/>
              <a:gd name="T11" fmla="*/ 1359 h 1974"/>
              <a:gd name="T12" fmla="*/ 133 w 1689"/>
              <a:gd name="T13" fmla="*/ 1390 h 1974"/>
              <a:gd name="T14" fmla="*/ 132 w 1689"/>
              <a:gd name="T15" fmla="*/ 1412 h 1974"/>
              <a:gd name="T16" fmla="*/ 122 w 1689"/>
              <a:gd name="T17" fmla="*/ 1455 h 1974"/>
              <a:gd name="T18" fmla="*/ 147 w 1689"/>
              <a:gd name="T19" fmla="*/ 1495 h 1974"/>
              <a:gd name="T20" fmla="*/ 177 w 1689"/>
              <a:gd name="T21" fmla="*/ 1542 h 1974"/>
              <a:gd name="T22" fmla="*/ 177 w 1689"/>
              <a:gd name="T23" fmla="*/ 1585 h 1974"/>
              <a:gd name="T24" fmla="*/ 184 w 1689"/>
              <a:gd name="T25" fmla="*/ 1640 h 1974"/>
              <a:gd name="T26" fmla="*/ 212 w 1689"/>
              <a:gd name="T27" fmla="*/ 1693 h 1974"/>
              <a:gd name="T28" fmla="*/ 272 w 1689"/>
              <a:gd name="T29" fmla="*/ 1726 h 1974"/>
              <a:gd name="T30" fmla="*/ 352 w 1689"/>
              <a:gd name="T31" fmla="*/ 1733 h 1974"/>
              <a:gd name="T32" fmla="*/ 425 w 1689"/>
              <a:gd name="T33" fmla="*/ 1725 h 1974"/>
              <a:gd name="T34" fmla="*/ 487 w 1689"/>
              <a:gd name="T35" fmla="*/ 1717 h 1974"/>
              <a:gd name="T36" fmla="*/ 554 w 1689"/>
              <a:gd name="T37" fmla="*/ 1714 h 1974"/>
              <a:gd name="T38" fmla="*/ 610 w 1689"/>
              <a:gd name="T39" fmla="*/ 1726 h 1974"/>
              <a:gd name="T40" fmla="*/ 668 w 1689"/>
              <a:gd name="T41" fmla="*/ 1786 h 1974"/>
              <a:gd name="T42" fmla="*/ 719 w 1689"/>
              <a:gd name="T43" fmla="*/ 1887 h 1974"/>
              <a:gd name="T44" fmla="*/ 1620 w 1689"/>
              <a:gd name="T45" fmla="*/ 1974 h 1974"/>
              <a:gd name="T46" fmla="*/ 1519 w 1689"/>
              <a:gd name="T47" fmla="*/ 1776 h 1974"/>
              <a:gd name="T48" fmla="*/ 1467 w 1689"/>
              <a:gd name="T49" fmla="*/ 1574 h 1974"/>
              <a:gd name="T50" fmla="*/ 1455 w 1689"/>
              <a:gd name="T51" fmla="*/ 1370 h 1974"/>
              <a:gd name="T52" fmla="*/ 1476 w 1689"/>
              <a:gd name="T53" fmla="*/ 1256 h 1974"/>
              <a:gd name="T54" fmla="*/ 1525 w 1689"/>
              <a:gd name="T55" fmla="*/ 1157 h 1974"/>
              <a:gd name="T56" fmla="*/ 1586 w 1689"/>
              <a:gd name="T57" fmla="*/ 1060 h 1974"/>
              <a:gd name="T58" fmla="*/ 1644 w 1689"/>
              <a:gd name="T59" fmla="*/ 950 h 1974"/>
              <a:gd name="T60" fmla="*/ 1683 w 1689"/>
              <a:gd name="T61" fmla="*/ 815 h 1974"/>
              <a:gd name="T62" fmla="*/ 1689 w 1689"/>
              <a:gd name="T63" fmla="*/ 714 h 1974"/>
              <a:gd name="T64" fmla="*/ 1678 w 1689"/>
              <a:gd name="T65" fmla="*/ 598 h 1974"/>
              <a:gd name="T66" fmla="*/ 1648 w 1689"/>
              <a:gd name="T67" fmla="*/ 472 h 1974"/>
              <a:gd name="T68" fmla="*/ 1597 w 1689"/>
              <a:gd name="T69" fmla="*/ 346 h 1974"/>
              <a:gd name="T70" fmla="*/ 1526 w 1689"/>
              <a:gd name="T71" fmla="*/ 229 h 1974"/>
              <a:gd name="T72" fmla="*/ 1430 w 1689"/>
              <a:gd name="T73" fmla="*/ 126 h 1974"/>
              <a:gd name="T74" fmla="*/ 1311 w 1689"/>
              <a:gd name="T75" fmla="*/ 50 h 1974"/>
              <a:gd name="T76" fmla="*/ 1164 w 1689"/>
              <a:gd name="T77" fmla="*/ 6 h 1974"/>
              <a:gd name="T78" fmla="*/ 974 w 1689"/>
              <a:gd name="T79" fmla="*/ 4 h 1974"/>
              <a:gd name="T80" fmla="*/ 775 w 1689"/>
              <a:gd name="T81" fmla="*/ 26 h 1974"/>
              <a:gd name="T82" fmla="*/ 623 w 1689"/>
              <a:gd name="T83" fmla="*/ 63 h 1974"/>
              <a:gd name="T84" fmla="*/ 508 w 1689"/>
              <a:gd name="T85" fmla="*/ 110 h 1974"/>
              <a:gd name="T86" fmla="*/ 422 w 1689"/>
              <a:gd name="T87" fmla="*/ 162 h 1974"/>
              <a:gd name="T88" fmla="*/ 354 w 1689"/>
              <a:gd name="T89" fmla="*/ 215 h 1974"/>
              <a:gd name="T90" fmla="*/ 295 w 1689"/>
              <a:gd name="T91" fmla="*/ 266 h 1974"/>
              <a:gd name="T92" fmla="*/ 282 w 1689"/>
              <a:gd name="T93" fmla="*/ 282 h 1974"/>
              <a:gd name="T94" fmla="*/ 247 w 1689"/>
              <a:gd name="T95" fmla="*/ 332 h 1974"/>
              <a:gd name="T96" fmla="*/ 205 w 1689"/>
              <a:gd name="T97" fmla="*/ 419 h 1974"/>
              <a:gd name="T98" fmla="*/ 167 w 1689"/>
              <a:gd name="T99" fmla="*/ 545 h 1974"/>
              <a:gd name="T100" fmla="*/ 148 w 1689"/>
              <a:gd name="T101" fmla="*/ 694 h 1974"/>
              <a:gd name="T102" fmla="*/ 158 w 1689"/>
              <a:gd name="T103" fmla="*/ 792 h 1974"/>
              <a:gd name="T104" fmla="*/ 165 w 1689"/>
              <a:gd name="T105" fmla="*/ 851 h 1974"/>
              <a:gd name="T106" fmla="*/ 143 w 1689"/>
              <a:gd name="T107" fmla="*/ 920 h 1974"/>
              <a:gd name="T108" fmla="*/ 102 w 1689"/>
              <a:gd name="T109" fmla="*/ 991 h 1974"/>
              <a:gd name="T110" fmla="*/ 45 w 1689"/>
              <a:gd name="T111" fmla="*/ 1069 h 1974"/>
              <a:gd name="T112" fmla="*/ 11 w 1689"/>
              <a:gd name="T113" fmla="*/ 1115 h 1974"/>
              <a:gd name="T114" fmla="*/ 0 w 1689"/>
              <a:gd name="T115" fmla="*/ 1147 h 1974"/>
              <a:gd name="T116" fmla="*/ 11 w 1689"/>
              <a:gd name="T117" fmla="*/ 1189 h 1974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9"/>
              <a:gd name="connsiteX1" fmla="*/ 231 w 10000"/>
              <a:gd name="connsiteY1" fmla="*/ 6150 h 11089"/>
              <a:gd name="connsiteX2" fmla="*/ 332 w 10000"/>
              <a:gd name="connsiteY2" fmla="*/ 6185 h 11089"/>
              <a:gd name="connsiteX3" fmla="*/ 426 w 10000"/>
              <a:gd name="connsiteY3" fmla="*/ 6221 h 11089"/>
              <a:gd name="connsiteX4" fmla="*/ 503 w 10000"/>
              <a:gd name="connsiteY4" fmla="*/ 6246 h 11089"/>
              <a:gd name="connsiteX5" fmla="*/ 568 w 10000"/>
              <a:gd name="connsiteY5" fmla="*/ 6272 h 11089"/>
              <a:gd name="connsiteX6" fmla="*/ 610 w 10000"/>
              <a:gd name="connsiteY6" fmla="*/ 6297 h 11089"/>
              <a:gd name="connsiteX7" fmla="*/ 628 w 10000"/>
              <a:gd name="connsiteY7" fmla="*/ 6322 h 11089"/>
              <a:gd name="connsiteX8" fmla="*/ 622 w 10000"/>
              <a:gd name="connsiteY8" fmla="*/ 6424 h 11089"/>
              <a:gd name="connsiteX9" fmla="*/ 616 w 10000"/>
              <a:gd name="connsiteY9" fmla="*/ 6499 h 11089"/>
              <a:gd name="connsiteX10" fmla="*/ 604 w 10000"/>
              <a:gd name="connsiteY10" fmla="*/ 6555 h 11089"/>
              <a:gd name="connsiteX11" fmla="*/ 580 w 10000"/>
              <a:gd name="connsiteY11" fmla="*/ 6601 h 11089"/>
              <a:gd name="connsiteX12" fmla="*/ 562 w 10000"/>
              <a:gd name="connsiteY12" fmla="*/ 6631 h 11089"/>
              <a:gd name="connsiteX13" fmla="*/ 545 w 10000"/>
              <a:gd name="connsiteY13" fmla="*/ 6667 h 11089"/>
              <a:gd name="connsiteX14" fmla="*/ 533 w 10000"/>
              <a:gd name="connsiteY14" fmla="*/ 6707 h 11089"/>
              <a:gd name="connsiteX15" fmla="*/ 545 w 10000"/>
              <a:gd name="connsiteY15" fmla="*/ 6758 h 11089"/>
              <a:gd name="connsiteX16" fmla="*/ 562 w 10000"/>
              <a:gd name="connsiteY16" fmla="*/ 6819 h 11089"/>
              <a:gd name="connsiteX17" fmla="*/ 592 w 10000"/>
              <a:gd name="connsiteY17" fmla="*/ 6884 h 11089"/>
              <a:gd name="connsiteX18" fmla="*/ 639 w 10000"/>
              <a:gd name="connsiteY18" fmla="*/ 6950 h 11089"/>
              <a:gd name="connsiteX19" fmla="*/ 705 w 10000"/>
              <a:gd name="connsiteY19" fmla="*/ 7006 h 11089"/>
              <a:gd name="connsiteX20" fmla="*/ 787 w 10000"/>
              <a:gd name="connsiteY20" fmla="*/ 7042 h 11089"/>
              <a:gd name="connsiteX21" fmla="*/ 876 w 10000"/>
              <a:gd name="connsiteY21" fmla="*/ 7062 h 11089"/>
              <a:gd name="connsiteX22" fmla="*/ 823 w 10000"/>
              <a:gd name="connsiteY22" fmla="*/ 7102 h 11089"/>
              <a:gd name="connsiteX23" fmla="*/ 782 w 10000"/>
              <a:gd name="connsiteY23" fmla="*/ 7153 h 11089"/>
              <a:gd name="connsiteX24" fmla="*/ 746 w 10000"/>
              <a:gd name="connsiteY24" fmla="*/ 7214 h 11089"/>
              <a:gd name="connsiteX25" fmla="*/ 728 w 10000"/>
              <a:gd name="connsiteY25" fmla="*/ 7290 h 11089"/>
              <a:gd name="connsiteX26" fmla="*/ 722 w 10000"/>
              <a:gd name="connsiteY26" fmla="*/ 7371 h 11089"/>
              <a:gd name="connsiteX27" fmla="*/ 746 w 10000"/>
              <a:gd name="connsiteY27" fmla="*/ 7442 h 11089"/>
              <a:gd name="connsiteX28" fmla="*/ 793 w 10000"/>
              <a:gd name="connsiteY28" fmla="*/ 7513 h 11089"/>
              <a:gd name="connsiteX29" fmla="*/ 870 w 10000"/>
              <a:gd name="connsiteY29" fmla="*/ 7573 h 11089"/>
              <a:gd name="connsiteX30" fmla="*/ 971 w 10000"/>
              <a:gd name="connsiteY30" fmla="*/ 7644 h 11089"/>
              <a:gd name="connsiteX31" fmla="*/ 1024 w 10000"/>
              <a:gd name="connsiteY31" fmla="*/ 7725 h 11089"/>
              <a:gd name="connsiteX32" fmla="*/ 1048 w 10000"/>
              <a:gd name="connsiteY32" fmla="*/ 7812 h 11089"/>
              <a:gd name="connsiteX33" fmla="*/ 1048 w 10000"/>
              <a:gd name="connsiteY33" fmla="*/ 7908 h 11089"/>
              <a:gd name="connsiteX34" fmla="*/ 1048 w 10000"/>
              <a:gd name="connsiteY34" fmla="*/ 7958 h 11089"/>
              <a:gd name="connsiteX35" fmla="*/ 1048 w 10000"/>
              <a:gd name="connsiteY35" fmla="*/ 8029 h 11089"/>
              <a:gd name="connsiteX36" fmla="*/ 1048 w 10000"/>
              <a:gd name="connsiteY36" fmla="*/ 8116 h 11089"/>
              <a:gd name="connsiteX37" fmla="*/ 1072 w 10000"/>
              <a:gd name="connsiteY37" fmla="*/ 8207 h 11089"/>
              <a:gd name="connsiteX38" fmla="*/ 1089 w 10000"/>
              <a:gd name="connsiteY38" fmla="*/ 8308 h 11089"/>
              <a:gd name="connsiteX39" fmla="*/ 1131 w 10000"/>
              <a:gd name="connsiteY39" fmla="*/ 8399 h 11089"/>
              <a:gd name="connsiteX40" fmla="*/ 1178 w 10000"/>
              <a:gd name="connsiteY40" fmla="*/ 8490 h 11089"/>
              <a:gd name="connsiteX41" fmla="*/ 1255 w 10000"/>
              <a:gd name="connsiteY41" fmla="*/ 8576 h 11089"/>
              <a:gd name="connsiteX42" fmla="*/ 1344 w 10000"/>
              <a:gd name="connsiteY42" fmla="*/ 8642 h 11089"/>
              <a:gd name="connsiteX43" fmla="*/ 1468 w 10000"/>
              <a:gd name="connsiteY43" fmla="*/ 8703 h 11089"/>
              <a:gd name="connsiteX44" fmla="*/ 1610 w 10000"/>
              <a:gd name="connsiteY44" fmla="*/ 8744 h 11089"/>
              <a:gd name="connsiteX45" fmla="*/ 1758 w 10000"/>
              <a:gd name="connsiteY45" fmla="*/ 8769 h 11089"/>
              <a:gd name="connsiteX46" fmla="*/ 1924 w 10000"/>
              <a:gd name="connsiteY46" fmla="*/ 8779 h 11089"/>
              <a:gd name="connsiteX47" fmla="*/ 2084 w 10000"/>
              <a:gd name="connsiteY47" fmla="*/ 8779 h 11089"/>
              <a:gd name="connsiteX48" fmla="*/ 2244 w 10000"/>
              <a:gd name="connsiteY48" fmla="*/ 8769 h 11089"/>
              <a:gd name="connsiteX49" fmla="*/ 2386 w 10000"/>
              <a:gd name="connsiteY49" fmla="*/ 8754 h 11089"/>
              <a:gd name="connsiteX50" fmla="*/ 2516 w 10000"/>
              <a:gd name="connsiteY50" fmla="*/ 8739 h 11089"/>
              <a:gd name="connsiteX51" fmla="*/ 2629 w 10000"/>
              <a:gd name="connsiteY51" fmla="*/ 8728 h 11089"/>
              <a:gd name="connsiteX52" fmla="*/ 2747 w 10000"/>
              <a:gd name="connsiteY52" fmla="*/ 8713 h 11089"/>
              <a:gd name="connsiteX53" fmla="*/ 2883 w 10000"/>
              <a:gd name="connsiteY53" fmla="*/ 8698 h 11089"/>
              <a:gd name="connsiteX54" fmla="*/ 3014 w 10000"/>
              <a:gd name="connsiteY54" fmla="*/ 8688 h 11089"/>
              <a:gd name="connsiteX55" fmla="*/ 3150 w 10000"/>
              <a:gd name="connsiteY55" fmla="*/ 8683 h 11089"/>
              <a:gd name="connsiteX56" fmla="*/ 3280 w 10000"/>
              <a:gd name="connsiteY56" fmla="*/ 8683 h 11089"/>
              <a:gd name="connsiteX57" fmla="*/ 3410 w 10000"/>
              <a:gd name="connsiteY57" fmla="*/ 8693 h 11089"/>
              <a:gd name="connsiteX58" fmla="*/ 3523 w 10000"/>
              <a:gd name="connsiteY58" fmla="*/ 8713 h 11089"/>
              <a:gd name="connsiteX59" fmla="*/ 3612 w 10000"/>
              <a:gd name="connsiteY59" fmla="*/ 8744 h 11089"/>
              <a:gd name="connsiteX60" fmla="*/ 3689 w 10000"/>
              <a:gd name="connsiteY60" fmla="*/ 8789 h 11089"/>
              <a:gd name="connsiteX61" fmla="*/ 3831 w 10000"/>
              <a:gd name="connsiteY61" fmla="*/ 8916 h 11089"/>
              <a:gd name="connsiteX62" fmla="*/ 3955 w 10000"/>
              <a:gd name="connsiteY62" fmla="*/ 9048 h 11089"/>
              <a:gd name="connsiteX63" fmla="*/ 4073 w 10000"/>
              <a:gd name="connsiteY63" fmla="*/ 9200 h 11089"/>
              <a:gd name="connsiteX64" fmla="*/ 4174 w 10000"/>
              <a:gd name="connsiteY64" fmla="*/ 9372 h 11089"/>
              <a:gd name="connsiteX65" fmla="*/ 4257 w 10000"/>
              <a:gd name="connsiteY65" fmla="*/ 9559 h 11089"/>
              <a:gd name="connsiteX66" fmla="*/ 4322 w 10000"/>
              <a:gd name="connsiteY66" fmla="*/ 9772 h 11089"/>
              <a:gd name="connsiteX67" fmla="*/ 3751 w 10000"/>
              <a:gd name="connsiteY67" fmla="*/ 11088 h 11089"/>
              <a:gd name="connsiteX68" fmla="*/ 9591 w 10000"/>
              <a:gd name="connsiteY68" fmla="*/ 10000 h 11089"/>
              <a:gd name="connsiteX69" fmla="*/ 9355 w 10000"/>
              <a:gd name="connsiteY69" fmla="*/ 9671 h 11089"/>
              <a:gd name="connsiteX70" fmla="*/ 9159 w 10000"/>
              <a:gd name="connsiteY70" fmla="*/ 9336 h 11089"/>
              <a:gd name="connsiteX71" fmla="*/ 8993 w 10000"/>
              <a:gd name="connsiteY71" fmla="*/ 8997 h 11089"/>
              <a:gd name="connsiteX72" fmla="*/ 8863 w 10000"/>
              <a:gd name="connsiteY72" fmla="*/ 8663 h 11089"/>
              <a:gd name="connsiteX73" fmla="*/ 8757 w 10000"/>
              <a:gd name="connsiteY73" fmla="*/ 8318 h 11089"/>
              <a:gd name="connsiteX74" fmla="*/ 8686 w 10000"/>
              <a:gd name="connsiteY74" fmla="*/ 7974 h 11089"/>
              <a:gd name="connsiteX75" fmla="*/ 8638 w 10000"/>
              <a:gd name="connsiteY75" fmla="*/ 7629 h 11089"/>
              <a:gd name="connsiteX76" fmla="*/ 8620 w 10000"/>
              <a:gd name="connsiteY76" fmla="*/ 7285 h 11089"/>
              <a:gd name="connsiteX77" fmla="*/ 8615 w 10000"/>
              <a:gd name="connsiteY77" fmla="*/ 6940 h 11089"/>
              <a:gd name="connsiteX78" fmla="*/ 8632 w 10000"/>
              <a:gd name="connsiteY78" fmla="*/ 6733 h 11089"/>
              <a:gd name="connsiteX79" fmla="*/ 8674 w 10000"/>
              <a:gd name="connsiteY79" fmla="*/ 6545 h 11089"/>
              <a:gd name="connsiteX80" fmla="*/ 8739 w 10000"/>
              <a:gd name="connsiteY80" fmla="*/ 6363 h 11089"/>
              <a:gd name="connsiteX81" fmla="*/ 8822 w 10000"/>
              <a:gd name="connsiteY81" fmla="*/ 6185 h 11089"/>
              <a:gd name="connsiteX82" fmla="*/ 8922 w 10000"/>
              <a:gd name="connsiteY82" fmla="*/ 6023 h 11089"/>
              <a:gd name="connsiteX83" fmla="*/ 9029 w 10000"/>
              <a:gd name="connsiteY83" fmla="*/ 5861 h 11089"/>
              <a:gd name="connsiteX84" fmla="*/ 9147 w 10000"/>
              <a:gd name="connsiteY84" fmla="*/ 5699 h 11089"/>
              <a:gd name="connsiteX85" fmla="*/ 9272 w 10000"/>
              <a:gd name="connsiteY85" fmla="*/ 5537 h 11089"/>
              <a:gd name="connsiteX86" fmla="*/ 9390 w 10000"/>
              <a:gd name="connsiteY86" fmla="*/ 5370 h 11089"/>
              <a:gd name="connsiteX87" fmla="*/ 9515 w 10000"/>
              <a:gd name="connsiteY87" fmla="*/ 5198 h 11089"/>
              <a:gd name="connsiteX88" fmla="*/ 9627 w 10000"/>
              <a:gd name="connsiteY88" fmla="*/ 5010 h 11089"/>
              <a:gd name="connsiteX89" fmla="*/ 9734 w 10000"/>
              <a:gd name="connsiteY89" fmla="*/ 4813 h 11089"/>
              <a:gd name="connsiteX90" fmla="*/ 9834 w 10000"/>
              <a:gd name="connsiteY90" fmla="*/ 4605 h 11089"/>
              <a:gd name="connsiteX91" fmla="*/ 9905 w 10000"/>
              <a:gd name="connsiteY91" fmla="*/ 4372 h 11089"/>
              <a:gd name="connsiteX92" fmla="*/ 9964 w 10000"/>
              <a:gd name="connsiteY92" fmla="*/ 4129 h 11089"/>
              <a:gd name="connsiteX93" fmla="*/ 9988 w 10000"/>
              <a:gd name="connsiteY93" fmla="*/ 3967 h 11089"/>
              <a:gd name="connsiteX94" fmla="*/ 10000 w 10000"/>
              <a:gd name="connsiteY94" fmla="*/ 3799 h 11089"/>
              <a:gd name="connsiteX95" fmla="*/ 10000 w 10000"/>
              <a:gd name="connsiteY95" fmla="*/ 3617 h 11089"/>
              <a:gd name="connsiteX96" fmla="*/ 9988 w 10000"/>
              <a:gd name="connsiteY96" fmla="*/ 3435 h 11089"/>
              <a:gd name="connsiteX97" fmla="*/ 9970 w 10000"/>
              <a:gd name="connsiteY97" fmla="*/ 3232 h 11089"/>
              <a:gd name="connsiteX98" fmla="*/ 9935 w 10000"/>
              <a:gd name="connsiteY98" fmla="*/ 3029 h 11089"/>
              <a:gd name="connsiteX99" fmla="*/ 9882 w 10000"/>
              <a:gd name="connsiteY99" fmla="*/ 2822 h 11089"/>
              <a:gd name="connsiteX100" fmla="*/ 9834 w 10000"/>
              <a:gd name="connsiteY100" fmla="*/ 2604 h 11089"/>
              <a:gd name="connsiteX101" fmla="*/ 9757 w 10000"/>
              <a:gd name="connsiteY101" fmla="*/ 2391 h 11089"/>
              <a:gd name="connsiteX102" fmla="*/ 9674 w 10000"/>
              <a:gd name="connsiteY102" fmla="*/ 2178 h 11089"/>
              <a:gd name="connsiteX103" fmla="*/ 9574 w 10000"/>
              <a:gd name="connsiteY103" fmla="*/ 1966 h 11089"/>
              <a:gd name="connsiteX104" fmla="*/ 9455 w 10000"/>
              <a:gd name="connsiteY104" fmla="*/ 1753 h 11089"/>
              <a:gd name="connsiteX105" fmla="*/ 9331 w 10000"/>
              <a:gd name="connsiteY105" fmla="*/ 1545 h 11089"/>
              <a:gd name="connsiteX106" fmla="*/ 9195 w 10000"/>
              <a:gd name="connsiteY106" fmla="*/ 1348 h 11089"/>
              <a:gd name="connsiteX107" fmla="*/ 9035 w 10000"/>
              <a:gd name="connsiteY107" fmla="*/ 1160 h 11089"/>
              <a:gd name="connsiteX108" fmla="*/ 8863 w 10000"/>
              <a:gd name="connsiteY108" fmla="*/ 973 h 11089"/>
              <a:gd name="connsiteX109" fmla="*/ 8674 w 10000"/>
              <a:gd name="connsiteY109" fmla="*/ 805 h 11089"/>
              <a:gd name="connsiteX110" fmla="*/ 8467 w 10000"/>
              <a:gd name="connsiteY110" fmla="*/ 638 h 11089"/>
              <a:gd name="connsiteX111" fmla="*/ 8247 w 10000"/>
              <a:gd name="connsiteY111" fmla="*/ 491 h 11089"/>
              <a:gd name="connsiteX112" fmla="*/ 8011 w 10000"/>
              <a:gd name="connsiteY112" fmla="*/ 365 h 11089"/>
              <a:gd name="connsiteX113" fmla="*/ 7762 w 10000"/>
              <a:gd name="connsiteY113" fmla="*/ 253 h 11089"/>
              <a:gd name="connsiteX114" fmla="*/ 7490 w 10000"/>
              <a:gd name="connsiteY114" fmla="*/ 162 h 11089"/>
              <a:gd name="connsiteX115" fmla="*/ 7205 w 10000"/>
              <a:gd name="connsiteY115" fmla="*/ 81 h 11089"/>
              <a:gd name="connsiteX116" fmla="*/ 6892 w 10000"/>
              <a:gd name="connsiteY116" fmla="*/ 30 h 11089"/>
              <a:gd name="connsiteX117" fmla="*/ 6572 w 10000"/>
              <a:gd name="connsiteY117" fmla="*/ 5 h 11089"/>
              <a:gd name="connsiteX118" fmla="*/ 6229 w 10000"/>
              <a:gd name="connsiteY118" fmla="*/ 0 h 11089"/>
              <a:gd name="connsiteX119" fmla="*/ 5767 w 10000"/>
              <a:gd name="connsiteY119" fmla="*/ 20 h 11089"/>
              <a:gd name="connsiteX120" fmla="*/ 5340 w 10000"/>
              <a:gd name="connsiteY120" fmla="*/ 51 h 11089"/>
              <a:gd name="connsiteX121" fmla="*/ 4950 w 10000"/>
              <a:gd name="connsiteY121" fmla="*/ 81 h 11089"/>
              <a:gd name="connsiteX122" fmla="*/ 4589 w 10000"/>
              <a:gd name="connsiteY122" fmla="*/ 132 h 11089"/>
              <a:gd name="connsiteX123" fmla="*/ 4257 w 10000"/>
              <a:gd name="connsiteY123" fmla="*/ 182 h 11089"/>
              <a:gd name="connsiteX124" fmla="*/ 3961 w 10000"/>
              <a:gd name="connsiteY124" fmla="*/ 253 h 11089"/>
              <a:gd name="connsiteX125" fmla="*/ 3689 w 10000"/>
              <a:gd name="connsiteY125" fmla="*/ 319 h 11089"/>
              <a:gd name="connsiteX126" fmla="*/ 3440 w 10000"/>
              <a:gd name="connsiteY126" fmla="*/ 390 h 11089"/>
              <a:gd name="connsiteX127" fmla="*/ 3215 w 10000"/>
              <a:gd name="connsiteY127" fmla="*/ 471 h 11089"/>
              <a:gd name="connsiteX128" fmla="*/ 3008 w 10000"/>
              <a:gd name="connsiteY128" fmla="*/ 557 h 11089"/>
              <a:gd name="connsiteX129" fmla="*/ 2824 w 10000"/>
              <a:gd name="connsiteY129" fmla="*/ 638 h 11089"/>
              <a:gd name="connsiteX130" fmla="*/ 2652 w 10000"/>
              <a:gd name="connsiteY130" fmla="*/ 729 h 11089"/>
              <a:gd name="connsiteX131" fmla="*/ 2499 w 10000"/>
              <a:gd name="connsiteY131" fmla="*/ 821 h 11089"/>
              <a:gd name="connsiteX132" fmla="*/ 2356 w 10000"/>
              <a:gd name="connsiteY132" fmla="*/ 912 h 11089"/>
              <a:gd name="connsiteX133" fmla="*/ 2220 w 10000"/>
              <a:gd name="connsiteY133" fmla="*/ 998 h 11089"/>
              <a:gd name="connsiteX134" fmla="*/ 2096 w 10000"/>
              <a:gd name="connsiteY134" fmla="*/ 1089 h 11089"/>
              <a:gd name="connsiteX135" fmla="*/ 1978 w 10000"/>
              <a:gd name="connsiteY135" fmla="*/ 1180 h 11089"/>
              <a:gd name="connsiteX136" fmla="*/ 1859 w 10000"/>
              <a:gd name="connsiteY136" fmla="*/ 1266 h 11089"/>
              <a:gd name="connsiteX137" fmla="*/ 1747 w 10000"/>
              <a:gd name="connsiteY137" fmla="*/ 1348 h 11089"/>
              <a:gd name="connsiteX138" fmla="*/ 1741 w 10000"/>
              <a:gd name="connsiteY138" fmla="*/ 1358 h 11089"/>
              <a:gd name="connsiteX139" fmla="*/ 1717 w 10000"/>
              <a:gd name="connsiteY139" fmla="*/ 1383 h 11089"/>
              <a:gd name="connsiteX140" fmla="*/ 1670 w 10000"/>
              <a:gd name="connsiteY140" fmla="*/ 1429 h 11089"/>
              <a:gd name="connsiteX141" fmla="*/ 1610 w 10000"/>
              <a:gd name="connsiteY141" fmla="*/ 1494 h 11089"/>
              <a:gd name="connsiteX142" fmla="*/ 1545 w 10000"/>
              <a:gd name="connsiteY142" fmla="*/ 1575 h 11089"/>
              <a:gd name="connsiteX143" fmla="*/ 1462 w 10000"/>
              <a:gd name="connsiteY143" fmla="*/ 1682 h 11089"/>
              <a:gd name="connsiteX144" fmla="*/ 1385 w 10000"/>
              <a:gd name="connsiteY144" fmla="*/ 1803 h 11089"/>
              <a:gd name="connsiteX145" fmla="*/ 1303 w 10000"/>
              <a:gd name="connsiteY145" fmla="*/ 1950 h 11089"/>
              <a:gd name="connsiteX146" fmla="*/ 1214 w 10000"/>
              <a:gd name="connsiteY146" fmla="*/ 2123 h 11089"/>
              <a:gd name="connsiteX147" fmla="*/ 1137 w 10000"/>
              <a:gd name="connsiteY147" fmla="*/ 2315 h 11089"/>
              <a:gd name="connsiteX148" fmla="*/ 1054 w 10000"/>
              <a:gd name="connsiteY148" fmla="*/ 2528 h 11089"/>
              <a:gd name="connsiteX149" fmla="*/ 989 w 10000"/>
              <a:gd name="connsiteY149" fmla="*/ 2761 h 11089"/>
              <a:gd name="connsiteX150" fmla="*/ 930 w 10000"/>
              <a:gd name="connsiteY150" fmla="*/ 3029 h 11089"/>
              <a:gd name="connsiteX151" fmla="*/ 894 w 10000"/>
              <a:gd name="connsiteY151" fmla="*/ 3313 h 11089"/>
              <a:gd name="connsiteX152" fmla="*/ 876 w 10000"/>
              <a:gd name="connsiteY152" fmla="*/ 3516 h 11089"/>
              <a:gd name="connsiteX153" fmla="*/ 882 w 10000"/>
              <a:gd name="connsiteY153" fmla="*/ 3703 h 11089"/>
              <a:gd name="connsiteX154" fmla="*/ 906 w 10000"/>
              <a:gd name="connsiteY154" fmla="*/ 3875 h 11089"/>
              <a:gd name="connsiteX155" fmla="*/ 935 w 10000"/>
              <a:gd name="connsiteY155" fmla="*/ 4012 h 11089"/>
              <a:gd name="connsiteX156" fmla="*/ 977 w 10000"/>
              <a:gd name="connsiteY156" fmla="*/ 4139 h 11089"/>
              <a:gd name="connsiteX157" fmla="*/ 983 w 10000"/>
              <a:gd name="connsiteY157" fmla="*/ 4215 h 11089"/>
              <a:gd name="connsiteX158" fmla="*/ 977 w 10000"/>
              <a:gd name="connsiteY158" fmla="*/ 4311 h 11089"/>
              <a:gd name="connsiteX159" fmla="*/ 953 w 10000"/>
              <a:gd name="connsiteY159" fmla="*/ 4417 h 11089"/>
              <a:gd name="connsiteX160" fmla="*/ 906 w 10000"/>
              <a:gd name="connsiteY160" fmla="*/ 4539 h 11089"/>
              <a:gd name="connsiteX161" fmla="*/ 847 w 10000"/>
              <a:gd name="connsiteY161" fmla="*/ 4661 h 11089"/>
              <a:gd name="connsiteX162" fmla="*/ 782 w 10000"/>
              <a:gd name="connsiteY162" fmla="*/ 4787 h 11089"/>
              <a:gd name="connsiteX163" fmla="*/ 693 w 10000"/>
              <a:gd name="connsiteY163" fmla="*/ 4909 h 11089"/>
              <a:gd name="connsiteX164" fmla="*/ 604 w 10000"/>
              <a:gd name="connsiteY164" fmla="*/ 5020 h 11089"/>
              <a:gd name="connsiteX165" fmla="*/ 474 w 10000"/>
              <a:gd name="connsiteY165" fmla="*/ 5162 h 11089"/>
              <a:gd name="connsiteX166" fmla="*/ 367 w 10000"/>
              <a:gd name="connsiteY166" fmla="*/ 5299 h 11089"/>
              <a:gd name="connsiteX167" fmla="*/ 266 w 10000"/>
              <a:gd name="connsiteY167" fmla="*/ 5415 h 11089"/>
              <a:gd name="connsiteX168" fmla="*/ 178 w 10000"/>
              <a:gd name="connsiteY168" fmla="*/ 5512 h 11089"/>
              <a:gd name="connsiteX169" fmla="*/ 112 w 10000"/>
              <a:gd name="connsiteY169" fmla="*/ 5593 h 11089"/>
              <a:gd name="connsiteX170" fmla="*/ 65 w 10000"/>
              <a:gd name="connsiteY170" fmla="*/ 5648 h 11089"/>
              <a:gd name="connsiteX171" fmla="*/ 41 w 10000"/>
              <a:gd name="connsiteY171" fmla="*/ 5694 h 11089"/>
              <a:gd name="connsiteX172" fmla="*/ 18 w 10000"/>
              <a:gd name="connsiteY172" fmla="*/ 5750 h 11089"/>
              <a:gd name="connsiteX173" fmla="*/ 0 w 10000"/>
              <a:gd name="connsiteY173" fmla="*/ 5811 h 11089"/>
              <a:gd name="connsiteX174" fmla="*/ 0 w 10000"/>
              <a:gd name="connsiteY174" fmla="*/ 5881 h 11089"/>
              <a:gd name="connsiteX175" fmla="*/ 24 w 10000"/>
              <a:gd name="connsiteY175" fmla="*/ 5957 h 11089"/>
              <a:gd name="connsiteX176" fmla="*/ 65 w 10000"/>
              <a:gd name="connsiteY176" fmla="*/ 6023 h 11089"/>
              <a:gd name="connsiteX177" fmla="*/ 142 w 10000"/>
              <a:gd name="connsiteY177" fmla="*/ 6094 h 11089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10000" h="11088">
                <a:moveTo>
                  <a:pt x="142" y="6094"/>
                </a:moveTo>
                <a:lnTo>
                  <a:pt x="231" y="6150"/>
                </a:lnTo>
                <a:lnTo>
                  <a:pt x="332" y="6185"/>
                </a:lnTo>
                <a:lnTo>
                  <a:pt x="426" y="6221"/>
                </a:lnTo>
                <a:cubicBezTo>
                  <a:pt x="452" y="6229"/>
                  <a:pt x="477" y="6238"/>
                  <a:pt x="503" y="6246"/>
                </a:cubicBezTo>
                <a:lnTo>
                  <a:pt x="568" y="6272"/>
                </a:lnTo>
                <a:cubicBezTo>
                  <a:pt x="582" y="6280"/>
                  <a:pt x="596" y="6289"/>
                  <a:pt x="610" y="6297"/>
                </a:cubicBezTo>
                <a:cubicBezTo>
                  <a:pt x="616" y="6305"/>
                  <a:pt x="622" y="6314"/>
                  <a:pt x="628" y="6322"/>
                </a:cubicBezTo>
                <a:lnTo>
                  <a:pt x="622" y="6424"/>
                </a:lnTo>
                <a:lnTo>
                  <a:pt x="616" y="6499"/>
                </a:lnTo>
                <a:cubicBezTo>
                  <a:pt x="612" y="6518"/>
                  <a:pt x="608" y="6536"/>
                  <a:pt x="604" y="6555"/>
                </a:cubicBezTo>
                <a:cubicBezTo>
                  <a:pt x="596" y="6570"/>
                  <a:pt x="588" y="6586"/>
                  <a:pt x="580" y="6601"/>
                </a:cubicBezTo>
                <a:lnTo>
                  <a:pt x="562" y="6631"/>
                </a:lnTo>
                <a:cubicBezTo>
                  <a:pt x="556" y="6643"/>
                  <a:pt x="551" y="6655"/>
                  <a:pt x="545" y="6667"/>
                </a:cubicBezTo>
                <a:cubicBezTo>
                  <a:pt x="541" y="6680"/>
                  <a:pt x="537" y="6694"/>
                  <a:pt x="533" y="6707"/>
                </a:cubicBezTo>
                <a:lnTo>
                  <a:pt x="545" y="6758"/>
                </a:lnTo>
                <a:cubicBezTo>
                  <a:pt x="551" y="6778"/>
                  <a:pt x="556" y="6799"/>
                  <a:pt x="562" y="6819"/>
                </a:cubicBezTo>
                <a:cubicBezTo>
                  <a:pt x="572" y="6841"/>
                  <a:pt x="582" y="6862"/>
                  <a:pt x="592" y="6884"/>
                </a:cubicBezTo>
                <a:cubicBezTo>
                  <a:pt x="608" y="6906"/>
                  <a:pt x="623" y="6928"/>
                  <a:pt x="639" y="6950"/>
                </a:cubicBezTo>
                <a:cubicBezTo>
                  <a:pt x="661" y="6969"/>
                  <a:pt x="683" y="6987"/>
                  <a:pt x="705" y="7006"/>
                </a:cubicBezTo>
                <a:lnTo>
                  <a:pt x="787" y="7042"/>
                </a:lnTo>
                <a:lnTo>
                  <a:pt x="876" y="7062"/>
                </a:lnTo>
                <a:cubicBezTo>
                  <a:pt x="858" y="7075"/>
                  <a:pt x="841" y="7089"/>
                  <a:pt x="823" y="7102"/>
                </a:cubicBezTo>
                <a:cubicBezTo>
                  <a:pt x="809" y="7119"/>
                  <a:pt x="796" y="7136"/>
                  <a:pt x="782" y="7153"/>
                </a:cubicBezTo>
                <a:cubicBezTo>
                  <a:pt x="770" y="7173"/>
                  <a:pt x="758" y="7194"/>
                  <a:pt x="746" y="7214"/>
                </a:cubicBezTo>
                <a:cubicBezTo>
                  <a:pt x="740" y="7239"/>
                  <a:pt x="734" y="7265"/>
                  <a:pt x="728" y="7290"/>
                </a:cubicBezTo>
                <a:lnTo>
                  <a:pt x="722" y="7371"/>
                </a:lnTo>
                <a:cubicBezTo>
                  <a:pt x="730" y="7395"/>
                  <a:pt x="738" y="7418"/>
                  <a:pt x="746" y="7442"/>
                </a:cubicBezTo>
                <a:cubicBezTo>
                  <a:pt x="762" y="7466"/>
                  <a:pt x="777" y="7489"/>
                  <a:pt x="793" y="7513"/>
                </a:cubicBezTo>
                <a:lnTo>
                  <a:pt x="870" y="7573"/>
                </a:lnTo>
                <a:lnTo>
                  <a:pt x="971" y="7644"/>
                </a:lnTo>
                <a:cubicBezTo>
                  <a:pt x="989" y="7671"/>
                  <a:pt x="1006" y="7698"/>
                  <a:pt x="1024" y="7725"/>
                </a:cubicBezTo>
                <a:lnTo>
                  <a:pt x="1048" y="7812"/>
                </a:lnTo>
                <a:lnTo>
                  <a:pt x="1048" y="7908"/>
                </a:lnTo>
                <a:lnTo>
                  <a:pt x="1048" y="7958"/>
                </a:lnTo>
                <a:lnTo>
                  <a:pt x="1048" y="8029"/>
                </a:lnTo>
                <a:lnTo>
                  <a:pt x="1048" y="8116"/>
                </a:lnTo>
                <a:cubicBezTo>
                  <a:pt x="1056" y="8146"/>
                  <a:pt x="1064" y="8177"/>
                  <a:pt x="1072" y="8207"/>
                </a:cubicBezTo>
                <a:cubicBezTo>
                  <a:pt x="1078" y="8241"/>
                  <a:pt x="1083" y="8274"/>
                  <a:pt x="1089" y="8308"/>
                </a:cubicBezTo>
                <a:cubicBezTo>
                  <a:pt x="1103" y="8338"/>
                  <a:pt x="1117" y="8369"/>
                  <a:pt x="1131" y="8399"/>
                </a:cubicBezTo>
                <a:cubicBezTo>
                  <a:pt x="1147" y="8429"/>
                  <a:pt x="1162" y="8460"/>
                  <a:pt x="1178" y="8490"/>
                </a:cubicBezTo>
                <a:lnTo>
                  <a:pt x="1255" y="8576"/>
                </a:lnTo>
                <a:lnTo>
                  <a:pt x="1344" y="8642"/>
                </a:lnTo>
                <a:lnTo>
                  <a:pt x="1468" y="8703"/>
                </a:lnTo>
                <a:lnTo>
                  <a:pt x="1610" y="8744"/>
                </a:lnTo>
                <a:lnTo>
                  <a:pt x="1758" y="8769"/>
                </a:lnTo>
                <a:lnTo>
                  <a:pt x="1924" y="8779"/>
                </a:lnTo>
                <a:lnTo>
                  <a:pt x="2084" y="8779"/>
                </a:lnTo>
                <a:lnTo>
                  <a:pt x="2244" y="8769"/>
                </a:lnTo>
                <a:lnTo>
                  <a:pt x="2386" y="8754"/>
                </a:lnTo>
                <a:lnTo>
                  <a:pt x="2516" y="8739"/>
                </a:lnTo>
                <a:lnTo>
                  <a:pt x="2629" y="8728"/>
                </a:lnTo>
                <a:lnTo>
                  <a:pt x="2747" y="8713"/>
                </a:lnTo>
                <a:lnTo>
                  <a:pt x="2883" y="8698"/>
                </a:lnTo>
                <a:lnTo>
                  <a:pt x="3014" y="8688"/>
                </a:lnTo>
                <a:lnTo>
                  <a:pt x="3150" y="8683"/>
                </a:lnTo>
                <a:lnTo>
                  <a:pt x="3280" y="8683"/>
                </a:lnTo>
                <a:lnTo>
                  <a:pt x="3410" y="8693"/>
                </a:lnTo>
                <a:lnTo>
                  <a:pt x="3523" y="8713"/>
                </a:lnTo>
                <a:cubicBezTo>
                  <a:pt x="3553" y="8723"/>
                  <a:pt x="3582" y="8734"/>
                  <a:pt x="3612" y="8744"/>
                </a:cubicBezTo>
                <a:lnTo>
                  <a:pt x="3689" y="8789"/>
                </a:lnTo>
                <a:lnTo>
                  <a:pt x="3831" y="8916"/>
                </a:lnTo>
                <a:lnTo>
                  <a:pt x="3955" y="9048"/>
                </a:lnTo>
                <a:cubicBezTo>
                  <a:pt x="3994" y="9099"/>
                  <a:pt x="4034" y="9149"/>
                  <a:pt x="4073" y="9200"/>
                </a:cubicBezTo>
                <a:cubicBezTo>
                  <a:pt x="4107" y="9257"/>
                  <a:pt x="4140" y="9315"/>
                  <a:pt x="4174" y="9372"/>
                </a:cubicBezTo>
                <a:cubicBezTo>
                  <a:pt x="4202" y="9434"/>
                  <a:pt x="4229" y="9497"/>
                  <a:pt x="4257" y="9559"/>
                </a:cubicBezTo>
                <a:cubicBezTo>
                  <a:pt x="4279" y="9630"/>
                  <a:pt x="4300" y="9701"/>
                  <a:pt x="4322" y="9772"/>
                </a:cubicBezTo>
                <a:cubicBezTo>
                  <a:pt x="4389" y="10210"/>
                  <a:pt x="4377" y="10680"/>
                  <a:pt x="3751" y="11088"/>
                </a:cubicBezTo>
                <a:cubicBezTo>
                  <a:pt x="6025" y="11129"/>
                  <a:pt x="6735" y="9679"/>
                  <a:pt x="9591" y="10000"/>
                </a:cubicBezTo>
                <a:lnTo>
                  <a:pt x="9355" y="9671"/>
                </a:lnTo>
                <a:cubicBezTo>
                  <a:pt x="9290" y="9559"/>
                  <a:pt x="9224" y="9448"/>
                  <a:pt x="9159" y="9336"/>
                </a:cubicBezTo>
                <a:cubicBezTo>
                  <a:pt x="9104" y="9223"/>
                  <a:pt x="9048" y="9110"/>
                  <a:pt x="8993" y="8997"/>
                </a:cubicBezTo>
                <a:cubicBezTo>
                  <a:pt x="8950" y="8886"/>
                  <a:pt x="8906" y="8774"/>
                  <a:pt x="8863" y="8663"/>
                </a:cubicBezTo>
                <a:cubicBezTo>
                  <a:pt x="8828" y="8548"/>
                  <a:pt x="8792" y="8433"/>
                  <a:pt x="8757" y="8318"/>
                </a:cubicBezTo>
                <a:cubicBezTo>
                  <a:pt x="8733" y="8203"/>
                  <a:pt x="8710" y="8089"/>
                  <a:pt x="8686" y="7974"/>
                </a:cubicBezTo>
                <a:lnTo>
                  <a:pt x="8638" y="7629"/>
                </a:lnTo>
                <a:cubicBezTo>
                  <a:pt x="8632" y="7514"/>
                  <a:pt x="8626" y="7400"/>
                  <a:pt x="8620" y="7285"/>
                </a:cubicBezTo>
                <a:cubicBezTo>
                  <a:pt x="8618" y="7170"/>
                  <a:pt x="8617" y="7055"/>
                  <a:pt x="8615" y="6940"/>
                </a:cubicBezTo>
                <a:cubicBezTo>
                  <a:pt x="8621" y="6871"/>
                  <a:pt x="8626" y="6802"/>
                  <a:pt x="8632" y="6733"/>
                </a:cubicBezTo>
                <a:cubicBezTo>
                  <a:pt x="8646" y="6670"/>
                  <a:pt x="8660" y="6608"/>
                  <a:pt x="8674" y="6545"/>
                </a:cubicBezTo>
                <a:cubicBezTo>
                  <a:pt x="8696" y="6484"/>
                  <a:pt x="8717" y="6424"/>
                  <a:pt x="8739" y="6363"/>
                </a:cubicBezTo>
                <a:cubicBezTo>
                  <a:pt x="8767" y="6304"/>
                  <a:pt x="8794" y="6244"/>
                  <a:pt x="8822" y="6185"/>
                </a:cubicBezTo>
                <a:cubicBezTo>
                  <a:pt x="8855" y="6131"/>
                  <a:pt x="8889" y="6077"/>
                  <a:pt x="8922" y="6023"/>
                </a:cubicBezTo>
                <a:cubicBezTo>
                  <a:pt x="8958" y="5969"/>
                  <a:pt x="8993" y="5915"/>
                  <a:pt x="9029" y="5861"/>
                </a:cubicBezTo>
                <a:cubicBezTo>
                  <a:pt x="9068" y="5807"/>
                  <a:pt x="9108" y="5753"/>
                  <a:pt x="9147" y="5699"/>
                </a:cubicBezTo>
                <a:cubicBezTo>
                  <a:pt x="9189" y="5645"/>
                  <a:pt x="9230" y="5591"/>
                  <a:pt x="9272" y="5537"/>
                </a:cubicBezTo>
                <a:cubicBezTo>
                  <a:pt x="9311" y="5481"/>
                  <a:pt x="9351" y="5426"/>
                  <a:pt x="9390" y="5370"/>
                </a:cubicBezTo>
                <a:cubicBezTo>
                  <a:pt x="9432" y="5313"/>
                  <a:pt x="9473" y="5255"/>
                  <a:pt x="9515" y="5198"/>
                </a:cubicBezTo>
                <a:cubicBezTo>
                  <a:pt x="9552" y="5135"/>
                  <a:pt x="9590" y="5073"/>
                  <a:pt x="9627" y="5010"/>
                </a:cubicBezTo>
                <a:lnTo>
                  <a:pt x="9734" y="4813"/>
                </a:lnTo>
                <a:cubicBezTo>
                  <a:pt x="9767" y="4744"/>
                  <a:pt x="9801" y="4674"/>
                  <a:pt x="9834" y="4605"/>
                </a:cubicBezTo>
                <a:cubicBezTo>
                  <a:pt x="9858" y="4527"/>
                  <a:pt x="9881" y="4450"/>
                  <a:pt x="9905" y="4372"/>
                </a:cubicBezTo>
                <a:cubicBezTo>
                  <a:pt x="9925" y="4291"/>
                  <a:pt x="9944" y="4210"/>
                  <a:pt x="9964" y="4129"/>
                </a:cubicBezTo>
                <a:lnTo>
                  <a:pt x="9988" y="3967"/>
                </a:lnTo>
                <a:lnTo>
                  <a:pt x="10000" y="3799"/>
                </a:lnTo>
                <a:lnTo>
                  <a:pt x="10000" y="3617"/>
                </a:lnTo>
                <a:cubicBezTo>
                  <a:pt x="9996" y="3556"/>
                  <a:pt x="9992" y="3496"/>
                  <a:pt x="9988" y="3435"/>
                </a:cubicBezTo>
                <a:cubicBezTo>
                  <a:pt x="9982" y="3367"/>
                  <a:pt x="9976" y="3300"/>
                  <a:pt x="9970" y="3232"/>
                </a:cubicBezTo>
                <a:cubicBezTo>
                  <a:pt x="9958" y="3164"/>
                  <a:pt x="9947" y="3097"/>
                  <a:pt x="9935" y="3029"/>
                </a:cubicBezTo>
                <a:cubicBezTo>
                  <a:pt x="9917" y="2960"/>
                  <a:pt x="9900" y="2891"/>
                  <a:pt x="9882" y="2822"/>
                </a:cubicBezTo>
                <a:cubicBezTo>
                  <a:pt x="9866" y="2749"/>
                  <a:pt x="9850" y="2677"/>
                  <a:pt x="9834" y="2604"/>
                </a:cubicBezTo>
                <a:cubicBezTo>
                  <a:pt x="9808" y="2533"/>
                  <a:pt x="9783" y="2462"/>
                  <a:pt x="9757" y="2391"/>
                </a:cubicBezTo>
                <a:cubicBezTo>
                  <a:pt x="9729" y="2320"/>
                  <a:pt x="9702" y="2249"/>
                  <a:pt x="9674" y="2178"/>
                </a:cubicBezTo>
                <a:cubicBezTo>
                  <a:pt x="9641" y="2107"/>
                  <a:pt x="9607" y="2037"/>
                  <a:pt x="9574" y="1966"/>
                </a:cubicBezTo>
                <a:cubicBezTo>
                  <a:pt x="9534" y="1895"/>
                  <a:pt x="9495" y="1824"/>
                  <a:pt x="9455" y="1753"/>
                </a:cubicBezTo>
                <a:lnTo>
                  <a:pt x="9331" y="1545"/>
                </a:lnTo>
                <a:cubicBezTo>
                  <a:pt x="9286" y="1479"/>
                  <a:pt x="9240" y="1414"/>
                  <a:pt x="9195" y="1348"/>
                </a:cubicBezTo>
                <a:cubicBezTo>
                  <a:pt x="9142" y="1285"/>
                  <a:pt x="9088" y="1223"/>
                  <a:pt x="9035" y="1160"/>
                </a:cubicBezTo>
                <a:lnTo>
                  <a:pt x="8863" y="973"/>
                </a:lnTo>
                <a:lnTo>
                  <a:pt x="8674" y="805"/>
                </a:lnTo>
                <a:lnTo>
                  <a:pt x="8467" y="638"/>
                </a:lnTo>
                <a:lnTo>
                  <a:pt x="8247" y="491"/>
                </a:lnTo>
                <a:lnTo>
                  <a:pt x="8011" y="365"/>
                </a:lnTo>
                <a:lnTo>
                  <a:pt x="7762" y="253"/>
                </a:lnTo>
                <a:lnTo>
                  <a:pt x="7490" y="162"/>
                </a:lnTo>
                <a:lnTo>
                  <a:pt x="7205" y="81"/>
                </a:lnTo>
                <a:lnTo>
                  <a:pt x="6892" y="30"/>
                </a:lnTo>
                <a:lnTo>
                  <a:pt x="6572" y="5"/>
                </a:lnTo>
                <a:lnTo>
                  <a:pt x="6229" y="0"/>
                </a:lnTo>
                <a:lnTo>
                  <a:pt x="5767" y="20"/>
                </a:lnTo>
                <a:lnTo>
                  <a:pt x="5340" y="51"/>
                </a:lnTo>
                <a:lnTo>
                  <a:pt x="4950" y="81"/>
                </a:lnTo>
                <a:lnTo>
                  <a:pt x="4589" y="132"/>
                </a:lnTo>
                <a:lnTo>
                  <a:pt x="4257" y="182"/>
                </a:lnTo>
                <a:lnTo>
                  <a:pt x="3961" y="253"/>
                </a:lnTo>
                <a:lnTo>
                  <a:pt x="3689" y="319"/>
                </a:lnTo>
                <a:lnTo>
                  <a:pt x="3440" y="390"/>
                </a:lnTo>
                <a:lnTo>
                  <a:pt x="3215" y="471"/>
                </a:lnTo>
                <a:lnTo>
                  <a:pt x="3008" y="557"/>
                </a:lnTo>
                <a:lnTo>
                  <a:pt x="2824" y="638"/>
                </a:lnTo>
                <a:lnTo>
                  <a:pt x="2652" y="729"/>
                </a:lnTo>
                <a:lnTo>
                  <a:pt x="2499" y="821"/>
                </a:lnTo>
                <a:cubicBezTo>
                  <a:pt x="2451" y="851"/>
                  <a:pt x="2404" y="882"/>
                  <a:pt x="2356" y="912"/>
                </a:cubicBezTo>
                <a:cubicBezTo>
                  <a:pt x="2311" y="941"/>
                  <a:pt x="2265" y="969"/>
                  <a:pt x="2220" y="998"/>
                </a:cubicBezTo>
                <a:lnTo>
                  <a:pt x="2096" y="1089"/>
                </a:lnTo>
                <a:lnTo>
                  <a:pt x="1978" y="1180"/>
                </a:lnTo>
                <a:lnTo>
                  <a:pt x="1859" y="1266"/>
                </a:lnTo>
                <a:lnTo>
                  <a:pt x="1747" y="1348"/>
                </a:lnTo>
                <a:cubicBezTo>
                  <a:pt x="1745" y="1351"/>
                  <a:pt x="1743" y="1355"/>
                  <a:pt x="1741" y="1358"/>
                </a:cubicBezTo>
                <a:cubicBezTo>
                  <a:pt x="1733" y="1366"/>
                  <a:pt x="1725" y="1375"/>
                  <a:pt x="1717" y="1383"/>
                </a:cubicBezTo>
                <a:cubicBezTo>
                  <a:pt x="1701" y="1398"/>
                  <a:pt x="1686" y="1414"/>
                  <a:pt x="1670" y="1429"/>
                </a:cubicBezTo>
                <a:cubicBezTo>
                  <a:pt x="1650" y="1451"/>
                  <a:pt x="1630" y="1472"/>
                  <a:pt x="1610" y="1494"/>
                </a:cubicBezTo>
                <a:cubicBezTo>
                  <a:pt x="1588" y="1521"/>
                  <a:pt x="1567" y="1548"/>
                  <a:pt x="1545" y="1575"/>
                </a:cubicBezTo>
                <a:lnTo>
                  <a:pt x="1462" y="1682"/>
                </a:lnTo>
                <a:cubicBezTo>
                  <a:pt x="1436" y="1722"/>
                  <a:pt x="1411" y="1763"/>
                  <a:pt x="1385" y="1803"/>
                </a:cubicBezTo>
                <a:cubicBezTo>
                  <a:pt x="1358" y="1852"/>
                  <a:pt x="1330" y="1901"/>
                  <a:pt x="1303" y="1950"/>
                </a:cubicBezTo>
                <a:cubicBezTo>
                  <a:pt x="1273" y="2008"/>
                  <a:pt x="1244" y="2065"/>
                  <a:pt x="1214" y="2123"/>
                </a:cubicBezTo>
                <a:cubicBezTo>
                  <a:pt x="1188" y="2187"/>
                  <a:pt x="1163" y="2251"/>
                  <a:pt x="1137" y="2315"/>
                </a:cubicBezTo>
                <a:cubicBezTo>
                  <a:pt x="1109" y="2386"/>
                  <a:pt x="1082" y="2457"/>
                  <a:pt x="1054" y="2528"/>
                </a:cubicBezTo>
                <a:cubicBezTo>
                  <a:pt x="1032" y="2606"/>
                  <a:pt x="1011" y="2683"/>
                  <a:pt x="989" y="2761"/>
                </a:cubicBezTo>
                <a:cubicBezTo>
                  <a:pt x="969" y="2850"/>
                  <a:pt x="950" y="2940"/>
                  <a:pt x="930" y="3029"/>
                </a:cubicBezTo>
                <a:cubicBezTo>
                  <a:pt x="918" y="3124"/>
                  <a:pt x="906" y="3218"/>
                  <a:pt x="894" y="3313"/>
                </a:cubicBezTo>
                <a:cubicBezTo>
                  <a:pt x="888" y="3381"/>
                  <a:pt x="882" y="3448"/>
                  <a:pt x="876" y="3516"/>
                </a:cubicBezTo>
                <a:cubicBezTo>
                  <a:pt x="878" y="3578"/>
                  <a:pt x="880" y="3641"/>
                  <a:pt x="882" y="3703"/>
                </a:cubicBezTo>
                <a:cubicBezTo>
                  <a:pt x="890" y="3760"/>
                  <a:pt x="898" y="3818"/>
                  <a:pt x="906" y="3875"/>
                </a:cubicBezTo>
                <a:cubicBezTo>
                  <a:pt x="916" y="3921"/>
                  <a:pt x="925" y="3966"/>
                  <a:pt x="935" y="4012"/>
                </a:cubicBezTo>
                <a:cubicBezTo>
                  <a:pt x="949" y="4054"/>
                  <a:pt x="963" y="4097"/>
                  <a:pt x="977" y="4139"/>
                </a:cubicBezTo>
                <a:cubicBezTo>
                  <a:pt x="979" y="4164"/>
                  <a:pt x="981" y="4190"/>
                  <a:pt x="983" y="4215"/>
                </a:cubicBezTo>
                <a:lnTo>
                  <a:pt x="977" y="4311"/>
                </a:lnTo>
                <a:cubicBezTo>
                  <a:pt x="969" y="4346"/>
                  <a:pt x="961" y="4382"/>
                  <a:pt x="953" y="4417"/>
                </a:cubicBezTo>
                <a:cubicBezTo>
                  <a:pt x="937" y="4458"/>
                  <a:pt x="922" y="4498"/>
                  <a:pt x="906" y="4539"/>
                </a:cubicBezTo>
                <a:cubicBezTo>
                  <a:pt x="886" y="4580"/>
                  <a:pt x="867" y="4620"/>
                  <a:pt x="847" y="4661"/>
                </a:cubicBezTo>
                <a:cubicBezTo>
                  <a:pt x="825" y="4703"/>
                  <a:pt x="804" y="4745"/>
                  <a:pt x="782" y="4787"/>
                </a:cubicBezTo>
                <a:lnTo>
                  <a:pt x="693" y="4909"/>
                </a:lnTo>
                <a:cubicBezTo>
                  <a:pt x="663" y="4946"/>
                  <a:pt x="634" y="4983"/>
                  <a:pt x="604" y="5020"/>
                </a:cubicBezTo>
                <a:lnTo>
                  <a:pt x="474" y="5162"/>
                </a:lnTo>
                <a:lnTo>
                  <a:pt x="367" y="5299"/>
                </a:lnTo>
                <a:lnTo>
                  <a:pt x="266" y="5415"/>
                </a:lnTo>
                <a:lnTo>
                  <a:pt x="178" y="5512"/>
                </a:lnTo>
                <a:lnTo>
                  <a:pt x="112" y="5593"/>
                </a:lnTo>
                <a:cubicBezTo>
                  <a:pt x="96" y="5611"/>
                  <a:pt x="81" y="5630"/>
                  <a:pt x="65" y="5648"/>
                </a:cubicBezTo>
                <a:cubicBezTo>
                  <a:pt x="57" y="5663"/>
                  <a:pt x="49" y="5679"/>
                  <a:pt x="41" y="5694"/>
                </a:cubicBezTo>
                <a:cubicBezTo>
                  <a:pt x="33" y="5713"/>
                  <a:pt x="26" y="5731"/>
                  <a:pt x="18" y="5750"/>
                </a:cubicBezTo>
                <a:cubicBezTo>
                  <a:pt x="12" y="5770"/>
                  <a:pt x="6" y="5791"/>
                  <a:pt x="0" y="5811"/>
                </a:cubicBezTo>
                <a:lnTo>
                  <a:pt x="0" y="5881"/>
                </a:lnTo>
                <a:cubicBezTo>
                  <a:pt x="8" y="5906"/>
                  <a:pt x="16" y="5932"/>
                  <a:pt x="24" y="5957"/>
                </a:cubicBezTo>
                <a:cubicBezTo>
                  <a:pt x="38" y="5979"/>
                  <a:pt x="51" y="6001"/>
                  <a:pt x="65" y="6023"/>
                </a:cubicBezTo>
                <a:lnTo>
                  <a:pt x="142" y="6094"/>
                </a:lnTo>
                <a:close/>
              </a:path>
            </a:pathLst>
          </a:custGeom>
          <a:gradFill flip="none" rotWithShape="1"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62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88" name="SHADOW"/>
          <p:cNvSpPr/>
          <p:nvPr/>
        </p:nvSpPr>
        <p:spPr>
          <a:xfrm>
            <a:off x="4328507" y="5452379"/>
            <a:ext cx="3543864" cy="462351"/>
          </a:xfrm>
          <a:prstGeom prst="ellipse">
            <a:avLst/>
          </a:prstGeom>
          <a:solidFill>
            <a:srgbClr val="7F7F7F">
              <a:alpha val="74902"/>
            </a:srgbClr>
          </a:solidFill>
          <a:ln w="28575" cap="flat" cmpd="sng" algn="ctr">
            <a:noFill/>
            <a:prstDash val="solid"/>
          </a:ln>
          <a:effectLst>
            <a:softEdge rad="127000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grpSp>
        <p:nvGrpSpPr>
          <p:cNvPr id="89" name="CLOCK"/>
          <p:cNvGrpSpPr/>
          <p:nvPr/>
        </p:nvGrpSpPr>
        <p:grpSpPr>
          <a:xfrm>
            <a:off x="4422367" y="2151410"/>
            <a:ext cx="3356144" cy="3356144"/>
            <a:chOff x="2898367" y="1280160"/>
            <a:chExt cx="3356144" cy="3356144"/>
          </a:xfrm>
          <a:effectLst>
            <a:reflection blurRad="6350" stA="25000" endPos="15000" dir="5400000" sy="-100000" algn="bl" rotWithShape="0"/>
          </a:effectLst>
        </p:grpSpPr>
        <p:sp>
          <p:nvSpPr>
            <p:cNvPr id="90" name="Ovaal 89"/>
            <p:cNvSpPr/>
            <p:nvPr/>
          </p:nvSpPr>
          <p:spPr>
            <a:xfrm>
              <a:off x="2898367" y="1280160"/>
              <a:ext cx="3356144" cy="3356144"/>
            </a:xfrm>
            <a:prstGeom prst="ellipse">
              <a:avLst/>
            </a:prstGeom>
            <a:gradFill flip="none" rotWithShape="1">
              <a:gsLst>
                <a:gs pos="52400">
                  <a:sysClr val="window" lastClr="FFFFFF"/>
                </a:gs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lumMod val="95000"/>
                  </a:sysClr>
                </a:gs>
              </a:gsLst>
              <a:lin ang="16200000" scaled="1"/>
              <a:tileRect/>
            </a:gradFill>
            <a:ln w="28575" cap="flat" cmpd="sng" algn="ctr">
              <a:noFill/>
              <a:prstDash val="solid"/>
            </a:ln>
            <a:effectLst>
              <a:innerShdw blurRad="317500" dist="127000" dir="16200000">
                <a:prstClr val="black">
                  <a:alpha val="40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1" name="Cirkel 90"/>
            <p:cNvSpPr/>
            <p:nvPr/>
          </p:nvSpPr>
          <p:spPr>
            <a:xfrm>
              <a:off x="2902671" y="1284464"/>
              <a:ext cx="3347536" cy="3347536"/>
            </a:xfrm>
            <a:prstGeom prst="pie">
              <a:avLst>
                <a:gd name="adj1" fmla="val 16155587"/>
                <a:gd name="adj2" fmla="val 19801431"/>
              </a:avLst>
            </a:prstGeom>
            <a:gradFill>
              <a:gsLst>
                <a:gs pos="0">
                  <a:srgbClr val="C00000">
                    <a:alpha val="50000"/>
                  </a:srgbClr>
                </a:gs>
                <a:gs pos="67000">
                  <a:sysClr val="window" lastClr="FFFFFF">
                    <a:alpha val="0"/>
                  </a:sysClr>
                </a:gs>
              </a:gsLst>
              <a:lin ang="54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2" name="Afgeronde rechthoek 91"/>
            <p:cNvSpPr/>
            <p:nvPr/>
          </p:nvSpPr>
          <p:spPr>
            <a:xfrm>
              <a:off x="4561332" y="14299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3" name="Afgeronde rechthoek 92"/>
            <p:cNvSpPr/>
            <p:nvPr/>
          </p:nvSpPr>
          <p:spPr>
            <a:xfrm>
              <a:off x="4561332" y="4167792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4" name="Afgeronde rechthoek 93"/>
            <p:cNvSpPr/>
            <p:nvPr/>
          </p:nvSpPr>
          <p:spPr>
            <a:xfrm rot="7200000">
              <a:off x="5746848" y="3483335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5" name="Afgeronde rechthoek 94"/>
            <p:cNvSpPr/>
            <p:nvPr/>
          </p:nvSpPr>
          <p:spPr>
            <a:xfrm rot="7200000">
              <a:off x="3375816" y="2114420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6" name="Afgeronde rechthoek 95"/>
            <p:cNvSpPr/>
            <p:nvPr/>
          </p:nvSpPr>
          <p:spPr>
            <a:xfrm rot="5400000">
              <a:off x="5930248" y="2798878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7" name="Afgeronde rechthoek 96"/>
            <p:cNvSpPr/>
            <p:nvPr/>
          </p:nvSpPr>
          <p:spPr>
            <a:xfrm rot="5400000">
              <a:off x="3192416" y="2798878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8" name="Afgeronde rechthoek 97"/>
            <p:cNvSpPr/>
            <p:nvPr/>
          </p:nvSpPr>
          <p:spPr>
            <a:xfrm rot="3600000">
              <a:off x="5746848" y="2114420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9" name="Afgeronde rechthoek 98"/>
            <p:cNvSpPr/>
            <p:nvPr/>
          </p:nvSpPr>
          <p:spPr>
            <a:xfrm rot="3600000">
              <a:off x="3375816" y="3483335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0" name="Afgeronde rechthoek 99"/>
            <p:cNvSpPr/>
            <p:nvPr/>
          </p:nvSpPr>
          <p:spPr>
            <a:xfrm rot="1800000">
              <a:off x="5245789" y="16133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1" name="Afgeronde rechthoek 100"/>
            <p:cNvSpPr/>
            <p:nvPr/>
          </p:nvSpPr>
          <p:spPr>
            <a:xfrm rot="1800000">
              <a:off x="3876875" y="398439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2" name="Afgeronde rechthoek 101"/>
            <p:cNvSpPr/>
            <p:nvPr/>
          </p:nvSpPr>
          <p:spPr>
            <a:xfrm rot="19800000">
              <a:off x="3876875" y="16133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3" name="Afgeronde rechthoek 102"/>
            <p:cNvSpPr/>
            <p:nvPr/>
          </p:nvSpPr>
          <p:spPr>
            <a:xfrm rot="19800000">
              <a:off x="5245789" y="398439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4" name="Rechthoek 103"/>
            <p:cNvSpPr/>
            <p:nvPr/>
          </p:nvSpPr>
          <p:spPr>
            <a:xfrm rot="1440000">
              <a:off x="5158882" y="1569425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5" name="Rechthoek 104"/>
            <p:cNvSpPr/>
            <p:nvPr/>
          </p:nvSpPr>
          <p:spPr>
            <a:xfrm rot="1440000">
              <a:off x="3985613" y="4204631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6" name="Rechthoek 105"/>
            <p:cNvSpPr/>
            <p:nvPr/>
          </p:nvSpPr>
          <p:spPr>
            <a:xfrm rot="8640000">
              <a:off x="5420008" y="405387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7" name="Rechthoek 106"/>
            <p:cNvSpPr/>
            <p:nvPr/>
          </p:nvSpPr>
          <p:spPr>
            <a:xfrm rot="8640000">
              <a:off x="3724487" y="172018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8" name="Rechthoek 107"/>
            <p:cNvSpPr/>
            <p:nvPr/>
          </p:nvSpPr>
          <p:spPr>
            <a:xfrm rot="6840000">
              <a:off x="5889851" y="347366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9" name="Rechthoek 108"/>
            <p:cNvSpPr/>
            <p:nvPr/>
          </p:nvSpPr>
          <p:spPr>
            <a:xfrm rot="6840000">
              <a:off x="3254645" y="230039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0" name="Rechthoek 109"/>
            <p:cNvSpPr/>
            <p:nvPr/>
          </p:nvSpPr>
          <p:spPr>
            <a:xfrm rot="5040000">
              <a:off x="6006642" y="2736267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1" name="Rechthoek 110"/>
            <p:cNvSpPr/>
            <p:nvPr/>
          </p:nvSpPr>
          <p:spPr>
            <a:xfrm rot="5040000">
              <a:off x="3137853" y="3037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2" name="Rechthoek 111"/>
            <p:cNvSpPr/>
            <p:nvPr/>
          </p:nvSpPr>
          <p:spPr>
            <a:xfrm rot="3240000">
              <a:off x="5739090" y="203926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3" name="Rechthoek 112"/>
            <p:cNvSpPr/>
            <p:nvPr/>
          </p:nvSpPr>
          <p:spPr>
            <a:xfrm rot="3240000">
              <a:off x="3405405" y="373478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4" name="Rechthoek 113"/>
            <p:cNvSpPr/>
            <p:nvPr/>
          </p:nvSpPr>
          <p:spPr>
            <a:xfrm rot="21240000">
              <a:off x="4421486" y="14526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5" name="Rechthoek 114"/>
            <p:cNvSpPr/>
            <p:nvPr/>
          </p:nvSpPr>
          <p:spPr>
            <a:xfrm rot="21240000">
              <a:off x="4723009" y="43214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6" name="Rechthoek 115"/>
            <p:cNvSpPr/>
            <p:nvPr/>
          </p:nvSpPr>
          <p:spPr>
            <a:xfrm rot="1080000">
              <a:off x="5017942" y="15153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7" name="Rechthoek 116"/>
            <p:cNvSpPr/>
            <p:nvPr/>
          </p:nvSpPr>
          <p:spPr>
            <a:xfrm rot="1080000">
              <a:off x="4126554" y="42587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8" name="Rechthoek 117"/>
            <p:cNvSpPr/>
            <p:nvPr/>
          </p:nvSpPr>
          <p:spPr>
            <a:xfrm rot="8280000">
              <a:off x="5537332" y="395886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9" name="Rechthoek 118"/>
            <p:cNvSpPr/>
            <p:nvPr/>
          </p:nvSpPr>
          <p:spPr>
            <a:xfrm rot="8280000">
              <a:off x="3607163" y="181519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0" name="Rechthoek 119"/>
            <p:cNvSpPr/>
            <p:nvPr/>
          </p:nvSpPr>
          <p:spPr>
            <a:xfrm rot="6480000">
              <a:off x="5943953" y="333272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1" name="Rechthoek 120"/>
            <p:cNvSpPr/>
            <p:nvPr/>
          </p:nvSpPr>
          <p:spPr>
            <a:xfrm rot="6480000">
              <a:off x="3200543" y="244133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2" name="Rechthoek 121"/>
            <p:cNvSpPr/>
            <p:nvPr/>
          </p:nvSpPr>
          <p:spPr>
            <a:xfrm rot="4680000">
              <a:off x="5983026" y="258715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3" name="Rechthoek 122"/>
            <p:cNvSpPr/>
            <p:nvPr/>
          </p:nvSpPr>
          <p:spPr>
            <a:xfrm rot="4680000">
              <a:off x="3161469" y="318689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4" name="Rechthoek 123"/>
            <p:cNvSpPr/>
            <p:nvPr/>
          </p:nvSpPr>
          <p:spPr>
            <a:xfrm rot="2880000">
              <a:off x="5644083" y="192194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5" name="Rechthoek 124"/>
            <p:cNvSpPr/>
            <p:nvPr/>
          </p:nvSpPr>
          <p:spPr>
            <a:xfrm rot="2880000">
              <a:off x="3500412" y="385211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6" name="Rechthoek 125"/>
            <p:cNvSpPr/>
            <p:nvPr/>
          </p:nvSpPr>
          <p:spPr>
            <a:xfrm rot="20880000">
              <a:off x="4272377" y="147624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7" name="Rechthoek 126"/>
            <p:cNvSpPr/>
            <p:nvPr/>
          </p:nvSpPr>
          <p:spPr>
            <a:xfrm rot="20880000">
              <a:off x="4872118" y="429780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8" name="Rechthoek 127"/>
            <p:cNvSpPr/>
            <p:nvPr/>
          </p:nvSpPr>
          <p:spPr>
            <a:xfrm rot="360000">
              <a:off x="4723009" y="14526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9" name="Rechthoek 128"/>
            <p:cNvSpPr/>
            <p:nvPr/>
          </p:nvSpPr>
          <p:spPr>
            <a:xfrm rot="360000">
              <a:off x="4421487" y="43214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0" name="Rechthoek 129"/>
            <p:cNvSpPr/>
            <p:nvPr/>
          </p:nvSpPr>
          <p:spPr>
            <a:xfrm rot="7560000">
              <a:off x="5739089" y="3734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1" name="Rechthoek 130"/>
            <p:cNvSpPr/>
            <p:nvPr/>
          </p:nvSpPr>
          <p:spPr>
            <a:xfrm rot="7560000">
              <a:off x="3405406" y="203926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2" name="Rechthoek 131"/>
            <p:cNvSpPr/>
            <p:nvPr/>
          </p:nvSpPr>
          <p:spPr>
            <a:xfrm rot="5760000">
              <a:off x="6006642" y="3037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3" name="Rechthoek 132"/>
            <p:cNvSpPr/>
            <p:nvPr/>
          </p:nvSpPr>
          <p:spPr>
            <a:xfrm rot="5760000">
              <a:off x="3137853" y="2736267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4" name="Rechthoek 133"/>
            <p:cNvSpPr/>
            <p:nvPr/>
          </p:nvSpPr>
          <p:spPr>
            <a:xfrm rot="3960000">
              <a:off x="5889850" y="230039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5" name="Rechthoek 134"/>
            <p:cNvSpPr/>
            <p:nvPr/>
          </p:nvSpPr>
          <p:spPr>
            <a:xfrm rot="3960000">
              <a:off x="3254645" y="347366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6" name="Rechthoek 135"/>
            <p:cNvSpPr/>
            <p:nvPr/>
          </p:nvSpPr>
          <p:spPr>
            <a:xfrm rot="2160000">
              <a:off x="5420008" y="172018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7" name="Rechthoek 136"/>
            <p:cNvSpPr/>
            <p:nvPr/>
          </p:nvSpPr>
          <p:spPr>
            <a:xfrm rot="2160000">
              <a:off x="3724487" y="405387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8" name="Rechthoek 137"/>
            <p:cNvSpPr/>
            <p:nvPr/>
          </p:nvSpPr>
          <p:spPr>
            <a:xfrm rot="20160000">
              <a:off x="3985612" y="1569425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9" name="Rechthoek 138"/>
            <p:cNvSpPr/>
            <p:nvPr/>
          </p:nvSpPr>
          <p:spPr>
            <a:xfrm rot="20160000">
              <a:off x="5158883" y="4204631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0" name="Rechthoek 139"/>
            <p:cNvSpPr/>
            <p:nvPr/>
          </p:nvSpPr>
          <p:spPr>
            <a:xfrm rot="720000">
              <a:off x="4872118" y="147625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1" name="Rechthoek 140"/>
            <p:cNvSpPr/>
            <p:nvPr/>
          </p:nvSpPr>
          <p:spPr>
            <a:xfrm rot="720000">
              <a:off x="4272377" y="429780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2" name="Rechthoek 141"/>
            <p:cNvSpPr/>
            <p:nvPr/>
          </p:nvSpPr>
          <p:spPr>
            <a:xfrm rot="7920000">
              <a:off x="5644082" y="385211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3" name="Rechthoek 142"/>
            <p:cNvSpPr/>
            <p:nvPr/>
          </p:nvSpPr>
          <p:spPr>
            <a:xfrm rot="7920000">
              <a:off x="3500413" y="192194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4" name="Rechthoek 143"/>
            <p:cNvSpPr/>
            <p:nvPr/>
          </p:nvSpPr>
          <p:spPr>
            <a:xfrm rot="6120000">
              <a:off x="5983026" y="318689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5" name="Rechthoek 144"/>
            <p:cNvSpPr/>
            <p:nvPr/>
          </p:nvSpPr>
          <p:spPr>
            <a:xfrm rot="6120000">
              <a:off x="3161469" y="258715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6" name="Rechthoek 145"/>
            <p:cNvSpPr/>
            <p:nvPr/>
          </p:nvSpPr>
          <p:spPr>
            <a:xfrm rot="4320000">
              <a:off x="5943952" y="244133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7" name="Rechthoek 146"/>
            <p:cNvSpPr/>
            <p:nvPr/>
          </p:nvSpPr>
          <p:spPr>
            <a:xfrm rot="4320000">
              <a:off x="3200543" y="333272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8" name="Rechthoek 147"/>
            <p:cNvSpPr/>
            <p:nvPr/>
          </p:nvSpPr>
          <p:spPr>
            <a:xfrm rot="2520000">
              <a:off x="5537332" y="181519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9" name="Rechthoek 148"/>
            <p:cNvSpPr/>
            <p:nvPr/>
          </p:nvSpPr>
          <p:spPr>
            <a:xfrm rot="2520000">
              <a:off x="3607163" y="395886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0" name="Rechthoek 149"/>
            <p:cNvSpPr/>
            <p:nvPr/>
          </p:nvSpPr>
          <p:spPr>
            <a:xfrm rot="20520000">
              <a:off x="4126553" y="15153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1" name="Rechthoek 150"/>
            <p:cNvSpPr/>
            <p:nvPr/>
          </p:nvSpPr>
          <p:spPr>
            <a:xfrm rot="20520000">
              <a:off x="5017942" y="42587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2" name="Ovaal 151"/>
            <p:cNvSpPr/>
            <p:nvPr/>
          </p:nvSpPr>
          <p:spPr>
            <a:xfrm>
              <a:off x="4480294" y="2862087"/>
              <a:ext cx="192290" cy="192290"/>
            </a:xfrm>
            <a:prstGeom prst="ellipse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54" name="MIN SHADOW"/>
          <p:cNvGrpSpPr/>
          <p:nvPr/>
        </p:nvGrpSpPr>
        <p:grpSpPr>
          <a:xfrm>
            <a:off x="5992573" y="2522897"/>
            <a:ext cx="239867" cy="2709944"/>
            <a:chOff x="2954596" y="2532969"/>
            <a:chExt cx="123940" cy="3001588"/>
          </a:xfrm>
          <a:effectLst/>
        </p:grpSpPr>
        <p:sp>
          <p:nvSpPr>
            <p:cNvPr id="155" name="Afgeronde rechthoek 154"/>
            <p:cNvSpPr/>
            <p:nvPr/>
          </p:nvSpPr>
          <p:spPr>
            <a:xfrm>
              <a:off x="2970007" y="2532969"/>
              <a:ext cx="93118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6" name="Rechthoek 155"/>
            <p:cNvSpPr/>
            <p:nvPr/>
          </p:nvSpPr>
          <p:spPr>
            <a:xfrm>
              <a:off x="2954596" y="5221578"/>
              <a:ext cx="123940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57" name="SEC SHADOW"/>
          <p:cNvGrpSpPr/>
          <p:nvPr/>
        </p:nvGrpSpPr>
        <p:grpSpPr>
          <a:xfrm>
            <a:off x="5952835" y="2387400"/>
            <a:ext cx="319264" cy="2980938"/>
            <a:chOff x="2941581" y="2532969"/>
            <a:chExt cx="149969" cy="3001588"/>
          </a:xfrm>
          <a:effectLst/>
        </p:grpSpPr>
        <p:sp>
          <p:nvSpPr>
            <p:cNvPr id="158" name="Afgeronde rechthoek 157"/>
            <p:cNvSpPr/>
            <p:nvPr/>
          </p:nvSpPr>
          <p:spPr>
            <a:xfrm>
              <a:off x="2992674" y="2532969"/>
              <a:ext cx="47782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9" name="Rechthoek 158"/>
            <p:cNvSpPr/>
            <p:nvPr/>
          </p:nvSpPr>
          <p:spPr>
            <a:xfrm>
              <a:off x="2941581" y="5221578"/>
              <a:ext cx="149969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0" name="Afgeronde rechthoek 159"/>
            <p:cNvSpPr/>
            <p:nvPr/>
          </p:nvSpPr>
          <p:spPr>
            <a:xfrm>
              <a:off x="2974240" y="4033762"/>
              <a:ext cx="84651" cy="45378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1" name="Ovaal 160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62" name="MINUTES"/>
          <p:cNvGrpSpPr/>
          <p:nvPr/>
        </p:nvGrpSpPr>
        <p:grpSpPr>
          <a:xfrm>
            <a:off x="6018523" y="2474510"/>
            <a:ext cx="163832" cy="2709944"/>
            <a:chOff x="2974240" y="2532969"/>
            <a:chExt cx="84653" cy="3001588"/>
          </a:xfrm>
          <a:effectLst/>
        </p:grpSpPr>
        <p:sp>
          <p:nvSpPr>
            <p:cNvPr id="163" name="Afgeronde rechthoek 162"/>
            <p:cNvSpPr/>
            <p:nvPr/>
          </p:nvSpPr>
          <p:spPr>
            <a:xfrm>
              <a:off x="2984766" y="2532969"/>
              <a:ext cx="63601" cy="1500793"/>
            </a:xfrm>
            <a:prstGeom prst="roundRect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4" name="Rechthoek 163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65" name="SECONDS"/>
          <p:cNvGrpSpPr/>
          <p:nvPr/>
        </p:nvGrpSpPr>
        <p:grpSpPr>
          <a:xfrm>
            <a:off x="6010333" y="2339013"/>
            <a:ext cx="180215" cy="2980938"/>
            <a:chOff x="2974240" y="2532969"/>
            <a:chExt cx="84653" cy="3001588"/>
          </a:xfrm>
          <a:effectLst/>
        </p:grpSpPr>
        <p:sp>
          <p:nvSpPr>
            <p:cNvPr id="166" name="Afgeronde rechthoek 165"/>
            <p:cNvSpPr/>
            <p:nvPr/>
          </p:nvSpPr>
          <p:spPr>
            <a:xfrm>
              <a:off x="3009645" y="2532969"/>
              <a:ext cx="13842" cy="150079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7" name="Rechthoek 166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8" name="Afgeronde rechthoek 167"/>
            <p:cNvSpPr/>
            <p:nvPr/>
          </p:nvSpPr>
          <p:spPr>
            <a:xfrm>
              <a:off x="2992674" y="4033762"/>
              <a:ext cx="47783" cy="45378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9" name="Ovaal 168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sp>
        <p:nvSpPr>
          <p:cNvPr id="170" name="SHINE"/>
          <p:cNvSpPr/>
          <p:nvPr/>
        </p:nvSpPr>
        <p:spPr>
          <a:xfrm rot="900000">
            <a:off x="4458958" y="2188002"/>
            <a:ext cx="3282962" cy="3282960"/>
          </a:xfrm>
          <a:prstGeom prst="ellipse">
            <a:avLst/>
          </a:prstGeom>
          <a:gradFill flip="none" rotWithShape="1">
            <a:gsLst>
              <a:gs pos="73000">
                <a:sysClr val="window" lastClr="FFFFFF">
                  <a:alpha val="0"/>
                </a:sysClr>
              </a:gs>
              <a:gs pos="74000">
                <a:sysClr val="window" lastClr="FFFFFF">
                  <a:alpha val="56000"/>
                </a:sysClr>
              </a:gs>
            </a:gsLst>
            <a:path path="circle">
              <a:fillToRect l="100000" t="100000"/>
            </a:path>
            <a:tileRect r="-100000" b="-100000"/>
          </a:gradFill>
          <a:ln w="190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grpSp>
        <p:nvGrpSpPr>
          <p:cNvPr id="171" name="MIN SHADOW2"/>
          <p:cNvGrpSpPr/>
          <p:nvPr/>
        </p:nvGrpSpPr>
        <p:grpSpPr>
          <a:xfrm rot="1800000">
            <a:off x="5992533" y="2511879"/>
            <a:ext cx="239867" cy="2709944"/>
            <a:chOff x="2954596" y="2532969"/>
            <a:chExt cx="123940" cy="3001588"/>
          </a:xfrm>
          <a:effectLst/>
        </p:grpSpPr>
        <p:sp>
          <p:nvSpPr>
            <p:cNvPr id="172" name="Afgeronde rechthoek 171"/>
            <p:cNvSpPr/>
            <p:nvPr/>
          </p:nvSpPr>
          <p:spPr>
            <a:xfrm>
              <a:off x="2970007" y="2532969"/>
              <a:ext cx="93118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3" name="Rechthoek 172"/>
            <p:cNvSpPr/>
            <p:nvPr/>
          </p:nvSpPr>
          <p:spPr>
            <a:xfrm>
              <a:off x="2954596" y="5221578"/>
              <a:ext cx="123940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74" name="SEC SHADOW2"/>
          <p:cNvGrpSpPr/>
          <p:nvPr/>
        </p:nvGrpSpPr>
        <p:grpSpPr>
          <a:xfrm>
            <a:off x="5952795" y="2376382"/>
            <a:ext cx="319264" cy="2980938"/>
            <a:chOff x="2941581" y="2532969"/>
            <a:chExt cx="149969" cy="3001588"/>
          </a:xfrm>
          <a:effectLst/>
        </p:grpSpPr>
        <p:sp>
          <p:nvSpPr>
            <p:cNvPr id="175" name="Afgeronde rechthoek 174"/>
            <p:cNvSpPr/>
            <p:nvPr/>
          </p:nvSpPr>
          <p:spPr>
            <a:xfrm>
              <a:off x="2992674" y="2532969"/>
              <a:ext cx="47782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6" name="Rechthoek 175"/>
            <p:cNvSpPr/>
            <p:nvPr/>
          </p:nvSpPr>
          <p:spPr>
            <a:xfrm>
              <a:off x="2941581" y="5221578"/>
              <a:ext cx="149969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7" name="Afgeronde rechthoek 176"/>
            <p:cNvSpPr/>
            <p:nvPr/>
          </p:nvSpPr>
          <p:spPr>
            <a:xfrm>
              <a:off x="2974240" y="4033762"/>
              <a:ext cx="84651" cy="45378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8" name="Ovaal 177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79" name="MINUTES2"/>
          <p:cNvGrpSpPr/>
          <p:nvPr/>
        </p:nvGrpSpPr>
        <p:grpSpPr>
          <a:xfrm rot="1800000">
            <a:off x="6018483" y="2463492"/>
            <a:ext cx="163832" cy="2709944"/>
            <a:chOff x="2974240" y="2532969"/>
            <a:chExt cx="84653" cy="3001588"/>
          </a:xfrm>
          <a:effectLst/>
        </p:grpSpPr>
        <p:sp>
          <p:nvSpPr>
            <p:cNvPr id="180" name="Afgeronde rechthoek 179"/>
            <p:cNvSpPr/>
            <p:nvPr/>
          </p:nvSpPr>
          <p:spPr>
            <a:xfrm>
              <a:off x="2984766" y="2532969"/>
              <a:ext cx="63601" cy="1500793"/>
            </a:xfrm>
            <a:prstGeom prst="roundRect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1" name="Rechthoek 180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82" name="SECONDS2"/>
          <p:cNvGrpSpPr/>
          <p:nvPr/>
        </p:nvGrpSpPr>
        <p:grpSpPr>
          <a:xfrm>
            <a:off x="6010293" y="2327995"/>
            <a:ext cx="180215" cy="2980938"/>
            <a:chOff x="2974240" y="2532969"/>
            <a:chExt cx="84653" cy="3001588"/>
          </a:xfrm>
          <a:effectLst/>
        </p:grpSpPr>
        <p:sp>
          <p:nvSpPr>
            <p:cNvPr id="183" name="Afgeronde rechthoek 182"/>
            <p:cNvSpPr/>
            <p:nvPr/>
          </p:nvSpPr>
          <p:spPr>
            <a:xfrm>
              <a:off x="3009645" y="2532969"/>
              <a:ext cx="13842" cy="150079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4" name="Rechthoek 183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5" name="Afgeronde rechthoek 184"/>
            <p:cNvSpPr/>
            <p:nvPr/>
          </p:nvSpPr>
          <p:spPr>
            <a:xfrm>
              <a:off x="2992674" y="4033762"/>
              <a:ext cx="47783" cy="45378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6" name="Ovaal 185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sp>
        <p:nvSpPr>
          <p:cNvPr id="187" name="PIN"/>
          <p:cNvSpPr/>
          <p:nvPr/>
        </p:nvSpPr>
        <p:spPr>
          <a:xfrm>
            <a:off x="6059143" y="3788186"/>
            <a:ext cx="82592" cy="82592"/>
          </a:xfrm>
          <a:prstGeom prst="ellipse">
            <a:avLst/>
          </a:prstGeom>
          <a:gradFill flip="none" rotWithShape="1">
            <a:gsLst>
              <a:gs pos="0">
                <a:srgbClr val="758085">
                  <a:lumMod val="0"/>
                  <a:lumOff val="100000"/>
                </a:srgbClr>
              </a:gs>
              <a:gs pos="40000">
                <a:srgbClr val="ADB4B7"/>
              </a:gs>
              <a:gs pos="46000">
                <a:srgbClr val="758085">
                  <a:lumMod val="0"/>
                  <a:lumOff val="100000"/>
                </a:srgbClr>
              </a:gs>
              <a:gs pos="80000">
                <a:srgbClr val="758085">
                  <a:lumMod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38100" cap="flat" cmpd="sng" algn="ctr">
            <a:noFill/>
            <a:prstDash val="solid"/>
          </a:ln>
          <a:effectLst/>
          <a:scene3d>
            <a:camera prst="orthographicFront"/>
            <a:lightRig rig="harsh" dir="t"/>
          </a:scene3d>
          <a:sp3d prstMaterial="metal">
            <a:bevelT w="6350" h="6350" prst="angle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89" name="Tekstvak 188">
            <a:extLst>
              <a:ext uri="{FF2B5EF4-FFF2-40B4-BE49-F238E27FC236}">
                <a16:creationId xmlns:a16="http://schemas.microsoft.com/office/drawing/2014/main" id="{DE2A9015-A496-4525-8B28-A8A4E7A84E82}"/>
              </a:ext>
            </a:extLst>
          </p:cNvPr>
          <p:cNvSpPr txBox="1"/>
          <p:nvPr/>
        </p:nvSpPr>
        <p:spPr>
          <a:xfrm>
            <a:off x="4090043" y="863374"/>
            <a:ext cx="5296369" cy="3539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700" spc="300" dirty="0">
                <a:solidFill>
                  <a:srgbClr val="7F7F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10</a:t>
            </a:r>
            <a:r>
              <a:rPr kumimoji="0" lang="nl-NL" sz="1700" b="0" i="0" u="none" strike="noStrike" kern="1200" cap="none" spc="30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 min break</a:t>
            </a:r>
          </a:p>
        </p:txBody>
      </p:sp>
      <p:sp>
        <p:nvSpPr>
          <p:cNvPr id="188" name="Ring 68">
            <a:extLst>
              <a:ext uri="{FF2B5EF4-FFF2-40B4-BE49-F238E27FC236}">
                <a16:creationId xmlns:a16="http://schemas.microsoft.com/office/drawing/2014/main" id="{19D92F8D-34AD-4247-AA60-ED66C9113FF4}"/>
              </a:ext>
            </a:extLst>
          </p:cNvPr>
          <p:cNvSpPr/>
          <p:nvPr/>
        </p:nvSpPr>
        <p:spPr>
          <a:xfrm>
            <a:off x="4389322" y="2118360"/>
            <a:ext cx="3422234" cy="3422234"/>
          </a:xfrm>
          <a:prstGeom prst="donut">
            <a:avLst>
              <a:gd name="adj" fmla="val 2505"/>
            </a:avLst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40000">
                <a:schemeClr val="tx1">
                  <a:lumMod val="95000"/>
                  <a:lumOff val="5000"/>
                </a:schemeClr>
              </a:gs>
              <a:gs pos="46000">
                <a:schemeClr val="tx1">
                  <a:lumMod val="75000"/>
                  <a:lumOff val="25000"/>
                </a:schemeClr>
              </a:gs>
              <a:gs pos="80000">
                <a:schemeClr val="tx1"/>
              </a:gs>
            </a:gsLst>
            <a:lin ang="4800000" scaled="0"/>
            <a:tileRect/>
          </a:gradFill>
          <a:ln w="381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 prstMaterial="metal">
            <a:bevelT w="38100" h="38100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96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2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9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5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7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24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26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70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33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35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6000"/>
                            </p:stCondLst>
                            <p:childTnLst>
                              <p:par>
                                <p:cTn id="4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42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44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95000"/>
                            </p:stCondLst>
                            <p:childTnLst>
                              <p:par>
                                <p:cTn id="6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2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4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4000"/>
                            </p:stCondLst>
                            <p:childTnLst>
                              <p:par>
                                <p:cTn id="7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7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9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13000"/>
                            </p:stCondLst>
                            <p:childTnLst>
                              <p:par>
                                <p:cTn id="8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86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88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2000"/>
                            </p:stCondLst>
                            <p:childTnLst>
                              <p:par>
                                <p:cTn id="9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95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97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00"/>
                            </p:stCondLst>
                            <p:childTnLst>
                              <p:par>
                                <p:cTn id="10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4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6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0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EMALE" hidden="1"/>
          <p:cNvSpPr>
            <a:spLocks/>
          </p:cNvSpPr>
          <p:nvPr/>
        </p:nvSpPr>
        <p:spPr bwMode="auto">
          <a:xfrm flipH="1">
            <a:off x="4801591" y="906648"/>
            <a:ext cx="3267195" cy="4233949"/>
          </a:xfrm>
          <a:custGeom>
            <a:avLst/>
            <a:gdLst>
              <a:gd name="T0" fmla="*/ 56 w 1689"/>
              <a:gd name="T1" fmla="*/ 1221 h 1974"/>
              <a:gd name="T2" fmla="*/ 96 w 1689"/>
              <a:gd name="T3" fmla="*/ 1238 h 1974"/>
              <a:gd name="T4" fmla="*/ 105 w 1689"/>
              <a:gd name="T5" fmla="*/ 1268 h 1974"/>
              <a:gd name="T6" fmla="*/ 98 w 1689"/>
              <a:gd name="T7" fmla="*/ 1303 h 1974"/>
              <a:gd name="T8" fmla="*/ 90 w 1689"/>
              <a:gd name="T9" fmla="*/ 1324 h 1974"/>
              <a:gd name="T10" fmla="*/ 100 w 1689"/>
              <a:gd name="T11" fmla="*/ 1359 h 1974"/>
              <a:gd name="T12" fmla="*/ 133 w 1689"/>
              <a:gd name="T13" fmla="*/ 1390 h 1974"/>
              <a:gd name="T14" fmla="*/ 132 w 1689"/>
              <a:gd name="T15" fmla="*/ 1412 h 1974"/>
              <a:gd name="T16" fmla="*/ 122 w 1689"/>
              <a:gd name="T17" fmla="*/ 1455 h 1974"/>
              <a:gd name="T18" fmla="*/ 147 w 1689"/>
              <a:gd name="T19" fmla="*/ 1495 h 1974"/>
              <a:gd name="T20" fmla="*/ 177 w 1689"/>
              <a:gd name="T21" fmla="*/ 1542 h 1974"/>
              <a:gd name="T22" fmla="*/ 177 w 1689"/>
              <a:gd name="T23" fmla="*/ 1585 h 1974"/>
              <a:gd name="T24" fmla="*/ 184 w 1689"/>
              <a:gd name="T25" fmla="*/ 1640 h 1974"/>
              <a:gd name="T26" fmla="*/ 212 w 1689"/>
              <a:gd name="T27" fmla="*/ 1693 h 1974"/>
              <a:gd name="T28" fmla="*/ 272 w 1689"/>
              <a:gd name="T29" fmla="*/ 1726 h 1974"/>
              <a:gd name="T30" fmla="*/ 352 w 1689"/>
              <a:gd name="T31" fmla="*/ 1733 h 1974"/>
              <a:gd name="T32" fmla="*/ 425 w 1689"/>
              <a:gd name="T33" fmla="*/ 1725 h 1974"/>
              <a:gd name="T34" fmla="*/ 487 w 1689"/>
              <a:gd name="T35" fmla="*/ 1717 h 1974"/>
              <a:gd name="T36" fmla="*/ 554 w 1689"/>
              <a:gd name="T37" fmla="*/ 1714 h 1974"/>
              <a:gd name="T38" fmla="*/ 610 w 1689"/>
              <a:gd name="T39" fmla="*/ 1726 h 1974"/>
              <a:gd name="T40" fmla="*/ 668 w 1689"/>
              <a:gd name="T41" fmla="*/ 1786 h 1974"/>
              <a:gd name="T42" fmla="*/ 719 w 1689"/>
              <a:gd name="T43" fmla="*/ 1887 h 1974"/>
              <a:gd name="T44" fmla="*/ 1620 w 1689"/>
              <a:gd name="T45" fmla="*/ 1974 h 1974"/>
              <a:gd name="T46" fmla="*/ 1519 w 1689"/>
              <a:gd name="T47" fmla="*/ 1776 h 1974"/>
              <a:gd name="T48" fmla="*/ 1467 w 1689"/>
              <a:gd name="T49" fmla="*/ 1574 h 1974"/>
              <a:gd name="T50" fmla="*/ 1455 w 1689"/>
              <a:gd name="T51" fmla="*/ 1370 h 1974"/>
              <a:gd name="T52" fmla="*/ 1476 w 1689"/>
              <a:gd name="T53" fmla="*/ 1256 h 1974"/>
              <a:gd name="T54" fmla="*/ 1525 w 1689"/>
              <a:gd name="T55" fmla="*/ 1157 h 1974"/>
              <a:gd name="T56" fmla="*/ 1586 w 1689"/>
              <a:gd name="T57" fmla="*/ 1060 h 1974"/>
              <a:gd name="T58" fmla="*/ 1644 w 1689"/>
              <a:gd name="T59" fmla="*/ 950 h 1974"/>
              <a:gd name="T60" fmla="*/ 1683 w 1689"/>
              <a:gd name="T61" fmla="*/ 815 h 1974"/>
              <a:gd name="T62" fmla="*/ 1689 w 1689"/>
              <a:gd name="T63" fmla="*/ 714 h 1974"/>
              <a:gd name="T64" fmla="*/ 1678 w 1689"/>
              <a:gd name="T65" fmla="*/ 598 h 1974"/>
              <a:gd name="T66" fmla="*/ 1648 w 1689"/>
              <a:gd name="T67" fmla="*/ 472 h 1974"/>
              <a:gd name="T68" fmla="*/ 1597 w 1689"/>
              <a:gd name="T69" fmla="*/ 346 h 1974"/>
              <a:gd name="T70" fmla="*/ 1526 w 1689"/>
              <a:gd name="T71" fmla="*/ 229 h 1974"/>
              <a:gd name="T72" fmla="*/ 1430 w 1689"/>
              <a:gd name="T73" fmla="*/ 126 h 1974"/>
              <a:gd name="T74" fmla="*/ 1311 w 1689"/>
              <a:gd name="T75" fmla="*/ 50 h 1974"/>
              <a:gd name="T76" fmla="*/ 1164 w 1689"/>
              <a:gd name="T77" fmla="*/ 6 h 1974"/>
              <a:gd name="T78" fmla="*/ 974 w 1689"/>
              <a:gd name="T79" fmla="*/ 4 h 1974"/>
              <a:gd name="T80" fmla="*/ 775 w 1689"/>
              <a:gd name="T81" fmla="*/ 26 h 1974"/>
              <a:gd name="T82" fmla="*/ 623 w 1689"/>
              <a:gd name="T83" fmla="*/ 63 h 1974"/>
              <a:gd name="T84" fmla="*/ 508 w 1689"/>
              <a:gd name="T85" fmla="*/ 110 h 1974"/>
              <a:gd name="T86" fmla="*/ 422 w 1689"/>
              <a:gd name="T87" fmla="*/ 162 h 1974"/>
              <a:gd name="T88" fmla="*/ 354 w 1689"/>
              <a:gd name="T89" fmla="*/ 215 h 1974"/>
              <a:gd name="T90" fmla="*/ 295 w 1689"/>
              <a:gd name="T91" fmla="*/ 266 h 1974"/>
              <a:gd name="T92" fmla="*/ 282 w 1689"/>
              <a:gd name="T93" fmla="*/ 282 h 1974"/>
              <a:gd name="T94" fmla="*/ 247 w 1689"/>
              <a:gd name="T95" fmla="*/ 332 h 1974"/>
              <a:gd name="T96" fmla="*/ 205 w 1689"/>
              <a:gd name="T97" fmla="*/ 419 h 1974"/>
              <a:gd name="T98" fmla="*/ 167 w 1689"/>
              <a:gd name="T99" fmla="*/ 545 h 1974"/>
              <a:gd name="T100" fmla="*/ 148 w 1689"/>
              <a:gd name="T101" fmla="*/ 694 h 1974"/>
              <a:gd name="T102" fmla="*/ 158 w 1689"/>
              <a:gd name="T103" fmla="*/ 792 h 1974"/>
              <a:gd name="T104" fmla="*/ 165 w 1689"/>
              <a:gd name="T105" fmla="*/ 851 h 1974"/>
              <a:gd name="T106" fmla="*/ 143 w 1689"/>
              <a:gd name="T107" fmla="*/ 920 h 1974"/>
              <a:gd name="T108" fmla="*/ 102 w 1689"/>
              <a:gd name="T109" fmla="*/ 991 h 1974"/>
              <a:gd name="T110" fmla="*/ 45 w 1689"/>
              <a:gd name="T111" fmla="*/ 1069 h 1974"/>
              <a:gd name="T112" fmla="*/ 11 w 1689"/>
              <a:gd name="T113" fmla="*/ 1115 h 1974"/>
              <a:gd name="T114" fmla="*/ 0 w 1689"/>
              <a:gd name="T115" fmla="*/ 1147 h 1974"/>
              <a:gd name="T116" fmla="*/ 11 w 1689"/>
              <a:gd name="T117" fmla="*/ 1189 h 1974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9"/>
              <a:gd name="connsiteX1" fmla="*/ 231 w 10000"/>
              <a:gd name="connsiteY1" fmla="*/ 6150 h 11089"/>
              <a:gd name="connsiteX2" fmla="*/ 332 w 10000"/>
              <a:gd name="connsiteY2" fmla="*/ 6185 h 11089"/>
              <a:gd name="connsiteX3" fmla="*/ 426 w 10000"/>
              <a:gd name="connsiteY3" fmla="*/ 6221 h 11089"/>
              <a:gd name="connsiteX4" fmla="*/ 503 w 10000"/>
              <a:gd name="connsiteY4" fmla="*/ 6246 h 11089"/>
              <a:gd name="connsiteX5" fmla="*/ 568 w 10000"/>
              <a:gd name="connsiteY5" fmla="*/ 6272 h 11089"/>
              <a:gd name="connsiteX6" fmla="*/ 610 w 10000"/>
              <a:gd name="connsiteY6" fmla="*/ 6297 h 11089"/>
              <a:gd name="connsiteX7" fmla="*/ 628 w 10000"/>
              <a:gd name="connsiteY7" fmla="*/ 6322 h 11089"/>
              <a:gd name="connsiteX8" fmla="*/ 622 w 10000"/>
              <a:gd name="connsiteY8" fmla="*/ 6424 h 11089"/>
              <a:gd name="connsiteX9" fmla="*/ 616 w 10000"/>
              <a:gd name="connsiteY9" fmla="*/ 6499 h 11089"/>
              <a:gd name="connsiteX10" fmla="*/ 604 w 10000"/>
              <a:gd name="connsiteY10" fmla="*/ 6555 h 11089"/>
              <a:gd name="connsiteX11" fmla="*/ 580 w 10000"/>
              <a:gd name="connsiteY11" fmla="*/ 6601 h 11089"/>
              <a:gd name="connsiteX12" fmla="*/ 562 w 10000"/>
              <a:gd name="connsiteY12" fmla="*/ 6631 h 11089"/>
              <a:gd name="connsiteX13" fmla="*/ 545 w 10000"/>
              <a:gd name="connsiteY13" fmla="*/ 6667 h 11089"/>
              <a:gd name="connsiteX14" fmla="*/ 533 w 10000"/>
              <a:gd name="connsiteY14" fmla="*/ 6707 h 11089"/>
              <a:gd name="connsiteX15" fmla="*/ 545 w 10000"/>
              <a:gd name="connsiteY15" fmla="*/ 6758 h 11089"/>
              <a:gd name="connsiteX16" fmla="*/ 562 w 10000"/>
              <a:gd name="connsiteY16" fmla="*/ 6819 h 11089"/>
              <a:gd name="connsiteX17" fmla="*/ 592 w 10000"/>
              <a:gd name="connsiteY17" fmla="*/ 6884 h 11089"/>
              <a:gd name="connsiteX18" fmla="*/ 639 w 10000"/>
              <a:gd name="connsiteY18" fmla="*/ 6950 h 11089"/>
              <a:gd name="connsiteX19" fmla="*/ 705 w 10000"/>
              <a:gd name="connsiteY19" fmla="*/ 7006 h 11089"/>
              <a:gd name="connsiteX20" fmla="*/ 787 w 10000"/>
              <a:gd name="connsiteY20" fmla="*/ 7042 h 11089"/>
              <a:gd name="connsiteX21" fmla="*/ 876 w 10000"/>
              <a:gd name="connsiteY21" fmla="*/ 7062 h 11089"/>
              <a:gd name="connsiteX22" fmla="*/ 823 w 10000"/>
              <a:gd name="connsiteY22" fmla="*/ 7102 h 11089"/>
              <a:gd name="connsiteX23" fmla="*/ 782 w 10000"/>
              <a:gd name="connsiteY23" fmla="*/ 7153 h 11089"/>
              <a:gd name="connsiteX24" fmla="*/ 746 w 10000"/>
              <a:gd name="connsiteY24" fmla="*/ 7214 h 11089"/>
              <a:gd name="connsiteX25" fmla="*/ 728 w 10000"/>
              <a:gd name="connsiteY25" fmla="*/ 7290 h 11089"/>
              <a:gd name="connsiteX26" fmla="*/ 722 w 10000"/>
              <a:gd name="connsiteY26" fmla="*/ 7371 h 11089"/>
              <a:gd name="connsiteX27" fmla="*/ 746 w 10000"/>
              <a:gd name="connsiteY27" fmla="*/ 7442 h 11089"/>
              <a:gd name="connsiteX28" fmla="*/ 793 w 10000"/>
              <a:gd name="connsiteY28" fmla="*/ 7513 h 11089"/>
              <a:gd name="connsiteX29" fmla="*/ 870 w 10000"/>
              <a:gd name="connsiteY29" fmla="*/ 7573 h 11089"/>
              <a:gd name="connsiteX30" fmla="*/ 971 w 10000"/>
              <a:gd name="connsiteY30" fmla="*/ 7644 h 11089"/>
              <a:gd name="connsiteX31" fmla="*/ 1024 w 10000"/>
              <a:gd name="connsiteY31" fmla="*/ 7725 h 11089"/>
              <a:gd name="connsiteX32" fmla="*/ 1048 w 10000"/>
              <a:gd name="connsiteY32" fmla="*/ 7812 h 11089"/>
              <a:gd name="connsiteX33" fmla="*/ 1048 w 10000"/>
              <a:gd name="connsiteY33" fmla="*/ 7908 h 11089"/>
              <a:gd name="connsiteX34" fmla="*/ 1048 w 10000"/>
              <a:gd name="connsiteY34" fmla="*/ 7958 h 11089"/>
              <a:gd name="connsiteX35" fmla="*/ 1048 w 10000"/>
              <a:gd name="connsiteY35" fmla="*/ 8029 h 11089"/>
              <a:gd name="connsiteX36" fmla="*/ 1048 w 10000"/>
              <a:gd name="connsiteY36" fmla="*/ 8116 h 11089"/>
              <a:gd name="connsiteX37" fmla="*/ 1072 w 10000"/>
              <a:gd name="connsiteY37" fmla="*/ 8207 h 11089"/>
              <a:gd name="connsiteX38" fmla="*/ 1089 w 10000"/>
              <a:gd name="connsiteY38" fmla="*/ 8308 h 11089"/>
              <a:gd name="connsiteX39" fmla="*/ 1131 w 10000"/>
              <a:gd name="connsiteY39" fmla="*/ 8399 h 11089"/>
              <a:gd name="connsiteX40" fmla="*/ 1178 w 10000"/>
              <a:gd name="connsiteY40" fmla="*/ 8490 h 11089"/>
              <a:gd name="connsiteX41" fmla="*/ 1255 w 10000"/>
              <a:gd name="connsiteY41" fmla="*/ 8576 h 11089"/>
              <a:gd name="connsiteX42" fmla="*/ 1344 w 10000"/>
              <a:gd name="connsiteY42" fmla="*/ 8642 h 11089"/>
              <a:gd name="connsiteX43" fmla="*/ 1468 w 10000"/>
              <a:gd name="connsiteY43" fmla="*/ 8703 h 11089"/>
              <a:gd name="connsiteX44" fmla="*/ 1610 w 10000"/>
              <a:gd name="connsiteY44" fmla="*/ 8744 h 11089"/>
              <a:gd name="connsiteX45" fmla="*/ 1758 w 10000"/>
              <a:gd name="connsiteY45" fmla="*/ 8769 h 11089"/>
              <a:gd name="connsiteX46" fmla="*/ 1924 w 10000"/>
              <a:gd name="connsiteY46" fmla="*/ 8779 h 11089"/>
              <a:gd name="connsiteX47" fmla="*/ 2084 w 10000"/>
              <a:gd name="connsiteY47" fmla="*/ 8779 h 11089"/>
              <a:gd name="connsiteX48" fmla="*/ 2244 w 10000"/>
              <a:gd name="connsiteY48" fmla="*/ 8769 h 11089"/>
              <a:gd name="connsiteX49" fmla="*/ 2386 w 10000"/>
              <a:gd name="connsiteY49" fmla="*/ 8754 h 11089"/>
              <a:gd name="connsiteX50" fmla="*/ 2516 w 10000"/>
              <a:gd name="connsiteY50" fmla="*/ 8739 h 11089"/>
              <a:gd name="connsiteX51" fmla="*/ 2629 w 10000"/>
              <a:gd name="connsiteY51" fmla="*/ 8728 h 11089"/>
              <a:gd name="connsiteX52" fmla="*/ 2747 w 10000"/>
              <a:gd name="connsiteY52" fmla="*/ 8713 h 11089"/>
              <a:gd name="connsiteX53" fmla="*/ 2883 w 10000"/>
              <a:gd name="connsiteY53" fmla="*/ 8698 h 11089"/>
              <a:gd name="connsiteX54" fmla="*/ 3014 w 10000"/>
              <a:gd name="connsiteY54" fmla="*/ 8688 h 11089"/>
              <a:gd name="connsiteX55" fmla="*/ 3150 w 10000"/>
              <a:gd name="connsiteY55" fmla="*/ 8683 h 11089"/>
              <a:gd name="connsiteX56" fmla="*/ 3280 w 10000"/>
              <a:gd name="connsiteY56" fmla="*/ 8683 h 11089"/>
              <a:gd name="connsiteX57" fmla="*/ 3410 w 10000"/>
              <a:gd name="connsiteY57" fmla="*/ 8693 h 11089"/>
              <a:gd name="connsiteX58" fmla="*/ 3523 w 10000"/>
              <a:gd name="connsiteY58" fmla="*/ 8713 h 11089"/>
              <a:gd name="connsiteX59" fmla="*/ 3612 w 10000"/>
              <a:gd name="connsiteY59" fmla="*/ 8744 h 11089"/>
              <a:gd name="connsiteX60" fmla="*/ 3689 w 10000"/>
              <a:gd name="connsiteY60" fmla="*/ 8789 h 11089"/>
              <a:gd name="connsiteX61" fmla="*/ 3831 w 10000"/>
              <a:gd name="connsiteY61" fmla="*/ 8916 h 11089"/>
              <a:gd name="connsiteX62" fmla="*/ 3955 w 10000"/>
              <a:gd name="connsiteY62" fmla="*/ 9048 h 11089"/>
              <a:gd name="connsiteX63" fmla="*/ 4073 w 10000"/>
              <a:gd name="connsiteY63" fmla="*/ 9200 h 11089"/>
              <a:gd name="connsiteX64" fmla="*/ 4174 w 10000"/>
              <a:gd name="connsiteY64" fmla="*/ 9372 h 11089"/>
              <a:gd name="connsiteX65" fmla="*/ 4257 w 10000"/>
              <a:gd name="connsiteY65" fmla="*/ 9559 h 11089"/>
              <a:gd name="connsiteX66" fmla="*/ 4322 w 10000"/>
              <a:gd name="connsiteY66" fmla="*/ 9772 h 11089"/>
              <a:gd name="connsiteX67" fmla="*/ 3751 w 10000"/>
              <a:gd name="connsiteY67" fmla="*/ 11088 h 11089"/>
              <a:gd name="connsiteX68" fmla="*/ 9591 w 10000"/>
              <a:gd name="connsiteY68" fmla="*/ 10000 h 11089"/>
              <a:gd name="connsiteX69" fmla="*/ 9355 w 10000"/>
              <a:gd name="connsiteY69" fmla="*/ 9671 h 11089"/>
              <a:gd name="connsiteX70" fmla="*/ 9159 w 10000"/>
              <a:gd name="connsiteY70" fmla="*/ 9336 h 11089"/>
              <a:gd name="connsiteX71" fmla="*/ 8993 w 10000"/>
              <a:gd name="connsiteY71" fmla="*/ 8997 h 11089"/>
              <a:gd name="connsiteX72" fmla="*/ 8863 w 10000"/>
              <a:gd name="connsiteY72" fmla="*/ 8663 h 11089"/>
              <a:gd name="connsiteX73" fmla="*/ 8757 w 10000"/>
              <a:gd name="connsiteY73" fmla="*/ 8318 h 11089"/>
              <a:gd name="connsiteX74" fmla="*/ 8686 w 10000"/>
              <a:gd name="connsiteY74" fmla="*/ 7974 h 11089"/>
              <a:gd name="connsiteX75" fmla="*/ 8638 w 10000"/>
              <a:gd name="connsiteY75" fmla="*/ 7629 h 11089"/>
              <a:gd name="connsiteX76" fmla="*/ 8620 w 10000"/>
              <a:gd name="connsiteY76" fmla="*/ 7285 h 11089"/>
              <a:gd name="connsiteX77" fmla="*/ 8615 w 10000"/>
              <a:gd name="connsiteY77" fmla="*/ 6940 h 11089"/>
              <a:gd name="connsiteX78" fmla="*/ 8632 w 10000"/>
              <a:gd name="connsiteY78" fmla="*/ 6733 h 11089"/>
              <a:gd name="connsiteX79" fmla="*/ 8674 w 10000"/>
              <a:gd name="connsiteY79" fmla="*/ 6545 h 11089"/>
              <a:gd name="connsiteX80" fmla="*/ 8739 w 10000"/>
              <a:gd name="connsiteY80" fmla="*/ 6363 h 11089"/>
              <a:gd name="connsiteX81" fmla="*/ 8822 w 10000"/>
              <a:gd name="connsiteY81" fmla="*/ 6185 h 11089"/>
              <a:gd name="connsiteX82" fmla="*/ 8922 w 10000"/>
              <a:gd name="connsiteY82" fmla="*/ 6023 h 11089"/>
              <a:gd name="connsiteX83" fmla="*/ 9029 w 10000"/>
              <a:gd name="connsiteY83" fmla="*/ 5861 h 11089"/>
              <a:gd name="connsiteX84" fmla="*/ 9147 w 10000"/>
              <a:gd name="connsiteY84" fmla="*/ 5699 h 11089"/>
              <a:gd name="connsiteX85" fmla="*/ 9272 w 10000"/>
              <a:gd name="connsiteY85" fmla="*/ 5537 h 11089"/>
              <a:gd name="connsiteX86" fmla="*/ 9390 w 10000"/>
              <a:gd name="connsiteY86" fmla="*/ 5370 h 11089"/>
              <a:gd name="connsiteX87" fmla="*/ 9515 w 10000"/>
              <a:gd name="connsiteY87" fmla="*/ 5198 h 11089"/>
              <a:gd name="connsiteX88" fmla="*/ 9627 w 10000"/>
              <a:gd name="connsiteY88" fmla="*/ 5010 h 11089"/>
              <a:gd name="connsiteX89" fmla="*/ 9734 w 10000"/>
              <a:gd name="connsiteY89" fmla="*/ 4813 h 11089"/>
              <a:gd name="connsiteX90" fmla="*/ 9834 w 10000"/>
              <a:gd name="connsiteY90" fmla="*/ 4605 h 11089"/>
              <a:gd name="connsiteX91" fmla="*/ 9905 w 10000"/>
              <a:gd name="connsiteY91" fmla="*/ 4372 h 11089"/>
              <a:gd name="connsiteX92" fmla="*/ 9964 w 10000"/>
              <a:gd name="connsiteY92" fmla="*/ 4129 h 11089"/>
              <a:gd name="connsiteX93" fmla="*/ 9988 w 10000"/>
              <a:gd name="connsiteY93" fmla="*/ 3967 h 11089"/>
              <a:gd name="connsiteX94" fmla="*/ 10000 w 10000"/>
              <a:gd name="connsiteY94" fmla="*/ 3799 h 11089"/>
              <a:gd name="connsiteX95" fmla="*/ 10000 w 10000"/>
              <a:gd name="connsiteY95" fmla="*/ 3617 h 11089"/>
              <a:gd name="connsiteX96" fmla="*/ 9988 w 10000"/>
              <a:gd name="connsiteY96" fmla="*/ 3435 h 11089"/>
              <a:gd name="connsiteX97" fmla="*/ 9970 w 10000"/>
              <a:gd name="connsiteY97" fmla="*/ 3232 h 11089"/>
              <a:gd name="connsiteX98" fmla="*/ 9935 w 10000"/>
              <a:gd name="connsiteY98" fmla="*/ 3029 h 11089"/>
              <a:gd name="connsiteX99" fmla="*/ 9882 w 10000"/>
              <a:gd name="connsiteY99" fmla="*/ 2822 h 11089"/>
              <a:gd name="connsiteX100" fmla="*/ 9834 w 10000"/>
              <a:gd name="connsiteY100" fmla="*/ 2604 h 11089"/>
              <a:gd name="connsiteX101" fmla="*/ 9757 w 10000"/>
              <a:gd name="connsiteY101" fmla="*/ 2391 h 11089"/>
              <a:gd name="connsiteX102" fmla="*/ 9674 w 10000"/>
              <a:gd name="connsiteY102" fmla="*/ 2178 h 11089"/>
              <a:gd name="connsiteX103" fmla="*/ 9574 w 10000"/>
              <a:gd name="connsiteY103" fmla="*/ 1966 h 11089"/>
              <a:gd name="connsiteX104" fmla="*/ 9455 w 10000"/>
              <a:gd name="connsiteY104" fmla="*/ 1753 h 11089"/>
              <a:gd name="connsiteX105" fmla="*/ 9331 w 10000"/>
              <a:gd name="connsiteY105" fmla="*/ 1545 h 11089"/>
              <a:gd name="connsiteX106" fmla="*/ 9195 w 10000"/>
              <a:gd name="connsiteY106" fmla="*/ 1348 h 11089"/>
              <a:gd name="connsiteX107" fmla="*/ 9035 w 10000"/>
              <a:gd name="connsiteY107" fmla="*/ 1160 h 11089"/>
              <a:gd name="connsiteX108" fmla="*/ 8863 w 10000"/>
              <a:gd name="connsiteY108" fmla="*/ 973 h 11089"/>
              <a:gd name="connsiteX109" fmla="*/ 8674 w 10000"/>
              <a:gd name="connsiteY109" fmla="*/ 805 h 11089"/>
              <a:gd name="connsiteX110" fmla="*/ 8467 w 10000"/>
              <a:gd name="connsiteY110" fmla="*/ 638 h 11089"/>
              <a:gd name="connsiteX111" fmla="*/ 8247 w 10000"/>
              <a:gd name="connsiteY111" fmla="*/ 491 h 11089"/>
              <a:gd name="connsiteX112" fmla="*/ 8011 w 10000"/>
              <a:gd name="connsiteY112" fmla="*/ 365 h 11089"/>
              <a:gd name="connsiteX113" fmla="*/ 7762 w 10000"/>
              <a:gd name="connsiteY113" fmla="*/ 253 h 11089"/>
              <a:gd name="connsiteX114" fmla="*/ 7490 w 10000"/>
              <a:gd name="connsiteY114" fmla="*/ 162 h 11089"/>
              <a:gd name="connsiteX115" fmla="*/ 7205 w 10000"/>
              <a:gd name="connsiteY115" fmla="*/ 81 h 11089"/>
              <a:gd name="connsiteX116" fmla="*/ 6892 w 10000"/>
              <a:gd name="connsiteY116" fmla="*/ 30 h 11089"/>
              <a:gd name="connsiteX117" fmla="*/ 6572 w 10000"/>
              <a:gd name="connsiteY117" fmla="*/ 5 h 11089"/>
              <a:gd name="connsiteX118" fmla="*/ 6229 w 10000"/>
              <a:gd name="connsiteY118" fmla="*/ 0 h 11089"/>
              <a:gd name="connsiteX119" fmla="*/ 5767 w 10000"/>
              <a:gd name="connsiteY119" fmla="*/ 20 h 11089"/>
              <a:gd name="connsiteX120" fmla="*/ 5340 w 10000"/>
              <a:gd name="connsiteY120" fmla="*/ 51 h 11089"/>
              <a:gd name="connsiteX121" fmla="*/ 4950 w 10000"/>
              <a:gd name="connsiteY121" fmla="*/ 81 h 11089"/>
              <a:gd name="connsiteX122" fmla="*/ 4589 w 10000"/>
              <a:gd name="connsiteY122" fmla="*/ 132 h 11089"/>
              <a:gd name="connsiteX123" fmla="*/ 4257 w 10000"/>
              <a:gd name="connsiteY123" fmla="*/ 182 h 11089"/>
              <a:gd name="connsiteX124" fmla="*/ 3961 w 10000"/>
              <a:gd name="connsiteY124" fmla="*/ 253 h 11089"/>
              <a:gd name="connsiteX125" fmla="*/ 3689 w 10000"/>
              <a:gd name="connsiteY125" fmla="*/ 319 h 11089"/>
              <a:gd name="connsiteX126" fmla="*/ 3440 w 10000"/>
              <a:gd name="connsiteY126" fmla="*/ 390 h 11089"/>
              <a:gd name="connsiteX127" fmla="*/ 3215 w 10000"/>
              <a:gd name="connsiteY127" fmla="*/ 471 h 11089"/>
              <a:gd name="connsiteX128" fmla="*/ 3008 w 10000"/>
              <a:gd name="connsiteY128" fmla="*/ 557 h 11089"/>
              <a:gd name="connsiteX129" fmla="*/ 2824 w 10000"/>
              <a:gd name="connsiteY129" fmla="*/ 638 h 11089"/>
              <a:gd name="connsiteX130" fmla="*/ 2652 w 10000"/>
              <a:gd name="connsiteY130" fmla="*/ 729 h 11089"/>
              <a:gd name="connsiteX131" fmla="*/ 2499 w 10000"/>
              <a:gd name="connsiteY131" fmla="*/ 821 h 11089"/>
              <a:gd name="connsiteX132" fmla="*/ 2356 w 10000"/>
              <a:gd name="connsiteY132" fmla="*/ 912 h 11089"/>
              <a:gd name="connsiteX133" fmla="*/ 2220 w 10000"/>
              <a:gd name="connsiteY133" fmla="*/ 998 h 11089"/>
              <a:gd name="connsiteX134" fmla="*/ 2096 w 10000"/>
              <a:gd name="connsiteY134" fmla="*/ 1089 h 11089"/>
              <a:gd name="connsiteX135" fmla="*/ 1978 w 10000"/>
              <a:gd name="connsiteY135" fmla="*/ 1180 h 11089"/>
              <a:gd name="connsiteX136" fmla="*/ 1859 w 10000"/>
              <a:gd name="connsiteY136" fmla="*/ 1266 h 11089"/>
              <a:gd name="connsiteX137" fmla="*/ 1747 w 10000"/>
              <a:gd name="connsiteY137" fmla="*/ 1348 h 11089"/>
              <a:gd name="connsiteX138" fmla="*/ 1741 w 10000"/>
              <a:gd name="connsiteY138" fmla="*/ 1358 h 11089"/>
              <a:gd name="connsiteX139" fmla="*/ 1717 w 10000"/>
              <a:gd name="connsiteY139" fmla="*/ 1383 h 11089"/>
              <a:gd name="connsiteX140" fmla="*/ 1670 w 10000"/>
              <a:gd name="connsiteY140" fmla="*/ 1429 h 11089"/>
              <a:gd name="connsiteX141" fmla="*/ 1610 w 10000"/>
              <a:gd name="connsiteY141" fmla="*/ 1494 h 11089"/>
              <a:gd name="connsiteX142" fmla="*/ 1545 w 10000"/>
              <a:gd name="connsiteY142" fmla="*/ 1575 h 11089"/>
              <a:gd name="connsiteX143" fmla="*/ 1462 w 10000"/>
              <a:gd name="connsiteY143" fmla="*/ 1682 h 11089"/>
              <a:gd name="connsiteX144" fmla="*/ 1385 w 10000"/>
              <a:gd name="connsiteY144" fmla="*/ 1803 h 11089"/>
              <a:gd name="connsiteX145" fmla="*/ 1303 w 10000"/>
              <a:gd name="connsiteY145" fmla="*/ 1950 h 11089"/>
              <a:gd name="connsiteX146" fmla="*/ 1214 w 10000"/>
              <a:gd name="connsiteY146" fmla="*/ 2123 h 11089"/>
              <a:gd name="connsiteX147" fmla="*/ 1137 w 10000"/>
              <a:gd name="connsiteY147" fmla="*/ 2315 h 11089"/>
              <a:gd name="connsiteX148" fmla="*/ 1054 w 10000"/>
              <a:gd name="connsiteY148" fmla="*/ 2528 h 11089"/>
              <a:gd name="connsiteX149" fmla="*/ 989 w 10000"/>
              <a:gd name="connsiteY149" fmla="*/ 2761 h 11089"/>
              <a:gd name="connsiteX150" fmla="*/ 930 w 10000"/>
              <a:gd name="connsiteY150" fmla="*/ 3029 h 11089"/>
              <a:gd name="connsiteX151" fmla="*/ 894 w 10000"/>
              <a:gd name="connsiteY151" fmla="*/ 3313 h 11089"/>
              <a:gd name="connsiteX152" fmla="*/ 876 w 10000"/>
              <a:gd name="connsiteY152" fmla="*/ 3516 h 11089"/>
              <a:gd name="connsiteX153" fmla="*/ 882 w 10000"/>
              <a:gd name="connsiteY153" fmla="*/ 3703 h 11089"/>
              <a:gd name="connsiteX154" fmla="*/ 906 w 10000"/>
              <a:gd name="connsiteY154" fmla="*/ 3875 h 11089"/>
              <a:gd name="connsiteX155" fmla="*/ 935 w 10000"/>
              <a:gd name="connsiteY155" fmla="*/ 4012 h 11089"/>
              <a:gd name="connsiteX156" fmla="*/ 977 w 10000"/>
              <a:gd name="connsiteY156" fmla="*/ 4139 h 11089"/>
              <a:gd name="connsiteX157" fmla="*/ 983 w 10000"/>
              <a:gd name="connsiteY157" fmla="*/ 4215 h 11089"/>
              <a:gd name="connsiteX158" fmla="*/ 977 w 10000"/>
              <a:gd name="connsiteY158" fmla="*/ 4311 h 11089"/>
              <a:gd name="connsiteX159" fmla="*/ 953 w 10000"/>
              <a:gd name="connsiteY159" fmla="*/ 4417 h 11089"/>
              <a:gd name="connsiteX160" fmla="*/ 906 w 10000"/>
              <a:gd name="connsiteY160" fmla="*/ 4539 h 11089"/>
              <a:gd name="connsiteX161" fmla="*/ 847 w 10000"/>
              <a:gd name="connsiteY161" fmla="*/ 4661 h 11089"/>
              <a:gd name="connsiteX162" fmla="*/ 782 w 10000"/>
              <a:gd name="connsiteY162" fmla="*/ 4787 h 11089"/>
              <a:gd name="connsiteX163" fmla="*/ 693 w 10000"/>
              <a:gd name="connsiteY163" fmla="*/ 4909 h 11089"/>
              <a:gd name="connsiteX164" fmla="*/ 604 w 10000"/>
              <a:gd name="connsiteY164" fmla="*/ 5020 h 11089"/>
              <a:gd name="connsiteX165" fmla="*/ 474 w 10000"/>
              <a:gd name="connsiteY165" fmla="*/ 5162 h 11089"/>
              <a:gd name="connsiteX166" fmla="*/ 367 w 10000"/>
              <a:gd name="connsiteY166" fmla="*/ 5299 h 11089"/>
              <a:gd name="connsiteX167" fmla="*/ 266 w 10000"/>
              <a:gd name="connsiteY167" fmla="*/ 5415 h 11089"/>
              <a:gd name="connsiteX168" fmla="*/ 178 w 10000"/>
              <a:gd name="connsiteY168" fmla="*/ 5512 h 11089"/>
              <a:gd name="connsiteX169" fmla="*/ 112 w 10000"/>
              <a:gd name="connsiteY169" fmla="*/ 5593 h 11089"/>
              <a:gd name="connsiteX170" fmla="*/ 65 w 10000"/>
              <a:gd name="connsiteY170" fmla="*/ 5648 h 11089"/>
              <a:gd name="connsiteX171" fmla="*/ 41 w 10000"/>
              <a:gd name="connsiteY171" fmla="*/ 5694 h 11089"/>
              <a:gd name="connsiteX172" fmla="*/ 18 w 10000"/>
              <a:gd name="connsiteY172" fmla="*/ 5750 h 11089"/>
              <a:gd name="connsiteX173" fmla="*/ 0 w 10000"/>
              <a:gd name="connsiteY173" fmla="*/ 5811 h 11089"/>
              <a:gd name="connsiteX174" fmla="*/ 0 w 10000"/>
              <a:gd name="connsiteY174" fmla="*/ 5881 h 11089"/>
              <a:gd name="connsiteX175" fmla="*/ 24 w 10000"/>
              <a:gd name="connsiteY175" fmla="*/ 5957 h 11089"/>
              <a:gd name="connsiteX176" fmla="*/ 65 w 10000"/>
              <a:gd name="connsiteY176" fmla="*/ 6023 h 11089"/>
              <a:gd name="connsiteX177" fmla="*/ 142 w 10000"/>
              <a:gd name="connsiteY177" fmla="*/ 6094 h 11089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  <a:gd name="connsiteX0" fmla="*/ 142 w 10000"/>
              <a:gd name="connsiteY0" fmla="*/ 6094 h 11088"/>
              <a:gd name="connsiteX1" fmla="*/ 231 w 10000"/>
              <a:gd name="connsiteY1" fmla="*/ 6150 h 11088"/>
              <a:gd name="connsiteX2" fmla="*/ 332 w 10000"/>
              <a:gd name="connsiteY2" fmla="*/ 6185 h 11088"/>
              <a:gd name="connsiteX3" fmla="*/ 426 w 10000"/>
              <a:gd name="connsiteY3" fmla="*/ 6221 h 11088"/>
              <a:gd name="connsiteX4" fmla="*/ 503 w 10000"/>
              <a:gd name="connsiteY4" fmla="*/ 6246 h 11088"/>
              <a:gd name="connsiteX5" fmla="*/ 568 w 10000"/>
              <a:gd name="connsiteY5" fmla="*/ 6272 h 11088"/>
              <a:gd name="connsiteX6" fmla="*/ 610 w 10000"/>
              <a:gd name="connsiteY6" fmla="*/ 6297 h 11088"/>
              <a:gd name="connsiteX7" fmla="*/ 628 w 10000"/>
              <a:gd name="connsiteY7" fmla="*/ 6322 h 11088"/>
              <a:gd name="connsiteX8" fmla="*/ 622 w 10000"/>
              <a:gd name="connsiteY8" fmla="*/ 6424 h 11088"/>
              <a:gd name="connsiteX9" fmla="*/ 616 w 10000"/>
              <a:gd name="connsiteY9" fmla="*/ 6499 h 11088"/>
              <a:gd name="connsiteX10" fmla="*/ 604 w 10000"/>
              <a:gd name="connsiteY10" fmla="*/ 6555 h 11088"/>
              <a:gd name="connsiteX11" fmla="*/ 580 w 10000"/>
              <a:gd name="connsiteY11" fmla="*/ 6601 h 11088"/>
              <a:gd name="connsiteX12" fmla="*/ 562 w 10000"/>
              <a:gd name="connsiteY12" fmla="*/ 6631 h 11088"/>
              <a:gd name="connsiteX13" fmla="*/ 545 w 10000"/>
              <a:gd name="connsiteY13" fmla="*/ 6667 h 11088"/>
              <a:gd name="connsiteX14" fmla="*/ 533 w 10000"/>
              <a:gd name="connsiteY14" fmla="*/ 6707 h 11088"/>
              <a:gd name="connsiteX15" fmla="*/ 545 w 10000"/>
              <a:gd name="connsiteY15" fmla="*/ 6758 h 11088"/>
              <a:gd name="connsiteX16" fmla="*/ 562 w 10000"/>
              <a:gd name="connsiteY16" fmla="*/ 6819 h 11088"/>
              <a:gd name="connsiteX17" fmla="*/ 592 w 10000"/>
              <a:gd name="connsiteY17" fmla="*/ 6884 h 11088"/>
              <a:gd name="connsiteX18" fmla="*/ 639 w 10000"/>
              <a:gd name="connsiteY18" fmla="*/ 6950 h 11088"/>
              <a:gd name="connsiteX19" fmla="*/ 705 w 10000"/>
              <a:gd name="connsiteY19" fmla="*/ 7006 h 11088"/>
              <a:gd name="connsiteX20" fmla="*/ 787 w 10000"/>
              <a:gd name="connsiteY20" fmla="*/ 7042 h 11088"/>
              <a:gd name="connsiteX21" fmla="*/ 876 w 10000"/>
              <a:gd name="connsiteY21" fmla="*/ 7062 h 11088"/>
              <a:gd name="connsiteX22" fmla="*/ 823 w 10000"/>
              <a:gd name="connsiteY22" fmla="*/ 7102 h 11088"/>
              <a:gd name="connsiteX23" fmla="*/ 782 w 10000"/>
              <a:gd name="connsiteY23" fmla="*/ 7153 h 11088"/>
              <a:gd name="connsiteX24" fmla="*/ 746 w 10000"/>
              <a:gd name="connsiteY24" fmla="*/ 7214 h 11088"/>
              <a:gd name="connsiteX25" fmla="*/ 728 w 10000"/>
              <a:gd name="connsiteY25" fmla="*/ 7290 h 11088"/>
              <a:gd name="connsiteX26" fmla="*/ 722 w 10000"/>
              <a:gd name="connsiteY26" fmla="*/ 7371 h 11088"/>
              <a:gd name="connsiteX27" fmla="*/ 746 w 10000"/>
              <a:gd name="connsiteY27" fmla="*/ 7442 h 11088"/>
              <a:gd name="connsiteX28" fmla="*/ 793 w 10000"/>
              <a:gd name="connsiteY28" fmla="*/ 7513 h 11088"/>
              <a:gd name="connsiteX29" fmla="*/ 870 w 10000"/>
              <a:gd name="connsiteY29" fmla="*/ 7573 h 11088"/>
              <a:gd name="connsiteX30" fmla="*/ 971 w 10000"/>
              <a:gd name="connsiteY30" fmla="*/ 7644 h 11088"/>
              <a:gd name="connsiteX31" fmla="*/ 1024 w 10000"/>
              <a:gd name="connsiteY31" fmla="*/ 7725 h 11088"/>
              <a:gd name="connsiteX32" fmla="*/ 1048 w 10000"/>
              <a:gd name="connsiteY32" fmla="*/ 7812 h 11088"/>
              <a:gd name="connsiteX33" fmla="*/ 1048 w 10000"/>
              <a:gd name="connsiteY33" fmla="*/ 7908 h 11088"/>
              <a:gd name="connsiteX34" fmla="*/ 1048 w 10000"/>
              <a:gd name="connsiteY34" fmla="*/ 7958 h 11088"/>
              <a:gd name="connsiteX35" fmla="*/ 1048 w 10000"/>
              <a:gd name="connsiteY35" fmla="*/ 8029 h 11088"/>
              <a:gd name="connsiteX36" fmla="*/ 1048 w 10000"/>
              <a:gd name="connsiteY36" fmla="*/ 8116 h 11088"/>
              <a:gd name="connsiteX37" fmla="*/ 1072 w 10000"/>
              <a:gd name="connsiteY37" fmla="*/ 8207 h 11088"/>
              <a:gd name="connsiteX38" fmla="*/ 1089 w 10000"/>
              <a:gd name="connsiteY38" fmla="*/ 8308 h 11088"/>
              <a:gd name="connsiteX39" fmla="*/ 1131 w 10000"/>
              <a:gd name="connsiteY39" fmla="*/ 8399 h 11088"/>
              <a:gd name="connsiteX40" fmla="*/ 1178 w 10000"/>
              <a:gd name="connsiteY40" fmla="*/ 8490 h 11088"/>
              <a:gd name="connsiteX41" fmla="*/ 1255 w 10000"/>
              <a:gd name="connsiteY41" fmla="*/ 8576 h 11088"/>
              <a:gd name="connsiteX42" fmla="*/ 1344 w 10000"/>
              <a:gd name="connsiteY42" fmla="*/ 8642 h 11088"/>
              <a:gd name="connsiteX43" fmla="*/ 1468 w 10000"/>
              <a:gd name="connsiteY43" fmla="*/ 8703 h 11088"/>
              <a:gd name="connsiteX44" fmla="*/ 1610 w 10000"/>
              <a:gd name="connsiteY44" fmla="*/ 8744 h 11088"/>
              <a:gd name="connsiteX45" fmla="*/ 1758 w 10000"/>
              <a:gd name="connsiteY45" fmla="*/ 8769 h 11088"/>
              <a:gd name="connsiteX46" fmla="*/ 1924 w 10000"/>
              <a:gd name="connsiteY46" fmla="*/ 8779 h 11088"/>
              <a:gd name="connsiteX47" fmla="*/ 2084 w 10000"/>
              <a:gd name="connsiteY47" fmla="*/ 8779 h 11088"/>
              <a:gd name="connsiteX48" fmla="*/ 2244 w 10000"/>
              <a:gd name="connsiteY48" fmla="*/ 8769 h 11088"/>
              <a:gd name="connsiteX49" fmla="*/ 2386 w 10000"/>
              <a:gd name="connsiteY49" fmla="*/ 8754 h 11088"/>
              <a:gd name="connsiteX50" fmla="*/ 2516 w 10000"/>
              <a:gd name="connsiteY50" fmla="*/ 8739 h 11088"/>
              <a:gd name="connsiteX51" fmla="*/ 2629 w 10000"/>
              <a:gd name="connsiteY51" fmla="*/ 8728 h 11088"/>
              <a:gd name="connsiteX52" fmla="*/ 2747 w 10000"/>
              <a:gd name="connsiteY52" fmla="*/ 8713 h 11088"/>
              <a:gd name="connsiteX53" fmla="*/ 2883 w 10000"/>
              <a:gd name="connsiteY53" fmla="*/ 8698 h 11088"/>
              <a:gd name="connsiteX54" fmla="*/ 3014 w 10000"/>
              <a:gd name="connsiteY54" fmla="*/ 8688 h 11088"/>
              <a:gd name="connsiteX55" fmla="*/ 3150 w 10000"/>
              <a:gd name="connsiteY55" fmla="*/ 8683 h 11088"/>
              <a:gd name="connsiteX56" fmla="*/ 3280 w 10000"/>
              <a:gd name="connsiteY56" fmla="*/ 8683 h 11088"/>
              <a:gd name="connsiteX57" fmla="*/ 3410 w 10000"/>
              <a:gd name="connsiteY57" fmla="*/ 8693 h 11088"/>
              <a:gd name="connsiteX58" fmla="*/ 3523 w 10000"/>
              <a:gd name="connsiteY58" fmla="*/ 8713 h 11088"/>
              <a:gd name="connsiteX59" fmla="*/ 3612 w 10000"/>
              <a:gd name="connsiteY59" fmla="*/ 8744 h 11088"/>
              <a:gd name="connsiteX60" fmla="*/ 3689 w 10000"/>
              <a:gd name="connsiteY60" fmla="*/ 8789 h 11088"/>
              <a:gd name="connsiteX61" fmla="*/ 3831 w 10000"/>
              <a:gd name="connsiteY61" fmla="*/ 8916 h 11088"/>
              <a:gd name="connsiteX62" fmla="*/ 3955 w 10000"/>
              <a:gd name="connsiteY62" fmla="*/ 9048 h 11088"/>
              <a:gd name="connsiteX63" fmla="*/ 4073 w 10000"/>
              <a:gd name="connsiteY63" fmla="*/ 9200 h 11088"/>
              <a:gd name="connsiteX64" fmla="*/ 4174 w 10000"/>
              <a:gd name="connsiteY64" fmla="*/ 9372 h 11088"/>
              <a:gd name="connsiteX65" fmla="*/ 4257 w 10000"/>
              <a:gd name="connsiteY65" fmla="*/ 9559 h 11088"/>
              <a:gd name="connsiteX66" fmla="*/ 4322 w 10000"/>
              <a:gd name="connsiteY66" fmla="*/ 9772 h 11088"/>
              <a:gd name="connsiteX67" fmla="*/ 3751 w 10000"/>
              <a:gd name="connsiteY67" fmla="*/ 11088 h 11088"/>
              <a:gd name="connsiteX68" fmla="*/ 9591 w 10000"/>
              <a:gd name="connsiteY68" fmla="*/ 10000 h 11088"/>
              <a:gd name="connsiteX69" fmla="*/ 9355 w 10000"/>
              <a:gd name="connsiteY69" fmla="*/ 9671 h 11088"/>
              <a:gd name="connsiteX70" fmla="*/ 9159 w 10000"/>
              <a:gd name="connsiteY70" fmla="*/ 9336 h 11088"/>
              <a:gd name="connsiteX71" fmla="*/ 8993 w 10000"/>
              <a:gd name="connsiteY71" fmla="*/ 8997 h 11088"/>
              <a:gd name="connsiteX72" fmla="*/ 8863 w 10000"/>
              <a:gd name="connsiteY72" fmla="*/ 8663 h 11088"/>
              <a:gd name="connsiteX73" fmla="*/ 8757 w 10000"/>
              <a:gd name="connsiteY73" fmla="*/ 8318 h 11088"/>
              <a:gd name="connsiteX74" fmla="*/ 8686 w 10000"/>
              <a:gd name="connsiteY74" fmla="*/ 7974 h 11088"/>
              <a:gd name="connsiteX75" fmla="*/ 8638 w 10000"/>
              <a:gd name="connsiteY75" fmla="*/ 7629 h 11088"/>
              <a:gd name="connsiteX76" fmla="*/ 8620 w 10000"/>
              <a:gd name="connsiteY76" fmla="*/ 7285 h 11088"/>
              <a:gd name="connsiteX77" fmla="*/ 8615 w 10000"/>
              <a:gd name="connsiteY77" fmla="*/ 6940 h 11088"/>
              <a:gd name="connsiteX78" fmla="*/ 8632 w 10000"/>
              <a:gd name="connsiteY78" fmla="*/ 6733 h 11088"/>
              <a:gd name="connsiteX79" fmla="*/ 8674 w 10000"/>
              <a:gd name="connsiteY79" fmla="*/ 6545 h 11088"/>
              <a:gd name="connsiteX80" fmla="*/ 8739 w 10000"/>
              <a:gd name="connsiteY80" fmla="*/ 6363 h 11088"/>
              <a:gd name="connsiteX81" fmla="*/ 8822 w 10000"/>
              <a:gd name="connsiteY81" fmla="*/ 6185 h 11088"/>
              <a:gd name="connsiteX82" fmla="*/ 8922 w 10000"/>
              <a:gd name="connsiteY82" fmla="*/ 6023 h 11088"/>
              <a:gd name="connsiteX83" fmla="*/ 9029 w 10000"/>
              <a:gd name="connsiteY83" fmla="*/ 5861 h 11088"/>
              <a:gd name="connsiteX84" fmla="*/ 9147 w 10000"/>
              <a:gd name="connsiteY84" fmla="*/ 5699 h 11088"/>
              <a:gd name="connsiteX85" fmla="*/ 9272 w 10000"/>
              <a:gd name="connsiteY85" fmla="*/ 5537 h 11088"/>
              <a:gd name="connsiteX86" fmla="*/ 9390 w 10000"/>
              <a:gd name="connsiteY86" fmla="*/ 5370 h 11088"/>
              <a:gd name="connsiteX87" fmla="*/ 9515 w 10000"/>
              <a:gd name="connsiteY87" fmla="*/ 5198 h 11088"/>
              <a:gd name="connsiteX88" fmla="*/ 9627 w 10000"/>
              <a:gd name="connsiteY88" fmla="*/ 5010 h 11088"/>
              <a:gd name="connsiteX89" fmla="*/ 9734 w 10000"/>
              <a:gd name="connsiteY89" fmla="*/ 4813 h 11088"/>
              <a:gd name="connsiteX90" fmla="*/ 9834 w 10000"/>
              <a:gd name="connsiteY90" fmla="*/ 4605 h 11088"/>
              <a:gd name="connsiteX91" fmla="*/ 9905 w 10000"/>
              <a:gd name="connsiteY91" fmla="*/ 4372 h 11088"/>
              <a:gd name="connsiteX92" fmla="*/ 9964 w 10000"/>
              <a:gd name="connsiteY92" fmla="*/ 4129 h 11088"/>
              <a:gd name="connsiteX93" fmla="*/ 9988 w 10000"/>
              <a:gd name="connsiteY93" fmla="*/ 3967 h 11088"/>
              <a:gd name="connsiteX94" fmla="*/ 10000 w 10000"/>
              <a:gd name="connsiteY94" fmla="*/ 3799 h 11088"/>
              <a:gd name="connsiteX95" fmla="*/ 10000 w 10000"/>
              <a:gd name="connsiteY95" fmla="*/ 3617 h 11088"/>
              <a:gd name="connsiteX96" fmla="*/ 9988 w 10000"/>
              <a:gd name="connsiteY96" fmla="*/ 3435 h 11088"/>
              <a:gd name="connsiteX97" fmla="*/ 9970 w 10000"/>
              <a:gd name="connsiteY97" fmla="*/ 3232 h 11088"/>
              <a:gd name="connsiteX98" fmla="*/ 9935 w 10000"/>
              <a:gd name="connsiteY98" fmla="*/ 3029 h 11088"/>
              <a:gd name="connsiteX99" fmla="*/ 9882 w 10000"/>
              <a:gd name="connsiteY99" fmla="*/ 2822 h 11088"/>
              <a:gd name="connsiteX100" fmla="*/ 9834 w 10000"/>
              <a:gd name="connsiteY100" fmla="*/ 2604 h 11088"/>
              <a:gd name="connsiteX101" fmla="*/ 9757 w 10000"/>
              <a:gd name="connsiteY101" fmla="*/ 2391 h 11088"/>
              <a:gd name="connsiteX102" fmla="*/ 9674 w 10000"/>
              <a:gd name="connsiteY102" fmla="*/ 2178 h 11088"/>
              <a:gd name="connsiteX103" fmla="*/ 9574 w 10000"/>
              <a:gd name="connsiteY103" fmla="*/ 1966 h 11088"/>
              <a:gd name="connsiteX104" fmla="*/ 9455 w 10000"/>
              <a:gd name="connsiteY104" fmla="*/ 1753 h 11088"/>
              <a:gd name="connsiteX105" fmla="*/ 9331 w 10000"/>
              <a:gd name="connsiteY105" fmla="*/ 1545 h 11088"/>
              <a:gd name="connsiteX106" fmla="*/ 9195 w 10000"/>
              <a:gd name="connsiteY106" fmla="*/ 1348 h 11088"/>
              <a:gd name="connsiteX107" fmla="*/ 9035 w 10000"/>
              <a:gd name="connsiteY107" fmla="*/ 1160 h 11088"/>
              <a:gd name="connsiteX108" fmla="*/ 8863 w 10000"/>
              <a:gd name="connsiteY108" fmla="*/ 973 h 11088"/>
              <a:gd name="connsiteX109" fmla="*/ 8674 w 10000"/>
              <a:gd name="connsiteY109" fmla="*/ 805 h 11088"/>
              <a:gd name="connsiteX110" fmla="*/ 8467 w 10000"/>
              <a:gd name="connsiteY110" fmla="*/ 638 h 11088"/>
              <a:gd name="connsiteX111" fmla="*/ 8247 w 10000"/>
              <a:gd name="connsiteY111" fmla="*/ 491 h 11088"/>
              <a:gd name="connsiteX112" fmla="*/ 8011 w 10000"/>
              <a:gd name="connsiteY112" fmla="*/ 365 h 11088"/>
              <a:gd name="connsiteX113" fmla="*/ 7762 w 10000"/>
              <a:gd name="connsiteY113" fmla="*/ 253 h 11088"/>
              <a:gd name="connsiteX114" fmla="*/ 7490 w 10000"/>
              <a:gd name="connsiteY114" fmla="*/ 162 h 11088"/>
              <a:gd name="connsiteX115" fmla="*/ 7205 w 10000"/>
              <a:gd name="connsiteY115" fmla="*/ 81 h 11088"/>
              <a:gd name="connsiteX116" fmla="*/ 6892 w 10000"/>
              <a:gd name="connsiteY116" fmla="*/ 30 h 11088"/>
              <a:gd name="connsiteX117" fmla="*/ 6572 w 10000"/>
              <a:gd name="connsiteY117" fmla="*/ 5 h 11088"/>
              <a:gd name="connsiteX118" fmla="*/ 6229 w 10000"/>
              <a:gd name="connsiteY118" fmla="*/ 0 h 11088"/>
              <a:gd name="connsiteX119" fmla="*/ 5767 w 10000"/>
              <a:gd name="connsiteY119" fmla="*/ 20 h 11088"/>
              <a:gd name="connsiteX120" fmla="*/ 5340 w 10000"/>
              <a:gd name="connsiteY120" fmla="*/ 51 h 11088"/>
              <a:gd name="connsiteX121" fmla="*/ 4950 w 10000"/>
              <a:gd name="connsiteY121" fmla="*/ 81 h 11088"/>
              <a:gd name="connsiteX122" fmla="*/ 4589 w 10000"/>
              <a:gd name="connsiteY122" fmla="*/ 132 h 11088"/>
              <a:gd name="connsiteX123" fmla="*/ 4257 w 10000"/>
              <a:gd name="connsiteY123" fmla="*/ 182 h 11088"/>
              <a:gd name="connsiteX124" fmla="*/ 3961 w 10000"/>
              <a:gd name="connsiteY124" fmla="*/ 253 h 11088"/>
              <a:gd name="connsiteX125" fmla="*/ 3689 w 10000"/>
              <a:gd name="connsiteY125" fmla="*/ 319 h 11088"/>
              <a:gd name="connsiteX126" fmla="*/ 3440 w 10000"/>
              <a:gd name="connsiteY126" fmla="*/ 390 h 11088"/>
              <a:gd name="connsiteX127" fmla="*/ 3215 w 10000"/>
              <a:gd name="connsiteY127" fmla="*/ 471 h 11088"/>
              <a:gd name="connsiteX128" fmla="*/ 3008 w 10000"/>
              <a:gd name="connsiteY128" fmla="*/ 557 h 11088"/>
              <a:gd name="connsiteX129" fmla="*/ 2824 w 10000"/>
              <a:gd name="connsiteY129" fmla="*/ 638 h 11088"/>
              <a:gd name="connsiteX130" fmla="*/ 2652 w 10000"/>
              <a:gd name="connsiteY130" fmla="*/ 729 h 11088"/>
              <a:gd name="connsiteX131" fmla="*/ 2499 w 10000"/>
              <a:gd name="connsiteY131" fmla="*/ 821 h 11088"/>
              <a:gd name="connsiteX132" fmla="*/ 2356 w 10000"/>
              <a:gd name="connsiteY132" fmla="*/ 912 h 11088"/>
              <a:gd name="connsiteX133" fmla="*/ 2220 w 10000"/>
              <a:gd name="connsiteY133" fmla="*/ 998 h 11088"/>
              <a:gd name="connsiteX134" fmla="*/ 2096 w 10000"/>
              <a:gd name="connsiteY134" fmla="*/ 1089 h 11088"/>
              <a:gd name="connsiteX135" fmla="*/ 1978 w 10000"/>
              <a:gd name="connsiteY135" fmla="*/ 1180 h 11088"/>
              <a:gd name="connsiteX136" fmla="*/ 1859 w 10000"/>
              <a:gd name="connsiteY136" fmla="*/ 1266 h 11088"/>
              <a:gd name="connsiteX137" fmla="*/ 1747 w 10000"/>
              <a:gd name="connsiteY137" fmla="*/ 1348 h 11088"/>
              <a:gd name="connsiteX138" fmla="*/ 1741 w 10000"/>
              <a:gd name="connsiteY138" fmla="*/ 1358 h 11088"/>
              <a:gd name="connsiteX139" fmla="*/ 1717 w 10000"/>
              <a:gd name="connsiteY139" fmla="*/ 1383 h 11088"/>
              <a:gd name="connsiteX140" fmla="*/ 1670 w 10000"/>
              <a:gd name="connsiteY140" fmla="*/ 1429 h 11088"/>
              <a:gd name="connsiteX141" fmla="*/ 1610 w 10000"/>
              <a:gd name="connsiteY141" fmla="*/ 1494 h 11088"/>
              <a:gd name="connsiteX142" fmla="*/ 1545 w 10000"/>
              <a:gd name="connsiteY142" fmla="*/ 1575 h 11088"/>
              <a:gd name="connsiteX143" fmla="*/ 1462 w 10000"/>
              <a:gd name="connsiteY143" fmla="*/ 1682 h 11088"/>
              <a:gd name="connsiteX144" fmla="*/ 1385 w 10000"/>
              <a:gd name="connsiteY144" fmla="*/ 1803 h 11088"/>
              <a:gd name="connsiteX145" fmla="*/ 1303 w 10000"/>
              <a:gd name="connsiteY145" fmla="*/ 1950 h 11088"/>
              <a:gd name="connsiteX146" fmla="*/ 1214 w 10000"/>
              <a:gd name="connsiteY146" fmla="*/ 2123 h 11088"/>
              <a:gd name="connsiteX147" fmla="*/ 1137 w 10000"/>
              <a:gd name="connsiteY147" fmla="*/ 2315 h 11088"/>
              <a:gd name="connsiteX148" fmla="*/ 1054 w 10000"/>
              <a:gd name="connsiteY148" fmla="*/ 2528 h 11088"/>
              <a:gd name="connsiteX149" fmla="*/ 989 w 10000"/>
              <a:gd name="connsiteY149" fmla="*/ 2761 h 11088"/>
              <a:gd name="connsiteX150" fmla="*/ 930 w 10000"/>
              <a:gd name="connsiteY150" fmla="*/ 3029 h 11088"/>
              <a:gd name="connsiteX151" fmla="*/ 894 w 10000"/>
              <a:gd name="connsiteY151" fmla="*/ 3313 h 11088"/>
              <a:gd name="connsiteX152" fmla="*/ 876 w 10000"/>
              <a:gd name="connsiteY152" fmla="*/ 3516 h 11088"/>
              <a:gd name="connsiteX153" fmla="*/ 882 w 10000"/>
              <a:gd name="connsiteY153" fmla="*/ 3703 h 11088"/>
              <a:gd name="connsiteX154" fmla="*/ 906 w 10000"/>
              <a:gd name="connsiteY154" fmla="*/ 3875 h 11088"/>
              <a:gd name="connsiteX155" fmla="*/ 935 w 10000"/>
              <a:gd name="connsiteY155" fmla="*/ 4012 h 11088"/>
              <a:gd name="connsiteX156" fmla="*/ 977 w 10000"/>
              <a:gd name="connsiteY156" fmla="*/ 4139 h 11088"/>
              <a:gd name="connsiteX157" fmla="*/ 983 w 10000"/>
              <a:gd name="connsiteY157" fmla="*/ 4215 h 11088"/>
              <a:gd name="connsiteX158" fmla="*/ 977 w 10000"/>
              <a:gd name="connsiteY158" fmla="*/ 4311 h 11088"/>
              <a:gd name="connsiteX159" fmla="*/ 953 w 10000"/>
              <a:gd name="connsiteY159" fmla="*/ 4417 h 11088"/>
              <a:gd name="connsiteX160" fmla="*/ 906 w 10000"/>
              <a:gd name="connsiteY160" fmla="*/ 4539 h 11088"/>
              <a:gd name="connsiteX161" fmla="*/ 847 w 10000"/>
              <a:gd name="connsiteY161" fmla="*/ 4661 h 11088"/>
              <a:gd name="connsiteX162" fmla="*/ 782 w 10000"/>
              <a:gd name="connsiteY162" fmla="*/ 4787 h 11088"/>
              <a:gd name="connsiteX163" fmla="*/ 693 w 10000"/>
              <a:gd name="connsiteY163" fmla="*/ 4909 h 11088"/>
              <a:gd name="connsiteX164" fmla="*/ 604 w 10000"/>
              <a:gd name="connsiteY164" fmla="*/ 5020 h 11088"/>
              <a:gd name="connsiteX165" fmla="*/ 474 w 10000"/>
              <a:gd name="connsiteY165" fmla="*/ 5162 h 11088"/>
              <a:gd name="connsiteX166" fmla="*/ 367 w 10000"/>
              <a:gd name="connsiteY166" fmla="*/ 5299 h 11088"/>
              <a:gd name="connsiteX167" fmla="*/ 266 w 10000"/>
              <a:gd name="connsiteY167" fmla="*/ 5415 h 11088"/>
              <a:gd name="connsiteX168" fmla="*/ 178 w 10000"/>
              <a:gd name="connsiteY168" fmla="*/ 5512 h 11088"/>
              <a:gd name="connsiteX169" fmla="*/ 112 w 10000"/>
              <a:gd name="connsiteY169" fmla="*/ 5593 h 11088"/>
              <a:gd name="connsiteX170" fmla="*/ 65 w 10000"/>
              <a:gd name="connsiteY170" fmla="*/ 5648 h 11088"/>
              <a:gd name="connsiteX171" fmla="*/ 41 w 10000"/>
              <a:gd name="connsiteY171" fmla="*/ 5694 h 11088"/>
              <a:gd name="connsiteX172" fmla="*/ 18 w 10000"/>
              <a:gd name="connsiteY172" fmla="*/ 5750 h 11088"/>
              <a:gd name="connsiteX173" fmla="*/ 0 w 10000"/>
              <a:gd name="connsiteY173" fmla="*/ 5811 h 11088"/>
              <a:gd name="connsiteX174" fmla="*/ 0 w 10000"/>
              <a:gd name="connsiteY174" fmla="*/ 5881 h 11088"/>
              <a:gd name="connsiteX175" fmla="*/ 24 w 10000"/>
              <a:gd name="connsiteY175" fmla="*/ 5957 h 11088"/>
              <a:gd name="connsiteX176" fmla="*/ 65 w 10000"/>
              <a:gd name="connsiteY176" fmla="*/ 6023 h 11088"/>
              <a:gd name="connsiteX177" fmla="*/ 142 w 10000"/>
              <a:gd name="connsiteY177" fmla="*/ 6094 h 1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10000" h="11088">
                <a:moveTo>
                  <a:pt x="142" y="6094"/>
                </a:moveTo>
                <a:lnTo>
                  <a:pt x="231" y="6150"/>
                </a:lnTo>
                <a:lnTo>
                  <a:pt x="332" y="6185"/>
                </a:lnTo>
                <a:lnTo>
                  <a:pt x="426" y="6221"/>
                </a:lnTo>
                <a:cubicBezTo>
                  <a:pt x="452" y="6229"/>
                  <a:pt x="477" y="6238"/>
                  <a:pt x="503" y="6246"/>
                </a:cubicBezTo>
                <a:lnTo>
                  <a:pt x="568" y="6272"/>
                </a:lnTo>
                <a:cubicBezTo>
                  <a:pt x="582" y="6280"/>
                  <a:pt x="596" y="6289"/>
                  <a:pt x="610" y="6297"/>
                </a:cubicBezTo>
                <a:cubicBezTo>
                  <a:pt x="616" y="6305"/>
                  <a:pt x="622" y="6314"/>
                  <a:pt x="628" y="6322"/>
                </a:cubicBezTo>
                <a:lnTo>
                  <a:pt x="622" y="6424"/>
                </a:lnTo>
                <a:lnTo>
                  <a:pt x="616" y="6499"/>
                </a:lnTo>
                <a:cubicBezTo>
                  <a:pt x="612" y="6518"/>
                  <a:pt x="608" y="6536"/>
                  <a:pt x="604" y="6555"/>
                </a:cubicBezTo>
                <a:cubicBezTo>
                  <a:pt x="596" y="6570"/>
                  <a:pt x="588" y="6586"/>
                  <a:pt x="580" y="6601"/>
                </a:cubicBezTo>
                <a:lnTo>
                  <a:pt x="562" y="6631"/>
                </a:lnTo>
                <a:cubicBezTo>
                  <a:pt x="556" y="6643"/>
                  <a:pt x="551" y="6655"/>
                  <a:pt x="545" y="6667"/>
                </a:cubicBezTo>
                <a:cubicBezTo>
                  <a:pt x="541" y="6680"/>
                  <a:pt x="537" y="6694"/>
                  <a:pt x="533" y="6707"/>
                </a:cubicBezTo>
                <a:lnTo>
                  <a:pt x="545" y="6758"/>
                </a:lnTo>
                <a:cubicBezTo>
                  <a:pt x="551" y="6778"/>
                  <a:pt x="556" y="6799"/>
                  <a:pt x="562" y="6819"/>
                </a:cubicBezTo>
                <a:cubicBezTo>
                  <a:pt x="572" y="6841"/>
                  <a:pt x="582" y="6862"/>
                  <a:pt x="592" y="6884"/>
                </a:cubicBezTo>
                <a:cubicBezTo>
                  <a:pt x="608" y="6906"/>
                  <a:pt x="623" y="6928"/>
                  <a:pt x="639" y="6950"/>
                </a:cubicBezTo>
                <a:cubicBezTo>
                  <a:pt x="661" y="6969"/>
                  <a:pt x="683" y="6987"/>
                  <a:pt x="705" y="7006"/>
                </a:cubicBezTo>
                <a:lnTo>
                  <a:pt x="787" y="7042"/>
                </a:lnTo>
                <a:lnTo>
                  <a:pt x="876" y="7062"/>
                </a:lnTo>
                <a:cubicBezTo>
                  <a:pt x="858" y="7075"/>
                  <a:pt x="841" y="7089"/>
                  <a:pt x="823" y="7102"/>
                </a:cubicBezTo>
                <a:cubicBezTo>
                  <a:pt x="809" y="7119"/>
                  <a:pt x="796" y="7136"/>
                  <a:pt x="782" y="7153"/>
                </a:cubicBezTo>
                <a:cubicBezTo>
                  <a:pt x="770" y="7173"/>
                  <a:pt x="758" y="7194"/>
                  <a:pt x="746" y="7214"/>
                </a:cubicBezTo>
                <a:cubicBezTo>
                  <a:pt x="740" y="7239"/>
                  <a:pt x="734" y="7265"/>
                  <a:pt x="728" y="7290"/>
                </a:cubicBezTo>
                <a:lnTo>
                  <a:pt x="722" y="7371"/>
                </a:lnTo>
                <a:cubicBezTo>
                  <a:pt x="730" y="7395"/>
                  <a:pt x="738" y="7418"/>
                  <a:pt x="746" y="7442"/>
                </a:cubicBezTo>
                <a:cubicBezTo>
                  <a:pt x="762" y="7466"/>
                  <a:pt x="777" y="7489"/>
                  <a:pt x="793" y="7513"/>
                </a:cubicBezTo>
                <a:lnTo>
                  <a:pt x="870" y="7573"/>
                </a:lnTo>
                <a:lnTo>
                  <a:pt x="971" y="7644"/>
                </a:lnTo>
                <a:cubicBezTo>
                  <a:pt x="989" y="7671"/>
                  <a:pt x="1006" y="7698"/>
                  <a:pt x="1024" y="7725"/>
                </a:cubicBezTo>
                <a:lnTo>
                  <a:pt x="1048" y="7812"/>
                </a:lnTo>
                <a:lnTo>
                  <a:pt x="1048" y="7908"/>
                </a:lnTo>
                <a:lnTo>
                  <a:pt x="1048" y="7958"/>
                </a:lnTo>
                <a:lnTo>
                  <a:pt x="1048" y="8029"/>
                </a:lnTo>
                <a:lnTo>
                  <a:pt x="1048" y="8116"/>
                </a:lnTo>
                <a:cubicBezTo>
                  <a:pt x="1056" y="8146"/>
                  <a:pt x="1064" y="8177"/>
                  <a:pt x="1072" y="8207"/>
                </a:cubicBezTo>
                <a:cubicBezTo>
                  <a:pt x="1078" y="8241"/>
                  <a:pt x="1083" y="8274"/>
                  <a:pt x="1089" y="8308"/>
                </a:cubicBezTo>
                <a:cubicBezTo>
                  <a:pt x="1103" y="8338"/>
                  <a:pt x="1117" y="8369"/>
                  <a:pt x="1131" y="8399"/>
                </a:cubicBezTo>
                <a:cubicBezTo>
                  <a:pt x="1147" y="8429"/>
                  <a:pt x="1162" y="8460"/>
                  <a:pt x="1178" y="8490"/>
                </a:cubicBezTo>
                <a:lnTo>
                  <a:pt x="1255" y="8576"/>
                </a:lnTo>
                <a:lnTo>
                  <a:pt x="1344" y="8642"/>
                </a:lnTo>
                <a:lnTo>
                  <a:pt x="1468" y="8703"/>
                </a:lnTo>
                <a:lnTo>
                  <a:pt x="1610" y="8744"/>
                </a:lnTo>
                <a:lnTo>
                  <a:pt x="1758" y="8769"/>
                </a:lnTo>
                <a:lnTo>
                  <a:pt x="1924" y="8779"/>
                </a:lnTo>
                <a:lnTo>
                  <a:pt x="2084" y="8779"/>
                </a:lnTo>
                <a:lnTo>
                  <a:pt x="2244" y="8769"/>
                </a:lnTo>
                <a:lnTo>
                  <a:pt x="2386" y="8754"/>
                </a:lnTo>
                <a:lnTo>
                  <a:pt x="2516" y="8739"/>
                </a:lnTo>
                <a:lnTo>
                  <a:pt x="2629" y="8728"/>
                </a:lnTo>
                <a:lnTo>
                  <a:pt x="2747" y="8713"/>
                </a:lnTo>
                <a:lnTo>
                  <a:pt x="2883" y="8698"/>
                </a:lnTo>
                <a:lnTo>
                  <a:pt x="3014" y="8688"/>
                </a:lnTo>
                <a:lnTo>
                  <a:pt x="3150" y="8683"/>
                </a:lnTo>
                <a:lnTo>
                  <a:pt x="3280" y="8683"/>
                </a:lnTo>
                <a:lnTo>
                  <a:pt x="3410" y="8693"/>
                </a:lnTo>
                <a:lnTo>
                  <a:pt x="3523" y="8713"/>
                </a:lnTo>
                <a:cubicBezTo>
                  <a:pt x="3553" y="8723"/>
                  <a:pt x="3582" y="8734"/>
                  <a:pt x="3612" y="8744"/>
                </a:cubicBezTo>
                <a:lnTo>
                  <a:pt x="3689" y="8789"/>
                </a:lnTo>
                <a:lnTo>
                  <a:pt x="3831" y="8916"/>
                </a:lnTo>
                <a:lnTo>
                  <a:pt x="3955" y="9048"/>
                </a:lnTo>
                <a:cubicBezTo>
                  <a:pt x="3994" y="9099"/>
                  <a:pt x="4034" y="9149"/>
                  <a:pt x="4073" y="9200"/>
                </a:cubicBezTo>
                <a:cubicBezTo>
                  <a:pt x="4107" y="9257"/>
                  <a:pt x="4140" y="9315"/>
                  <a:pt x="4174" y="9372"/>
                </a:cubicBezTo>
                <a:cubicBezTo>
                  <a:pt x="4202" y="9434"/>
                  <a:pt x="4229" y="9497"/>
                  <a:pt x="4257" y="9559"/>
                </a:cubicBezTo>
                <a:cubicBezTo>
                  <a:pt x="4279" y="9630"/>
                  <a:pt x="4300" y="9701"/>
                  <a:pt x="4322" y="9772"/>
                </a:cubicBezTo>
                <a:cubicBezTo>
                  <a:pt x="4389" y="10210"/>
                  <a:pt x="4377" y="10680"/>
                  <a:pt x="3751" y="11088"/>
                </a:cubicBezTo>
                <a:cubicBezTo>
                  <a:pt x="6025" y="11129"/>
                  <a:pt x="6735" y="9679"/>
                  <a:pt x="9591" y="10000"/>
                </a:cubicBezTo>
                <a:lnTo>
                  <a:pt x="9355" y="9671"/>
                </a:lnTo>
                <a:cubicBezTo>
                  <a:pt x="9290" y="9559"/>
                  <a:pt x="9224" y="9448"/>
                  <a:pt x="9159" y="9336"/>
                </a:cubicBezTo>
                <a:cubicBezTo>
                  <a:pt x="9104" y="9223"/>
                  <a:pt x="9048" y="9110"/>
                  <a:pt x="8993" y="8997"/>
                </a:cubicBezTo>
                <a:cubicBezTo>
                  <a:pt x="8950" y="8886"/>
                  <a:pt x="8906" y="8774"/>
                  <a:pt x="8863" y="8663"/>
                </a:cubicBezTo>
                <a:cubicBezTo>
                  <a:pt x="8828" y="8548"/>
                  <a:pt x="8792" y="8433"/>
                  <a:pt x="8757" y="8318"/>
                </a:cubicBezTo>
                <a:cubicBezTo>
                  <a:pt x="8733" y="8203"/>
                  <a:pt x="8710" y="8089"/>
                  <a:pt x="8686" y="7974"/>
                </a:cubicBezTo>
                <a:lnTo>
                  <a:pt x="8638" y="7629"/>
                </a:lnTo>
                <a:cubicBezTo>
                  <a:pt x="8632" y="7514"/>
                  <a:pt x="8626" y="7400"/>
                  <a:pt x="8620" y="7285"/>
                </a:cubicBezTo>
                <a:cubicBezTo>
                  <a:pt x="8618" y="7170"/>
                  <a:pt x="8617" y="7055"/>
                  <a:pt x="8615" y="6940"/>
                </a:cubicBezTo>
                <a:cubicBezTo>
                  <a:pt x="8621" y="6871"/>
                  <a:pt x="8626" y="6802"/>
                  <a:pt x="8632" y="6733"/>
                </a:cubicBezTo>
                <a:cubicBezTo>
                  <a:pt x="8646" y="6670"/>
                  <a:pt x="8660" y="6608"/>
                  <a:pt x="8674" y="6545"/>
                </a:cubicBezTo>
                <a:cubicBezTo>
                  <a:pt x="8696" y="6484"/>
                  <a:pt x="8717" y="6424"/>
                  <a:pt x="8739" y="6363"/>
                </a:cubicBezTo>
                <a:cubicBezTo>
                  <a:pt x="8767" y="6304"/>
                  <a:pt x="8794" y="6244"/>
                  <a:pt x="8822" y="6185"/>
                </a:cubicBezTo>
                <a:cubicBezTo>
                  <a:pt x="8855" y="6131"/>
                  <a:pt x="8889" y="6077"/>
                  <a:pt x="8922" y="6023"/>
                </a:cubicBezTo>
                <a:cubicBezTo>
                  <a:pt x="8958" y="5969"/>
                  <a:pt x="8993" y="5915"/>
                  <a:pt x="9029" y="5861"/>
                </a:cubicBezTo>
                <a:cubicBezTo>
                  <a:pt x="9068" y="5807"/>
                  <a:pt x="9108" y="5753"/>
                  <a:pt x="9147" y="5699"/>
                </a:cubicBezTo>
                <a:cubicBezTo>
                  <a:pt x="9189" y="5645"/>
                  <a:pt x="9230" y="5591"/>
                  <a:pt x="9272" y="5537"/>
                </a:cubicBezTo>
                <a:cubicBezTo>
                  <a:pt x="9311" y="5481"/>
                  <a:pt x="9351" y="5426"/>
                  <a:pt x="9390" y="5370"/>
                </a:cubicBezTo>
                <a:cubicBezTo>
                  <a:pt x="9432" y="5313"/>
                  <a:pt x="9473" y="5255"/>
                  <a:pt x="9515" y="5198"/>
                </a:cubicBezTo>
                <a:cubicBezTo>
                  <a:pt x="9552" y="5135"/>
                  <a:pt x="9590" y="5073"/>
                  <a:pt x="9627" y="5010"/>
                </a:cubicBezTo>
                <a:lnTo>
                  <a:pt x="9734" y="4813"/>
                </a:lnTo>
                <a:cubicBezTo>
                  <a:pt x="9767" y="4744"/>
                  <a:pt x="9801" y="4674"/>
                  <a:pt x="9834" y="4605"/>
                </a:cubicBezTo>
                <a:cubicBezTo>
                  <a:pt x="9858" y="4527"/>
                  <a:pt x="9881" y="4450"/>
                  <a:pt x="9905" y="4372"/>
                </a:cubicBezTo>
                <a:cubicBezTo>
                  <a:pt x="9925" y="4291"/>
                  <a:pt x="9944" y="4210"/>
                  <a:pt x="9964" y="4129"/>
                </a:cubicBezTo>
                <a:lnTo>
                  <a:pt x="9988" y="3967"/>
                </a:lnTo>
                <a:lnTo>
                  <a:pt x="10000" y="3799"/>
                </a:lnTo>
                <a:lnTo>
                  <a:pt x="10000" y="3617"/>
                </a:lnTo>
                <a:cubicBezTo>
                  <a:pt x="9996" y="3556"/>
                  <a:pt x="9992" y="3496"/>
                  <a:pt x="9988" y="3435"/>
                </a:cubicBezTo>
                <a:cubicBezTo>
                  <a:pt x="9982" y="3367"/>
                  <a:pt x="9976" y="3300"/>
                  <a:pt x="9970" y="3232"/>
                </a:cubicBezTo>
                <a:cubicBezTo>
                  <a:pt x="9958" y="3164"/>
                  <a:pt x="9947" y="3097"/>
                  <a:pt x="9935" y="3029"/>
                </a:cubicBezTo>
                <a:cubicBezTo>
                  <a:pt x="9917" y="2960"/>
                  <a:pt x="9900" y="2891"/>
                  <a:pt x="9882" y="2822"/>
                </a:cubicBezTo>
                <a:cubicBezTo>
                  <a:pt x="9866" y="2749"/>
                  <a:pt x="9850" y="2677"/>
                  <a:pt x="9834" y="2604"/>
                </a:cubicBezTo>
                <a:cubicBezTo>
                  <a:pt x="9808" y="2533"/>
                  <a:pt x="9783" y="2462"/>
                  <a:pt x="9757" y="2391"/>
                </a:cubicBezTo>
                <a:cubicBezTo>
                  <a:pt x="9729" y="2320"/>
                  <a:pt x="9702" y="2249"/>
                  <a:pt x="9674" y="2178"/>
                </a:cubicBezTo>
                <a:cubicBezTo>
                  <a:pt x="9641" y="2107"/>
                  <a:pt x="9607" y="2037"/>
                  <a:pt x="9574" y="1966"/>
                </a:cubicBezTo>
                <a:cubicBezTo>
                  <a:pt x="9534" y="1895"/>
                  <a:pt x="9495" y="1824"/>
                  <a:pt x="9455" y="1753"/>
                </a:cubicBezTo>
                <a:lnTo>
                  <a:pt x="9331" y="1545"/>
                </a:lnTo>
                <a:cubicBezTo>
                  <a:pt x="9286" y="1479"/>
                  <a:pt x="9240" y="1414"/>
                  <a:pt x="9195" y="1348"/>
                </a:cubicBezTo>
                <a:cubicBezTo>
                  <a:pt x="9142" y="1285"/>
                  <a:pt x="9088" y="1223"/>
                  <a:pt x="9035" y="1160"/>
                </a:cubicBezTo>
                <a:lnTo>
                  <a:pt x="8863" y="973"/>
                </a:lnTo>
                <a:lnTo>
                  <a:pt x="8674" y="805"/>
                </a:lnTo>
                <a:lnTo>
                  <a:pt x="8467" y="638"/>
                </a:lnTo>
                <a:lnTo>
                  <a:pt x="8247" y="491"/>
                </a:lnTo>
                <a:lnTo>
                  <a:pt x="8011" y="365"/>
                </a:lnTo>
                <a:lnTo>
                  <a:pt x="7762" y="253"/>
                </a:lnTo>
                <a:lnTo>
                  <a:pt x="7490" y="162"/>
                </a:lnTo>
                <a:lnTo>
                  <a:pt x="7205" y="81"/>
                </a:lnTo>
                <a:lnTo>
                  <a:pt x="6892" y="30"/>
                </a:lnTo>
                <a:lnTo>
                  <a:pt x="6572" y="5"/>
                </a:lnTo>
                <a:lnTo>
                  <a:pt x="6229" y="0"/>
                </a:lnTo>
                <a:lnTo>
                  <a:pt x="5767" y="20"/>
                </a:lnTo>
                <a:lnTo>
                  <a:pt x="5340" y="51"/>
                </a:lnTo>
                <a:lnTo>
                  <a:pt x="4950" y="81"/>
                </a:lnTo>
                <a:lnTo>
                  <a:pt x="4589" y="132"/>
                </a:lnTo>
                <a:lnTo>
                  <a:pt x="4257" y="182"/>
                </a:lnTo>
                <a:lnTo>
                  <a:pt x="3961" y="253"/>
                </a:lnTo>
                <a:lnTo>
                  <a:pt x="3689" y="319"/>
                </a:lnTo>
                <a:lnTo>
                  <a:pt x="3440" y="390"/>
                </a:lnTo>
                <a:lnTo>
                  <a:pt x="3215" y="471"/>
                </a:lnTo>
                <a:lnTo>
                  <a:pt x="3008" y="557"/>
                </a:lnTo>
                <a:lnTo>
                  <a:pt x="2824" y="638"/>
                </a:lnTo>
                <a:lnTo>
                  <a:pt x="2652" y="729"/>
                </a:lnTo>
                <a:lnTo>
                  <a:pt x="2499" y="821"/>
                </a:lnTo>
                <a:cubicBezTo>
                  <a:pt x="2451" y="851"/>
                  <a:pt x="2404" y="882"/>
                  <a:pt x="2356" y="912"/>
                </a:cubicBezTo>
                <a:cubicBezTo>
                  <a:pt x="2311" y="941"/>
                  <a:pt x="2265" y="969"/>
                  <a:pt x="2220" y="998"/>
                </a:cubicBezTo>
                <a:lnTo>
                  <a:pt x="2096" y="1089"/>
                </a:lnTo>
                <a:lnTo>
                  <a:pt x="1978" y="1180"/>
                </a:lnTo>
                <a:lnTo>
                  <a:pt x="1859" y="1266"/>
                </a:lnTo>
                <a:lnTo>
                  <a:pt x="1747" y="1348"/>
                </a:lnTo>
                <a:cubicBezTo>
                  <a:pt x="1745" y="1351"/>
                  <a:pt x="1743" y="1355"/>
                  <a:pt x="1741" y="1358"/>
                </a:cubicBezTo>
                <a:cubicBezTo>
                  <a:pt x="1733" y="1366"/>
                  <a:pt x="1725" y="1375"/>
                  <a:pt x="1717" y="1383"/>
                </a:cubicBezTo>
                <a:cubicBezTo>
                  <a:pt x="1701" y="1398"/>
                  <a:pt x="1686" y="1414"/>
                  <a:pt x="1670" y="1429"/>
                </a:cubicBezTo>
                <a:cubicBezTo>
                  <a:pt x="1650" y="1451"/>
                  <a:pt x="1630" y="1472"/>
                  <a:pt x="1610" y="1494"/>
                </a:cubicBezTo>
                <a:cubicBezTo>
                  <a:pt x="1588" y="1521"/>
                  <a:pt x="1567" y="1548"/>
                  <a:pt x="1545" y="1575"/>
                </a:cubicBezTo>
                <a:lnTo>
                  <a:pt x="1462" y="1682"/>
                </a:lnTo>
                <a:cubicBezTo>
                  <a:pt x="1436" y="1722"/>
                  <a:pt x="1411" y="1763"/>
                  <a:pt x="1385" y="1803"/>
                </a:cubicBezTo>
                <a:cubicBezTo>
                  <a:pt x="1358" y="1852"/>
                  <a:pt x="1330" y="1901"/>
                  <a:pt x="1303" y="1950"/>
                </a:cubicBezTo>
                <a:cubicBezTo>
                  <a:pt x="1273" y="2008"/>
                  <a:pt x="1244" y="2065"/>
                  <a:pt x="1214" y="2123"/>
                </a:cubicBezTo>
                <a:cubicBezTo>
                  <a:pt x="1188" y="2187"/>
                  <a:pt x="1163" y="2251"/>
                  <a:pt x="1137" y="2315"/>
                </a:cubicBezTo>
                <a:cubicBezTo>
                  <a:pt x="1109" y="2386"/>
                  <a:pt x="1082" y="2457"/>
                  <a:pt x="1054" y="2528"/>
                </a:cubicBezTo>
                <a:cubicBezTo>
                  <a:pt x="1032" y="2606"/>
                  <a:pt x="1011" y="2683"/>
                  <a:pt x="989" y="2761"/>
                </a:cubicBezTo>
                <a:cubicBezTo>
                  <a:pt x="969" y="2850"/>
                  <a:pt x="950" y="2940"/>
                  <a:pt x="930" y="3029"/>
                </a:cubicBezTo>
                <a:cubicBezTo>
                  <a:pt x="918" y="3124"/>
                  <a:pt x="906" y="3218"/>
                  <a:pt x="894" y="3313"/>
                </a:cubicBezTo>
                <a:cubicBezTo>
                  <a:pt x="888" y="3381"/>
                  <a:pt x="882" y="3448"/>
                  <a:pt x="876" y="3516"/>
                </a:cubicBezTo>
                <a:cubicBezTo>
                  <a:pt x="878" y="3578"/>
                  <a:pt x="880" y="3641"/>
                  <a:pt x="882" y="3703"/>
                </a:cubicBezTo>
                <a:cubicBezTo>
                  <a:pt x="890" y="3760"/>
                  <a:pt x="898" y="3818"/>
                  <a:pt x="906" y="3875"/>
                </a:cubicBezTo>
                <a:cubicBezTo>
                  <a:pt x="916" y="3921"/>
                  <a:pt x="925" y="3966"/>
                  <a:pt x="935" y="4012"/>
                </a:cubicBezTo>
                <a:cubicBezTo>
                  <a:pt x="949" y="4054"/>
                  <a:pt x="963" y="4097"/>
                  <a:pt x="977" y="4139"/>
                </a:cubicBezTo>
                <a:cubicBezTo>
                  <a:pt x="979" y="4164"/>
                  <a:pt x="981" y="4190"/>
                  <a:pt x="983" y="4215"/>
                </a:cubicBezTo>
                <a:lnTo>
                  <a:pt x="977" y="4311"/>
                </a:lnTo>
                <a:cubicBezTo>
                  <a:pt x="969" y="4346"/>
                  <a:pt x="961" y="4382"/>
                  <a:pt x="953" y="4417"/>
                </a:cubicBezTo>
                <a:cubicBezTo>
                  <a:pt x="937" y="4458"/>
                  <a:pt x="922" y="4498"/>
                  <a:pt x="906" y="4539"/>
                </a:cubicBezTo>
                <a:cubicBezTo>
                  <a:pt x="886" y="4580"/>
                  <a:pt x="867" y="4620"/>
                  <a:pt x="847" y="4661"/>
                </a:cubicBezTo>
                <a:cubicBezTo>
                  <a:pt x="825" y="4703"/>
                  <a:pt x="804" y="4745"/>
                  <a:pt x="782" y="4787"/>
                </a:cubicBezTo>
                <a:lnTo>
                  <a:pt x="693" y="4909"/>
                </a:lnTo>
                <a:cubicBezTo>
                  <a:pt x="663" y="4946"/>
                  <a:pt x="634" y="4983"/>
                  <a:pt x="604" y="5020"/>
                </a:cubicBezTo>
                <a:lnTo>
                  <a:pt x="474" y="5162"/>
                </a:lnTo>
                <a:lnTo>
                  <a:pt x="367" y="5299"/>
                </a:lnTo>
                <a:lnTo>
                  <a:pt x="266" y="5415"/>
                </a:lnTo>
                <a:lnTo>
                  <a:pt x="178" y="5512"/>
                </a:lnTo>
                <a:lnTo>
                  <a:pt x="112" y="5593"/>
                </a:lnTo>
                <a:cubicBezTo>
                  <a:pt x="96" y="5611"/>
                  <a:pt x="81" y="5630"/>
                  <a:pt x="65" y="5648"/>
                </a:cubicBezTo>
                <a:cubicBezTo>
                  <a:pt x="57" y="5663"/>
                  <a:pt x="49" y="5679"/>
                  <a:pt x="41" y="5694"/>
                </a:cubicBezTo>
                <a:cubicBezTo>
                  <a:pt x="33" y="5713"/>
                  <a:pt x="26" y="5731"/>
                  <a:pt x="18" y="5750"/>
                </a:cubicBezTo>
                <a:cubicBezTo>
                  <a:pt x="12" y="5770"/>
                  <a:pt x="6" y="5791"/>
                  <a:pt x="0" y="5811"/>
                </a:cubicBezTo>
                <a:lnTo>
                  <a:pt x="0" y="5881"/>
                </a:lnTo>
                <a:cubicBezTo>
                  <a:pt x="8" y="5906"/>
                  <a:pt x="16" y="5932"/>
                  <a:pt x="24" y="5957"/>
                </a:cubicBezTo>
                <a:cubicBezTo>
                  <a:pt x="38" y="5979"/>
                  <a:pt x="51" y="6001"/>
                  <a:pt x="65" y="6023"/>
                </a:cubicBezTo>
                <a:lnTo>
                  <a:pt x="142" y="6094"/>
                </a:lnTo>
                <a:close/>
              </a:path>
            </a:pathLst>
          </a:custGeom>
          <a:gradFill flip="none" rotWithShape="1"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62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88" name="SHADOW"/>
          <p:cNvSpPr/>
          <p:nvPr/>
        </p:nvSpPr>
        <p:spPr>
          <a:xfrm>
            <a:off x="4328507" y="5452372"/>
            <a:ext cx="3543864" cy="462351"/>
          </a:xfrm>
          <a:prstGeom prst="ellipse">
            <a:avLst/>
          </a:prstGeom>
          <a:solidFill>
            <a:srgbClr val="7F7F7F">
              <a:alpha val="74902"/>
            </a:srgbClr>
          </a:solidFill>
          <a:ln w="28575" cap="flat" cmpd="sng" algn="ctr">
            <a:noFill/>
            <a:prstDash val="solid"/>
          </a:ln>
          <a:effectLst>
            <a:softEdge rad="127000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grpSp>
        <p:nvGrpSpPr>
          <p:cNvPr id="89" name="CLOCK"/>
          <p:cNvGrpSpPr/>
          <p:nvPr/>
        </p:nvGrpSpPr>
        <p:grpSpPr>
          <a:xfrm>
            <a:off x="4422367" y="2151403"/>
            <a:ext cx="3356144" cy="3356144"/>
            <a:chOff x="2898367" y="1280160"/>
            <a:chExt cx="3356144" cy="3356144"/>
          </a:xfrm>
          <a:effectLst>
            <a:reflection blurRad="6350" stA="25000" endPos="15000" dir="5400000" sy="-100000" algn="bl" rotWithShape="0"/>
          </a:effectLst>
        </p:grpSpPr>
        <p:sp>
          <p:nvSpPr>
            <p:cNvPr id="90" name="Ovaal 89"/>
            <p:cNvSpPr/>
            <p:nvPr/>
          </p:nvSpPr>
          <p:spPr>
            <a:xfrm>
              <a:off x="2898367" y="1280160"/>
              <a:ext cx="3356144" cy="3356144"/>
            </a:xfrm>
            <a:prstGeom prst="ellipse">
              <a:avLst/>
            </a:prstGeom>
            <a:gradFill flip="none" rotWithShape="1">
              <a:gsLst>
                <a:gs pos="52400">
                  <a:sysClr val="window" lastClr="FFFFFF"/>
                </a:gs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lumMod val="95000"/>
                  </a:sysClr>
                </a:gs>
              </a:gsLst>
              <a:lin ang="16200000" scaled="1"/>
              <a:tileRect/>
            </a:gradFill>
            <a:ln w="28575" cap="flat" cmpd="sng" algn="ctr">
              <a:noFill/>
              <a:prstDash val="solid"/>
            </a:ln>
            <a:effectLst>
              <a:innerShdw blurRad="317500" dist="127000" dir="16200000">
                <a:prstClr val="black">
                  <a:alpha val="40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1" name="Cirkel 90"/>
            <p:cNvSpPr/>
            <p:nvPr/>
          </p:nvSpPr>
          <p:spPr>
            <a:xfrm>
              <a:off x="2902671" y="1284464"/>
              <a:ext cx="3347536" cy="3347536"/>
            </a:xfrm>
            <a:prstGeom prst="pie">
              <a:avLst>
                <a:gd name="adj1" fmla="val 16155587"/>
                <a:gd name="adj2" fmla="val 21340"/>
              </a:avLst>
            </a:prstGeom>
            <a:gradFill flip="none" rotWithShape="1">
              <a:gsLst>
                <a:gs pos="0">
                  <a:srgbClr val="C00000">
                    <a:alpha val="50000"/>
                  </a:srgbClr>
                </a:gs>
                <a:gs pos="86000">
                  <a:sysClr val="window" lastClr="FFFFFF">
                    <a:alpha val="0"/>
                  </a:sysClr>
                </a:gs>
              </a:gsLst>
              <a:lin ang="8100000" scaled="1"/>
              <a:tileRect/>
            </a:gra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2" name="Afgeronde rechthoek 91"/>
            <p:cNvSpPr/>
            <p:nvPr/>
          </p:nvSpPr>
          <p:spPr>
            <a:xfrm>
              <a:off x="4561332" y="14299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3" name="Afgeronde rechthoek 92"/>
            <p:cNvSpPr/>
            <p:nvPr/>
          </p:nvSpPr>
          <p:spPr>
            <a:xfrm>
              <a:off x="4561332" y="4167792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4" name="Afgeronde rechthoek 93"/>
            <p:cNvSpPr/>
            <p:nvPr/>
          </p:nvSpPr>
          <p:spPr>
            <a:xfrm rot="7200000">
              <a:off x="5746848" y="3483335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5" name="Afgeronde rechthoek 94"/>
            <p:cNvSpPr/>
            <p:nvPr/>
          </p:nvSpPr>
          <p:spPr>
            <a:xfrm rot="7200000">
              <a:off x="3375816" y="2114420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6" name="Afgeronde rechthoek 95"/>
            <p:cNvSpPr/>
            <p:nvPr/>
          </p:nvSpPr>
          <p:spPr>
            <a:xfrm rot="5400000">
              <a:off x="5930248" y="2798878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7" name="Afgeronde rechthoek 96"/>
            <p:cNvSpPr/>
            <p:nvPr/>
          </p:nvSpPr>
          <p:spPr>
            <a:xfrm rot="5400000">
              <a:off x="3192416" y="2798878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8" name="Afgeronde rechthoek 97"/>
            <p:cNvSpPr/>
            <p:nvPr/>
          </p:nvSpPr>
          <p:spPr>
            <a:xfrm rot="3600000">
              <a:off x="5746848" y="2114420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99" name="Afgeronde rechthoek 98"/>
            <p:cNvSpPr/>
            <p:nvPr/>
          </p:nvSpPr>
          <p:spPr>
            <a:xfrm rot="3600000">
              <a:off x="3375816" y="3483335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0" name="Afgeronde rechthoek 99"/>
            <p:cNvSpPr/>
            <p:nvPr/>
          </p:nvSpPr>
          <p:spPr>
            <a:xfrm rot="1800000">
              <a:off x="5245789" y="16133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1" name="Afgeronde rechthoek 100"/>
            <p:cNvSpPr/>
            <p:nvPr/>
          </p:nvSpPr>
          <p:spPr>
            <a:xfrm rot="1800000">
              <a:off x="3876875" y="398439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2" name="Afgeronde rechthoek 101"/>
            <p:cNvSpPr/>
            <p:nvPr/>
          </p:nvSpPr>
          <p:spPr>
            <a:xfrm rot="19800000">
              <a:off x="3876875" y="161336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3" name="Afgeronde rechthoek 102"/>
            <p:cNvSpPr/>
            <p:nvPr/>
          </p:nvSpPr>
          <p:spPr>
            <a:xfrm rot="19800000">
              <a:off x="5245789" y="3984393"/>
              <a:ext cx="30214" cy="318709"/>
            </a:xfrm>
            <a:prstGeom prst="round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4" name="Rechthoek 103"/>
            <p:cNvSpPr/>
            <p:nvPr/>
          </p:nvSpPr>
          <p:spPr>
            <a:xfrm rot="1440000">
              <a:off x="5158882" y="1569425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5" name="Rechthoek 104"/>
            <p:cNvSpPr/>
            <p:nvPr/>
          </p:nvSpPr>
          <p:spPr>
            <a:xfrm rot="1440000">
              <a:off x="3985613" y="4204631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6" name="Rechthoek 105"/>
            <p:cNvSpPr/>
            <p:nvPr/>
          </p:nvSpPr>
          <p:spPr>
            <a:xfrm rot="8640000">
              <a:off x="5420008" y="405387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7" name="Rechthoek 106"/>
            <p:cNvSpPr/>
            <p:nvPr/>
          </p:nvSpPr>
          <p:spPr>
            <a:xfrm rot="8640000">
              <a:off x="3724487" y="172018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8" name="Rechthoek 107"/>
            <p:cNvSpPr/>
            <p:nvPr/>
          </p:nvSpPr>
          <p:spPr>
            <a:xfrm rot="6840000">
              <a:off x="5889851" y="347366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09" name="Rechthoek 108"/>
            <p:cNvSpPr/>
            <p:nvPr/>
          </p:nvSpPr>
          <p:spPr>
            <a:xfrm rot="6840000">
              <a:off x="3254645" y="230039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0" name="Rechthoek 109"/>
            <p:cNvSpPr/>
            <p:nvPr/>
          </p:nvSpPr>
          <p:spPr>
            <a:xfrm rot="5040000">
              <a:off x="6006642" y="2736267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1" name="Rechthoek 110"/>
            <p:cNvSpPr/>
            <p:nvPr/>
          </p:nvSpPr>
          <p:spPr>
            <a:xfrm rot="5040000">
              <a:off x="3137853" y="3037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2" name="Rechthoek 111"/>
            <p:cNvSpPr/>
            <p:nvPr/>
          </p:nvSpPr>
          <p:spPr>
            <a:xfrm rot="3240000">
              <a:off x="5739090" y="203926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3" name="Rechthoek 112"/>
            <p:cNvSpPr/>
            <p:nvPr/>
          </p:nvSpPr>
          <p:spPr>
            <a:xfrm rot="3240000">
              <a:off x="3405405" y="373478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4" name="Rechthoek 113"/>
            <p:cNvSpPr/>
            <p:nvPr/>
          </p:nvSpPr>
          <p:spPr>
            <a:xfrm rot="21240000">
              <a:off x="4421486" y="14526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5" name="Rechthoek 114"/>
            <p:cNvSpPr/>
            <p:nvPr/>
          </p:nvSpPr>
          <p:spPr>
            <a:xfrm rot="21240000">
              <a:off x="4723009" y="43214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6" name="Rechthoek 115"/>
            <p:cNvSpPr/>
            <p:nvPr/>
          </p:nvSpPr>
          <p:spPr>
            <a:xfrm rot="1080000">
              <a:off x="5017942" y="15153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7" name="Rechthoek 116"/>
            <p:cNvSpPr/>
            <p:nvPr/>
          </p:nvSpPr>
          <p:spPr>
            <a:xfrm rot="1080000">
              <a:off x="4126554" y="42587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8" name="Rechthoek 117"/>
            <p:cNvSpPr/>
            <p:nvPr/>
          </p:nvSpPr>
          <p:spPr>
            <a:xfrm rot="8280000">
              <a:off x="5537332" y="395886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19" name="Rechthoek 118"/>
            <p:cNvSpPr/>
            <p:nvPr/>
          </p:nvSpPr>
          <p:spPr>
            <a:xfrm rot="8280000">
              <a:off x="3607163" y="181519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0" name="Rechthoek 119"/>
            <p:cNvSpPr/>
            <p:nvPr/>
          </p:nvSpPr>
          <p:spPr>
            <a:xfrm rot="6480000">
              <a:off x="5943953" y="333272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1" name="Rechthoek 120"/>
            <p:cNvSpPr/>
            <p:nvPr/>
          </p:nvSpPr>
          <p:spPr>
            <a:xfrm rot="6480000">
              <a:off x="3200543" y="244133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2" name="Rechthoek 121"/>
            <p:cNvSpPr/>
            <p:nvPr/>
          </p:nvSpPr>
          <p:spPr>
            <a:xfrm rot="4680000">
              <a:off x="5983026" y="258715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3" name="Rechthoek 122"/>
            <p:cNvSpPr/>
            <p:nvPr/>
          </p:nvSpPr>
          <p:spPr>
            <a:xfrm rot="4680000">
              <a:off x="3161469" y="318689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4" name="Rechthoek 123"/>
            <p:cNvSpPr/>
            <p:nvPr/>
          </p:nvSpPr>
          <p:spPr>
            <a:xfrm rot="2880000">
              <a:off x="5644083" y="192194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5" name="Rechthoek 124"/>
            <p:cNvSpPr/>
            <p:nvPr/>
          </p:nvSpPr>
          <p:spPr>
            <a:xfrm rot="2880000">
              <a:off x="3500412" y="385211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6" name="Rechthoek 125"/>
            <p:cNvSpPr/>
            <p:nvPr/>
          </p:nvSpPr>
          <p:spPr>
            <a:xfrm rot="20880000">
              <a:off x="4272377" y="147624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7" name="Rechthoek 126"/>
            <p:cNvSpPr/>
            <p:nvPr/>
          </p:nvSpPr>
          <p:spPr>
            <a:xfrm rot="20880000">
              <a:off x="4872118" y="429780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8" name="Rechthoek 127"/>
            <p:cNvSpPr/>
            <p:nvPr/>
          </p:nvSpPr>
          <p:spPr>
            <a:xfrm rot="360000">
              <a:off x="4723009" y="14526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29" name="Rechthoek 128"/>
            <p:cNvSpPr/>
            <p:nvPr/>
          </p:nvSpPr>
          <p:spPr>
            <a:xfrm rot="360000">
              <a:off x="4421487" y="43214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0" name="Rechthoek 129"/>
            <p:cNvSpPr/>
            <p:nvPr/>
          </p:nvSpPr>
          <p:spPr>
            <a:xfrm rot="7560000">
              <a:off x="5739089" y="3734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1" name="Rechthoek 130"/>
            <p:cNvSpPr/>
            <p:nvPr/>
          </p:nvSpPr>
          <p:spPr>
            <a:xfrm rot="7560000">
              <a:off x="3405406" y="203926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2" name="Rechthoek 131"/>
            <p:cNvSpPr/>
            <p:nvPr/>
          </p:nvSpPr>
          <p:spPr>
            <a:xfrm rot="5760000">
              <a:off x="6006642" y="3037789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3" name="Rechthoek 132"/>
            <p:cNvSpPr/>
            <p:nvPr/>
          </p:nvSpPr>
          <p:spPr>
            <a:xfrm rot="5760000">
              <a:off x="3137853" y="2736267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4" name="Rechthoek 133"/>
            <p:cNvSpPr/>
            <p:nvPr/>
          </p:nvSpPr>
          <p:spPr>
            <a:xfrm rot="3960000">
              <a:off x="5889850" y="230039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5" name="Rechthoek 134"/>
            <p:cNvSpPr/>
            <p:nvPr/>
          </p:nvSpPr>
          <p:spPr>
            <a:xfrm rot="3960000">
              <a:off x="3254645" y="347366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6" name="Rechthoek 135"/>
            <p:cNvSpPr/>
            <p:nvPr/>
          </p:nvSpPr>
          <p:spPr>
            <a:xfrm rot="2160000">
              <a:off x="5420008" y="172018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7" name="Rechthoek 136"/>
            <p:cNvSpPr/>
            <p:nvPr/>
          </p:nvSpPr>
          <p:spPr>
            <a:xfrm rot="2160000">
              <a:off x="3724487" y="405387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8" name="Rechthoek 137"/>
            <p:cNvSpPr/>
            <p:nvPr/>
          </p:nvSpPr>
          <p:spPr>
            <a:xfrm rot="20160000">
              <a:off x="3985612" y="1569425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39" name="Rechthoek 138"/>
            <p:cNvSpPr/>
            <p:nvPr/>
          </p:nvSpPr>
          <p:spPr>
            <a:xfrm rot="20160000">
              <a:off x="5158883" y="4204631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0" name="Rechthoek 139"/>
            <p:cNvSpPr/>
            <p:nvPr/>
          </p:nvSpPr>
          <p:spPr>
            <a:xfrm rot="720000">
              <a:off x="4872118" y="1476250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1" name="Rechthoek 140"/>
            <p:cNvSpPr/>
            <p:nvPr/>
          </p:nvSpPr>
          <p:spPr>
            <a:xfrm rot="720000">
              <a:off x="4272377" y="4297806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2" name="Rechthoek 141"/>
            <p:cNvSpPr/>
            <p:nvPr/>
          </p:nvSpPr>
          <p:spPr>
            <a:xfrm rot="7920000">
              <a:off x="5644082" y="385211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3" name="Rechthoek 142"/>
            <p:cNvSpPr/>
            <p:nvPr/>
          </p:nvSpPr>
          <p:spPr>
            <a:xfrm rot="7920000">
              <a:off x="3500413" y="192194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4" name="Rechthoek 143"/>
            <p:cNvSpPr/>
            <p:nvPr/>
          </p:nvSpPr>
          <p:spPr>
            <a:xfrm rot="6120000">
              <a:off x="5983026" y="318689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5" name="Rechthoek 144"/>
            <p:cNvSpPr/>
            <p:nvPr/>
          </p:nvSpPr>
          <p:spPr>
            <a:xfrm rot="6120000">
              <a:off x="3161469" y="2587158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6" name="Rechthoek 145"/>
            <p:cNvSpPr/>
            <p:nvPr/>
          </p:nvSpPr>
          <p:spPr>
            <a:xfrm rot="4320000">
              <a:off x="5943952" y="2441334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7" name="Rechthoek 146"/>
            <p:cNvSpPr/>
            <p:nvPr/>
          </p:nvSpPr>
          <p:spPr>
            <a:xfrm rot="4320000">
              <a:off x="3200543" y="333272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8" name="Rechthoek 147"/>
            <p:cNvSpPr/>
            <p:nvPr/>
          </p:nvSpPr>
          <p:spPr>
            <a:xfrm rot="2520000">
              <a:off x="5537332" y="181519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49" name="Rechthoek 148"/>
            <p:cNvSpPr/>
            <p:nvPr/>
          </p:nvSpPr>
          <p:spPr>
            <a:xfrm rot="2520000">
              <a:off x="3607163" y="3958862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0" name="Rechthoek 149"/>
            <p:cNvSpPr/>
            <p:nvPr/>
          </p:nvSpPr>
          <p:spPr>
            <a:xfrm rot="20520000">
              <a:off x="4126553" y="151532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1" name="Rechthoek 150"/>
            <p:cNvSpPr/>
            <p:nvPr/>
          </p:nvSpPr>
          <p:spPr>
            <a:xfrm rot="20520000">
              <a:off x="5017942" y="4258733"/>
              <a:ext cx="8383" cy="142408"/>
            </a:xfrm>
            <a:prstGeom prst="rect">
              <a:avLst/>
            </a:prstGeom>
            <a:solidFill>
              <a:sysClr val="windowText" lastClr="000000">
                <a:lumMod val="85000"/>
                <a:lumOff val="15000"/>
              </a:sys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2" name="Ovaal 151"/>
            <p:cNvSpPr/>
            <p:nvPr/>
          </p:nvSpPr>
          <p:spPr>
            <a:xfrm>
              <a:off x="4480294" y="2862087"/>
              <a:ext cx="192290" cy="192290"/>
            </a:xfrm>
            <a:prstGeom prst="ellipse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54" name="MIN SHADOW"/>
          <p:cNvGrpSpPr/>
          <p:nvPr/>
        </p:nvGrpSpPr>
        <p:grpSpPr>
          <a:xfrm>
            <a:off x="5992573" y="2522890"/>
            <a:ext cx="239867" cy="2709944"/>
            <a:chOff x="2954596" y="2532969"/>
            <a:chExt cx="123940" cy="3001588"/>
          </a:xfrm>
          <a:effectLst/>
        </p:grpSpPr>
        <p:sp>
          <p:nvSpPr>
            <p:cNvPr id="155" name="Afgeronde rechthoek 154"/>
            <p:cNvSpPr/>
            <p:nvPr/>
          </p:nvSpPr>
          <p:spPr>
            <a:xfrm>
              <a:off x="2970007" y="2532969"/>
              <a:ext cx="93118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6" name="Rechthoek 155"/>
            <p:cNvSpPr/>
            <p:nvPr/>
          </p:nvSpPr>
          <p:spPr>
            <a:xfrm>
              <a:off x="2954596" y="5221578"/>
              <a:ext cx="123940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57" name="SEC SHADOW"/>
          <p:cNvGrpSpPr/>
          <p:nvPr/>
        </p:nvGrpSpPr>
        <p:grpSpPr>
          <a:xfrm>
            <a:off x="5952835" y="2387393"/>
            <a:ext cx="319264" cy="2980938"/>
            <a:chOff x="2941581" y="2532969"/>
            <a:chExt cx="149969" cy="3001588"/>
          </a:xfrm>
          <a:effectLst/>
        </p:grpSpPr>
        <p:sp>
          <p:nvSpPr>
            <p:cNvPr id="158" name="Afgeronde rechthoek 157"/>
            <p:cNvSpPr/>
            <p:nvPr/>
          </p:nvSpPr>
          <p:spPr>
            <a:xfrm>
              <a:off x="2992674" y="2532969"/>
              <a:ext cx="47782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59" name="Rechthoek 158"/>
            <p:cNvSpPr/>
            <p:nvPr/>
          </p:nvSpPr>
          <p:spPr>
            <a:xfrm>
              <a:off x="2941581" y="5221578"/>
              <a:ext cx="149969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0" name="Afgeronde rechthoek 159"/>
            <p:cNvSpPr/>
            <p:nvPr/>
          </p:nvSpPr>
          <p:spPr>
            <a:xfrm>
              <a:off x="2974240" y="4033762"/>
              <a:ext cx="84651" cy="45378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1" name="Ovaal 160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62" name="MINUTES"/>
          <p:cNvGrpSpPr/>
          <p:nvPr/>
        </p:nvGrpSpPr>
        <p:grpSpPr>
          <a:xfrm>
            <a:off x="6018523" y="2474503"/>
            <a:ext cx="163832" cy="2709944"/>
            <a:chOff x="2974240" y="2532969"/>
            <a:chExt cx="84653" cy="3001588"/>
          </a:xfrm>
          <a:effectLst/>
        </p:grpSpPr>
        <p:sp>
          <p:nvSpPr>
            <p:cNvPr id="163" name="Afgeronde rechthoek 162"/>
            <p:cNvSpPr/>
            <p:nvPr/>
          </p:nvSpPr>
          <p:spPr>
            <a:xfrm>
              <a:off x="2984766" y="2532969"/>
              <a:ext cx="63601" cy="1500793"/>
            </a:xfrm>
            <a:prstGeom prst="roundRect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4" name="Rechthoek 163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65" name="SECONDS"/>
          <p:cNvGrpSpPr/>
          <p:nvPr/>
        </p:nvGrpSpPr>
        <p:grpSpPr>
          <a:xfrm>
            <a:off x="6010333" y="2339006"/>
            <a:ext cx="180215" cy="2980938"/>
            <a:chOff x="2974240" y="2532969"/>
            <a:chExt cx="84653" cy="3001588"/>
          </a:xfrm>
          <a:effectLst/>
        </p:grpSpPr>
        <p:sp>
          <p:nvSpPr>
            <p:cNvPr id="166" name="Afgeronde rechthoek 165"/>
            <p:cNvSpPr/>
            <p:nvPr/>
          </p:nvSpPr>
          <p:spPr>
            <a:xfrm>
              <a:off x="3009645" y="2532969"/>
              <a:ext cx="13842" cy="150079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7" name="Rechthoek 166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8" name="Afgeronde rechthoek 167"/>
            <p:cNvSpPr/>
            <p:nvPr/>
          </p:nvSpPr>
          <p:spPr>
            <a:xfrm>
              <a:off x="2992674" y="4033762"/>
              <a:ext cx="47783" cy="45378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69" name="Ovaal 168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71" name="MIN SHADOW2"/>
          <p:cNvGrpSpPr/>
          <p:nvPr/>
        </p:nvGrpSpPr>
        <p:grpSpPr>
          <a:xfrm rot="1800000">
            <a:off x="5992533" y="2511872"/>
            <a:ext cx="239867" cy="2709944"/>
            <a:chOff x="2954596" y="2532969"/>
            <a:chExt cx="123940" cy="3001588"/>
          </a:xfrm>
          <a:effectLst/>
        </p:grpSpPr>
        <p:sp>
          <p:nvSpPr>
            <p:cNvPr id="172" name="Afgeronde rechthoek 171"/>
            <p:cNvSpPr/>
            <p:nvPr/>
          </p:nvSpPr>
          <p:spPr>
            <a:xfrm>
              <a:off x="2970007" y="2532969"/>
              <a:ext cx="93118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3" name="Rechthoek 172"/>
            <p:cNvSpPr/>
            <p:nvPr/>
          </p:nvSpPr>
          <p:spPr>
            <a:xfrm>
              <a:off x="2954596" y="5221578"/>
              <a:ext cx="123940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74" name="SEC SHADOW2"/>
          <p:cNvGrpSpPr/>
          <p:nvPr/>
        </p:nvGrpSpPr>
        <p:grpSpPr>
          <a:xfrm>
            <a:off x="5952795" y="2376375"/>
            <a:ext cx="319264" cy="2980938"/>
            <a:chOff x="2941581" y="2532969"/>
            <a:chExt cx="149969" cy="3001588"/>
          </a:xfrm>
          <a:effectLst/>
        </p:grpSpPr>
        <p:sp>
          <p:nvSpPr>
            <p:cNvPr id="175" name="Afgeronde rechthoek 174"/>
            <p:cNvSpPr/>
            <p:nvPr/>
          </p:nvSpPr>
          <p:spPr>
            <a:xfrm>
              <a:off x="2992674" y="2532969"/>
              <a:ext cx="47782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6" name="Rechthoek 175"/>
            <p:cNvSpPr/>
            <p:nvPr/>
          </p:nvSpPr>
          <p:spPr>
            <a:xfrm>
              <a:off x="2941581" y="5221578"/>
              <a:ext cx="149969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7" name="Afgeronde rechthoek 176"/>
            <p:cNvSpPr/>
            <p:nvPr/>
          </p:nvSpPr>
          <p:spPr>
            <a:xfrm>
              <a:off x="2974240" y="4033762"/>
              <a:ext cx="84651" cy="45378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78" name="Ovaal 177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79" name="MINUTES2"/>
          <p:cNvGrpSpPr/>
          <p:nvPr/>
        </p:nvGrpSpPr>
        <p:grpSpPr>
          <a:xfrm rot="1800000">
            <a:off x="6018483" y="2463485"/>
            <a:ext cx="163832" cy="2709944"/>
            <a:chOff x="2974240" y="2532969"/>
            <a:chExt cx="84653" cy="3001588"/>
          </a:xfrm>
          <a:effectLst/>
        </p:grpSpPr>
        <p:sp>
          <p:nvSpPr>
            <p:cNvPr id="180" name="Afgeronde rechthoek 179"/>
            <p:cNvSpPr/>
            <p:nvPr/>
          </p:nvSpPr>
          <p:spPr>
            <a:xfrm>
              <a:off x="2984766" y="2532969"/>
              <a:ext cx="63601" cy="1500793"/>
            </a:xfrm>
            <a:prstGeom prst="roundRect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1" name="Rechthoek 180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82" name="SECONDS2"/>
          <p:cNvGrpSpPr/>
          <p:nvPr/>
        </p:nvGrpSpPr>
        <p:grpSpPr>
          <a:xfrm>
            <a:off x="6010293" y="2327988"/>
            <a:ext cx="180215" cy="2980938"/>
            <a:chOff x="2974240" y="2532969"/>
            <a:chExt cx="84653" cy="3001588"/>
          </a:xfrm>
          <a:effectLst/>
        </p:grpSpPr>
        <p:sp>
          <p:nvSpPr>
            <p:cNvPr id="183" name="Afgeronde rechthoek 182"/>
            <p:cNvSpPr/>
            <p:nvPr/>
          </p:nvSpPr>
          <p:spPr>
            <a:xfrm>
              <a:off x="3009645" y="2532969"/>
              <a:ext cx="13842" cy="150079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4" name="Rechthoek 183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5" name="Afgeronde rechthoek 184"/>
            <p:cNvSpPr/>
            <p:nvPr/>
          </p:nvSpPr>
          <p:spPr>
            <a:xfrm>
              <a:off x="2992674" y="4033762"/>
              <a:ext cx="47783" cy="45378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86" name="Ovaal 185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88" name="MIN SHADOW3"/>
          <p:cNvGrpSpPr/>
          <p:nvPr/>
        </p:nvGrpSpPr>
        <p:grpSpPr>
          <a:xfrm rot="3600000">
            <a:off x="5992574" y="2521919"/>
            <a:ext cx="239867" cy="2709944"/>
            <a:chOff x="2954596" y="2532969"/>
            <a:chExt cx="123940" cy="3001588"/>
          </a:xfrm>
          <a:effectLst/>
        </p:grpSpPr>
        <p:sp>
          <p:nvSpPr>
            <p:cNvPr id="189" name="Afgeronde rechthoek 188"/>
            <p:cNvSpPr/>
            <p:nvPr/>
          </p:nvSpPr>
          <p:spPr>
            <a:xfrm>
              <a:off x="2970007" y="2532969"/>
              <a:ext cx="93118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90" name="Rechthoek 189"/>
            <p:cNvSpPr/>
            <p:nvPr/>
          </p:nvSpPr>
          <p:spPr>
            <a:xfrm>
              <a:off x="2954596" y="5221578"/>
              <a:ext cx="123940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91" name="SEC SHADOW3"/>
          <p:cNvGrpSpPr/>
          <p:nvPr/>
        </p:nvGrpSpPr>
        <p:grpSpPr>
          <a:xfrm>
            <a:off x="5952836" y="2386422"/>
            <a:ext cx="319264" cy="2980938"/>
            <a:chOff x="2941581" y="2532969"/>
            <a:chExt cx="149969" cy="3001588"/>
          </a:xfrm>
          <a:effectLst/>
        </p:grpSpPr>
        <p:sp>
          <p:nvSpPr>
            <p:cNvPr id="192" name="Afgeronde rechthoek 191"/>
            <p:cNvSpPr/>
            <p:nvPr/>
          </p:nvSpPr>
          <p:spPr>
            <a:xfrm>
              <a:off x="2992674" y="2532969"/>
              <a:ext cx="47782" cy="150079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93" name="Rechthoek 192"/>
            <p:cNvSpPr/>
            <p:nvPr/>
          </p:nvSpPr>
          <p:spPr>
            <a:xfrm>
              <a:off x="2941581" y="5221578"/>
              <a:ext cx="149969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94" name="Afgeronde rechthoek 193"/>
            <p:cNvSpPr/>
            <p:nvPr/>
          </p:nvSpPr>
          <p:spPr>
            <a:xfrm>
              <a:off x="2974240" y="4033762"/>
              <a:ext cx="84651" cy="453783"/>
            </a:xfrm>
            <a:prstGeom prst="roundRect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95" name="Ovaal 194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28575" cap="flat" cmpd="sng" algn="ctr">
              <a:noFill/>
              <a:prstDash val="solid"/>
            </a:ln>
            <a:effectLst>
              <a:softEdge rad="3175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96" name="MINUTES3"/>
          <p:cNvGrpSpPr/>
          <p:nvPr/>
        </p:nvGrpSpPr>
        <p:grpSpPr>
          <a:xfrm rot="3600000">
            <a:off x="6018524" y="2473532"/>
            <a:ext cx="163832" cy="2709944"/>
            <a:chOff x="2974240" y="2532969"/>
            <a:chExt cx="84653" cy="3001588"/>
          </a:xfrm>
          <a:effectLst/>
        </p:grpSpPr>
        <p:sp>
          <p:nvSpPr>
            <p:cNvPr id="197" name="Afgeronde rechthoek 196"/>
            <p:cNvSpPr/>
            <p:nvPr/>
          </p:nvSpPr>
          <p:spPr>
            <a:xfrm>
              <a:off x="2984766" y="2532969"/>
              <a:ext cx="63601" cy="1500793"/>
            </a:xfrm>
            <a:prstGeom prst="roundRect">
              <a:avLst/>
            </a:prstGeom>
            <a:solidFill>
              <a:sysClr val="windowText" lastClr="0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198" name="Rechthoek 197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grpSp>
        <p:nvGrpSpPr>
          <p:cNvPr id="199" name="SECONDS3"/>
          <p:cNvGrpSpPr/>
          <p:nvPr/>
        </p:nvGrpSpPr>
        <p:grpSpPr>
          <a:xfrm>
            <a:off x="6010334" y="2338035"/>
            <a:ext cx="180215" cy="2980938"/>
            <a:chOff x="2974240" y="2532969"/>
            <a:chExt cx="84653" cy="3001588"/>
          </a:xfrm>
          <a:effectLst/>
        </p:grpSpPr>
        <p:sp>
          <p:nvSpPr>
            <p:cNvPr id="200" name="Afgeronde rechthoek 199"/>
            <p:cNvSpPr/>
            <p:nvPr/>
          </p:nvSpPr>
          <p:spPr>
            <a:xfrm>
              <a:off x="3009645" y="2532969"/>
              <a:ext cx="13842" cy="150079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01" name="Rechthoek 200"/>
            <p:cNvSpPr/>
            <p:nvPr/>
          </p:nvSpPr>
          <p:spPr>
            <a:xfrm>
              <a:off x="2974240" y="5221578"/>
              <a:ext cx="84653" cy="312979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02" name="Afgeronde rechthoek 201"/>
            <p:cNvSpPr/>
            <p:nvPr/>
          </p:nvSpPr>
          <p:spPr>
            <a:xfrm>
              <a:off x="2992674" y="4033762"/>
              <a:ext cx="47783" cy="453783"/>
            </a:xfrm>
            <a:prstGeom prst="roundRect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sp>
          <p:nvSpPr>
            <p:cNvPr id="203" name="Ovaal 202"/>
            <p:cNvSpPr/>
            <p:nvPr/>
          </p:nvSpPr>
          <p:spPr>
            <a:xfrm>
              <a:off x="2979415" y="3954111"/>
              <a:ext cx="74311" cy="159302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sp>
        <p:nvSpPr>
          <p:cNvPr id="187" name="PIN"/>
          <p:cNvSpPr/>
          <p:nvPr/>
        </p:nvSpPr>
        <p:spPr>
          <a:xfrm>
            <a:off x="6059143" y="3788179"/>
            <a:ext cx="82592" cy="82592"/>
          </a:xfrm>
          <a:prstGeom prst="ellipse">
            <a:avLst/>
          </a:prstGeom>
          <a:gradFill flip="none" rotWithShape="1">
            <a:gsLst>
              <a:gs pos="0">
                <a:srgbClr val="758085">
                  <a:lumMod val="0"/>
                  <a:lumOff val="100000"/>
                </a:srgbClr>
              </a:gs>
              <a:gs pos="40000">
                <a:srgbClr val="ADB4B7"/>
              </a:gs>
              <a:gs pos="46000">
                <a:srgbClr val="758085">
                  <a:lumMod val="0"/>
                  <a:lumOff val="100000"/>
                </a:srgbClr>
              </a:gs>
              <a:gs pos="80000">
                <a:srgbClr val="758085">
                  <a:lumMod val="10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38100" cap="flat" cmpd="sng" algn="ctr">
            <a:noFill/>
            <a:prstDash val="solid"/>
          </a:ln>
          <a:effectLst/>
          <a:scene3d>
            <a:camera prst="orthographicFront"/>
            <a:lightRig rig="harsh" dir="t"/>
          </a:scene3d>
          <a:sp3d prstMaterial="metal">
            <a:bevelT w="6350" h="6350" prst="angle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70" name="SHINE"/>
          <p:cNvSpPr/>
          <p:nvPr/>
        </p:nvSpPr>
        <p:spPr>
          <a:xfrm rot="900000">
            <a:off x="4458958" y="2187995"/>
            <a:ext cx="3282962" cy="3282960"/>
          </a:xfrm>
          <a:prstGeom prst="ellipse">
            <a:avLst/>
          </a:prstGeom>
          <a:gradFill flip="none" rotWithShape="1">
            <a:gsLst>
              <a:gs pos="73000">
                <a:sysClr val="window" lastClr="FFFFFF">
                  <a:alpha val="0"/>
                </a:sysClr>
              </a:gs>
              <a:gs pos="74000">
                <a:sysClr val="window" lastClr="FFFFFF">
                  <a:alpha val="56000"/>
                </a:sysClr>
              </a:gs>
            </a:gsLst>
            <a:path path="circle">
              <a:fillToRect l="100000" t="100000"/>
            </a:path>
            <a:tileRect r="-100000" b="-100000"/>
          </a:gradFill>
          <a:ln w="190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05" name="Tekstvak 204">
            <a:extLst>
              <a:ext uri="{FF2B5EF4-FFF2-40B4-BE49-F238E27FC236}">
                <a16:creationId xmlns:a16="http://schemas.microsoft.com/office/drawing/2014/main" id="{7080DEDA-69EB-4F8A-B1AC-2738D5C0CE58}"/>
              </a:ext>
            </a:extLst>
          </p:cNvPr>
          <p:cNvSpPr txBox="1"/>
          <p:nvPr/>
        </p:nvSpPr>
        <p:spPr>
          <a:xfrm>
            <a:off x="4090043" y="863374"/>
            <a:ext cx="5296369" cy="3539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700" b="0" i="0" u="none" strike="noStrike" kern="1200" cap="none" spc="30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</a:rPr>
              <a:t>15 min break</a:t>
            </a:r>
          </a:p>
        </p:txBody>
      </p:sp>
      <p:sp>
        <p:nvSpPr>
          <p:cNvPr id="204" name="Ring 68">
            <a:extLst>
              <a:ext uri="{FF2B5EF4-FFF2-40B4-BE49-F238E27FC236}">
                <a16:creationId xmlns:a16="http://schemas.microsoft.com/office/drawing/2014/main" id="{46A8790B-DA0C-4CA9-A047-FD83B65F9AF3}"/>
              </a:ext>
            </a:extLst>
          </p:cNvPr>
          <p:cNvSpPr/>
          <p:nvPr/>
        </p:nvSpPr>
        <p:spPr>
          <a:xfrm>
            <a:off x="4389322" y="2118360"/>
            <a:ext cx="3422234" cy="3422234"/>
          </a:xfrm>
          <a:prstGeom prst="donut">
            <a:avLst>
              <a:gd name="adj" fmla="val 2505"/>
            </a:avLst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40000">
                <a:schemeClr val="tx1">
                  <a:lumMod val="95000"/>
                  <a:lumOff val="5000"/>
                </a:schemeClr>
              </a:gs>
              <a:gs pos="46000">
                <a:schemeClr val="tx1">
                  <a:lumMod val="75000"/>
                  <a:lumOff val="25000"/>
                </a:schemeClr>
              </a:gs>
              <a:gs pos="80000">
                <a:schemeClr val="tx1"/>
              </a:gs>
            </a:gsLst>
            <a:lin ang="4800000" scaled="0"/>
            <a:tileRect/>
          </a:gradFill>
          <a:ln w="381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 prstMaterial="metal">
            <a:bevelT w="38100" h="38100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19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2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9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5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7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8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24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26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70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33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35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6000"/>
                            </p:stCondLst>
                            <p:childTnLst>
                              <p:par>
                                <p:cTn id="4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42" dur="59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44" dur="59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9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59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95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95000"/>
                            </p:stCondLst>
                            <p:childTnLst>
                              <p:par>
                                <p:cTn id="6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2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4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4000"/>
                            </p:stCondLst>
                            <p:childTnLst>
                              <p:par>
                                <p:cTn id="7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7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79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13000"/>
                            </p:stCondLst>
                            <p:childTnLst>
                              <p:par>
                                <p:cTn id="8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86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88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2000"/>
                            </p:stCondLst>
                            <p:childTnLst>
                              <p:par>
                                <p:cTn id="9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95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97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31000"/>
                            </p:stCondLst>
                            <p:childTnLst>
                              <p:par>
                                <p:cTn id="10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4" dur="59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6" dur="59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59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0" dur="59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90000"/>
                            </p:stCondLst>
                            <p:childTnLst>
                              <p:par>
                                <p:cTn id="1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90000"/>
                            </p:stCondLst>
                            <p:childTnLst>
                              <p:par>
                                <p:cTn id="1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59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59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34" dur="59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36" dur="59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49000"/>
                            </p:stCondLst>
                            <p:childTnLst>
                              <p:par>
                                <p:cTn id="13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39" dur="59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41" dur="59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3" dur="59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5" dur="59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08000"/>
                            </p:stCondLst>
                            <p:childTnLst>
                              <p:par>
                                <p:cTn id="14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48" dur="59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50" dur="59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2" dur="59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59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767000"/>
                            </p:stCondLst>
                            <p:childTnLst>
                              <p:par>
                                <p:cTn id="15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57" dur="59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59" dur="59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1" dur="59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3" dur="59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26000"/>
                            </p:stCondLst>
                            <p:childTnLst>
                              <p:par>
                                <p:cTn id="16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66" dur="59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68" dur="59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0" dur="59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2" dur="59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Nespresso maker (Ersin edit.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60483" y="4912552"/>
            <a:ext cx="528346" cy="528346"/>
          </a:xfrm>
          <a:prstGeom prst="rect">
            <a:avLst/>
          </a:prstGeom>
        </p:spPr>
      </p:pic>
      <p:sp>
        <p:nvSpPr>
          <p:cNvPr id="58" name="Ovaal 57"/>
          <p:cNvSpPr/>
          <p:nvPr/>
        </p:nvSpPr>
        <p:spPr>
          <a:xfrm flipV="1">
            <a:off x="4138871" y="1796307"/>
            <a:ext cx="4961157" cy="496115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889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59" name="Druppel 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3367" y="3954049"/>
            <a:ext cx="81419" cy="88893"/>
          </a:xfrm>
          <a:prstGeom prst="ellipse">
            <a:avLst/>
          </a:prstGeom>
          <a:effectLst/>
        </p:spPr>
      </p:pic>
      <p:pic>
        <p:nvPicPr>
          <p:cNvPr id="60" name="Druppel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3514" y="3857921"/>
            <a:ext cx="81419" cy="88893"/>
          </a:xfrm>
          <a:prstGeom prst="ellipse">
            <a:avLst/>
          </a:prstGeom>
          <a:effectLst/>
        </p:spPr>
      </p:pic>
      <p:pic>
        <p:nvPicPr>
          <p:cNvPr id="61" name="Straal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6188" y="3908637"/>
            <a:ext cx="83849" cy="1401026"/>
          </a:xfrm>
          <a:prstGeom prst="flowChartManualOperation">
            <a:avLst/>
          </a:prstGeom>
          <a:effectLst/>
        </p:spPr>
      </p:pic>
      <p:pic>
        <p:nvPicPr>
          <p:cNvPr id="62" name="Koffie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285438" y="5388446"/>
            <a:ext cx="902620" cy="541814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</p:pic>
      <p:grpSp>
        <p:nvGrpSpPr>
          <p:cNvPr id="63" name="Covers"/>
          <p:cNvGrpSpPr/>
          <p:nvPr/>
        </p:nvGrpSpPr>
        <p:grpSpPr>
          <a:xfrm>
            <a:off x="5780743" y="4355094"/>
            <a:ext cx="1790731" cy="1164134"/>
            <a:chOff x="4497914" y="4601735"/>
            <a:chExt cx="2303491" cy="1634842"/>
          </a:xfrm>
          <a:solidFill>
            <a:schemeClr val="bg1"/>
          </a:solidFill>
        </p:grpSpPr>
        <p:sp>
          <p:nvSpPr>
            <p:cNvPr id="64" name="COVER"/>
            <p:cNvSpPr txBox="1"/>
            <p:nvPr/>
          </p:nvSpPr>
          <p:spPr>
            <a:xfrm>
              <a:off x="4497914" y="4618546"/>
              <a:ext cx="1233729" cy="1618031"/>
            </a:xfrm>
            <a:custGeom>
              <a:avLst/>
              <a:gdLst>
                <a:gd name="connsiteX0" fmla="*/ 0 w 1225848"/>
                <a:gd name="connsiteY0" fmla="*/ 0 h 1531659"/>
                <a:gd name="connsiteX1" fmla="*/ 1225848 w 1225848"/>
                <a:gd name="connsiteY1" fmla="*/ 0 h 1531659"/>
                <a:gd name="connsiteX2" fmla="*/ 1225848 w 1225848"/>
                <a:gd name="connsiteY2" fmla="*/ 1531659 h 1531659"/>
                <a:gd name="connsiteX3" fmla="*/ 0 w 1225848"/>
                <a:gd name="connsiteY3" fmla="*/ 1531659 h 1531659"/>
                <a:gd name="connsiteX4" fmla="*/ 0 w 1225848"/>
                <a:gd name="connsiteY4" fmla="*/ 0 h 1531659"/>
                <a:gd name="connsiteX0" fmla="*/ 0 w 1225848"/>
                <a:gd name="connsiteY0" fmla="*/ 0 h 1531659"/>
                <a:gd name="connsiteX1" fmla="*/ 694192 w 1225848"/>
                <a:gd name="connsiteY1" fmla="*/ 57 h 1531659"/>
                <a:gd name="connsiteX2" fmla="*/ 1225848 w 1225848"/>
                <a:gd name="connsiteY2" fmla="*/ 0 h 1531659"/>
                <a:gd name="connsiteX3" fmla="*/ 1225848 w 1225848"/>
                <a:gd name="connsiteY3" fmla="*/ 1531659 h 1531659"/>
                <a:gd name="connsiteX4" fmla="*/ 0 w 1225848"/>
                <a:gd name="connsiteY4" fmla="*/ 1531659 h 1531659"/>
                <a:gd name="connsiteX5" fmla="*/ 0 w 1225848"/>
                <a:gd name="connsiteY5" fmla="*/ 0 h 1531659"/>
                <a:gd name="connsiteX0" fmla="*/ 0 w 1225848"/>
                <a:gd name="connsiteY0" fmla="*/ 0 h 1531659"/>
                <a:gd name="connsiteX1" fmla="*/ 694192 w 1225848"/>
                <a:gd name="connsiteY1" fmla="*/ 57 h 1531659"/>
                <a:gd name="connsiteX2" fmla="*/ 1221748 w 1225848"/>
                <a:gd name="connsiteY2" fmla="*/ 1328545 h 1531659"/>
                <a:gd name="connsiteX3" fmla="*/ 1225848 w 1225848"/>
                <a:gd name="connsiteY3" fmla="*/ 1531659 h 1531659"/>
                <a:gd name="connsiteX4" fmla="*/ 0 w 1225848"/>
                <a:gd name="connsiteY4" fmla="*/ 1531659 h 1531659"/>
                <a:gd name="connsiteX5" fmla="*/ 0 w 1225848"/>
                <a:gd name="connsiteY5" fmla="*/ 0 h 1531659"/>
                <a:gd name="connsiteX0" fmla="*/ 0 w 1225848"/>
                <a:gd name="connsiteY0" fmla="*/ 0 h 1531659"/>
                <a:gd name="connsiteX1" fmla="*/ 694192 w 1225848"/>
                <a:gd name="connsiteY1" fmla="*/ 57 h 1531659"/>
                <a:gd name="connsiteX2" fmla="*/ 1221748 w 1225848"/>
                <a:gd name="connsiteY2" fmla="*/ 1328545 h 1531659"/>
                <a:gd name="connsiteX3" fmla="*/ 1225848 w 1225848"/>
                <a:gd name="connsiteY3" fmla="*/ 1531659 h 1531659"/>
                <a:gd name="connsiteX4" fmla="*/ 0 w 1225848"/>
                <a:gd name="connsiteY4" fmla="*/ 1531659 h 1531659"/>
                <a:gd name="connsiteX5" fmla="*/ 0 w 1225848"/>
                <a:gd name="connsiteY5" fmla="*/ 0 h 1531659"/>
                <a:gd name="connsiteX0" fmla="*/ 0 w 1225848"/>
                <a:gd name="connsiteY0" fmla="*/ 0 h 1531659"/>
                <a:gd name="connsiteX1" fmla="*/ 694192 w 1225848"/>
                <a:gd name="connsiteY1" fmla="*/ 57 h 1531659"/>
                <a:gd name="connsiteX2" fmla="*/ 1221748 w 1225848"/>
                <a:gd name="connsiteY2" fmla="*/ 1328545 h 1531659"/>
                <a:gd name="connsiteX3" fmla="*/ 1225848 w 1225848"/>
                <a:gd name="connsiteY3" fmla="*/ 1531659 h 1531659"/>
                <a:gd name="connsiteX4" fmla="*/ 0 w 1225848"/>
                <a:gd name="connsiteY4" fmla="*/ 1531659 h 1531659"/>
                <a:gd name="connsiteX5" fmla="*/ 0 w 1225848"/>
                <a:gd name="connsiteY5" fmla="*/ 0 h 1531659"/>
                <a:gd name="connsiteX0" fmla="*/ 0 w 1225848"/>
                <a:gd name="connsiteY0" fmla="*/ 0 h 1531659"/>
                <a:gd name="connsiteX1" fmla="*/ 694192 w 1225848"/>
                <a:gd name="connsiteY1" fmla="*/ 57 h 1531659"/>
                <a:gd name="connsiteX2" fmla="*/ 1221748 w 1225848"/>
                <a:gd name="connsiteY2" fmla="*/ 1328545 h 1531659"/>
                <a:gd name="connsiteX3" fmla="*/ 1225848 w 1225848"/>
                <a:gd name="connsiteY3" fmla="*/ 1531659 h 1531659"/>
                <a:gd name="connsiteX4" fmla="*/ 0 w 1225848"/>
                <a:gd name="connsiteY4" fmla="*/ 1531659 h 1531659"/>
                <a:gd name="connsiteX5" fmla="*/ 0 w 1225848"/>
                <a:gd name="connsiteY5" fmla="*/ 0 h 1531659"/>
                <a:gd name="connsiteX0" fmla="*/ 0 w 1233776"/>
                <a:gd name="connsiteY0" fmla="*/ 0 h 1531659"/>
                <a:gd name="connsiteX1" fmla="*/ 694192 w 1233776"/>
                <a:gd name="connsiteY1" fmla="*/ 57 h 1531659"/>
                <a:gd name="connsiteX2" fmla="*/ 1233654 w 1233776"/>
                <a:gd name="connsiteY2" fmla="*/ 1342832 h 1531659"/>
                <a:gd name="connsiteX3" fmla="*/ 1225848 w 1233776"/>
                <a:gd name="connsiteY3" fmla="*/ 1531659 h 1531659"/>
                <a:gd name="connsiteX4" fmla="*/ 0 w 1233776"/>
                <a:gd name="connsiteY4" fmla="*/ 1531659 h 1531659"/>
                <a:gd name="connsiteX5" fmla="*/ 0 w 1233776"/>
                <a:gd name="connsiteY5" fmla="*/ 0 h 1531659"/>
                <a:gd name="connsiteX0" fmla="*/ 0 w 1233776"/>
                <a:gd name="connsiteY0" fmla="*/ 0 h 1531659"/>
                <a:gd name="connsiteX1" fmla="*/ 694192 w 1233776"/>
                <a:gd name="connsiteY1" fmla="*/ 57 h 1531659"/>
                <a:gd name="connsiteX2" fmla="*/ 1233654 w 1233776"/>
                <a:gd name="connsiteY2" fmla="*/ 1342832 h 1531659"/>
                <a:gd name="connsiteX3" fmla="*/ 1225848 w 1233776"/>
                <a:gd name="connsiteY3" fmla="*/ 1531659 h 1531659"/>
                <a:gd name="connsiteX4" fmla="*/ 0 w 1233776"/>
                <a:gd name="connsiteY4" fmla="*/ 1531659 h 1531659"/>
                <a:gd name="connsiteX5" fmla="*/ 0 w 1233776"/>
                <a:gd name="connsiteY5" fmla="*/ 0 h 1531659"/>
                <a:gd name="connsiteX0" fmla="*/ 2656 w 1236432"/>
                <a:gd name="connsiteY0" fmla="*/ 0 h 1580932"/>
                <a:gd name="connsiteX1" fmla="*/ 696848 w 1236432"/>
                <a:gd name="connsiteY1" fmla="*/ 57 h 1580932"/>
                <a:gd name="connsiteX2" fmla="*/ 1236310 w 1236432"/>
                <a:gd name="connsiteY2" fmla="*/ 1342832 h 1580932"/>
                <a:gd name="connsiteX3" fmla="*/ 1228504 w 1236432"/>
                <a:gd name="connsiteY3" fmla="*/ 1531659 h 1580932"/>
                <a:gd name="connsiteX4" fmla="*/ 0 w 1236432"/>
                <a:gd name="connsiteY4" fmla="*/ 1580932 h 1580932"/>
                <a:gd name="connsiteX5" fmla="*/ 2656 w 1236432"/>
                <a:gd name="connsiteY5" fmla="*/ 0 h 1580932"/>
                <a:gd name="connsiteX0" fmla="*/ 2656 w 1236382"/>
                <a:gd name="connsiteY0" fmla="*/ 0 h 1580932"/>
                <a:gd name="connsiteX1" fmla="*/ 696848 w 1236382"/>
                <a:gd name="connsiteY1" fmla="*/ 57 h 1580932"/>
                <a:gd name="connsiteX2" fmla="*/ 1236310 w 1236382"/>
                <a:gd name="connsiteY2" fmla="*/ 1342832 h 1580932"/>
                <a:gd name="connsiteX3" fmla="*/ 1220539 w 1236382"/>
                <a:gd name="connsiteY3" fmla="*/ 1580931 h 1580932"/>
                <a:gd name="connsiteX4" fmla="*/ 0 w 1236382"/>
                <a:gd name="connsiteY4" fmla="*/ 1580932 h 1580932"/>
                <a:gd name="connsiteX5" fmla="*/ 2656 w 1236382"/>
                <a:gd name="connsiteY5" fmla="*/ 0 h 1580932"/>
                <a:gd name="connsiteX0" fmla="*/ 2656 w 1236382"/>
                <a:gd name="connsiteY0" fmla="*/ 0 h 1580932"/>
                <a:gd name="connsiteX1" fmla="*/ 696848 w 1236382"/>
                <a:gd name="connsiteY1" fmla="*/ 57 h 1580932"/>
                <a:gd name="connsiteX2" fmla="*/ 1236310 w 1236382"/>
                <a:gd name="connsiteY2" fmla="*/ 1342832 h 1580932"/>
                <a:gd name="connsiteX3" fmla="*/ 1220539 w 1236382"/>
                <a:gd name="connsiteY3" fmla="*/ 1580931 h 1580932"/>
                <a:gd name="connsiteX4" fmla="*/ 0 w 1236382"/>
                <a:gd name="connsiteY4" fmla="*/ 1580932 h 1580932"/>
                <a:gd name="connsiteX5" fmla="*/ 2656 w 1236382"/>
                <a:gd name="connsiteY5" fmla="*/ 0 h 1580932"/>
                <a:gd name="connsiteX0" fmla="*/ 2656 w 1236382"/>
                <a:gd name="connsiteY0" fmla="*/ 0 h 1580932"/>
                <a:gd name="connsiteX1" fmla="*/ 658619 w 1236382"/>
                <a:gd name="connsiteY1" fmla="*/ 57 h 1580932"/>
                <a:gd name="connsiteX2" fmla="*/ 1236310 w 1236382"/>
                <a:gd name="connsiteY2" fmla="*/ 1342832 h 1580932"/>
                <a:gd name="connsiteX3" fmla="*/ 1220539 w 1236382"/>
                <a:gd name="connsiteY3" fmla="*/ 1580931 h 1580932"/>
                <a:gd name="connsiteX4" fmla="*/ 0 w 1236382"/>
                <a:gd name="connsiteY4" fmla="*/ 1580932 h 1580932"/>
                <a:gd name="connsiteX5" fmla="*/ 2656 w 1236382"/>
                <a:gd name="connsiteY5" fmla="*/ 0 h 1580932"/>
                <a:gd name="connsiteX0" fmla="*/ 2656 w 1236382"/>
                <a:gd name="connsiteY0" fmla="*/ 0 h 1580932"/>
                <a:gd name="connsiteX1" fmla="*/ 658619 w 1236382"/>
                <a:gd name="connsiteY1" fmla="*/ 57 h 1580932"/>
                <a:gd name="connsiteX2" fmla="*/ 1236310 w 1236382"/>
                <a:gd name="connsiteY2" fmla="*/ 1342832 h 1580932"/>
                <a:gd name="connsiteX3" fmla="*/ 1220539 w 1236382"/>
                <a:gd name="connsiteY3" fmla="*/ 1580931 h 1580932"/>
                <a:gd name="connsiteX4" fmla="*/ 0 w 1236382"/>
                <a:gd name="connsiteY4" fmla="*/ 1580932 h 1580932"/>
                <a:gd name="connsiteX5" fmla="*/ 2656 w 1236382"/>
                <a:gd name="connsiteY5" fmla="*/ 0 h 1580932"/>
                <a:gd name="connsiteX0" fmla="*/ 2656 w 1236382"/>
                <a:gd name="connsiteY0" fmla="*/ 0 h 1580932"/>
                <a:gd name="connsiteX1" fmla="*/ 709591 w 1236382"/>
                <a:gd name="connsiteY1" fmla="*/ 57 h 1580932"/>
                <a:gd name="connsiteX2" fmla="*/ 1236310 w 1236382"/>
                <a:gd name="connsiteY2" fmla="*/ 1342832 h 1580932"/>
                <a:gd name="connsiteX3" fmla="*/ 1220539 w 1236382"/>
                <a:gd name="connsiteY3" fmla="*/ 1580931 h 1580932"/>
                <a:gd name="connsiteX4" fmla="*/ 0 w 1236382"/>
                <a:gd name="connsiteY4" fmla="*/ 1580932 h 1580932"/>
                <a:gd name="connsiteX5" fmla="*/ 2656 w 1236382"/>
                <a:gd name="connsiteY5" fmla="*/ 0 h 1580932"/>
                <a:gd name="connsiteX0" fmla="*/ 2656 w 1236382"/>
                <a:gd name="connsiteY0" fmla="*/ 0 h 1580932"/>
                <a:gd name="connsiteX1" fmla="*/ 709591 w 1236382"/>
                <a:gd name="connsiteY1" fmla="*/ 57 h 1580932"/>
                <a:gd name="connsiteX2" fmla="*/ 1236310 w 1236382"/>
                <a:gd name="connsiteY2" fmla="*/ 1342832 h 1580932"/>
                <a:gd name="connsiteX3" fmla="*/ 1220539 w 1236382"/>
                <a:gd name="connsiteY3" fmla="*/ 1580931 h 1580932"/>
                <a:gd name="connsiteX4" fmla="*/ 0 w 1236382"/>
                <a:gd name="connsiteY4" fmla="*/ 1580932 h 1580932"/>
                <a:gd name="connsiteX5" fmla="*/ 2656 w 1236382"/>
                <a:gd name="connsiteY5" fmla="*/ 0 h 1580932"/>
                <a:gd name="connsiteX0" fmla="*/ 2656 w 1236382"/>
                <a:gd name="connsiteY0" fmla="*/ 0 h 1580932"/>
                <a:gd name="connsiteX1" fmla="*/ 747821 w 1236382"/>
                <a:gd name="connsiteY1" fmla="*/ 57 h 1580932"/>
                <a:gd name="connsiteX2" fmla="*/ 1236310 w 1236382"/>
                <a:gd name="connsiteY2" fmla="*/ 1342832 h 1580932"/>
                <a:gd name="connsiteX3" fmla="*/ 1220539 w 1236382"/>
                <a:gd name="connsiteY3" fmla="*/ 1580931 h 1580932"/>
                <a:gd name="connsiteX4" fmla="*/ 0 w 1236382"/>
                <a:gd name="connsiteY4" fmla="*/ 1580932 h 1580932"/>
                <a:gd name="connsiteX5" fmla="*/ 2656 w 1236382"/>
                <a:gd name="connsiteY5" fmla="*/ 0 h 1580932"/>
                <a:gd name="connsiteX0" fmla="*/ 2656 w 1236382"/>
                <a:gd name="connsiteY0" fmla="*/ 0 h 1580932"/>
                <a:gd name="connsiteX1" fmla="*/ 747821 w 1236382"/>
                <a:gd name="connsiteY1" fmla="*/ 57 h 1580932"/>
                <a:gd name="connsiteX2" fmla="*/ 1236310 w 1236382"/>
                <a:gd name="connsiteY2" fmla="*/ 1342832 h 1580932"/>
                <a:gd name="connsiteX3" fmla="*/ 1220539 w 1236382"/>
                <a:gd name="connsiteY3" fmla="*/ 1580931 h 1580932"/>
                <a:gd name="connsiteX4" fmla="*/ 0 w 1236382"/>
                <a:gd name="connsiteY4" fmla="*/ 1580932 h 1580932"/>
                <a:gd name="connsiteX5" fmla="*/ 2656 w 1236382"/>
                <a:gd name="connsiteY5" fmla="*/ 0 h 1580932"/>
                <a:gd name="connsiteX0" fmla="*/ 1 w 1233727"/>
                <a:gd name="connsiteY0" fmla="*/ 0 h 1593298"/>
                <a:gd name="connsiteX1" fmla="*/ 745166 w 1233727"/>
                <a:gd name="connsiteY1" fmla="*/ 57 h 1593298"/>
                <a:gd name="connsiteX2" fmla="*/ 1233655 w 1233727"/>
                <a:gd name="connsiteY2" fmla="*/ 1342832 h 1593298"/>
                <a:gd name="connsiteX3" fmla="*/ 1217884 w 1233727"/>
                <a:gd name="connsiteY3" fmla="*/ 1580931 h 1593298"/>
                <a:gd name="connsiteX4" fmla="*/ 427779 w 1233727"/>
                <a:gd name="connsiteY4" fmla="*/ 1593298 h 1593298"/>
                <a:gd name="connsiteX5" fmla="*/ 1 w 1233727"/>
                <a:gd name="connsiteY5" fmla="*/ 0 h 1593298"/>
                <a:gd name="connsiteX0" fmla="*/ 1 w 1233727"/>
                <a:gd name="connsiteY0" fmla="*/ 0 h 1593298"/>
                <a:gd name="connsiteX1" fmla="*/ 745166 w 1233727"/>
                <a:gd name="connsiteY1" fmla="*/ 57 h 1593298"/>
                <a:gd name="connsiteX2" fmla="*/ 1233655 w 1233727"/>
                <a:gd name="connsiteY2" fmla="*/ 1342832 h 1593298"/>
                <a:gd name="connsiteX3" fmla="*/ 1217884 w 1233727"/>
                <a:gd name="connsiteY3" fmla="*/ 1580931 h 1593298"/>
                <a:gd name="connsiteX4" fmla="*/ 631669 w 1233727"/>
                <a:gd name="connsiteY4" fmla="*/ 1593298 h 1593298"/>
                <a:gd name="connsiteX5" fmla="*/ 1 w 1233727"/>
                <a:gd name="connsiteY5" fmla="*/ 0 h 1593298"/>
                <a:gd name="connsiteX0" fmla="*/ 1 w 1233727"/>
                <a:gd name="connsiteY0" fmla="*/ 0 h 1618031"/>
                <a:gd name="connsiteX1" fmla="*/ 745166 w 1233727"/>
                <a:gd name="connsiteY1" fmla="*/ 57 h 1618031"/>
                <a:gd name="connsiteX2" fmla="*/ 1233655 w 1233727"/>
                <a:gd name="connsiteY2" fmla="*/ 1342832 h 1618031"/>
                <a:gd name="connsiteX3" fmla="*/ 1217884 w 1233727"/>
                <a:gd name="connsiteY3" fmla="*/ 1580931 h 1618031"/>
                <a:gd name="connsiteX4" fmla="*/ 586360 w 1233727"/>
                <a:gd name="connsiteY4" fmla="*/ 1618031 h 1618031"/>
                <a:gd name="connsiteX5" fmla="*/ 1 w 1233727"/>
                <a:gd name="connsiteY5" fmla="*/ 0 h 1618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3727" h="1618031">
                  <a:moveTo>
                    <a:pt x="1" y="0"/>
                  </a:moveTo>
                  <a:lnTo>
                    <a:pt x="745166" y="57"/>
                  </a:lnTo>
                  <a:cubicBezTo>
                    <a:pt x="676441" y="372299"/>
                    <a:pt x="701458" y="1338613"/>
                    <a:pt x="1233655" y="1342832"/>
                  </a:cubicBezTo>
                  <a:cubicBezTo>
                    <a:pt x="1235022" y="1410537"/>
                    <a:pt x="1216517" y="1513226"/>
                    <a:pt x="1217884" y="1580931"/>
                  </a:cubicBezTo>
                  <a:cubicBezTo>
                    <a:pt x="811038" y="1580931"/>
                    <a:pt x="993206" y="1618031"/>
                    <a:pt x="586360" y="1618031"/>
                  </a:cubicBezTo>
                  <a:cubicBezTo>
                    <a:pt x="587245" y="1091054"/>
                    <a:pt x="-884" y="526977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wrap="squar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65" name="COVER"/>
            <p:cNvSpPr txBox="1"/>
            <p:nvPr/>
          </p:nvSpPr>
          <p:spPr>
            <a:xfrm>
              <a:off x="5671860" y="4601735"/>
              <a:ext cx="1129545" cy="1602571"/>
            </a:xfrm>
            <a:custGeom>
              <a:avLst/>
              <a:gdLst>
                <a:gd name="connsiteX0" fmla="*/ 0 w 1242257"/>
                <a:gd name="connsiteY0" fmla="*/ 0 h 1531659"/>
                <a:gd name="connsiteX1" fmla="*/ 1242257 w 1242257"/>
                <a:gd name="connsiteY1" fmla="*/ 0 h 1531659"/>
                <a:gd name="connsiteX2" fmla="*/ 1242257 w 1242257"/>
                <a:gd name="connsiteY2" fmla="*/ 1531659 h 1531659"/>
                <a:gd name="connsiteX3" fmla="*/ 0 w 1242257"/>
                <a:gd name="connsiteY3" fmla="*/ 1531659 h 1531659"/>
                <a:gd name="connsiteX4" fmla="*/ 0 w 1242257"/>
                <a:gd name="connsiteY4" fmla="*/ 0 h 1531659"/>
                <a:gd name="connsiteX0" fmla="*/ 0 w 1242257"/>
                <a:gd name="connsiteY0" fmla="*/ 0 h 1531659"/>
                <a:gd name="connsiteX1" fmla="*/ 537159 w 1242257"/>
                <a:gd name="connsiteY1" fmla="*/ 57 h 1531659"/>
                <a:gd name="connsiteX2" fmla="*/ 1242257 w 1242257"/>
                <a:gd name="connsiteY2" fmla="*/ 0 h 1531659"/>
                <a:gd name="connsiteX3" fmla="*/ 1242257 w 1242257"/>
                <a:gd name="connsiteY3" fmla="*/ 1531659 h 1531659"/>
                <a:gd name="connsiteX4" fmla="*/ 0 w 1242257"/>
                <a:gd name="connsiteY4" fmla="*/ 1531659 h 1531659"/>
                <a:gd name="connsiteX5" fmla="*/ 0 w 1242257"/>
                <a:gd name="connsiteY5" fmla="*/ 0 h 1531659"/>
                <a:gd name="connsiteX0" fmla="*/ 0 w 1246357"/>
                <a:gd name="connsiteY0" fmla="*/ 1328545 h 1531659"/>
                <a:gd name="connsiteX1" fmla="*/ 541259 w 1246357"/>
                <a:gd name="connsiteY1" fmla="*/ 57 h 1531659"/>
                <a:gd name="connsiteX2" fmla="*/ 1246357 w 1246357"/>
                <a:gd name="connsiteY2" fmla="*/ 0 h 1531659"/>
                <a:gd name="connsiteX3" fmla="*/ 1246357 w 1246357"/>
                <a:gd name="connsiteY3" fmla="*/ 1531659 h 1531659"/>
                <a:gd name="connsiteX4" fmla="*/ 4100 w 1246357"/>
                <a:gd name="connsiteY4" fmla="*/ 1531659 h 1531659"/>
                <a:gd name="connsiteX5" fmla="*/ 0 w 1246357"/>
                <a:gd name="connsiteY5" fmla="*/ 1328545 h 1531659"/>
                <a:gd name="connsiteX0" fmla="*/ 0 w 1246357"/>
                <a:gd name="connsiteY0" fmla="*/ 1328545 h 1531659"/>
                <a:gd name="connsiteX1" fmla="*/ 541259 w 1246357"/>
                <a:gd name="connsiteY1" fmla="*/ 57 h 1531659"/>
                <a:gd name="connsiteX2" fmla="*/ 1246357 w 1246357"/>
                <a:gd name="connsiteY2" fmla="*/ 0 h 1531659"/>
                <a:gd name="connsiteX3" fmla="*/ 1246357 w 1246357"/>
                <a:gd name="connsiteY3" fmla="*/ 1531659 h 1531659"/>
                <a:gd name="connsiteX4" fmla="*/ 4100 w 1246357"/>
                <a:gd name="connsiteY4" fmla="*/ 1531659 h 1531659"/>
                <a:gd name="connsiteX5" fmla="*/ 0 w 1246357"/>
                <a:gd name="connsiteY5" fmla="*/ 1328545 h 1531659"/>
                <a:gd name="connsiteX0" fmla="*/ 0 w 1246357"/>
                <a:gd name="connsiteY0" fmla="*/ 1328545 h 1531659"/>
                <a:gd name="connsiteX1" fmla="*/ 541259 w 1246357"/>
                <a:gd name="connsiteY1" fmla="*/ 57 h 1531659"/>
                <a:gd name="connsiteX2" fmla="*/ 1246357 w 1246357"/>
                <a:gd name="connsiteY2" fmla="*/ 0 h 1531659"/>
                <a:gd name="connsiteX3" fmla="*/ 1246357 w 1246357"/>
                <a:gd name="connsiteY3" fmla="*/ 1531659 h 1531659"/>
                <a:gd name="connsiteX4" fmla="*/ 4100 w 1246357"/>
                <a:gd name="connsiteY4" fmla="*/ 1531659 h 1531659"/>
                <a:gd name="connsiteX5" fmla="*/ 0 w 1246357"/>
                <a:gd name="connsiteY5" fmla="*/ 1328545 h 1531659"/>
                <a:gd name="connsiteX0" fmla="*/ 0 w 1246357"/>
                <a:gd name="connsiteY0" fmla="*/ 1328545 h 1531659"/>
                <a:gd name="connsiteX1" fmla="*/ 541259 w 1246357"/>
                <a:gd name="connsiteY1" fmla="*/ 57 h 1531659"/>
                <a:gd name="connsiteX2" fmla="*/ 1246357 w 1246357"/>
                <a:gd name="connsiteY2" fmla="*/ 0 h 1531659"/>
                <a:gd name="connsiteX3" fmla="*/ 1246357 w 1246357"/>
                <a:gd name="connsiteY3" fmla="*/ 1531659 h 1531659"/>
                <a:gd name="connsiteX4" fmla="*/ 4100 w 1246357"/>
                <a:gd name="connsiteY4" fmla="*/ 1531659 h 1531659"/>
                <a:gd name="connsiteX5" fmla="*/ 0 w 1246357"/>
                <a:gd name="connsiteY5" fmla="*/ 1328545 h 1531659"/>
                <a:gd name="connsiteX0" fmla="*/ 0 w 1246357"/>
                <a:gd name="connsiteY0" fmla="*/ 1328545 h 1531659"/>
                <a:gd name="connsiteX1" fmla="*/ 541259 w 1246357"/>
                <a:gd name="connsiteY1" fmla="*/ 57 h 1531659"/>
                <a:gd name="connsiteX2" fmla="*/ 1246357 w 1246357"/>
                <a:gd name="connsiteY2" fmla="*/ 0 h 1531659"/>
                <a:gd name="connsiteX3" fmla="*/ 1246357 w 1246357"/>
                <a:gd name="connsiteY3" fmla="*/ 1531659 h 1531659"/>
                <a:gd name="connsiteX4" fmla="*/ 4100 w 1246357"/>
                <a:gd name="connsiteY4" fmla="*/ 1531659 h 1531659"/>
                <a:gd name="connsiteX5" fmla="*/ 0 w 1246357"/>
                <a:gd name="connsiteY5" fmla="*/ 1328545 h 1531659"/>
                <a:gd name="connsiteX0" fmla="*/ 0 w 1246357"/>
                <a:gd name="connsiteY0" fmla="*/ 1328545 h 1531659"/>
                <a:gd name="connsiteX1" fmla="*/ 541259 w 1246357"/>
                <a:gd name="connsiteY1" fmla="*/ 57 h 1531659"/>
                <a:gd name="connsiteX2" fmla="*/ 1246357 w 1246357"/>
                <a:gd name="connsiteY2" fmla="*/ 0 h 1531659"/>
                <a:gd name="connsiteX3" fmla="*/ 1246357 w 1246357"/>
                <a:gd name="connsiteY3" fmla="*/ 1531659 h 1531659"/>
                <a:gd name="connsiteX4" fmla="*/ 4100 w 1246357"/>
                <a:gd name="connsiteY4" fmla="*/ 1531659 h 1531659"/>
                <a:gd name="connsiteX5" fmla="*/ 0 w 1246357"/>
                <a:gd name="connsiteY5" fmla="*/ 1328545 h 1531659"/>
                <a:gd name="connsiteX0" fmla="*/ 0 w 1246357"/>
                <a:gd name="connsiteY0" fmla="*/ 1350145 h 1531659"/>
                <a:gd name="connsiteX1" fmla="*/ 541259 w 1246357"/>
                <a:gd name="connsiteY1" fmla="*/ 57 h 1531659"/>
                <a:gd name="connsiteX2" fmla="*/ 1246357 w 1246357"/>
                <a:gd name="connsiteY2" fmla="*/ 0 h 1531659"/>
                <a:gd name="connsiteX3" fmla="*/ 1246357 w 1246357"/>
                <a:gd name="connsiteY3" fmla="*/ 1531659 h 1531659"/>
                <a:gd name="connsiteX4" fmla="*/ 4100 w 1246357"/>
                <a:gd name="connsiteY4" fmla="*/ 1531659 h 1531659"/>
                <a:gd name="connsiteX5" fmla="*/ 0 w 1246357"/>
                <a:gd name="connsiteY5" fmla="*/ 1350145 h 1531659"/>
                <a:gd name="connsiteX0" fmla="*/ 0 w 1246357"/>
                <a:gd name="connsiteY0" fmla="*/ 1350145 h 1531659"/>
                <a:gd name="connsiteX1" fmla="*/ 541259 w 1246357"/>
                <a:gd name="connsiteY1" fmla="*/ 57 h 1531659"/>
                <a:gd name="connsiteX2" fmla="*/ 1246357 w 1246357"/>
                <a:gd name="connsiteY2" fmla="*/ 0 h 1531659"/>
                <a:gd name="connsiteX3" fmla="*/ 1246357 w 1246357"/>
                <a:gd name="connsiteY3" fmla="*/ 1531659 h 1531659"/>
                <a:gd name="connsiteX4" fmla="*/ 4100 w 1246357"/>
                <a:gd name="connsiteY4" fmla="*/ 1531659 h 1531659"/>
                <a:gd name="connsiteX5" fmla="*/ 0 w 1246357"/>
                <a:gd name="connsiteY5" fmla="*/ 1350145 h 1531659"/>
                <a:gd name="connsiteX0" fmla="*/ 0 w 1246357"/>
                <a:gd name="connsiteY0" fmla="*/ 1342945 h 1531659"/>
                <a:gd name="connsiteX1" fmla="*/ 541259 w 1246357"/>
                <a:gd name="connsiteY1" fmla="*/ 57 h 1531659"/>
                <a:gd name="connsiteX2" fmla="*/ 1246357 w 1246357"/>
                <a:gd name="connsiteY2" fmla="*/ 0 h 1531659"/>
                <a:gd name="connsiteX3" fmla="*/ 1246357 w 1246357"/>
                <a:gd name="connsiteY3" fmla="*/ 1531659 h 1531659"/>
                <a:gd name="connsiteX4" fmla="*/ 4100 w 1246357"/>
                <a:gd name="connsiteY4" fmla="*/ 1531659 h 1531659"/>
                <a:gd name="connsiteX5" fmla="*/ 0 w 1246357"/>
                <a:gd name="connsiteY5" fmla="*/ 1342945 h 1531659"/>
                <a:gd name="connsiteX0" fmla="*/ 0 w 1246357"/>
                <a:gd name="connsiteY0" fmla="*/ 1342945 h 1531659"/>
                <a:gd name="connsiteX1" fmla="*/ 541259 w 1246357"/>
                <a:gd name="connsiteY1" fmla="*/ 57 h 1531659"/>
                <a:gd name="connsiteX2" fmla="*/ 1246357 w 1246357"/>
                <a:gd name="connsiteY2" fmla="*/ 0 h 1531659"/>
                <a:gd name="connsiteX3" fmla="*/ 1246357 w 1246357"/>
                <a:gd name="connsiteY3" fmla="*/ 1531659 h 1531659"/>
                <a:gd name="connsiteX4" fmla="*/ 4100 w 1246357"/>
                <a:gd name="connsiteY4" fmla="*/ 1531659 h 1531659"/>
                <a:gd name="connsiteX5" fmla="*/ 0 w 1246357"/>
                <a:gd name="connsiteY5" fmla="*/ 1342945 h 1531659"/>
                <a:gd name="connsiteX0" fmla="*/ 0 w 1246357"/>
                <a:gd name="connsiteY0" fmla="*/ 1342945 h 1531659"/>
                <a:gd name="connsiteX1" fmla="*/ 541259 w 1246357"/>
                <a:gd name="connsiteY1" fmla="*/ 57 h 1531659"/>
                <a:gd name="connsiteX2" fmla="*/ 1246357 w 1246357"/>
                <a:gd name="connsiteY2" fmla="*/ 0 h 1531659"/>
                <a:gd name="connsiteX3" fmla="*/ 1246357 w 1246357"/>
                <a:gd name="connsiteY3" fmla="*/ 1531659 h 1531659"/>
                <a:gd name="connsiteX4" fmla="*/ 4100 w 1246357"/>
                <a:gd name="connsiteY4" fmla="*/ 1531659 h 1531659"/>
                <a:gd name="connsiteX5" fmla="*/ 0 w 1246357"/>
                <a:gd name="connsiteY5" fmla="*/ 1342945 h 1531659"/>
                <a:gd name="connsiteX0" fmla="*/ 0 w 1246357"/>
                <a:gd name="connsiteY0" fmla="*/ 1342945 h 1531659"/>
                <a:gd name="connsiteX1" fmla="*/ 541259 w 1246357"/>
                <a:gd name="connsiteY1" fmla="*/ 57 h 1531659"/>
                <a:gd name="connsiteX2" fmla="*/ 1246357 w 1246357"/>
                <a:gd name="connsiteY2" fmla="*/ 0 h 1531659"/>
                <a:gd name="connsiteX3" fmla="*/ 1246357 w 1246357"/>
                <a:gd name="connsiteY3" fmla="*/ 1531659 h 1531659"/>
                <a:gd name="connsiteX4" fmla="*/ 4100 w 1246357"/>
                <a:gd name="connsiteY4" fmla="*/ 1531659 h 1531659"/>
                <a:gd name="connsiteX5" fmla="*/ 0 w 1246357"/>
                <a:gd name="connsiteY5" fmla="*/ 1342945 h 1531659"/>
                <a:gd name="connsiteX0" fmla="*/ 0 w 1246357"/>
                <a:gd name="connsiteY0" fmla="*/ 1342945 h 1531659"/>
                <a:gd name="connsiteX1" fmla="*/ 541259 w 1246357"/>
                <a:gd name="connsiteY1" fmla="*/ 57 h 1531659"/>
                <a:gd name="connsiteX2" fmla="*/ 1246357 w 1246357"/>
                <a:gd name="connsiteY2" fmla="*/ 0 h 1531659"/>
                <a:gd name="connsiteX3" fmla="*/ 1246357 w 1246357"/>
                <a:gd name="connsiteY3" fmla="*/ 1531659 h 1531659"/>
                <a:gd name="connsiteX4" fmla="*/ 4100 w 1246357"/>
                <a:gd name="connsiteY4" fmla="*/ 1531659 h 1531659"/>
                <a:gd name="connsiteX5" fmla="*/ 0 w 1246357"/>
                <a:gd name="connsiteY5" fmla="*/ 1342945 h 1531659"/>
                <a:gd name="connsiteX0" fmla="*/ 0 w 1246357"/>
                <a:gd name="connsiteY0" fmla="*/ 1342945 h 1531659"/>
                <a:gd name="connsiteX1" fmla="*/ 541259 w 1246357"/>
                <a:gd name="connsiteY1" fmla="*/ 57 h 1531659"/>
                <a:gd name="connsiteX2" fmla="*/ 1246357 w 1246357"/>
                <a:gd name="connsiteY2" fmla="*/ 0 h 1531659"/>
                <a:gd name="connsiteX3" fmla="*/ 1246357 w 1246357"/>
                <a:gd name="connsiteY3" fmla="*/ 1531659 h 1531659"/>
                <a:gd name="connsiteX4" fmla="*/ 4100 w 1246357"/>
                <a:gd name="connsiteY4" fmla="*/ 1531659 h 1531659"/>
                <a:gd name="connsiteX5" fmla="*/ 0 w 1246357"/>
                <a:gd name="connsiteY5" fmla="*/ 1342945 h 1531659"/>
                <a:gd name="connsiteX0" fmla="*/ 0 w 1246357"/>
                <a:gd name="connsiteY0" fmla="*/ 1342945 h 1531659"/>
                <a:gd name="connsiteX1" fmla="*/ 554532 w 1246357"/>
                <a:gd name="connsiteY1" fmla="*/ 2956 h 1531659"/>
                <a:gd name="connsiteX2" fmla="*/ 1246357 w 1246357"/>
                <a:gd name="connsiteY2" fmla="*/ 0 h 1531659"/>
                <a:gd name="connsiteX3" fmla="*/ 1246357 w 1246357"/>
                <a:gd name="connsiteY3" fmla="*/ 1531659 h 1531659"/>
                <a:gd name="connsiteX4" fmla="*/ 4100 w 1246357"/>
                <a:gd name="connsiteY4" fmla="*/ 1531659 h 1531659"/>
                <a:gd name="connsiteX5" fmla="*/ 0 w 1246357"/>
                <a:gd name="connsiteY5" fmla="*/ 1342945 h 1531659"/>
                <a:gd name="connsiteX0" fmla="*/ 0 w 1246357"/>
                <a:gd name="connsiteY0" fmla="*/ 1342945 h 1531659"/>
                <a:gd name="connsiteX1" fmla="*/ 554532 w 1246357"/>
                <a:gd name="connsiteY1" fmla="*/ 2956 h 1531659"/>
                <a:gd name="connsiteX2" fmla="*/ 1246357 w 1246357"/>
                <a:gd name="connsiteY2" fmla="*/ 0 h 1531659"/>
                <a:gd name="connsiteX3" fmla="*/ 1246357 w 1246357"/>
                <a:gd name="connsiteY3" fmla="*/ 1531659 h 1531659"/>
                <a:gd name="connsiteX4" fmla="*/ 4100 w 1246357"/>
                <a:gd name="connsiteY4" fmla="*/ 1531659 h 1531659"/>
                <a:gd name="connsiteX5" fmla="*/ 0 w 1246357"/>
                <a:gd name="connsiteY5" fmla="*/ 1342945 h 1531659"/>
                <a:gd name="connsiteX0" fmla="*/ 3192 w 1249549"/>
                <a:gd name="connsiteY0" fmla="*/ 1342945 h 1593491"/>
                <a:gd name="connsiteX1" fmla="*/ 557724 w 1249549"/>
                <a:gd name="connsiteY1" fmla="*/ 2956 h 1593491"/>
                <a:gd name="connsiteX2" fmla="*/ 1249549 w 1249549"/>
                <a:gd name="connsiteY2" fmla="*/ 0 h 1593491"/>
                <a:gd name="connsiteX3" fmla="*/ 1249549 w 1249549"/>
                <a:gd name="connsiteY3" fmla="*/ 1531659 h 1593491"/>
                <a:gd name="connsiteX4" fmla="*/ 213 w 1249549"/>
                <a:gd name="connsiteY4" fmla="*/ 1593491 h 1593491"/>
                <a:gd name="connsiteX5" fmla="*/ 3192 w 1249549"/>
                <a:gd name="connsiteY5" fmla="*/ 1342945 h 1593491"/>
                <a:gd name="connsiteX0" fmla="*/ 3192 w 1249549"/>
                <a:gd name="connsiteY0" fmla="*/ 1342945 h 1593491"/>
                <a:gd name="connsiteX1" fmla="*/ 557724 w 1249549"/>
                <a:gd name="connsiteY1" fmla="*/ 2956 h 1593491"/>
                <a:gd name="connsiteX2" fmla="*/ 1249549 w 1249549"/>
                <a:gd name="connsiteY2" fmla="*/ 0 h 1593491"/>
                <a:gd name="connsiteX3" fmla="*/ 1030084 w 1249549"/>
                <a:gd name="connsiteY3" fmla="*/ 1581898 h 1593491"/>
                <a:gd name="connsiteX4" fmla="*/ 213 w 1249549"/>
                <a:gd name="connsiteY4" fmla="*/ 1593491 h 1593491"/>
                <a:gd name="connsiteX5" fmla="*/ 3192 w 1249549"/>
                <a:gd name="connsiteY5" fmla="*/ 1342945 h 1593491"/>
                <a:gd name="connsiteX0" fmla="*/ 6657 w 1253014"/>
                <a:gd name="connsiteY0" fmla="*/ 1342945 h 1581898"/>
                <a:gd name="connsiteX1" fmla="*/ 561189 w 1253014"/>
                <a:gd name="connsiteY1" fmla="*/ 2956 h 1581898"/>
                <a:gd name="connsiteX2" fmla="*/ 1253014 w 1253014"/>
                <a:gd name="connsiteY2" fmla="*/ 0 h 1581898"/>
                <a:gd name="connsiteX3" fmla="*/ 1033549 w 1253014"/>
                <a:gd name="connsiteY3" fmla="*/ 1581898 h 1581898"/>
                <a:gd name="connsiteX4" fmla="*/ 138 w 1253014"/>
                <a:gd name="connsiteY4" fmla="*/ 1578033 h 1581898"/>
                <a:gd name="connsiteX5" fmla="*/ 6657 w 1253014"/>
                <a:gd name="connsiteY5" fmla="*/ 1342945 h 1581898"/>
                <a:gd name="connsiteX0" fmla="*/ 0 w 1246357"/>
                <a:gd name="connsiteY0" fmla="*/ 1342945 h 1585762"/>
                <a:gd name="connsiteX1" fmla="*/ 554532 w 1246357"/>
                <a:gd name="connsiteY1" fmla="*/ 2956 h 1585762"/>
                <a:gd name="connsiteX2" fmla="*/ 1246357 w 1246357"/>
                <a:gd name="connsiteY2" fmla="*/ 0 h 1585762"/>
                <a:gd name="connsiteX3" fmla="*/ 1026892 w 1246357"/>
                <a:gd name="connsiteY3" fmla="*/ 1581898 h 1585762"/>
                <a:gd name="connsiteX4" fmla="*/ 4101 w 1246357"/>
                <a:gd name="connsiteY4" fmla="*/ 1585762 h 1585762"/>
                <a:gd name="connsiteX5" fmla="*/ 0 w 1246357"/>
                <a:gd name="connsiteY5" fmla="*/ 1342945 h 1585762"/>
                <a:gd name="connsiteX0" fmla="*/ 0 w 1129545"/>
                <a:gd name="connsiteY0" fmla="*/ 1345843 h 1588660"/>
                <a:gd name="connsiteX1" fmla="*/ 554532 w 1129545"/>
                <a:gd name="connsiteY1" fmla="*/ 5854 h 1588660"/>
                <a:gd name="connsiteX2" fmla="*/ 1129545 w 1129545"/>
                <a:gd name="connsiteY2" fmla="*/ 0 h 1588660"/>
                <a:gd name="connsiteX3" fmla="*/ 1026892 w 1129545"/>
                <a:gd name="connsiteY3" fmla="*/ 1584796 h 1588660"/>
                <a:gd name="connsiteX4" fmla="*/ 4101 w 1129545"/>
                <a:gd name="connsiteY4" fmla="*/ 1588660 h 1588660"/>
                <a:gd name="connsiteX5" fmla="*/ 0 w 1129545"/>
                <a:gd name="connsiteY5" fmla="*/ 1345843 h 1588660"/>
                <a:gd name="connsiteX0" fmla="*/ 0 w 1121580"/>
                <a:gd name="connsiteY0" fmla="*/ 1345843 h 1588660"/>
                <a:gd name="connsiteX1" fmla="*/ 554532 w 1121580"/>
                <a:gd name="connsiteY1" fmla="*/ 5854 h 1588660"/>
                <a:gd name="connsiteX2" fmla="*/ 1121580 w 1121580"/>
                <a:gd name="connsiteY2" fmla="*/ 0 h 1588660"/>
                <a:gd name="connsiteX3" fmla="*/ 1026892 w 1121580"/>
                <a:gd name="connsiteY3" fmla="*/ 1584796 h 1588660"/>
                <a:gd name="connsiteX4" fmla="*/ 4101 w 1121580"/>
                <a:gd name="connsiteY4" fmla="*/ 1588660 h 1588660"/>
                <a:gd name="connsiteX5" fmla="*/ 0 w 1121580"/>
                <a:gd name="connsiteY5" fmla="*/ 1345843 h 1588660"/>
                <a:gd name="connsiteX0" fmla="*/ 0 w 1121580"/>
                <a:gd name="connsiteY0" fmla="*/ 1348363 h 1591180"/>
                <a:gd name="connsiteX1" fmla="*/ 554532 w 1121580"/>
                <a:gd name="connsiteY1" fmla="*/ 8374 h 1591180"/>
                <a:gd name="connsiteX2" fmla="*/ 1051417 w 1121580"/>
                <a:gd name="connsiteY2" fmla="*/ 0 h 1591180"/>
                <a:gd name="connsiteX3" fmla="*/ 1121580 w 1121580"/>
                <a:gd name="connsiteY3" fmla="*/ 2520 h 1591180"/>
                <a:gd name="connsiteX4" fmla="*/ 1026892 w 1121580"/>
                <a:gd name="connsiteY4" fmla="*/ 1587316 h 1591180"/>
                <a:gd name="connsiteX5" fmla="*/ 4101 w 1121580"/>
                <a:gd name="connsiteY5" fmla="*/ 1591180 h 1591180"/>
                <a:gd name="connsiteX6" fmla="*/ 0 w 1121580"/>
                <a:gd name="connsiteY6" fmla="*/ 1348363 h 1591180"/>
                <a:gd name="connsiteX0" fmla="*/ 0 w 1121580"/>
                <a:gd name="connsiteY0" fmla="*/ 1348363 h 1591180"/>
                <a:gd name="connsiteX1" fmla="*/ 554532 w 1121580"/>
                <a:gd name="connsiteY1" fmla="*/ 8374 h 1591180"/>
                <a:gd name="connsiteX2" fmla="*/ 1051417 w 1121580"/>
                <a:gd name="connsiteY2" fmla="*/ 0 h 1591180"/>
                <a:gd name="connsiteX3" fmla="*/ 1121580 w 1121580"/>
                <a:gd name="connsiteY3" fmla="*/ 2520 h 1591180"/>
                <a:gd name="connsiteX4" fmla="*/ 931318 w 1121580"/>
                <a:gd name="connsiteY4" fmla="*/ 1587316 h 1591180"/>
                <a:gd name="connsiteX5" fmla="*/ 4101 w 1121580"/>
                <a:gd name="connsiteY5" fmla="*/ 1591180 h 1591180"/>
                <a:gd name="connsiteX6" fmla="*/ 0 w 1121580"/>
                <a:gd name="connsiteY6" fmla="*/ 1348363 h 1591180"/>
                <a:gd name="connsiteX0" fmla="*/ 0 w 1065829"/>
                <a:gd name="connsiteY0" fmla="*/ 1348363 h 1591180"/>
                <a:gd name="connsiteX1" fmla="*/ 554532 w 1065829"/>
                <a:gd name="connsiteY1" fmla="*/ 8374 h 1591180"/>
                <a:gd name="connsiteX2" fmla="*/ 1051417 w 1065829"/>
                <a:gd name="connsiteY2" fmla="*/ 0 h 1591180"/>
                <a:gd name="connsiteX3" fmla="*/ 1065829 w 1065829"/>
                <a:gd name="connsiteY3" fmla="*/ 2520 h 1591180"/>
                <a:gd name="connsiteX4" fmla="*/ 931318 w 1065829"/>
                <a:gd name="connsiteY4" fmla="*/ 1587316 h 1591180"/>
                <a:gd name="connsiteX5" fmla="*/ 4101 w 1065829"/>
                <a:gd name="connsiteY5" fmla="*/ 1591180 h 1591180"/>
                <a:gd name="connsiteX6" fmla="*/ 0 w 1065829"/>
                <a:gd name="connsiteY6" fmla="*/ 1348363 h 1591180"/>
                <a:gd name="connsiteX0" fmla="*/ 0 w 1065829"/>
                <a:gd name="connsiteY0" fmla="*/ 1348363 h 1591180"/>
                <a:gd name="connsiteX1" fmla="*/ 554532 w 1065829"/>
                <a:gd name="connsiteY1" fmla="*/ 8374 h 1591180"/>
                <a:gd name="connsiteX2" fmla="*/ 1051417 w 1065829"/>
                <a:gd name="connsiteY2" fmla="*/ 0 h 1591180"/>
                <a:gd name="connsiteX3" fmla="*/ 1065829 w 1065829"/>
                <a:gd name="connsiteY3" fmla="*/ 2520 h 1591180"/>
                <a:gd name="connsiteX4" fmla="*/ 931318 w 1065829"/>
                <a:gd name="connsiteY4" fmla="*/ 1579587 h 1591180"/>
                <a:gd name="connsiteX5" fmla="*/ 4101 w 1065829"/>
                <a:gd name="connsiteY5" fmla="*/ 1591180 h 1591180"/>
                <a:gd name="connsiteX6" fmla="*/ 0 w 1065829"/>
                <a:gd name="connsiteY6" fmla="*/ 1348363 h 1591180"/>
                <a:gd name="connsiteX0" fmla="*/ 0 w 1065829"/>
                <a:gd name="connsiteY0" fmla="*/ 1348363 h 1591180"/>
                <a:gd name="connsiteX1" fmla="*/ 554532 w 1065829"/>
                <a:gd name="connsiteY1" fmla="*/ 8374 h 1591180"/>
                <a:gd name="connsiteX2" fmla="*/ 1051417 w 1065829"/>
                <a:gd name="connsiteY2" fmla="*/ 0 h 1591180"/>
                <a:gd name="connsiteX3" fmla="*/ 1065829 w 1065829"/>
                <a:gd name="connsiteY3" fmla="*/ 2520 h 1591180"/>
                <a:gd name="connsiteX4" fmla="*/ 1007777 w 1065829"/>
                <a:gd name="connsiteY4" fmla="*/ 1579587 h 1591180"/>
                <a:gd name="connsiteX5" fmla="*/ 4101 w 1065829"/>
                <a:gd name="connsiteY5" fmla="*/ 1591180 h 1591180"/>
                <a:gd name="connsiteX6" fmla="*/ 0 w 1065829"/>
                <a:gd name="connsiteY6" fmla="*/ 1348363 h 1591180"/>
                <a:gd name="connsiteX0" fmla="*/ 0 w 1129545"/>
                <a:gd name="connsiteY0" fmla="*/ 1359756 h 1602573"/>
                <a:gd name="connsiteX1" fmla="*/ 554532 w 1129545"/>
                <a:gd name="connsiteY1" fmla="*/ 19767 h 1602573"/>
                <a:gd name="connsiteX2" fmla="*/ 1051417 w 1129545"/>
                <a:gd name="connsiteY2" fmla="*/ 11393 h 1602573"/>
                <a:gd name="connsiteX3" fmla="*/ 1129545 w 1129545"/>
                <a:gd name="connsiteY3" fmla="*/ 0 h 1602573"/>
                <a:gd name="connsiteX4" fmla="*/ 1007777 w 1129545"/>
                <a:gd name="connsiteY4" fmla="*/ 1590980 h 1602573"/>
                <a:gd name="connsiteX5" fmla="*/ 4101 w 1129545"/>
                <a:gd name="connsiteY5" fmla="*/ 1602573 h 1602573"/>
                <a:gd name="connsiteX6" fmla="*/ 0 w 1129545"/>
                <a:gd name="connsiteY6" fmla="*/ 1359756 h 1602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9545" h="1602573">
                  <a:moveTo>
                    <a:pt x="0" y="1359756"/>
                  </a:moveTo>
                  <a:cubicBezTo>
                    <a:pt x="374272" y="1352882"/>
                    <a:pt x="606865" y="1052070"/>
                    <a:pt x="554532" y="19767"/>
                  </a:cubicBezTo>
                  <a:lnTo>
                    <a:pt x="1051417" y="11393"/>
                  </a:lnTo>
                  <a:lnTo>
                    <a:pt x="1129545" y="0"/>
                  </a:lnTo>
                  <a:lnTo>
                    <a:pt x="1007777" y="1590980"/>
                  </a:lnTo>
                  <a:lnTo>
                    <a:pt x="4101" y="1602573"/>
                  </a:lnTo>
                  <a:cubicBezTo>
                    <a:pt x="2734" y="1534868"/>
                    <a:pt x="1367" y="1427461"/>
                    <a:pt x="0" y="13597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wrap="squar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grpSp>
        <p:nvGrpSpPr>
          <p:cNvPr id="66" name="Glass cup"/>
          <p:cNvGrpSpPr/>
          <p:nvPr/>
        </p:nvGrpSpPr>
        <p:grpSpPr>
          <a:xfrm>
            <a:off x="6256863" y="4365798"/>
            <a:ext cx="923096" cy="1093508"/>
            <a:chOff x="7728364" y="4159800"/>
            <a:chExt cx="1222206" cy="1447836"/>
          </a:xfrm>
        </p:grpSpPr>
        <p:sp>
          <p:nvSpPr>
            <p:cNvPr id="67" name="CUP"/>
            <p:cNvSpPr txBox="1"/>
            <p:nvPr/>
          </p:nvSpPr>
          <p:spPr>
            <a:xfrm>
              <a:off x="7729194" y="4224967"/>
              <a:ext cx="1221006" cy="1382669"/>
            </a:xfrm>
            <a:custGeom>
              <a:avLst/>
              <a:gdLst>
                <a:gd name="connsiteX0" fmla="*/ 0 w 6480720"/>
                <a:gd name="connsiteY0" fmla="*/ 0 h 6858000"/>
                <a:gd name="connsiteX1" fmla="*/ 6480720 w 6480720"/>
                <a:gd name="connsiteY1" fmla="*/ 0 h 6858000"/>
                <a:gd name="connsiteX2" fmla="*/ 6480720 w 6480720"/>
                <a:gd name="connsiteY2" fmla="*/ 6858000 h 6858000"/>
                <a:gd name="connsiteX3" fmla="*/ 0 w 6480720"/>
                <a:gd name="connsiteY3" fmla="*/ 6858000 h 6858000"/>
                <a:gd name="connsiteX4" fmla="*/ 0 w 6480720"/>
                <a:gd name="connsiteY4" fmla="*/ 0 h 6858000"/>
                <a:gd name="connsiteX0" fmla="*/ 8562 w 6489282"/>
                <a:gd name="connsiteY0" fmla="*/ 0 h 6858000"/>
                <a:gd name="connsiteX1" fmla="*/ 6489282 w 6489282"/>
                <a:gd name="connsiteY1" fmla="*/ 0 h 6858000"/>
                <a:gd name="connsiteX2" fmla="*/ 6489282 w 6489282"/>
                <a:gd name="connsiteY2" fmla="*/ 6858000 h 6858000"/>
                <a:gd name="connsiteX3" fmla="*/ 8562 w 6489282"/>
                <a:gd name="connsiteY3" fmla="*/ 6858000 h 6858000"/>
                <a:gd name="connsiteX4" fmla="*/ 0 w 6489282"/>
                <a:gd name="connsiteY4" fmla="*/ 2239617 h 6858000"/>
                <a:gd name="connsiteX5" fmla="*/ 8562 w 6489282"/>
                <a:gd name="connsiteY5" fmla="*/ 0 h 6858000"/>
                <a:gd name="connsiteX0" fmla="*/ 8562 w 6493565"/>
                <a:gd name="connsiteY0" fmla="*/ 0 h 6858000"/>
                <a:gd name="connsiteX1" fmla="*/ 6489282 w 6493565"/>
                <a:gd name="connsiteY1" fmla="*/ 0 h 6858000"/>
                <a:gd name="connsiteX2" fmla="*/ 6493565 w 6493565"/>
                <a:gd name="connsiteY2" fmla="*/ 2213113 h 6858000"/>
                <a:gd name="connsiteX3" fmla="*/ 6489282 w 6493565"/>
                <a:gd name="connsiteY3" fmla="*/ 6858000 h 6858000"/>
                <a:gd name="connsiteX4" fmla="*/ 8562 w 6493565"/>
                <a:gd name="connsiteY4" fmla="*/ 6858000 h 6858000"/>
                <a:gd name="connsiteX5" fmla="*/ 0 w 6493565"/>
                <a:gd name="connsiteY5" fmla="*/ 2239617 h 6858000"/>
                <a:gd name="connsiteX6" fmla="*/ 8562 w 6493565"/>
                <a:gd name="connsiteY6" fmla="*/ 0 h 6858000"/>
                <a:gd name="connsiteX0" fmla="*/ 8562 w 6493565"/>
                <a:gd name="connsiteY0" fmla="*/ 0 h 6858000"/>
                <a:gd name="connsiteX1" fmla="*/ 6489282 w 6493565"/>
                <a:gd name="connsiteY1" fmla="*/ 0 h 6858000"/>
                <a:gd name="connsiteX2" fmla="*/ 6493565 w 6493565"/>
                <a:gd name="connsiteY2" fmla="*/ 2213113 h 6858000"/>
                <a:gd name="connsiteX3" fmla="*/ 6489282 w 6493565"/>
                <a:gd name="connsiteY3" fmla="*/ 6858000 h 6858000"/>
                <a:gd name="connsiteX4" fmla="*/ 3273287 w 6493565"/>
                <a:gd name="connsiteY4" fmla="*/ 6851374 h 6858000"/>
                <a:gd name="connsiteX5" fmla="*/ 8562 w 6493565"/>
                <a:gd name="connsiteY5" fmla="*/ 6858000 h 6858000"/>
                <a:gd name="connsiteX6" fmla="*/ 0 w 6493565"/>
                <a:gd name="connsiteY6" fmla="*/ 2239617 h 6858000"/>
                <a:gd name="connsiteX7" fmla="*/ 8562 w 6493565"/>
                <a:gd name="connsiteY7" fmla="*/ 0 h 6858000"/>
                <a:gd name="connsiteX0" fmla="*/ 8562 w 6493565"/>
                <a:gd name="connsiteY0" fmla="*/ 13252 h 6871252"/>
                <a:gd name="connsiteX1" fmla="*/ 3180522 w 6493565"/>
                <a:gd name="connsiteY1" fmla="*/ 0 h 6871252"/>
                <a:gd name="connsiteX2" fmla="*/ 6489282 w 6493565"/>
                <a:gd name="connsiteY2" fmla="*/ 13252 h 6871252"/>
                <a:gd name="connsiteX3" fmla="*/ 6493565 w 6493565"/>
                <a:gd name="connsiteY3" fmla="*/ 2226365 h 6871252"/>
                <a:gd name="connsiteX4" fmla="*/ 6489282 w 6493565"/>
                <a:gd name="connsiteY4" fmla="*/ 6871252 h 6871252"/>
                <a:gd name="connsiteX5" fmla="*/ 3273287 w 6493565"/>
                <a:gd name="connsiteY5" fmla="*/ 6864626 h 6871252"/>
                <a:gd name="connsiteX6" fmla="*/ 8562 w 6493565"/>
                <a:gd name="connsiteY6" fmla="*/ 6871252 h 6871252"/>
                <a:gd name="connsiteX7" fmla="*/ 0 w 6493565"/>
                <a:gd name="connsiteY7" fmla="*/ 2252869 h 6871252"/>
                <a:gd name="connsiteX8" fmla="*/ 8562 w 6493565"/>
                <a:gd name="connsiteY8" fmla="*/ 13252 h 6871252"/>
                <a:gd name="connsiteX0" fmla="*/ 8562 w 6493565"/>
                <a:gd name="connsiteY0" fmla="*/ 13252 h 6871252"/>
                <a:gd name="connsiteX1" fmla="*/ 3180522 w 6493565"/>
                <a:gd name="connsiteY1" fmla="*/ 0 h 6871252"/>
                <a:gd name="connsiteX2" fmla="*/ 6290500 w 6493565"/>
                <a:gd name="connsiteY2" fmla="*/ 463826 h 6871252"/>
                <a:gd name="connsiteX3" fmla="*/ 6493565 w 6493565"/>
                <a:gd name="connsiteY3" fmla="*/ 2226365 h 6871252"/>
                <a:gd name="connsiteX4" fmla="*/ 6489282 w 6493565"/>
                <a:gd name="connsiteY4" fmla="*/ 6871252 h 6871252"/>
                <a:gd name="connsiteX5" fmla="*/ 3273287 w 6493565"/>
                <a:gd name="connsiteY5" fmla="*/ 6864626 h 6871252"/>
                <a:gd name="connsiteX6" fmla="*/ 8562 w 6493565"/>
                <a:gd name="connsiteY6" fmla="*/ 6871252 h 6871252"/>
                <a:gd name="connsiteX7" fmla="*/ 0 w 6493565"/>
                <a:gd name="connsiteY7" fmla="*/ 2252869 h 6871252"/>
                <a:gd name="connsiteX8" fmla="*/ 8562 w 6493565"/>
                <a:gd name="connsiteY8" fmla="*/ 13252 h 6871252"/>
                <a:gd name="connsiteX0" fmla="*/ 207345 w 6493565"/>
                <a:gd name="connsiteY0" fmla="*/ 437322 h 6871252"/>
                <a:gd name="connsiteX1" fmla="*/ 3180522 w 6493565"/>
                <a:gd name="connsiteY1" fmla="*/ 0 h 6871252"/>
                <a:gd name="connsiteX2" fmla="*/ 6290500 w 6493565"/>
                <a:gd name="connsiteY2" fmla="*/ 463826 h 6871252"/>
                <a:gd name="connsiteX3" fmla="*/ 6493565 w 6493565"/>
                <a:gd name="connsiteY3" fmla="*/ 2226365 h 6871252"/>
                <a:gd name="connsiteX4" fmla="*/ 6489282 w 6493565"/>
                <a:gd name="connsiteY4" fmla="*/ 6871252 h 6871252"/>
                <a:gd name="connsiteX5" fmla="*/ 3273287 w 6493565"/>
                <a:gd name="connsiteY5" fmla="*/ 6864626 h 6871252"/>
                <a:gd name="connsiteX6" fmla="*/ 8562 w 6493565"/>
                <a:gd name="connsiteY6" fmla="*/ 6871252 h 6871252"/>
                <a:gd name="connsiteX7" fmla="*/ 0 w 6493565"/>
                <a:gd name="connsiteY7" fmla="*/ 2252869 h 6871252"/>
                <a:gd name="connsiteX8" fmla="*/ 207345 w 6493565"/>
                <a:gd name="connsiteY8" fmla="*/ 437322 h 6871252"/>
                <a:gd name="connsiteX0" fmla="*/ 207345 w 6493565"/>
                <a:gd name="connsiteY0" fmla="*/ 437322 h 6871252"/>
                <a:gd name="connsiteX1" fmla="*/ 3180522 w 6493565"/>
                <a:gd name="connsiteY1" fmla="*/ 0 h 6871252"/>
                <a:gd name="connsiteX2" fmla="*/ 6290500 w 6493565"/>
                <a:gd name="connsiteY2" fmla="*/ 463826 h 6871252"/>
                <a:gd name="connsiteX3" fmla="*/ 6493565 w 6493565"/>
                <a:gd name="connsiteY3" fmla="*/ 2226365 h 6871252"/>
                <a:gd name="connsiteX4" fmla="*/ 6489282 w 6493565"/>
                <a:gd name="connsiteY4" fmla="*/ 6871252 h 6871252"/>
                <a:gd name="connsiteX5" fmla="*/ 3273287 w 6493565"/>
                <a:gd name="connsiteY5" fmla="*/ 6864626 h 6871252"/>
                <a:gd name="connsiteX6" fmla="*/ 8562 w 6493565"/>
                <a:gd name="connsiteY6" fmla="*/ 6871252 h 6871252"/>
                <a:gd name="connsiteX7" fmla="*/ 0 w 6493565"/>
                <a:gd name="connsiteY7" fmla="*/ 2252869 h 6871252"/>
                <a:gd name="connsiteX8" fmla="*/ 207345 w 6493565"/>
                <a:gd name="connsiteY8" fmla="*/ 437322 h 6871252"/>
                <a:gd name="connsiteX0" fmla="*/ 207345 w 6493565"/>
                <a:gd name="connsiteY0" fmla="*/ 437322 h 6871252"/>
                <a:gd name="connsiteX1" fmla="*/ 3180522 w 6493565"/>
                <a:gd name="connsiteY1" fmla="*/ 0 h 6871252"/>
                <a:gd name="connsiteX2" fmla="*/ 6290500 w 6493565"/>
                <a:gd name="connsiteY2" fmla="*/ 463826 h 6871252"/>
                <a:gd name="connsiteX3" fmla="*/ 6493565 w 6493565"/>
                <a:gd name="connsiteY3" fmla="*/ 2226365 h 6871252"/>
                <a:gd name="connsiteX4" fmla="*/ 6489282 w 6493565"/>
                <a:gd name="connsiteY4" fmla="*/ 6871252 h 6871252"/>
                <a:gd name="connsiteX5" fmla="*/ 3273287 w 6493565"/>
                <a:gd name="connsiteY5" fmla="*/ 6864626 h 6871252"/>
                <a:gd name="connsiteX6" fmla="*/ 8562 w 6493565"/>
                <a:gd name="connsiteY6" fmla="*/ 6871252 h 6871252"/>
                <a:gd name="connsiteX7" fmla="*/ 0 w 6493565"/>
                <a:gd name="connsiteY7" fmla="*/ 2252869 h 6871252"/>
                <a:gd name="connsiteX8" fmla="*/ 207345 w 6493565"/>
                <a:gd name="connsiteY8" fmla="*/ 437322 h 6871252"/>
                <a:gd name="connsiteX0" fmla="*/ 207345 w 6493565"/>
                <a:gd name="connsiteY0" fmla="*/ 450962 h 6884892"/>
                <a:gd name="connsiteX1" fmla="*/ 3180522 w 6493565"/>
                <a:gd name="connsiteY1" fmla="*/ 13640 h 6884892"/>
                <a:gd name="connsiteX2" fmla="*/ 6290500 w 6493565"/>
                <a:gd name="connsiteY2" fmla="*/ 477466 h 6884892"/>
                <a:gd name="connsiteX3" fmla="*/ 6493565 w 6493565"/>
                <a:gd name="connsiteY3" fmla="*/ 2240005 h 6884892"/>
                <a:gd name="connsiteX4" fmla="*/ 6489282 w 6493565"/>
                <a:gd name="connsiteY4" fmla="*/ 6884892 h 6884892"/>
                <a:gd name="connsiteX5" fmla="*/ 3273287 w 6493565"/>
                <a:gd name="connsiteY5" fmla="*/ 6878266 h 6884892"/>
                <a:gd name="connsiteX6" fmla="*/ 8562 w 6493565"/>
                <a:gd name="connsiteY6" fmla="*/ 6884892 h 6884892"/>
                <a:gd name="connsiteX7" fmla="*/ 0 w 6493565"/>
                <a:gd name="connsiteY7" fmla="*/ 2266509 h 6884892"/>
                <a:gd name="connsiteX8" fmla="*/ 207345 w 6493565"/>
                <a:gd name="connsiteY8" fmla="*/ 450962 h 6884892"/>
                <a:gd name="connsiteX0" fmla="*/ 207345 w 6493565"/>
                <a:gd name="connsiteY0" fmla="*/ 421504 h 6855434"/>
                <a:gd name="connsiteX1" fmla="*/ 3167270 w 6493565"/>
                <a:gd name="connsiteY1" fmla="*/ 23939 h 6855434"/>
                <a:gd name="connsiteX2" fmla="*/ 6290500 w 6493565"/>
                <a:gd name="connsiteY2" fmla="*/ 448008 h 6855434"/>
                <a:gd name="connsiteX3" fmla="*/ 6493565 w 6493565"/>
                <a:gd name="connsiteY3" fmla="*/ 2210547 h 6855434"/>
                <a:gd name="connsiteX4" fmla="*/ 6489282 w 6493565"/>
                <a:gd name="connsiteY4" fmla="*/ 6855434 h 6855434"/>
                <a:gd name="connsiteX5" fmla="*/ 3273287 w 6493565"/>
                <a:gd name="connsiteY5" fmla="*/ 6848808 h 6855434"/>
                <a:gd name="connsiteX6" fmla="*/ 8562 w 6493565"/>
                <a:gd name="connsiteY6" fmla="*/ 6855434 h 6855434"/>
                <a:gd name="connsiteX7" fmla="*/ 0 w 6493565"/>
                <a:gd name="connsiteY7" fmla="*/ 2237051 h 6855434"/>
                <a:gd name="connsiteX8" fmla="*/ 207345 w 6493565"/>
                <a:gd name="connsiteY8" fmla="*/ 421504 h 6855434"/>
                <a:gd name="connsiteX0" fmla="*/ 207345 w 6493565"/>
                <a:gd name="connsiteY0" fmla="*/ 398913 h 6832843"/>
                <a:gd name="connsiteX1" fmla="*/ 3167270 w 6493565"/>
                <a:gd name="connsiteY1" fmla="*/ 1348 h 6832843"/>
                <a:gd name="connsiteX2" fmla="*/ 6290500 w 6493565"/>
                <a:gd name="connsiteY2" fmla="*/ 425417 h 6832843"/>
                <a:gd name="connsiteX3" fmla="*/ 6493565 w 6493565"/>
                <a:gd name="connsiteY3" fmla="*/ 2187956 h 6832843"/>
                <a:gd name="connsiteX4" fmla="*/ 6489282 w 6493565"/>
                <a:gd name="connsiteY4" fmla="*/ 6832843 h 6832843"/>
                <a:gd name="connsiteX5" fmla="*/ 3273287 w 6493565"/>
                <a:gd name="connsiteY5" fmla="*/ 6826217 h 6832843"/>
                <a:gd name="connsiteX6" fmla="*/ 8562 w 6493565"/>
                <a:gd name="connsiteY6" fmla="*/ 6832843 h 6832843"/>
                <a:gd name="connsiteX7" fmla="*/ 0 w 6493565"/>
                <a:gd name="connsiteY7" fmla="*/ 2214460 h 6832843"/>
                <a:gd name="connsiteX8" fmla="*/ 207345 w 6493565"/>
                <a:gd name="connsiteY8" fmla="*/ 398913 h 6832843"/>
                <a:gd name="connsiteX0" fmla="*/ 207345 w 6493565"/>
                <a:gd name="connsiteY0" fmla="*/ 398913 h 6832843"/>
                <a:gd name="connsiteX1" fmla="*/ 3167270 w 6493565"/>
                <a:gd name="connsiteY1" fmla="*/ 1348 h 6832843"/>
                <a:gd name="connsiteX2" fmla="*/ 6290500 w 6493565"/>
                <a:gd name="connsiteY2" fmla="*/ 425417 h 6832843"/>
                <a:gd name="connsiteX3" fmla="*/ 6493565 w 6493565"/>
                <a:gd name="connsiteY3" fmla="*/ 2187956 h 6832843"/>
                <a:gd name="connsiteX4" fmla="*/ 6489282 w 6493565"/>
                <a:gd name="connsiteY4" fmla="*/ 6832843 h 6832843"/>
                <a:gd name="connsiteX5" fmla="*/ 3273287 w 6493565"/>
                <a:gd name="connsiteY5" fmla="*/ 6826217 h 6832843"/>
                <a:gd name="connsiteX6" fmla="*/ 0 w 6493565"/>
                <a:gd name="connsiteY6" fmla="*/ 2214460 h 6832843"/>
                <a:gd name="connsiteX7" fmla="*/ 207345 w 6493565"/>
                <a:gd name="connsiteY7" fmla="*/ 398913 h 6832843"/>
                <a:gd name="connsiteX0" fmla="*/ 207345 w 6493565"/>
                <a:gd name="connsiteY0" fmla="*/ 398913 h 6826217"/>
                <a:gd name="connsiteX1" fmla="*/ 3167270 w 6493565"/>
                <a:gd name="connsiteY1" fmla="*/ 1348 h 6826217"/>
                <a:gd name="connsiteX2" fmla="*/ 6290500 w 6493565"/>
                <a:gd name="connsiteY2" fmla="*/ 425417 h 6826217"/>
                <a:gd name="connsiteX3" fmla="*/ 6493565 w 6493565"/>
                <a:gd name="connsiteY3" fmla="*/ 2187956 h 6826217"/>
                <a:gd name="connsiteX4" fmla="*/ 3273287 w 6493565"/>
                <a:gd name="connsiteY4" fmla="*/ 6826217 h 6826217"/>
                <a:gd name="connsiteX5" fmla="*/ 0 w 6493565"/>
                <a:gd name="connsiteY5" fmla="*/ 2214460 h 6826217"/>
                <a:gd name="connsiteX6" fmla="*/ 207345 w 6493565"/>
                <a:gd name="connsiteY6" fmla="*/ 398913 h 6826217"/>
                <a:gd name="connsiteX0" fmla="*/ 207345 w 6493565"/>
                <a:gd name="connsiteY0" fmla="*/ 398913 h 7112290"/>
                <a:gd name="connsiteX1" fmla="*/ 3167270 w 6493565"/>
                <a:gd name="connsiteY1" fmla="*/ 1348 h 7112290"/>
                <a:gd name="connsiteX2" fmla="*/ 6290500 w 6493565"/>
                <a:gd name="connsiteY2" fmla="*/ 425417 h 7112290"/>
                <a:gd name="connsiteX3" fmla="*/ 6493565 w 6493565"/>
                <a:gd name="connsiteY3" fmla="*/ 2187956 h 7112290"/>
                <a:gd name="connsiteX4" fmla="*/ 3273287 w 6493565"/>
                <a:gd name="connsiteY4" fmla="*/ 6826217 h 7112290"/>
                <a:gd name="connsiteX5" fmla="*/ 0 w 6493565"/>
                <a:gd name="connsiteY5" fmla="*/ 2214460 h 7112290"/>
                <a:gd name="connsiteX6" fmla="*/ 207345 w 6493565"/>
                <a:gd name="connsiteY6" fmla="*/ 398913 h 7112290"/>
                <a:gd name="connsiteX0" fmla="*/ 207345 w 6493565"/>
                <a:gd name="connsiteY0" fmla="*/ 398913 h 6827110"/>
                <a:gd name="connsiteX1" fmla="*/ 3167270 w 6493565"/>
                <a:gd name="connsiteY1" fmla="*/ 1348 h 6827110"/>
                <a:gd name="connsiteX2" fmla="*/ 6290500 w 6493565"/>
                <a:gd name="connsiteY2" fmla="*/ 425417 h 6827110"/>
                <a:gd name="connsiteX3" fmla="*/ 6493565 w 6493565"/>
                <a:gd name="connsiteY3" fmla="*/ 2187956 h 6827110"/>
                <a:gd name="connsiteX4" fmla="*/ 3273287 w 6493565"/>
                <a:gd name="connsiteY4" fmla="*/ 6826217 h 6827110"/>
                <a:gd name="connsiteX5" fmla="*/ 0 w 6493565"/>
                <a:gd name="connsiteY5" fmla="*/ 2214460 h 6827110"/>
                <a:gd name="connsiteX6" fmla="*/ 207345 w 6493565"/>
                <a:gd name="connsiteY6" fmla="*/ 398913 h 6827110"/>
                <a:gd name="connsiteX0" fmla="*/ 212284 w 6498504"/>
                <a:gd name="connsiteY0" fmla="*/ 398913 h 6827110"/>
                <a:gd name="connsiteX1" fmla="*/ 3172209 w 6498504"/>
                <a:gd name="connsiteY1" fmla="*/ 1348 h 6827110"/>
                <a:gd name="connsiteX2" fmla="*/ 6295439 w 6498504"/>
                <a:gd name="connsiteY2" fmla="*/ 425417 h 6827110"/>
                <a:gd name="connsiteX3" fmla="*/ 6498504 w 6498504"/>
                <a:gd name="connsiteY3" fmla="*/ 2187956 h 6827110"/>
                <a:gd name="connsiteX4" fmla="*/ 3278226 w 6498504"/>
                <a:gd name="connsiteY4" fmla="*/ 6826217 h 6827110"/>
                <a:gd name="connsiteX5" fmla="*/ 4939 w 6498504"/>
                <a:gd name="connsiteY5" fmla="*/ 2214460 h 6827110"/>
                <a:gd name="connsiteX6" fmla="*/ 212284 w 6498504"/>
                <a:gd name="connsiteY6" fmla="*/ 398913 h 6827110"/>
                <a:gd name="connsiteX0" fmla="*/ 212284 w 6679721"/>
                <a:gd name="connsiteY0" fmla="*/ 398913 h 6827110"/>
                <a:gd name="connsiteX1" fmla="*/ 3172209 w 6679721"/>
                <a:gd name="connsiteY1" fmla="*/ 1348 h 6827110"/>
                <a:gd name="connsiteX2" fmla="*/ 6295439 w 6679721"/>
                <a:gd name="connsiteY2" fmla="*/ 425417 h 6827110"/>
                <a:gd name="connsiteX3" fmla="*/ 6498504 w 6679721"/>
                <a:gd name="connsiteY3" fmla="*/ 2187956 h 6827110"/>
                <a:gd name="connsiteX4" fmla="*/ 3278226 w 6679721"/>
                <a:gd name="connsiteY4" fmla="*/ 6826217 h 6827110"/>
                <a:gd name="connsiteX5" fmla="*/ 4939 w 6679721"/>
                <a:gd name="connsiteY5" fmla="*/ 2214460 h 6827110"/>
                <a:gd name="connsiteX6" fmla="*/ 212284 w 6679721"/>
                <a:gd name="connsiteY6" fmla="*/ 398913 h 6827110"/>
                <a:gd name="connsiteX0" fmla="*/ 212284 w 6499463"/>
                <a:gd name="connsiteY0" fmla="*/ 398913 h 6827104"/>
                <a:gd name="connsiteX1" fmla="*/ 3172209 w 6499463"/>
                <a:gd name="connsiteY1" fmla="*/ 1348 h 6827104"/>
                <a:gd name="connsiteX2" fmla="*/ 6295439 w 6499463"/>
                <a:gd name="connsiteY2" fmla="*/ 425417 h 6827104"/>
                <a:gd name="connsiteX3" fmla="*/ 6498504 w 6499463"/>
                <a:gd name="connsiteY3" fmla="*/ 2187956 h 6827104"/>
                <a:gd name="connsiteX4" fmla="*/ 3278226 w 6499463"/>
                <a:gd name="connsiteY4" fmla="*/ 6826217 h 6827104"/>
                <a:gd name="connsiteX5" fmla="*/ 4939 w 6499463"/>
                <a:gd name="connsiteY5" fmla="*/ 2214460 h 6827104"/>
                <a:gd name="connsiteX6" fmla="*/ 212284 w 6499463"/>
                <a:gd name="connsiteY6" fmla="*/ 398913 h 6827104"/>
                <a:gd name="connsiteX0" fmla="*/ 207667 w 6494846"/>
                <a:gd name="connsiteY0" fmla="*/ 398913 h 6827104"/>
                <a:gd name="connsiteX1" fmla="*/ 3167592 w 6494846"/>
                <a:gd name="connsiteY1" fmla="*/ 1348 h 6827104"/>
                <a:gd name="connsiteX2" fmla="*/ 6290822 w 6494846"/>
                <a:gd name="connsiteY2" fmla="*/ 425417 h 6827104"/>
                <a:gd name="connsiteX3" fmla="*/ 6493887 w 6494846"/>
                <a:gd name="connsiteY3" fmla="*/ 2187956 h 6827104"/>
                <a:gd name="connsiteX4" fmla="*/ 3273609 w 6494846"/>
                <a:gd name="connsiteY4" fmla="*/ 6826217 h 6827104"/>
                <a:gd name="connsiteX5" fmla="*/ 322 w 6494846"/>
                <a:gd name="connsiteY5" fmla="*/ 2214460 h 6827104"/>
                <a:gd name="connsiteX6" fmla="*/ 207667 w 6494846"/>
                <a:gd name="connsiteY6" fmla="*/ 398913 h 6827104"/>
                <a:gd name="connsiteX0" fmla="*/ 207419 w 6625103"/>
                <a:gd name="connsiteY0" fmla="*/ 398913 h 7360840"/>
                <a:gd name="connsiteX1" fmla="*/ 3167344 w 6625103"/>
                <a:gd name="connsiteY1" fmla="*/ 1348 h 7360840"/>
                <a:gd name="connsiteX2" fmla="*/ 6290574 w 6625103"/>
                <a:gd name="connsiteY2" fmla="*/ 425417 h 7360840"/>
                <a:gd name="connsiteX3" fmla="*/ 6493639 w 6625103"/>
                <a:gd name="connsiteY3" fmla="*/ 2187956 h 7360840"/>
                <a:gd name="connsiteX4" fmla="*/ 3975725 w 6625103"/>
                <a:gd name="connsiteY4" fmla="*/ 6746703 h 7360840"/>
                <a:gd name="connsiteX5" fmla="*/ 3273361 w 6625103"/>
                <a:gd name="connsiteY5" fmla="*/ 6826217 h 7360840"/>
                <a:gd name="connsiteX6" fmla="*/ 74 w 6625103"/>
                <a:gd name="connsiteY6" fmla="*/ 2214460 h 7360840"/>
                <a:gd name="connsiteX7" fmla="*/ 207419 w 6625103"/>
                <a:gd name="connsiteY7" fmla="*/ 398913 h 7360840"/>
                <a:gd name="connsiteX0" fmla="*/ 207419 w 6625103"/>
                <a:gd name="connsiteY0" fmla="*/ 398913 h 7360840"/>
                <a:gd name="connsiteX1" fmla="*/ 3167344 w 6625103"/>
                <a:gd name="connsiteY1" fmla="*/ 1348 h 7360840"/>
                <a:gd name="connsiteX2" fmla="*/ 6290574 w 6625103"/>
                <a:gd name="connsiteY2" fmla="*/ 425417 h 7360840"/>
                <a:gd name="connsiteX3" fmla="*/ 6493639 w 6625103"/>
                <a:gd name="connsiteY3" fmla="*/ 2187956 h 7360840"/>
                <a:gd name="connsiteX4" fmla="*/ 3975725 w 6625103"/>
                <a:gd name="connsiteY4" fmla="*/ 6746703 h 7360840"/>
                <a:gd name="connsiteX5" fmla="*/ 3273361 w 6625103"/>
                <a:gd name="connsiteY5" fmla="*/ 6826217 h 7360840"/>
                <a:gd name="connsiteX6" fmla="*/ 74 w 6625103"/>
                <a:gd name="connsiteY6" fmla="*/ 2214460 h 7360840"/>
                <a:gd name="connsiteX7" fmla="*/ 207419 w 6625103"/>
                <a:gd name="connsiteY7" fmla="*/ 398913 h 7360840"/>
                <a:gd name="connsiteX0" fmla="*/ 294119 w 6711803"/>
                <a:gd name="connsiteY0" fmla="*/ 398913 h 7278605"/>
                <a:gd name="connsiteX1" fmla="*/ 3254044 w 6711803"/>
                <a:gd name="connsiteY1" fmla="*/ 1348 h 7278605"/>
                <a:gd name="connsiteX2" fmla="*/ 6377274 w 6711803"/>
                <a:gd name="connsiteY2" fmla="*/ 425417 h 7278605"/>
                <a:gd name="connsiteX3" fmla="*/ 6580339 w 6711803"/>
                <a:gd name="connsiteY3" fmla="*/ 2187956 h 7278605"/>
                <a:gd name="connsiteX4" fmla="*/ 4062425 w 6711803"/>
                <a:gd name="connsiteY4" fmla="*/ 6746703 h 7278605"/>
                <a:gd name="connsiteX5" fmla="*/ 1849313 w 6711803"/>
                <a:gd name="connsiteY5" fmla="*/ 6680443 h 7278605"/>
                <a:gd name="connsiteX6" fmla="*/ 86774 w 6711803"/>
                <a:gd name="connsiteY6" fmla="*/ 2214460 h 7278605"/>
                <a:gd name="connsiteX7" fmla="*/ 294119 w 6711803"/>
                <a:gd name="connsiteY7" fmla="*/ 398913 h 7278605"/>
                <a:gd name="connsiteX0" fmla="*/ 294119 w 6711803"/>
                <a:gd name="connsiteY0" fmla="*/ 398913 h 7098187"/>
                <a:gd name="connsiteX1" fmla="*/ 3254044 w 6711803"/>
                <a:gd name="connsiteY1" fmla="*/ 1348 h 7098187"/>
                <a:gd name="connsiteX2" fmla="*/ 6377274 w 6711803"/>
                <a:gd name="connsiteY2" fmla="*/ 425417 h 7098187"/>
                <a:gd name="connsiteX3" fmla="*/ 6580339 w 6711803"/>
                <a:gd name="connsiteY3" fmla="*/ 2187956 h 7098187"/>
                <a:gd name="connsiteX4" fmla="*/ 4062425 w 6711803"/>
                <a:gd name="connsiteY4" fmla="*/ 6746703 h 7098187"/>
                <a:gd name="connsiteX5" fmla="*/ 1849313 w 6711803"/>
                <a:gd name="connsiteY5" fmla="*/ 6680443 h 7098187"/>
                <a:gd name="connsiteX6" fmla="*/ 86774 w 6711803"/>
                <a:gd name="connsiteY6" fmla="*/ 2214460 h 7098187"/>
                <a:gd name="connsiteX7" fmla="*/ 294119 w 6711803"/>
                <a:gd name="connsiteY7" fmla="*/ 398913 h 7098187"/>
                <a:gd name="connsiteX0" fmla="*/ 294119 w 6647582"/>
                <a:gd name="connsiteY0" fmla="*/ 398913 h 7189904"/>
                <a:gd name="connsiteX1" fmla="*/ 3254044 w 6647582"/>
                <a:gd name="connsiteY1" fmla="*/ 1348 h 7189904"/>
                <a:gd name="connsiteX2" fmla="*/ 6377274 w 6647582"/>
                <a:gd name="connsiteY2" fmla="*/ 425417 h 7189904"/>
                <a:gd name="connsiteX3" fmla="*/ 6580339 w 6647582"/>
                <a:gd name="connsiteY3" fmla="*/ 2187956 h 7189904"/>
                <a:gd name="connsiteX4" fmla="*/ 5003329 w 6647582"/>
                <a:gd name="connsiteY4" fmla="*/ 6587677 h 7189904"/>
                <a:gd name="connsiteX5" fmla="*/ 1849313 w 6647582"/>
                <a:gd name="connsiteY5" fmla="*/ 6680443 h 7189904"/>
                <a:gd name="connsiteX6" fmla="*/ 86774 w 6647582"/>
                <a:gd name="connsiteY6" fmla="*/ 2214460 h 7189904"/>
                <a:gd name="connsiteX7" fmla="*/ 294119 w 6647582"/>
                <a:gd name="connsiteY7" fmla="*/ 398913 h 7189904"/>
                <a:gd name="connsiteX0" fmla="*/ 294119 w 6647582"/>
                <a:gd name="connsiteY0" fmla="*/ 398913 h 7014291"/>
                <a:gd name="connsiteX1" fmla="*/ 3254044 w 6647582"/>
                <a:gd name="connsiteY1" fmla="*/ 1348 h 7014291"/>
                <a:gd name="connsiteX2" fmla="*/ 6377274 w 6647582"/>
                <a:gd name="connsiteY2" fmla="*/ 425417 h 7014291"/>
                <a:gd name="connsiteX3" fmla="*/ 6580339 w 6647582"/>
                <a:gd name="connsiteY3" fmla="*/ 2187956 h 7014291"/>
                <a:gd name="connsiteX4" fmla="*/ 5003329 w 6647582"/>
                <a:gd name="connsiteY4" fmla="*/ 6587677 h 7014291"/>
                <a:gd name="connsiteX5" fmla="*/ 1849313 w 6647582"/>
                <a:gd name="connsiteY5" fmla="*/ 6680443 h 7014291"/>
                <a:gd name="connsiteX6" fmla="*/ 86774 w 6647582"/>
                <a:gd name="connsiteY6" fmla="*/ 2214460 h 7014291"/>
                <a:gd name="connsiteX7" fmla="*/ 294119 w 6647582"/>
                <a:gd name="connsiteY7" fmla="*/ 398913 h 7014291"/>
                <a:gd name="connsiteX0" fmla="*/ 294119 w 6647582"/>
                <a:gd name="connsiteY0" fmla="*/ 398913 h 6796534"/>
                <a:gd name="connsiteX1" fmla="*/ 3254044 w 6647582"/>
                <a:gd name="connsiteY1" fmla="*/ 1348 h 6796534"/>
                <a:gd name="connsiteX2" fmla="*/ 6377274 w 6647582"/>
                <a:gd name="connsiteY2" fmla="*/ 425417 h 6796534"/>
                <a:gd name="connsiteX3" fmla="*/ 6580339 w 6647582"/>
                <a:gd name="connsiteY3" fmla="*/ 2187956 h 6796534"/>
                <a:gd name="connsiteX4" fmla="*/ 5003329 w 6647582"/>
                <a:gd name="connsiteY4" fmla="*/ 6587677 h 6796534"/>
                <a:gd name="connsiteX5" fmla="*/ 1849313 w 6647582"/>
                <a:gd name="connsiteY5" fmla="*/ 6680443 h 6796534"/>
                <a:gd name="connsiteX6" fmla="*/ 86774 w 6647582"/>
                <a:gd name="connsiteY6" fmla="*/ 2214460 h 6796534"/>
                <a:gd name="connsiteX7" fmla="*/ 294119 w 6647582"/>
                <a:gd name="connsiteY7" fmla="*/ 398913 h 6796534"/>
                <a:gd name="connsiteX0" fmla="*/ 294119 w 6643254"/>
                <a:gd name="connsiteY0" fmla="*/ 398913 h 7037847"/>
                <a:gd name="connsiteX1" fmla="*/ 3254044 w 6643254"/>
                <a:gd name="connsiteY1" fmla="*/ 1348 h 7037847"/>
                <a:gd name="connsiteX2" fmla="*/ 6377274 w 6643254"/>
                <a:gd name="connsiteY2" fmla="*/ 425417 h 7037847"/>
                <a:gd name="connsiteX3" fmla="*/ 6580339 w 6643254"/>
                <a:gd name="connsiteY3" fmla="*/ 2187956 h 7037847"/>
                <a:gd name="connsiteX4" fmla="*/ 5069589 w 6643254"/>
                <a:gd name="connsiteY4" fmla="*/ 6653938 h 7037847"/>
                <a:gd name="connsiteX5" fmla="*/ 1849313 w 6643254"/>
                <a:gd name="connsiteY5" fmla="*/ 6680443 h 7037847"/>
                <a:gd name="connsiteX6" fmla="*/ 86774 w 6643254"/>
                <a:gd name="connsiteY6" fmla="*/ 2214460 h 7037847"/>
                <a:gd name="connsiteX7" fmla="*/ 294119 w 6643254"/>
                <a:gd name="connsiteY7" fmla="*/ 398913 h 7037847"/>
                <a:gd name="connsiteX0" fmla="*/ 294119 w 6643254"/>
                <a:gd name="connsiteY0" fmla="*/ 398913 h 6822942"/>
                <a:gd name="connsiteX1" fmla="*/ 3254044 w 6643254"/>
                <a:gd name="connsiteY1" fmla="*/ 1348 h 6822942"/>
                <a:gd name="connsiteX2" fmla="*/ 6377274 w 6643254"/>
                <a:gd name="connsiteY2" fmla="*/ 425417 h 6822942"/>
                <a:gd name="connsiteX3" fmla="*/ 6580339 w 6643254"/>
                <a:gd name="connsiteY3" fmla="*/ 2187956 h 6822942"/>
                <a:gd name="connsiteX4" fmla="*/ 5069589 w 6643254"/>
                <a:gd name="connsiteY4" fmla="*/ 6653938 h 6822942"/>
                <a:gd name="connsiteX5" fmla="*/ 1849313 w 6643254"/>
                <a:gd name="connsiteY5" fmla="*/ 6680443 h 6822942"/>
                <a:gd name="connsiteX6" fmla="*/ 86774 w 6643254"/>
                <a:gd name="connsiteY6" fmla="*/ 2214460 h 6822942"/>
                <a:gd name="connsiteX7" fmla="*/ 294119 w 6643254"/>
                <a:gd name="connsiteY7" fmla="*/ 398913 h 6822942"/>
                <a:gd name="connsiteX0" fmla="*/ 294119 w 6643254"/>
                <a:gd name="connsiteY0" fmla="*/ 398913 h 6811517"/>
                <a:gd name="connsiteX1" fmla="*/ 3254044 w 6643254"/>
                <a:gd name="connsiteY1" fmla="*/ 1348 h 6811517"/>
                <a:gd name="connsiteX2" fmla="*/ 6377274 w 6643254"/>
                <a:gd name="connsiteY2" fmla="*/ 425417 h 6811517"/>
                <a:gd name="connsiteX3" fmla="*/ 6580339 w 6643254"/>
                <a:gd name="connsiteY3" fmla="*/ 2187956 h 6811517"/>
                <a:gd name="connsiteX4" fmla="*/ 5069589 w 6643254"/>
                <a:gd name="connsiteY4" fmla="*/ 6653938 h 6811517"/>
                <a:gd name="connsiteX5" fmla="*/ 1849313 w 6643254"/>
                <a:gd name="connsiteY5" fmla="*/ 6680443 h 6811517"/>
                <a:gd name="connsiteX6" fmla="*/ 86774 w 6643254"/>
                <a:gd name="connsiteY6" fmla="*/ 2214460 h 6811517"/>
                <a:gd name="connsiteX7" fmla="*/ 294119 w 6643254"/>
                <a:gd name="connsiteY7" fmla="*/ 398913 h 6811517"/>
                <a:gd name="connsiteX0" fmla="*/ 209524 w 6558659"/>
                <a:gd name="connsiteY0" fmla="*/ 398913 h 6811517"/>
                <a:gd name="connsiteX1" fmla="*/ 3169449 w 6558659"/>
                <a:gd name="connsiteY1" fmla="*/ 1348 h 6811517"/>
                <a:gd name="connsiteX2" fmla="*/ 6292679 w 6558659"/>
                <a:gd name="connsiteY2" fmla="*/ 425417 h 6811517"/>
                <a:gd name="connsiteX3" fmla="*/ 6495744 w 6558659"/>
                <a:gd name="connsiteY3" fmla="*/ 2187956 h 6811517"/>
                <a:gd name="connsiteX4" fmla="*/ 4984994 w 6558659"/>
                <a:gd name="connsiteY4" fmla="*/ 6653938 h 6811517"/>
                <a:gd name="connsiteX5" fmla="*/ 1764718 w 6558659"/>
                <a:gd name="connsiteY5" fmla="*/ 6680443 h 6811517"/>
                <a:gd name="connsiteX6" fmla="*/ 2179 w 6558659"/>
                <a:gd name="connsiteY6" fmla="*/ 2214460 h 6811517"/>
                <a:gd name="connsiteX7" fmla="*/ 209524 w 6558659"/>
                <a:gd name="connsiteY7" fmla="*/ 398913 h 6811517"/>
                <a:gd name="connsiteX0" fmla="*/ 209524 w 6499562"/>
                <a:gd name="connsiteY0" fmla="*/ 398913 h 6811517"/>
                <a:gd name="connsiteX1" fmla="*/ 3169449 w 6499562"/>
                <a:gd name="connsiteY1" fmla="*/ 1348 h 6811517"/>
                <a:gd name="connsiteX2" fmla="*/ 6292679 w 6499562"/>
                <a:gd name="connsiteY2" fmla="*/ 425417 h 6811517"/>
                <a:gd name="connsiteX3" fmla="*/ 6495744 w 6499562"/>
                <a:gd name="connsiteY3" fmla="*/ 2187956 h 6811517"/>
                <a:gd name="connsiteX4" fmla="*/ 4984994 w 6499562"/>
                <a:gd name="connsiteY4" fmla="*/ 6653938 h 6811517"/>
                <a:gd name="connsiteX5" fmla="*/ 1764718 w 6499562"/>
                <a:gd name="connsiteY5" fmla="*/ 6680443 h 6811517"/>
                <a:gd name="connsiteX6" fmla="*/ 2179 w 6499562"/>
                <a:gd name="connsiteY6" fmla="*/ 2214460 h 6811517"/>
                <a:gd name="connsiteX7" fmla="*/ 209524 w 6499562"/>
                <a:gd name="connsiteY7" fmla="*/ 398913 h 6811517"/>
                <a:gd name="connsiteX0" fmla="*/ 208857 w 6564935"/>
                <a:gd name="connsiteY0" fmla="*/ 398913 h 7023435"/>
                <a:gd name="connsiteX1" fmla="*/ 3168782 w 6564935"/>
                <a:gd name="connsiteY1" fmla="*/ 1348 h 7023435"/>
                <a:gd name="connsiteX2" fmla="*/ 6292012 w 6564935"/>
                <a:gd name="connsiteY2" fmla="*/ 425417 h 7023435"/>
                <a:gd name="connsiteX3" fmla="*/ 6495077 w 6564935"/>
                <a:gd name="connsiteY3" fmla="*/ 2187956 h 7023435"/>
                <a:gd name="connsiteX4" fmla="*/ 4878310 w 6564935"/>
                <a:gd name="connsiteY4" fmla="*/ 6640685 h 7023435"/>
                <a:gd name="connsiteX5" fmla="*/ 1764051 w 6564935"/>
                <a:gd name="connsiteY5" fmla="*/ 6680443 h 7023435"/>
                <a:gd name="connsiteX6" fmla="*/ 1512 w 6564935"/>
                <a:gd name="connsiteY6" fmla="*/ 2214460 h 7023435"/>
                <a:gd name="connsiteX7" fmla="*/ 208857 w 6564935"/>
                <a:gd name="connsiteY7" fmla="*/ 398913 h 7023435"/>
                <a:gd name="connsiteX0" fmla="*/ 208857 w 6564935"/>
                <a:gd name="connsiteY0" fmla="*/ 398913 h 7063862"/>
                <a:gd name="connsiteX1" fmla="*/ 3168782 w 6564935"/>
                <a:gd name="connsiteY1" fmla="*/ 1348 h 7063862"/>
                <a:gd name="connsiteX2" fmla="*/ 6292012 w 6564935"/>
                <a:gd name="connsiteY2" fmla="*/ 425417 h 7063862"/>
                <a:gd name="connsiteX3" fmla="*/ 6495077 w 6564935"/>
                <a:gd name="connsiteY3" fmla="*/ 2187956 h 7063862"/>
                <a:gd name="connsiteX4" fmla="*/ 4878310 w 6564935"/>
                <a:gd name="connsiteY4" fmla="*/ 6640685 h 7063862"/>
                <a:gd name="connsiteX5" fmla="*/ 1764051 w 6564935"/>
                <a:gd name="connsiteY5" fmla="*/ 6680443 h 7063862"/>
                <a:gd name="connsiteX6" fmla="*/ 1512 w 6564935"/>
                <a:gd name="connsiteY6" fmla="*/ 2214460 h 7063862"/>
                <a:gd name="connsiteX7" fmla="*/ 208857 w 6564935"/>
                <a:gd name="connsiteY7" fmla="*/ 398913 h 7063862"/>
                <a:gd name="connsiteX0" fmla="*/ 209436 w 6565514"/>
                <a:gd name="connsiteY0" fmla="*/ 398913 h 6820725"/>
                <a:gd name="connsiteX1" fmla="*/ 3169361 w 6565514"/>
                <a:gd name="connsiteY1" fmla="*/ 1348 h 6820725"/>
                <a:gd name="connsiteX2" fmla="*/ 6292591 w 6565514"/>
                <a:gd name="connsiteY2" fmla="*/ 425417 h 6820725"/>
                <a:gd name="connsiteX3" fmla="*/ 6495656 w 6565514"/>
                <a:gd name="connsiteY3" fmla="*/ 2187956 h 6820725"/>
                <a:gd name="connsiteX4" fmla="*/ 4878889 w 6565514"/>
                <a:gd name="connsiteY4" fmla="*/ 6640685 h 6820725"/>
                <a:gd name="connsiteX5" fmla="*/ 1764630 w 6565514"/>
                <a:gd name="connsiteY5" fmla="*/ 6680443 h 6820725"/>
                <a:gd name="connsiteX6" fmla="*/ 2091 w 6565514"/>
                <a:gd name="connsiteY6" fmla="*/ 2214460 h 6820725"/>
                <a:gd name="connsiteX7" fmla="*/ 209436 w 6565514"/>
                <a:gd name="connsiteY7" fmla="*/ 398913 h 6820725"/>
                <a:gd name="connsiteX0" fmla="*/ 209004 w 6565082"/>
                <a:gd name="connsiteY0" fmla="*/ 398913 h 6816026"/>
                <a:gd name="connsiteX1" fmla="*/ 3168929 w 6565082"/>
                <a:gd name="connsiteY1" fmla="*/ 1348 h 6816026"/>
                <a:gd name="connsiteX2" fmla="*/ 6292159 w 6565082"/>
                <a:gd name="connsiteY2" fmla="*/ 425417 h 6816026"/>
                <a:gd name="connsiteX3" fmla="*/ 6495224 w 6565082"/>
                <a:gd name="connsiteY3" fmla="*/ 2187956 h 6816026"/>
                <a:gd name="connsiteX4" fmla="*/ 4878457 w 6565082"/>
                <a:gd name="connsiteY4" fmla="*/ 6640685 h 6816026"/>
                <a:gd name="connsiteX5" fmla="*/ 1764198 w 6565082"/>
                <a:gd name="connsiteY5" fmla="*/ 6680443 h 6816026"/>
                <a:gd name="connsiteX6" fmla="*/ 1659 w 6565082"/>
                <a:gd name="connsiteY6" fmla="*/ 2214460 h 6816026"/>
                <a:gd name="connsiteX7" fmla="*/ 209004 w 6565082"/>
                <a:gd name="connsiteY7" fmla="*/ 398913 h 6816026"/>
                <a:gd name="connsiteX0" fmla="*/ 209004 w 6497218"/>
                <a:gd name="connsiteY0" fmla="*/ 398913 h 6816026"/>
                <a:gd name="connsiteX1" fmla="*/ 3168929 w 6497218"/>
                <a:gd name="connsiteY1" fmla="*/ 1348 h 6816026"/>
                <a:gd name="connsiteX2" fmla="*/ 6292159 w 6497218"/>
                <a:gd name="connsiteY2" fmla="*/ 425417 h 6816026"/>
                <a:gd name="connsiteX3" fmla="*/ 6495224 w 6497218"/>
                <a:gd name="connsiteY3" fmla="*/ 2187956 h 6816026"/>
                <a:gd name="connsiteX4" fmla="*/ 4878457 w 6497218"/>
                <a:gd name="connsiteY4" fmla="*/ 6640685 h 6816026"/>
                <a:gd name="connsiteX5" fmla="*/ 1764198 w 6497218"/>
                <a:gd name="connsiteY5" fmla="*/ 6680443 h 6816026"/>
                <a:gd name="connsiteX6" fmla="*/ 1659 w 6497218"/>
                <a:gd name="connsiteY6" fmla="*/ 2214460 h 6816026"/>
                <a:gd name="connsiteX7" fmla="*/ 209004 w 6497218"/>
                <a:gd name="connsiteY7" fmla="*/ 398913 h 6816026"/>
                <a:gd name="connsiteX0" fmla="*/ 212741 w 6500955"/>
                <a:gd name="connsiteY0" fmla="*/ 398913 h 6816026"/>
                <a:gd name="connsiteX1" fmla="*/ 3172666 w 6500955"/>
                <a:gd name="connsiteY1" fmla="*/ 1348 h 6816026"/>
                <a:gd name="connsiteX2" fmla="*/ 6295896 w 6500955"/>
                <a:gd name="connsiteY2" fmla="*/ 425417 h 6816026"/>
                <a:gd name="connsiteX3" fmla="*/ 6498961 w 6500955"/>
                <a:gd name="connsiteY3" fmla="*/ 2187956 h 6816026"/>
                <a:gd name="connsiteX4" fmla="*/ 4882194 w 6500955"/>
                <a:gd name="connsiteY4" fmla="*/ 6640685 h 6816026"/>
                <a:gd name="connsiteX5" fmla="*/ 1767935 w 6500955"/>
                <a:gd name="connsiteY5" fmla="*/ 6680443 h 6816026"/>
                <a:gd name="connsiteX6" fmla="*/ 5396 w 6500955"/>
                <a:gd name="connsiteY6" fmla="*/ 2214460 h 6816026"/>
                <a:gd name="connsiteX7" fmla="*/ 212741 w 6500955"/>
                <a:gd name="connsiteY7" fmla="*/ 398913 h 6816026"/>
                <a:gd name="connsiteX0" fmla="*/ 212741 w 6500955"/>
                <a:gd name="connsiteY0" fmla="*/ 442031 h 6859144"/>
                <a:gd name="connsiteX1" fmla="*/ 1953466 w 6500955"/>
                <a:gd name="connsiteY1" fmla="*/ 57719 h 6859144"/>
                <a:gd name="connsiteX2" fmla="*/ 3172666 w 6500955"/>
                <a:gd name="connsiteY2" fmla="*/ 44466 h 6859144"/>
                <a:gd name="connsiteX3" fmla="*/ 6295896 w 6500955"/>
                <a:gd name="connsiteY3" fmla="*/ 468535 h 6859144"/>
                <a:gd name="connsiteX4" fmla="*/ 6498961 w 6500955"/>
                <a:gd name="connsiteY4" fmla="*/ 2231074 h 6859144"/>
                <a:gd name="connsiteX5" fmla="*/ 4882194 w 6500955"/>
                <a:gd name="connsiteY5" fmla="*/ 6683803 h 6859144"/>
                <a:gd name="connsiteX6" fmla="*/ 1767935 w 6500955"/>
                <a:gd name="connsiteY6" fmla="*/ 6723561 h 6859144"/>
                <a:gd name="connsiteX7" fmla="*/ 5396 w 6500955"/>
                <a:gd name="connsiteY7" fmla="*/ 2257578 h 6859144"/>
                <a:gd name="connsiteX8" fmla="*/ 212741 w 6500955"/>
                <a:gd name="connsiteY8" fmla="*/ 442031 h 6859144"/>
                <a:gd name="connsiteX0" fmla="*/ 212741 w 6500955"/>
                <a:gd name="connsiteY0" fmla="*/ 434840 h 6851953"/>
                <a:gd name="connsiteX1" fmla="*/ 1953466 w 6500955"/>
                <a:gd name="connsiteY1" fmla="*/ 50528 h 6851953"/>
                <a:gd name="connsiteX2" fmla="*/ 4974961 w 6500955"/>
                <a:gd name="connsiteY2" fmla="*/ 50527 h 6851953"/>
                <a:gd name="connsiteX3" fmla="*/ 6295896 w 6500955"/>
                <a:gd name="connsiteY3" fmla="*/ 461344 h 6851953"/>
                <a:gd name="connsiteX4" fmla="*/ 6498961 w 6500955"/>
                <a:gd name="connsiteY4" fmla="*/ 2223883 h 6851953"/>
                <a:gd name="connsiteX5" fmla="*/ 4882194 w 6500955"/>
                <a:gd name="connsiteY5" fmla="*/ 6676612 h 6851953"/>
                <a:gd name="connsiteX6" fmla="*/ 1767935 w 6500955"/>
                <a:gd name="connsiteY6" fmla="*/ 6716370 h 6851953"/>
                <a:gd name="connsiteX7" fmla="*/ 5396 w 6500955"/>
                <a:gd name="connsiteY7" fmla="*/ 2250387 h 6851953"/>
                <a:gd name="connsiteX8" fmla="*/ 212741 w 6500955"/>
                <a:gd name="connsiteY8" fmla="*/ 434840 h 6851953"/>
                <a:gd name="connsiteX0" fmla="*/ 212741 w 6500955"/>
                <a:gd name="connsiteY0" fmla="*/ 434840 h 6851953"/>
                <a:gd name="connsiteX1" fmla="*/ 1953466 w 6500955"/>
                <a:gd name="connsiteY1" fmla="*/ 50528 h 6851953"/>
                <a:gd name="connsiteX2" fmla="*/ 4974961 w 6500955"/>
                <a:gd name="connsiteY2" fmla="*/ 50527 h 6851953"/>
                <a:gd name="connsiteX3" fmla="*/ 6295896 w 6500955"/>
                <a:gd name="connsiteY3" fmla="*/ 461344 h 6851953"/>
                <a:gd name="connsiteX4" fmla="*/ 6498961 w 6500955"/>
                <a:gd name="connsiteY4" fmla="*/ 2223883 h 6851953"/>
                <a:gd name="connsiteX5" fmla="*/ 4882194 w 6500955"/>
                <a:gd name="connsiteY5" fmla="*/ 6676612 h 6851953"/>
                <a:gd name="connsiteX6" fmla="*/ 1767935 w 6500955"/>
                <a:gd name="connsiteY6" fmla="*/ 6716370 h 6851953"/>
                <a:gd name="connsiteX7" fmla="*/ 5396 w 6500955"/>
                <a:gd name="connsiteY7" fmla="*/ 2250387 h 6851953"/>
                <a:gd name="connsiteX8" fmla="*/ 212741 w 6500955"/>
                <a:gd name="connsiteY8" fmla="*/ 434840 h 6851953"/>
                <a:gd name="connsiteX0" fmla="*/ 212741 w 6500955"/>
                <a:gd name="connsiteY0" fmla="*/ 434840 h 6851953"/>
                <a:gd name="connsiteX1" fmla="*/ 1953466 w 6500955"/>
                <a:gd name="connsiteY1" fmla="*/ 50528 h 6851953"/>
                <a:gd name="connsiteX2" fmla="*/ 4974961 w 6500955"/>
                <a:gd name="connsiteY2" fmla="*/ 50527 h 6851953"/>
                <a:gd name="connsiteX3" fmla="*/ 6295896 w 6500955"/>
                <a:gd name="connsiteY3" fmla="*/ 461344 h 6851953"/>
                <a:gd name="connsiteX4" fmla="*/ 6498961 w 6500955"/>
                <a:gd name="connsiteY4" fmla="*/ 2223883 h 6851953"/>
                <a:gd name="connsiteX5" fmla="*/ 4882194 w 6500955"/>
                <a:gd name="connsiteY5" fmla="*/ 6676612 h 6851953"/>
                <a:gd name="connsiteX6" fmla="*/ 1767935 w 6500955"/>
                <a:gd name="connsiteY6" fmla="*/ 6716370 h 6851953"/>
                <a:gd name="connsiteX7" fmla="*/ 5396 w 6500955"/>
                <a:gd name="connsiteY7" fmla="*/ 2250387 h 6851953"/>
                <a:gd name="connsiteX8" fmla="*/ 212741 w 6500955"/>
                <a:gd name="connsiteY8" fmla="*/ 434840 h 6851953"/>
                <a:gd name="connsiteX0" fmla="*/ 212741 w 6500955"/>
                <a:gd name="connsiteY0" fmla="*/ 421744 h 6838857"/>
                <a:gd name="connsiteX1" fmla="*/ 1184840 w 6500955"/>
                <a:gd name="connsiteY1" fmla="*/ 63937 h 6838857"/>
                <a:gd name="connsiteX2" fmla="*/ 4974961 w 6500955"/>
                <a:gd name="connsiteY2" fmla="*/ 37431 h 6838857"/>
                <a:gd name="connsiteX3" fmla="*/ 6295896 w 6500955"/>
                <a:gd name="connsiteY3" fmla="*/ 448248 h 6838857"/>
                <a:gd name="connsiteX4" fmla="*/ 6498961 w 6500955"/>
                <a:gd name="connsiteY4" fmla="*/ 2210787 h 6838857"/>
                <a:gd name="connsiteX5" fmla="*/ 4882194 w 6500955"/>
                <a:gd name="connsiteY5" fmla="*/ 6663516 h 6838857"/>
                <a:gd name="connsiteX6" fmla="*/ 1767935 w 6500955"/>
                <a:gd name="connsiteY6" fmla="*/ 6703274 h 6838857"/>
                <a:gd name="connsiteX7" fmla="*/ 5396 w 6500955"/>
                <a:gd name="connsiteY7" fmla="*/ 2237291 h 6838857"/>
                <a:gd name="connsiteX8" fmla="*/ 212741 w 6500955"/>
                <a:gd name="connsiteY8" fmla="*/ 421744 h 6838857"/>
                <a:gd name="connsiteX0" fmla="*/ 212741 w 6500955"/>
                <a:gd name="connsiteY0" fmla="*/ 421744 h 6838857"/>
                <a:gd name="connsiteX1" fmla="*/ 1184840 w 6500955"/>
                <a:gd name="connsiteY1" fmla="*/ 63937 h 6838857"/>
                <a:gd name="connsiteX2" fmla="*/ 4974961 w 6500955"/>
                <a:gd name="connsiteY2" fmla="*/ 37431 h 6838857"/>
                <a:gd name="connsiteX3" fmla="*/ 6295896 w 6500955"/>
                <a:gd name="connsiteY3" fmla="*/ 448248 h 6838857"/>
                <a:gd name="connsiteX4" fmla="*/ 6498961 w 6500955"/>
                <a:gd name="connsiteY4" fmla="*/ 2210787 h 6838857"/>
                <a:gd name="connsiteX5" fmla="*/ 4882194 w 6500955"/>
                <a:gd name="connsiteY5" fmla="*/ 6663516 h 6838857"/>
                <a:gd name="connsiteX6" fmla="*/ 1767935 w 6500955"/>
                <a:gd name="connsiteY6" fmla="*/ 6703274 h 6838857"/>
                <a:gd name="connsiteX7" fmla="*/ 5396 w 6500955"/>
                <a:gd name="connsiteY7" fmla="*/ 2237291 h 6838857"/>
                <a:gd name="connsiteX8" fmla="*/ 212741 w 6500955"/>
                <a:gd name="connsiteY8" fmla="*/ 421744 h 6838857"/>
                <a:gd name="connsiteX0" fmla="*/ 212741 w 6500955"/>
                <a:gd name="connsiteY0" fmla="*/ 421744 h 6838857"/>
                <a:gd name="connsiteX1" fmla="*/ 1184840 w 6500955"/>
                <a:gd name="connsiteY1" fmla="*/ 63937 h 6838857"/>
                <a:gd name="connsiteX2" fmla="*/ 4974961 w 6500955"/>
                <a:gd name="connsiteY2" fmla="*/ 37431 h 6838857"/>
                <a:gd name="connsiteX3" fmla="*/ 6295896 w 6500955"/>
                <a:gd name="connsiteY3" fmla="*/ 448248 h 6838857"/>
                <a:gd name="connsiteX4" fmla="*/ 6498961 w 6500955"/>
                <a:gd name="connsiteY4" fmla="*/ 2210787 h 6838857"/>
                <a:gd name="connsiteX5" fmla="*/ 4882194 w 6500955"/>
                <a:gd name="connsiteY5" fmla="*/ 6663516 h 6838857"/>
                <a:gd name="connsiteX6" fmla="*/ 1767935 w 6500955"/>
                <a:gd name="connsiteY6" fmla="*/ 6703274 h 6838857"/>
                <a:gd name="connsiteX7" fmla="*/ 5396 w 6500955"/>
                <a:gd name="connsiteY7" fmla="*/ 2237291 h 6838857"/>
                <a:gd name="connsiteX8" fmla="*/ 212741 w 6500955"/>
                <a:gd name="connsiteY8" fmla="*/ 421744 h 6838857"/>
                <a:gd name="connsiteX0" fmla="*/ 212741 w 6500955"/>
                <a:gd name="connsiteY0" fmla="*/ 421744 h 6838857"/>
                <a:gd name="connsiteX1" fmla="*/ 1184840 w 6500955"/>
                <a:gd name="connsiteY1" fmla="*/ 63937 h 6838857"/>
                <a:gd name="connsiteX2" fmla="*/ 4974961 w 6500955"/>
                <a:gd name="connsiteY2" fmla="*/ 37431 h 6838857"/>
                <a:gd name="connsiteX3" fmla="*/ 6295896 w 6500955"/>
                <a:gd name="connsiteY3" fmla="*/ 448248 h 6838857"/>
                <a:gd name="connsiteX4" fmla="*/ 6498961 w 6500955"/>
                <a:gd name="connsiteY4" fmla="*/ 2210787 h 6838857"/>
                <a:gd name="connsiteX5" fmla="*/ 4882194 w 6500955"/>
                <a:gd name="connsiteY5" fmla="*/ 6663516 h 6838857"/>
                <a:gd name="connsiteX6" fmla="*/ 1767935 w 6500955"/>
                <a:gd name="connsiteY6" fmla="*/ 6703274 h 6838857"/>
                <a:gd name="connsiteX7" fmla="*/ 5396 w 6500955"/>
                <a:gd name="connsiteY7" fmla="*/ 2237291 h 6838857"/>
                <a:gd name="connsiteX8" fmla="*/ 212741 w 6500955"/>
                <a:gd name="connsiteY8" fmla="*/ 421744 h 6838857"/>
                <a:gd name="connsiteX0" fmla="*/ 212741 w 6500955"/>
                <a:gd name="connsiteY0" fmla="*/ 421744 h 6838857"/>
                <a:gd name="connsiteX1" fmla="*/ 1184840 w 6500955"/>
                <a:gd name="connsiteY1" fmla="*/ 63937 h 6838857"/>
                <a:gd name="connsiteX2" fmla="*/ 4974961 w 6500955"/>
                <a:gd name="connsiteY2" fmla="*/ 37431 h 6838857"/>
                <a:gd name="connsiteX3" fmla="*/ 6295896 w 6500955"/>
                <a:gd name="connsiteY3" fmla="*/ 448248 h 6838857"/>
                <a:gd name="connsiteX4" fmla="*/ 6498961 w 6500955"/>
                <a:gd name="connsiteY4" fmla="*/ 2210787 h 6838857"/>
                <a:gd name="connsiteX5" fmla="*/ 4882194 w 6500955"/>
                <a:gd name="connsiteY5" fmla="*/ 6663516 h 6838857"/>
                <a:gd name="connsiteX6" fmla="*/ 1767935 w 6500955"/>
                <a:gd name="connsiteY6" fmla="*/ 6703274 h 6838857"/>
                <a:gd name="connsiteX7" fmla="*/ 5396 w 6500955"/>
                <a:gd name="connsiteY7" fmla="*/ 2237291 h 6838857"/>
                <a:gd name="connsiteX8" fmla="*/ 212741 w 6500955"/>
                <a:gd name="connsiteY8" fmla="*/ 421744 h 6838857"/>
                <a:gd name="connsiteX0" fmla="*/ 212741 w 6500955"/>
                <a:gd name="connsiteY0" fmla="*/ 421744 h 6838857"/>
                <a:gd name="connsiteX1" fmla="*/ 1184840 w 6500955"/>
                <a:gd name="connsiteY1" fmla="*/ 63937 h 6838857"/>
                <a:gd name="connsiteX2" fmla="*/ 4974961 w 6500955"/>
                <a:gd name="connsiteY2" fmla="*/ 37431 h 6838857"/>
                <a:gd name="connsiteX3" fmla="*/ 6295896 w 6500955"/>
                <a:gd name="connsiteY3" fmla="*/ 448248 h 6838857"/>
                <a:gd name="connsiteX4" fmla="*/ 6498961 w 6500955"/>
                <a:gd name="connsiteY4" fmla="*/ 2210787 h 6838857"/>
                <a:gd name="connsiteX5" fmla="*/ 4882194 w 6500955"/>
                <a:gd name="connsiteY5" fmla="*/ 6663516 h 6838857"/>
                <a:gd name="connsiteX6" fmla="*/ 1767935 w 6500955"/>
                <a:gd name="connsiteY6" fmla="*/ 6703274 h 6838857"/>
                <a:gd name="connsiteX7" fmla="*/ 5396 w 6500955"/>
                <a:gd name="connsiteY7" fmla="*/ 2237291 h 6838857"/>
                <a:gd name="connsiteX8" fmla="*/ 212741 w 6500955"/>
                <a:gd name="connsiteY8" fmla="*/ 421744 h 6838857"/>
                <a:gd name="connsiteX0" fmla="*/ 212741 w 6500955"/>
                <a:gd name="connsiteY0" fmla="*/ 410491 h 6827604"/>
                <a:gd name="connsiteX1" fmla="*/ 1184840 w 6500955"/>
                <a:gd name="connsiteY1" fmla="*/ 52684 h 6827604"/>
                <a:gd name="connsiteX2" fmla="*/ 4974961 w 6500955"/>
                <a:gd name="connsiteY2" fmla="*/ 26178 h 6827604"/>
                <a:gd name="connsiteX3" fmla="*/ 6295896 w 6500955"/>
                <a:gd name="connsiteY3" fmla="*/ 436995 h 6827604"/>
                <a:gd name="connsiteX4" fmla="*/ 6498961 w 6500955"/>
                <a:gd name="connsiteY4" fmla="*/ 2199534 h 6827604"/>
                <a:gd name="connsiteX5" fmla="*/ 4882194 w 6500955"/>
                <a:gd name="connsiteY5" fmla="*/ 6652263 h 6827604"/>
                <a:gd name="connsiteX6" fmla="*/ 1767935 w 6500955"/>
                <a:gd name="connsiteY6" fmla="*/ 6692021 h 6827604"/>
                <a:gd name="connsiteX7" fmla="*/ 5396 w 6500955"/>
                <a:gd name="connsiteY7" fmla="*/ 2226038 h 6827604"/>
                <a:gd name="connsiteX8" fmla="*/ 212741 w 6500955"/>
                <a:gd name="connsiteY8" fmla="*/ 410491 h 6827604"/>
                <a:gd name="connsiteX0" fmla="*/ 212741 w 6500955"/>
                <a:gd name="connsiteY0" fmla="*/ 395104 h 6812217"/>
                <a:gd name="connsiteX1" fmla="*/ 1184840 w 6500955"/>
                <a:gd name="connsiteY1" fmla="*/ 37297 h 6812217"/>
                <a:gd name="connsiteX2" fmla="*/ 4974961 w 6500955"/>
                <a:gd name="connsiteY2" fmla="*/ 10791 h 6812217"/>
                <a:gd name="connsiteX3" fmla="*/ 6295896 w 6500955"/>
                <a:gd name="connsiteY3" fmla="*/ 421608 h 6812217"/>
                <a:gd name="connsiteX4" fmla="*/ 6498961 w 6500955"/>
                <a:gd name="connsiteY4" fmla="*/ 2184147 h 6812217"/>
                <a:gd name="connsiteX5" fmla="*/ 4882194 w 6500955"/>
                <a:gd name="connsiteY5" fmla="*/ 6636876 h 6812217"/>
                <a:gd name="connsiteX6" fmla="*/ 1767935 w 6500955"/>
                <a:gd name="connsiteY6" fmla="*/ 6676634 h 6812217"/>
                <a:gd name="connsiteX7" fmla="*/ 5396 w 6500955"/>
                <a:gd name="connsiteY7" fmla="*/ 2210651 h 6812217"/>
                <a:gd name="connsiteX8" fmla="*/ 212741 w 6500955"/>
                <a:gd name="connsiteY8" fmla="*/ 395104 h 6812217"/>
                <a:gd name="connsiteX0" fmla="*/ 212741 w 6500955"/>
                <a:gd name="connsiteY0" fmla="*/ 395104 h 6812217"/>
                <a:gd name="connsiteX1" fmla="*/ 1184840 w 6500955"/>
                <a:gd name="connsiteY1" fmla="*/ 37297 h 6812217"/>
                <a:gd name="connsiteX2" fmla="*/ 4974961 w 6500955"/>
                <a:gd name="connsiteY2" fmla="*/ 10791 h 6812217"/>
                <a:gd name="connsiteX3" fmla="*/ 6295896 w 6500955"/>
                <a:gd name="connsiteY3" fmla="*/ 421608 h 6812217"/>
                <a:gd name="connsiteX4" fmla="*/ 6498961 w 6500955"/>
                <a:gd name="connsiteY4" fmla="*/ 2184147 h 6812217"/>
                <a:gd name="connsiteX5" fmla="*/ 4882194 w 6500955"/>
                <a:gd name="connsiteY5" fmla="*/ 6636876 h 6812217"/>
                <a:gd name="connsiteX6" fmla="*/ 1767935 w 6500955"/>
                <a:gd name="connsiteY6" fmla="*/ 6676634 h 6812217"/>
                <a:gd name="connsiteX7" fmla="*/ 5396 w 6500955"/>
                <a:gd name="connsiteY7" fmla="*/ 2210651 h 6812217"/>
                <a:gd name="connsiteX8" fmla="*/ 212741 w 6500955"/>
                <a:gd name="connsiteY8" fmla="*/ 395104 h 6812217"/>
                <a:gd name="connsiteX0" fmla="*/ 208326 w 6496540"/>
                <a:gd name="connsiteY0" fmla="*/ 395104 h 6812217"/>
                <a:gd name="connsiteX1" fmla="*/ 1180425 w 6496540"/>
                <a:gd name="connsiteY1" fmla="*/ 37297 h 6812217"/>
                <a:gd name="connsiteX2" fmla="*/ 4970546 w 6496540"/>
                <a:gd name="connsiteY2" fmla="*/ 10791 h 6812217"/>
                <a:gd name="connsiteX3" fmla="*/ 6291481 w 6496540"/>
                <a:gd name="connsiteY3" fmla="*/ 421608 h 6812217"/>
                <a:gd name="connsiteX4" fmla="*/ 6494546 w 6496540"/>
                <a:gd name="connsiteY4" fmla="*/ 2184147 h 6812217"/>
                <a:gd name="connsiteX5" fmla="*/ 4877779 w 6496540"/>
                <a:gd name="connsiteY5" fmla="*/ 6636876 h 6812217"/>
                <a:gd name="connsiteX6" fmla="*/ 1763520 w 6496540"/>
                <a:gd name="connsiteY6" fmla="*/ 6676634 h 6812217"/>
                <a:gd name="connsiteX7" fmla="*/ 981 w 6496540"/>
                <a:gd name="connsiteY7" fmla="*/ 2210651 h 6812217"/>
                <a:gd name="connsiteX8" fmla="*/ 208326 w 6496540"/>
                <a:gd name="connsiteY8" fmla="*/ 395104 h 6812217"/>
                <a:gd name="connsiteX0" fmla="*/ 208326 w 6494572"/>
                <a:gd name="connsiteY0" fmla="*/ 395104 h 6812217"/>
                <a:gd name="connsiteX1" fmla="*/ 1180425 w 6494572"/>
                <a:gd name="connsiteY1" fmla="*/ 37297 h 6812217"/>
                <a:gd name="connsiteX2" fmla="*/ 4970546 w 6494572"/>
                <a:gd name="connsiteY2" fmla="*/ 10791 h 6812217"/>
                <a:gd name="connsiteX3" fmla="*/ 6291481 w 6494572"/>
                <a:gd name="connsiteY3" fmla="*/ 421608 h 6812217"/>
                <a:gd name="connsiteX4" fmla="*/ 6494546 w 6494572"/>
                <a:gd name="connsiteY4" fmla="*/ 2184147 h 6812217"/>
                <a:gd name="connsiteX5" fmla="*/ 4877779 w 6494572"/>
                <a:gd name="connsiteY5" fmla="*/ 6636876 h 6812217"/>
                <a:gd name="connsiteX6" fmla="*/ 1763520 w 6494572"/>
                <a:gd name="connsiteY6" fmla="*/ 6676634 h 6812217"/>
                <a:gd name="connsiteX7" fmla="*/ 981 w 6494572"/>
                <a:gd name="connsiteY7" fmla="*/ 2210651 h 6812217"/>
                <a:gd name="connsiteX8" fmla="*/ 208326 w 6494572"/>
                <a:gd name="connsiteY8" fmla="*/ 395104 h 6812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94572" h="6812217">
                  <a:moveTo>
                    <a:pt x="208326" y="395104"/>
                  </a:moveTo>
                  <a:cubicBezTo>
                    <a:pt x="283286" y="-20137"/>
                    <a:pt x="851758" y="56629"/>
                    <a:pt x="1180425" y="37297"/>
                  </a:cubicBezTo>
                  <a:cubicBezTo>
                    <a:pt x="1509092" y="17965"/>
                    <a:pt x="4473350" y="-18062"/>
                    <a:pt x="4970546" y="10791"/>
                  </a:cubicBezTo>
                  <a:cubicBezTo>
                    <a:pt x="5467742" y="39644"/>
                    <a:pt x="6187398" y="-10351"/>
                    <a:pt x="6291481" y="421608"/>
                  </a:cubicBezTo>
                  <a:cubicBezTo>
                    <a:pt x="6395564" y="853567"/>
                    <a:pt x="6489865" y="1103952"/>
                    <a:pt x="6494546" y="2184147"/>
                  </a:cubicBezTo>
                  <a:cubicBezTo>
                    <a:pt x="6499227" y="3264342"/>
                    <a:pt x="5891570" y="6365206"/>
                    <a:pt x="4877779" y="6636876"/>
                  </a:cubicBezTo>
                  <a:cubicBezTo>
                    <a:pt x="3863988" y="6908546"/>
                    <a:pt x="2669086" y="6817991"/>
                    <a:pt x="1763520" y="6676634"/>
                  </a:cubicBezTo>
                  <a:cubicBezTo>
                    <a:pt x="857954" y="6535277"/>
                    <a:pt x="-33713" y="3423110"/>
                    <a:pt x="981" y="2210651"/>
                  </a:cubicBezTo>
                  <a:cubicBezTo>
                    <a:pt x="35675" y="998192"/>
                    <a:pt x="133366" y="810345"/>
                    <a:pt x="208326" y="395104"/>
                  </a:cubicBezTo>
                  <a:close/>
                </a:path>
              </a:pathLst>
            </a:custGeom>
            <a:blipFill dpi="0" rotWithShape="1">
              <a:blip r:embed="rId11" cstate="screen">
                <a:alphaModFix amt="10000"/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175">
              <a:solidFill>
                <a:schemeClr val="bg1"/>
              </a:solidFill>
            </a:ln>
            <a:effectLst>
              <a:innerShdw blurRad="165100">
                <a:schemeClr val="bg1">
                  <a:alpha val="43000"/>
                </a:schemeClr>
              </a:innerShdw>
            </a:effectLst>
          </p:spPr>
          <p:txBody>
            <a:bodyPr wrap="squar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68" name="CUP"/>
            <p:cNvSpPr txBox="1"/>
            <p:nvPr/>
          </p:nvSpPr>
          <p:spPr>
            <a:xfrm>
              <a:off x="7728364" y="4219560"/>
              <a:ext cx="1222206" cy="1388076"/>
            </a:xfrm>
            <a:custGeom>
              <a:avLst/>
              <a:gdLst>
                <a:gd name="connsiteX0" fmla="*/ 0 w 6480720"/>
                <a:gd name="connsiteY0" fmla="*/ 0 h 6858000"/>
                <a:gd name="connsiteX1" fmla="*/ 6480720 w 6480720"/>
                <a:gd name="connsiteY1" fmla="*/ 0 h 6858000"/>
                <a:gd name="connsiteX2" fmla="*/ 6480720 w 6480720"/>
                <a:gd name="connsiteY2" fmla="*/ 6858000 h 6858000"/>
                <a:gd name="connsiteX3" fmla="*/ 0 w 6480720"/>
                <a:gd name="connsiteY3" fmla="*/ 6858000 h 6858000"/>
                <a:gd name="connsiteX4" fmla="*/ 0 w 6480720"/>
                <a:gd name="connsiteY4" fmla="*/ 0 h 6858000"/>
                <a:gd name="connsiteX0" fmla="*/ 8562 w 6489282"/>
                <a:gd name="connsiteY0" fmla="*/ 0 h 6858000"/>
                <a:gd name="connsiteX1" fmla="*/ 6489282 w 6489282"/>
                <a:gd name="connsiteY1" fmla="*/ 0 h 6858000"/>
                <a:gd name="connsiteX2" fmla="*/ 6489282 w 6489282"/>
                <a:gd name="connsiteY2" fmla="*/ 6858000 h 6858000"/>
                <a:gd name="connsiteX3" fmla="*/ 8562 w 6489282"/>
                <a:gd name="connsiteY3" fmla="*/ 6858000 h 6858000"/>
                <a:gd name="connsiteX4" fmla="*/ 0 w 6489282"/>
                <a:gd name="connsiteY4" fmla="*/ 2239617 h 6858000"/>
                <a:gd name="connsiteX5" fmla="*/ 8562 w 6489282"/>
                <a:gd name="connsiteY5" fmla="*/ 0 h 6858000"/>
                <a:gd name="connsiteX0" fmla="*/ 8562 w 6493565"/>
                <a:gd name="connsiteY0" fmla="*/ 0 h 6858000"/>
                <a:gd name="connsiteX1" fmla="*/ 6489282 w 6493565"/>
                <a:gd name="connsiteY1" fmla="*/ 0 h 6858000"/>
                <a:gd name="connsiteX2" fmla="*/ 6493565 w 6493565"/>
                <a:gd name="connsiteY2" fmla="*/ 2213113 h 6858000"/>
                <a:gd name="connsiteX3" fmla="*/ 6489282 w 6493565"/>
                <a:gd name="connsiteY3" fmla="*/ 6858000 h 6858000"/>
                <a:gd name="connsiteX4" fmla="*/ 8562 w 6493565"/>
                <a:gd name="connsiteY4" fmla="*/ 6858000 h 6858000"/>
                <a:gd name="connsiteX5" fmla="*/ 0 w 6493565"/>
                <a:gd name="connsiteY5" fmla="*/ 2239617 h 6858000"/>
                <a:gd name="connsiteX6" fmla="*/ 8562 w 6493565"/>
                <a:gd name="connsiteY6" fmla="*/ 0 h 6858000"/>
                <a:gd name="connsiteX0" fmla="*/ 8562 w 6493565"/>
                <a:gd name="connsiteY0" fmla="*/ 0 h 6858000"/>
                <a:gd name="connsiteX1" fmla="*/ 6489282 w 6493565"/>
                <a:gd name="connsiteY1" fmla="*/ 0 h 6858000"/>
                <a:gd name="connsiteX2" fmla="*/ 6493565 w 6493565"/>
                <a:gd name="connsiteY2" fmla="*/ 2213113 h 6858000"/>
                <a:gd name="connsiteX3" fmla="*/ 6489282 w 6493565"/>
                <a:gd name="connsiteY3" fmla="*/ 6858000 h 6858000"/>
                <a:gd name="connsiteX4" fmla="*/ 3273287 w 6493565"/>
                <a:gd name="connsiteY4" fmla="*/ 6851374 h 6858000"/>
                <a:gd name="connsiteX5" fmla="*/ 8562 w 6493565"/>
                <a:gd name="connsiteY5" fmla="*/ 6858000 h 6858000"/>
                <a:gd name="connsiteX6" fmla="*/ 0 w 6493565"/>
                <a:gd name="connsiteY6" fmla="*/ 2239617 h 6858000"/>
                <a:gd name="connsiteX7" fmla="*/ 8562 w 6493565"/>
                <a:gd name="connsiteY7" fmla="*/ 0 h 6858000"/>
                <a:gd name="connsiteX0" fmla="*/ 8562 w 6493565"/>
                <a:gd name="connsiteY0" fmla="*/ 13252 h 6871252"/>
                <a:gd name="connsiteX1" fmla="*/ 3180522 w 6493565"/>
                <a:gd name="connsiteY1" fmla="*/ 0 h 6871252"/>
                <a:gd name="connsiteX2" fmla="*/ 6489282 w 6493565"/>
                <a:gd name="connsiteY2" fmla="*/ 13252 h 6871252"/>
                <a:gd name="connsiteX3" fmla="*/ 6493565 w 6493565"/>
                <a:gd name="connsiteY3" fmla="*/ 2226365 h 6871252"/>
                <a:gd name="connsiteX4" fmla="*/ 6489282 w 6493565"/>
                <a:gd name="connsiteY4" fmla="*/ 6871252 h 6871252"/>
                <a:gd name="connsiteX5" fmla="*/ 3273287 w 6493565"/>
                <a:gd name="connsiteY5" fmla="*/ 6864626 h 6871252"/>
                <a:gd name="connsiteX6" fmla="*/ 8562 w 6493565"/>
                <a:gd name="connsiteY6" fmla="*/ 6871252 h 6871252"/>
                <a:gd name="connsiteX7" fmla="*/ 0 w 6493565"/>
                <a:gd name="connsiteY7" fmla="*/ 2252869 h 6871252"/>
                <a:gd name="connsiteX8" fmla="*/ 8562 w 6493565"/>
                <a:gd name="connsiteY8" fmla="*/ 13252 h 6871252"/>
                <a:gd name="connsiteX0" fmla="*/ 8562 w 6493565"/>
                <a:gd name="connsiteY0" fmla="*/ 13252 h 6871252"/>
                <a:gd name="connsiteX1" fmla="*/ 3180522 w 6493565"/>
                <a:gd name="connsiteY1" fmla="*/ 0 h 6871252"/>
                <a:gd name="connsiteX2" fmla="*/ 6290500 w 6493565"/>
                <a:gd name="connsiteY2" fmla="*/ 463826 h 6871252"/>
                <a:gd name="connsiteX3" fmla="*/ 6493565 w 6493565"/>
                <a:gd name="connsiteY3" fmla="*/ 2226365 h 6871252"/>
                <a:gd name="connsiteX4" fmla="*/ 6489282 w 6493565"/>
                <a:gd name="connsiteY4" fmla="*/ 6871252 h 6871252"/>
                <a:gd name="connsiteX5" fmla="*/ 3273287 w 6493565"/>
                <a:gd name="connsiteY5" fmla="*/ 6864626 h 6871252"/>
                <a:gd name="connsiteX6" fmla="*/ 8562 w 6493565"/>
                <a:gd name="connsiteY6" fmla="*/ 6871252 h 6871252"/>
                <a:gd name="connsiteX7" fmla="*/ 0 w 6493565"/>
                <a:gd name="connsiteY7" fmla="*/ 2252869 h 6871252"/>
                <a:gd name="connsiteX8" fmla="*/ 8562 w 6493565"/>
                <a:gd name="connsiteY8" fmla="*/ 13252 h 6871252"/>
                <a:gd name="connsiteX0" fmla="*/ 207345 w 6493565"/>
                <a:gd name="connsiteY0" fmla="*/ 437322 h 6871252"/>
                <a:gd name="connsiteX1" fmla="*/ 3180522 w 6493565"/>
                <a:gd name="connsiteY1" fmla="*/ 0 h 6871252"/>
                <a:gd name="connsiteX2" fmla="*/ 6290500 w 6493565"/>
                <a:gd name="connsiteY2" fmla="*/ 463826 h 6871252"/>
                <a:gd name="connsiteX3" fmla="*/ 6493565 w 6493565"/>
                <a:gd name="connsiteY3" fmla="*/ 2226365 h 6871252"/>
                <a:gd name="connsiteX4" fmla="*/ 6489282 w 6493565"/>
                <a:gd name="connsiteY4" fmla="*/ 6871252 h 6871252"/>
                <a:gd name="connsiteX5" fmla="*/ 3273287 w 6493565"/>
                <a:gd name="connsiteY5" fmla="*/ 6864626 h 6871252"/>
                <a:gd name="connsiteX6" fmla="*/ 8562 w 6493565"/>
                <a:gd name="connsiteY6" fmla="*/ 6871252 h 6871252"/>
                <a:gd name="connsiteX7" fmla="*/ 0 w 6493565"/>
                <a:gd name="connsiteY7" fmla="*/ 2252869 h 6871252"/>
                <a:gd name="connsiteX8" fmla="*/ 207345 w 6493565"/>
                <a:gd name="connsiteY8" fmla="*/ 437322 h 6871252"/>
                <a:gd name="connsiteX0" fmla="*/ 207345 w 6493565"/>
                <a:gd name="connsiteY0" fmla="*/ 437322 h 6871252"/>
                <a:gd name="connsiteX1" fmla="*/ 3180522 w 6493565"/>
                <a:gd name="connsiteY1" fmla="*/ 0 h 6871252"/>
                <a:gd name="connsiteX2" fmla="*/ 6290500 w 6493565"/>
                <a:gd name="connsiteY2" fmla="*/ 463826 h 6871252"/>
                <a:gd name="connsiteX3" fmla="*/ 6493565 w 6493565"/>
                <a:gd name="connsiteY3" fmla="*/ 2226365 h 6871252"/>
                <a:gd name="connsiteX4" fmla="*/ 6489282 w 6493565"/>
                <a:gd name="connsiteY4" fmla="*/ 6871252 h 6871252"/>
                <a:gd name="connsiteX5" fmla="*/ 3273287 w 6493565"/>
                <a:gd name="connsiteY5" fmla="*/ 6864626 h 6871252"/>
                <a:gd name="connsiteX6" fmla="*/ 8562 w 6493565"/>
                <a:gd name="connsiteY6" fmla="*/ 6871252 h 6871252"/>
                <a:gd name="connsiteX7" fmla="*/ 0 w 6493565"/>
                <a:gd name="connsiteY7" fmla="*/ 2252869 h 6871252"/>
                <a:gd name="connsiteX8" fmla="*/ 207345 w 6493565"/>
                <a:gd name="connsiteY8" fmla="*/ 437322 h 6871252"/>
                <a:gd name="connsiteX0" fmla="*/ 207345 w 6493565"/>
                <a:gd name="connsiteY0" fmla="*/ 437322 h 6871252"/>
                <a:gd name="connsiteX1" fmla="*/ 3180522 w 6493565"/>
                <a:gd name="connsiteY1" fmla="*/ 0 h 6871252"/>
                <a:gd name="connsiteX2" fmla="*/ 6290500 w 6493565"/>
                <a:gd name="connsiteY2" fmla="*/ 463826 h 6871252"/>
                <a:gd name="connsiteX3" fmla="*/ 6493565 w 6493565"/>
                <a:gd name="connsiteY3" fmla="*/ 2226365 h 6871252"/>
                <a:gd name="connsiteX4" fmla="*/ 6489282 w 6493565"/>
                <a:gd name="connsiteY4" fmla="*/ 6871252 h 6871252"/>
                <a:gd name="connsiteX5" fmla="*/ 3273287 w 6493565"/>
                <a:gd name="connsiteY5" fmla="*/ 6864626 h 6871252"/>
                <a:gd name="connsiteX6" fmla="*/ 8562 w 6493565"/>
                <a:gd name="connsiteY6" fmla="*/ 6871252 h 6871252"/>
                <a:gd name="connsiteX7" fmla="*/ 0 w 6493565"/>
                <a:gd name="connsiteY7" fmla="*/ 2252869 h 6871252"/>
                <a:gd name="connsiteX8" fmla="*/ 207345 w 6493565"/>
                <a:gd name="connsiteY8" fmla="*/ 437322 h 6871252"/>
                <a:gd name="connsiteX0" fmla="*/ 207345 w 6493565"/>
                <a:gd name="connsiteY0" fmla="*/ 450962 h 6884892"/>
                <a:gd name="connsiteX1" fmla="*/ 3180522 w 6493565"/>
                <a:gd name="connsiteY1" fmla="*/ 13640 h 6884892"/>
                <a:gd name="connsiteX2" fmla="*/ 6290500 w 6493565"/>
                <a:gd name="connsiteY2" fmla="*/ 477466 h 6884892"/>
                <a:gd name="connsiteX3" fmla="*/ 6493565 w 6493565"/>
                <a:gd name="connsiteY3" fmla="*/ 2240005 h 6884892"/>
                <a:gd name="connsiteX4" fmla="*/ 6489282 w 6493565"/>
                <a:gd name="connsiteY4" fmla="*/ 6884892 h 6884892"/>
                <a:gd name="connsiteX5" fmla="*/ 3273287 w 6493565"/>
                <a:gd name="connsiteY5" fmla="*/ 6878266 h 6884892"/>
                <a:gd name="connsiteX6" fmla="*/ 8562 w 6493565"/>
                <a:gd name="connsiteY6" fmla="*/ 6884892 h 6884892"/>
                <a:gd name="connsiteX7" fmla="*/ 0 w 6493565"/>
                <a:gd name="connsiteY7" fmla="*/ 2266509 h 6884892"/>
                <a:gd name="connsiteX8" fmla="*/ 207345 w 6493565"/>
                <a:gd name="connsiteY8" fmla="*/ 450962 h 6884892"/>
                <a:gd name="connsiteX0" fmla="*/ 207345 w 6493565"/>
                <a:gd name="connsiteY0" fmla="*/ 421504 h 6855434"/>
                <a:gd name="connsiteX1" fmla="*/ 3167270 w 6493565"/>
                <a:gd name="connsiteY1" fmla="*/ 23939 h 6855434"/>
                <a:gd name="connsiteX2" fmla="*/ 6290500 w 6493565"/>
                <a:gd name="connsiteY2" fmla="*/ 448008 h 6855434"/>
                <a:gd name="connsiteX3" fmla="*/ 6493565 w 6493565"/>
                <a:gd name="connsiteY3" fmla="*/ 2210547 h 6855434"/>
                <a:gd name="connsiteX4" fmla="*/ 6489282 w 6493565"/>
                <a:gd name="connsiteY4" fmla="*/ 6855434 h 6855434"/>
                <a:gd name="connsiteX5" fmla="*/ 3273287 w 6493565"/>
                <a:gd name="connsiteY5" fmla="*/ 6848808 h 6855434"/>
                <a:gd name="connsiteX6" fmla="*/ 8562 w 6493565"/>
                <a:gd name="connsiteY6" fmla="*/ 6855434 h 6855434"/>
                <a:gd name="connsiteX7" fmla="*/ 0 w 6493565"/>
                <a:gd name="connsiteY7" fmla="*/ 2237051 h 6855434"/>
                <a:gd name="connsiteX8" fmla="*/ 207345 w 6493565"/>
                <a:gd name="connsiteY8" fmla="*/ 421504 h 6855434"/>
                <a:gd name="connsiteX0" fmla="*/ 207345 w 6493565"/>
                <a:gd name="connsiteY0" fmla="*/ 398913 h 6832843"/>
                <a:gd name="connsiteX1" fmla="*/ 3167270 w 6493565"/>
                <a:gd name="connsiteY1" fmla="*/ 1348 h 6832843"/>
                <a:gd name="connsiteX2" fmla="*/ 6290500 w 6493565"/>
                <a:gd name="connsiteY2" fmla="*/ 425417 h 6832843"/>
                <a:gd name="connsiteX3" fmla="*/ 6493565 w 6493565"/>
                <a:gd name="connsiteY3" fmla="*/ 2187956 h 6832843"/>
                <a:gd name="connsiteX4" fmla="*/ 6489282 w 6493565"/>
                <a:gd name="connsiteY4" fmla="*/ 6832843 h 6832843"/>
                <a:gd name="connsiteX5" fmla="*/ 3273287 w 6493565"/>
                <a:gd name="connsiteY5" fmla="*/ 6826217 h 6832843"/>
                <a:gd name="connsiteX6" fmla="*/ 8562 w 6493565"/>
                <a:gd name="connsiteY6" fmla="*/ 6832843 h 6832843"/>
                <a:gd name="connsiteX7" fmla="*/ 0 w 6493565"/>
                <a:gd name="connsiteY7" fmla="*/ 2214460 h 6832843"/>
                <a:gd name="connsiteX8" fmla="*/ 207345 w 6493565"/>
                <a:gd name="connsiteY8" fmla="*/ 398913 h 6832843"/>
                <a:gd name="connsiteX0" fmla="*/ 207345 w 6493565"/>
                <a:gd name="connsiteY0" fmla="*/ 398913 h 6832843"/>
                <a:gd name="connsiteX1" fmla="*/ 3167270 w 6493565"/>
                <a:gd name="connsiteY1" fmla="*/ 1348 h 6832843"/>
                <a:gd name="connsiteX2" fmla="*/ 6290500 w 6493565"/>
                <a:gd name="connsiteY2" fmla="*/ 425417 h 6832843"/>
                <a:gd name="connsiteX3" fmla="*/ 6493565 w 6493565"/>
                <a:gd name="connsiteY3" fmla="*/ 2187956 h 6832843"/>
                <a:gd name="connsiteX4" fmla="*/ 6489282 w 6493565"/>
                <a:gd name="connsiteY4" fmla="*/ 6832843 h 6832843"/>
                <a:gd name="connsiteX5" fmla="*/ 3273287 w 6493565"/>
                <a:gd name="connsiteY5" fmla="*/ 6826217 h 6832843"/>
                <a:gd name="connsiteX6" fmla="*/ 0 w 6493565"/>
                <a:gd name="connsiteY6" fmla="*/ 2214460 h 6832843"/>
                <a:gd name="connsiteX7" fmla="*/ 207345 w 6493565"/>
                <a:gd name="connsiteY7" fmla="*/ 398913 h 6832843"/>
                <a:gd name="connsiteX0" fmla="*/ 207345 w 6493565"/>
                <a:gd name="connsiteY0" fmla="*/ 398913 h 6826217"/>
                <a:gd name="connsiteX1" fmla="*/ 3167270 w 6493565"/>
                <a:gd name="connsiteY1" fmla="*/ 1348 h 6826217"/>
                <a:gd name="connsiteX2" fmla="*/ 6290500 w 6493565"/>
                <a:gd name="connsiteY2" fmla="*/ 425417 h 6826217"/>
                <a:gd name="connsiteX3" fmla="*/ 6493565 w 6493565"/>
                <a:gd name="connsiteY3" fmla="*/ 2187956 h 6826217"/>
                <a:gd name="connsiteX4" fmla="*/ 3273287 w 6493565"/>
                <a:gd name="connsiteY4" fmla="*/ 6826217 h 6826217"/>
                <a:gd name="connsiteX5" fmla="*/ 0 w 6493565"/>
                <a:gd name="connsiteY5" fmla="*/ 2214460 h 6826217"/>
                <a:gd name="connsiteX6" fmla="*/ 207345 w 6493565"/>
                <a:gd name="connsiteY6" fmla="*/ 398913 h 6826217"/>
                <a:gd name="connsiteX0" fmla="*/ 207345 w 6493565"/>
                <a:gd name="connsiteY0" fmla="*/ 398913 h 7112290"/>
                <a:gd name="connsiteX1" fmla="*/ 3167270 w 6493565"/>
                <a:gd name="connsiteY1" fmla="*/ 1348 h 7112290"/>
                <a:gd name="connsiteX2" fmla="*/ 6290500 w 6493565"/>
                <a:gd name="connsiteY2" fmla="*/ 425417 h 7112290"/>
                <a:gd name="connsiteX3" fmla="*/ 6493565 w 6493565"/>
                <a:gd name="connsiteY3" fmla="*/ 2187956 h 7112290"/>
                <a:gd name="connsiteX4" fmla="*/ 3273287 w 6493565"/>
                <a:gd name="connsiteY4" fmla="*/ 6826217 h 7112290"/>
                <a:gd name="connsiteX5" fmla="*/ 0 w 6493565"/>
                <a:gd name="connsiteY5" fmla="*/ 2214460 h 7112290"/>
                <a:gd name="connsiteX6" fmla="*/ 207345 w 6493565"/>
                <a:gd name="connsiteY6" fmla="*/ 398913 h 7112290"/>
                <a:gd name="connsiteX0" fmla="*/ 207345 w 6493565"/>
                <a:gd name="connsiteY0" fmla="*/ 398913 h 6827110"/>
                <a:gd name="connsiteX1" fmla="*/ 3167270 w 6493565"/>
                <a:gd name="connsiteY1" fmla="*/ 1348 h 6827110"/>
                <a:gd name="connsiteX2" fmla="*/ 6290500 w 6493565"/>
                <a:gd name="connsiteY2" fmla="*/ 425417 h 6827110"/>
                <a:gd name="connsiteX3" fmla="*/ 6493565 w 6493565"/>
                <a:gd name="connsiteY3" fmla="*/ 2187956 h 6827110"/>
                <a:gd name="connsiteX4" fmla="*/ 3273287 w 6493565"/>
                <a:gd name="connsiteY4" fmla="*/ 6826217 h 6827110"/>
                <a:gd name="connsiteX5" fmla="*/ 0 w 6493565"/>
                <a:gd name="connsiteY5" fmla="*/ 2214460 h 6827110"/>
                <a:gd name="connsiteX6" fmla="*/ 207345 w 6493565"/>
                <a:gd name="connsiteY6" fmla="*/ 398913 h 6827110"/>
                <a:gd name="connsiteX0" fmla="*/ 212284 w 6498504"/>
                <a:gd name="connsiteY0" fmla="*/ 398913 h 6827110"/>
                <a:gd name="connsiteX1" fmla="*/ 3172209 w 6498504"/>
                <a:gd name="connsiteY1" fmla="*/ 1348 h 6827110"/>
                <a:gd name="connsiteX2" fmla="*/ 6295439 w 6498504"/>
                <a:gd name="connsiteY2" fmla="*/ 425417 h 6827110"/>
                <a:gd name="connsiteX3" fmla="*/ 6498504 w 6498504"/>
                <a:gd name="connsiteY3" fmla="*/ 2187956 h 6827110"/>
                <a:gd name="connsiteX4" fmla="*/ 3278226 w 6498504"/>
                <a:gd name="connsiteY4" fmla="*/ 6826217 h 6827110"/>
                <a:gd name="connsiteX5" fmla="*/ 4939 w 6498504"/>
                <a:gd name="connsiteY5" fmla="*/ 2214460 h 6827110"/>
                <a:gd name="connsiteX6" fmla="*/ 212284 w 6498504"/>
                <a:gd name="connsiteY6" fmla="*/ 398913 h 6827110"/>
                <a:gd name="connsiteX0" fmla="*/ 212284 w 6679721"/>
                <a:gd name="connsiteY0" fmla="*/ 398913 h 6827110"/>
                <a:gd name="connsiteX1" fmla="*/ 3172209 w 6679721"/>
                <a:gd name="connsiteY1" fmla="*/ 1348 h 6827110"/>
                <a:gd name="connsiteX2" fmla="*/ 6295439 w 6679721"/>
                <a:gd name="connsiteY2" fmla="*/ 425417 h 6827110"/>
                <a:gd name="connsiteX3" fmla="*/ 6498504 w 6679721"/>
                <a:gd name="connsiteY3" fmla="*/ 2187956 h 6827110"/>
                <a:gd name="connsiteX4" fmla="*/ 3278226 w 6679721"/>
                <a:gd name="connsiteY4" fmla="*/ 6826217 h 6827110"/>
                <a:gd name="connsiteX5" fmla="*/ 4939 w 6679721"/>
                <a:gd name="connsiteY5" fmla="*/ 2214460 h 6827110"/>
                <a:gd name="connsiteX6" fmla="*/ 212284 w 6679721"/>
                <a:gd name="connsiteY6" fmla="*/ 398913 h 6827110"/>
                <a:gd name="connsiteX0" fmla="*/ 212284 w 6499463"/>
                <a:gd name="connsiteY0" fmla="*/ 398913 h 6827104"/>
                <a:gd name="connsiteX1" fmla="*/ 3172209 w 6499463"/>
                <a:gd name="connsiteY1" fmla="*/ 1348 h 6827104"/>
                <a:gd name="connsiteX2" fmla="*/ 6295439 w 6499463"/>
                <a:gd name="connsiteY2" fmla="*/ 425417 h 6827104"/>
                <a:gd name="connsiteX3" fmla="*/ 6498504 w 6499463"/>
                <a:gd name="connsiteY3" fmla="*/ 2187956 h 6827104"/>
                <a:gd name="connsiteX4" fmla="*/ 3278226 w 6499463"/>
                <a:gd name="connsiteY4" fmla="*/ 6826217 h 6827104"/>
                <a:gd name="connsiteX5" fmla="*/ 4939 w 6499463"/>
                <a:gd name="connsiteY5" fmla="*/ 2214460 h 6827104"/>
                <a:gd name="connsiteX6" fmla="*/ 212284 w 6499463"/>
                <a:gd name="connsiteY6" fmla="*/ 398913 h 6827104"/>
                <a:gd name="connsiteX0" fmla="*/ 207667 w 6494846"/>
                <a:gd name="connsiteY0" fmla="*/ 398913 h 6827104"/>
                <a:gd name="connsiteX1" fmla="*/ 3167592 w 6494846"/>
                <a:gd name="connsiteY1" fmla="*/ 1348 h 6827104"/>
                <a:gd name="connsiteX2" fmla="*/ 6290822 w 6494846"/>
                <a:gd name="connsiteY2" fmla="*/ 425417 h 6827104"/>
                <a:gd name="connsiteX3" fmla="*/ 6493887 w 6494846"/>
                <a:gd name="connsiteY3" fmla="*/ 2187956 h 6827104"/>
                <a:gd name="connsiteX4" fmla="*/ 3273609 w 6494846"/>
                <a:gd name="connsiteY4" fmla="*/ 6826217 h 6827104"/>
                <a:gd name="connsiteX5" fmla="*/ 322 w 6494846"/>
                <a:gd name="connsiteY5" fmla="*/ 2214460 h 6827104"/>
                <a:gd name="connsiteX6" fmla="*/ 207667 w 6494846"/>
                <a:gd name="connsiteY6" fmla="*/ 398913 h 6827104"/>
                <a:gd name="connsiteX0" fmla="*/ 207419 w 6625103"/>
                <a:gd name="connsiteY0" fmla="*/ 398913 h 7360840"/>
                <a:gd name="connsiteX1" fmla="*/ 3167344 w 6625103"/>
                <a:gd name="connsiteY1" fmla="*/ 1348 h 7360840"/>
                <a:gd name="connsiteX2" fmla="*/ 6290574 w 6625103"/>
                <a:gd name="connsiteY2" fmla="*/ 425417 h 7360840"/>
                <a:gd name="connsiteX3" fmla="*/ 6493639 w 6625103"/>
                <a:gd name="connsiteY3" fmla="*/ 2187956 h 7360840"/>
                <a:gd name="connsiteX4" fmla="*/ 3975725 w 6625103"/>
                <a:gd name="connsiteY4" fmla="*/ 6746703 h 7360840"/>
                <a:gd name="connsiteX5" fmla="*/ 3273361 w 6625103"/>
                <a:gd name="connsiteY5" fmla="*/ 6826217 h 7360840"/>
                <a:gd name="connsiteX6" fmla="*/ 74 w 6625103"/>
                <a:gd name="connsiteY6" fmla="*/ 2214460 h 7360840"/>
                <a:gd name="connsiteX7" fmla="*/ 207419 w 6625103"/>
                <a:gd name="connsiteY7" fmla="*/ 398913 h 7360840"/>
                <a:gd name="connsiteX0" fmla="*/ 207419 w 6625103"/>
                <a:gd name="connsiteY0" fmla="*/ 398913 h 7360840"/>
                <a:gd name="connsiteX1" fmla="*/ 3167344 w 6625103"/>
                <a:gd name="connsiteY1" fmla="*/ 1348 h 7360840"/>
                <a:gd name="connsiteX2" fmla="*/ 6290574 w 6625103"/>
                <a:gd name="connsiteY2" fmla="*/ 425417 h 7360840"/>
                <a:gd name="connsiteX3" fmla="*/ 6493639 w 6625103"/>
                <a:gd name="connsiteY3" fmla="*/ 2187956 h 7360840"/>
                <a:gd name="connsiteX4" fmla="*/ 3975725 w 6625103"/>
                <a:gd name="connsiteY4" fmla="*/ 6746703 h 7360840"/>
                <a:gd name="connsiteX5" fmla="*/ 3273361 w 6625103"/>
                <a:gd name="connsiteY5" fmla="*/ 6826217 h 7360840"/>
                <a:gd name="connsiteX6" fmla="*/ 74 w 6625103"/>
                <a:gd name="connsiteY6" fmla="*/ 2214460 h 7360840"/>
                <a:gd name="connsiteX7" fmla="*/ 207419 w 6625103"/>
                <a:gd name="connsiteY7" fmla="*/ 398913 h 7360840"/>
                <a:gd name="connsiteX0" fmla="*/ 294119 w 6711803"/>
                <a:gd name="connsiteY0" fmla="*/ 398913 h 7278605"/>
                <a:gd name="connsiteX1" fmla="*/ 3254044 w 6711803"/>
                <a:gd name="connsiteY1" fmla="*/ 1348 h 7278605"/>
                <a:gd name="connsiteX2" fmla="*/ 6377274 w 6711803"/>
                <a:gd name="connsiteY2" fmla="*/ 425417 h 7278605"/>
                <a:gd name="connsiteX3" fmla="*/ 6580339 w 6711803"/>
                <a:gd name="connsiteY3" fmla="*/ 2187956 h 7278605"/>
                <a:gd name="connsiteX4" fmla="*/ 4062425 w 6711803"/>
                <a:gd name="connsiteY4" fmla="*/ 6746703 h 7278605"/>
                <a:gd name="connsiteX5" fmla="*/ 1849313 w 6711803"/>
                <a:gd name="connsiteY5" fmla="*/ 6680443 h 7278605"/>
                <a:gd name="connsiteX6" fmla="*/ 86774 w 6711803"/>
                <a:gd name="connsiteY6" fmla="*/ 2214460 h 7278605"/>
                <a:gd name="connsiteX7" fmla="*/ 294119 w 6711803"/>
                <a:gd name="connsiteY7" fmla="*/ 398913 h 7278605"/>
                <a:gd name="connsiteX0" fmla="*/ 294119 w 6711803"/>
                <a:gd name="connsiteY0" fmla="*/ 398913 h 7098187"/>
                <a:gd name="connsiteX1" fmla="*/ 3254044 w 6711803"/>
                <a:gd name="connsiteY1" fmla="*/ 1348 h 7098187"/>
                <a:gd name="connsiteX2" fmla="*/ 6377274 w 6711803"/>
                <a:gd name="connsiteY2" fmla="*/ 425417 h 7098187"/>
                <a:gd name="connsiteX3" fmla="*/ 6580339 w 6711803"/>
                <a:gd name="connsiteY3" fmla="*/ 2187956 h 7098187"/>
                <a:gd name="connsiteX4" fmla="*/ 4062425 w 6711803"/>
                <a:gd name="connsiteY4" fmla="*/ 6746703 h 7098187"/>
                <a:gd name="connsiteX5" fmla="*/ 1849313 w 6711803"/>
                <a:gd name="connsiteY5" fmla="*/ 6680443 h 7098187"/>
                <a:gd name="connsiteX6" fmla="*/ 86774 w 6711803"/>
                <a:gd name="connsiteY6" fmla="*/ 2214460 h 7098187"/>
                <a:gd name="connsiteX7" fmla="*/ 294119 w 6711803"/>
                <a:gd name="connsiteY7" fmla="*/ 398913 h 7098187"/>
                <a:gd name="connsiteX0" fmla="*/ 294119 w 6647582"/>
                <a:gd name="connsiteY0" fmla="*/ 398913 h 7189904"/>
                <a:gd name="connsiteX1" fmla="*/ 3254044 w 6647582"/>
                <a:gd name="connsiteY1" fmla="*/ 1348 h 7189904"/>
                <a:gd name="connsiteX2" fmla="*/ 6377274 w 6647582"/>
                <a:gd name="connsiteY2" fmla="*/ 425417 h 7189904"/>
                <a:gd name="connsiteX3" fmla="*/ 6580339 w 6647582"/>
                <a:gd name="connsiteY3" fmla="*/ 2187956 h 7189904"/>
                <a:gd name="connsiteX4" fmla="*/ 5003329 w 6647582"/>
                <a:gd name="connsiteY4" fmla="*/ 6587677 h 7189904"/>
                <a:gd name="connsiteX5" fmla="*/ 1849313 w 6647582"/>
                <a:gd name="connsiteY5" fmla="*/ 6680443 h 7189904"/>
                <a:gd name="connsiteX6" fmla="*/ 86774 w 6647582"/>
                <a:gd name="connsiteY6" fmla="*/ 2214460 h 7189904"/>
                <a:gd name="connsiteX7" fmla="*/ 294119 w 6647582"/>
                <a:gd name="connsiteY7" fmla="*/ 398913 h 7189904"/>
                <a:gd name="connsiteX0" fmla="*/ 294119 w 6647582"/>
                <a:gd name="connsiteY0" fmla="*/ 398913 h 7014291"/>
                <a:gd name="connsiteX1" fmla="*/ 3254044 w 6647582"/>
                <a:gd name="connsiteY1" fmla="*/ 1348 h 7014291"/>
                <a:gd name="connsiteX2" fmla="*/ 6377274 w 6647582"/>
                <a:gd name="connsiteY2" fmla="*/ 425417 h 7014291"/>
                <a:gd name="connsiteX3" fmla="*/ 6580339 w 6647582"/>
                <a:gd name="connsiteY3" fmla="*/ 2187956 h 7014291"/>
                <a:gd name="connsiteX4" fmla="*/ 5003329 w 6647582"/>
                <a:gd name="connsiteY4" fmla="*/ 6587677 h 7014291"/>
                <a:gd name="connsiteX5" fmla="*/ 1849313 w 6647582"/>
                <a:gd name="connsiteY5" fmla="*/ 6680443 h 7014291"/>
                <a:gd name="connsiteX6" fmla="*/ 86774 w 6647582"/>
                <a:gd name="connsiteY6" fmla="*/ 2214460 h 7014291"/>
                <a:gd name="connsiteX7" fmla="*/ 294119 w 6647582"/>
                <a:gd name="connsiteY7" fmla="*/ 398913 h 7014291"/>
                <a:gd name="connsiteX0" fmla="*/ 294119 w 6647582"/>
                <a:gd name="connsiteY0" fmla="*/ 398913 h 6796534"/>
                <a:gd name="connsiteX1" fmla="*/ 3254044 w 6647582"/>
                <a:gd name="connsiteY1" fmla="*/ 1348 h 6796534"/>
                <a:gd name="connsiteX2" fmla="*/ 6377274 w 6647582"/>
                <a:gd name="connsiteY2" fmla="*/ 425417 h 6796534"/>
                <a:gd name="connsiteX3" fmla="*/ 6580339 w 6647582"/>
                <a:gd name="connsiteY3" fmla="*/ 2187956 h 6796534"/>
                <a:gd name="connsiteX4" fmla="*/ 5003329 w 6647582"/>
                <a:gd name="connsiteY4" fmla="*/ 6587677 h 6796534"/>
                <a:gd name="connsiteX5" fmla="*/ 1849313 w 6647582"/>
                <a:gd name="connsiteY5" fmla="*/ 6680443 h 6796534"/>
                <a:gd name="connsiteX6" fmla="*/ 86774 w 6647582"/>
                <a:gd name="connsiteY6" fmla="*/ 2214460 h 6796534"/>
                <a:gd name="connsiteX7" fmla="*/ 294119 w 6647582"/>
                <a:gd name="connsiteY7" fmla="*/ 398913 h 6796534"/>
                <a:gd name="connsiteX0" fmla="*/ 294119 w 6643254"/>
                <a:gd name="connsiteY0" fmla="*/ 398913 h 7037847"/>
                <a:gd name="connsiteX1" fmla="*/ 3254044 w 6643254"/>
                <a:gd name="connsiteY1" fmla="*/ 1348 h 7037847"/>
                <a:gd name="connsiteX2" fmla="*/ 6377274 w 6643254"/>
                <a:gd name="connsiteY2" fmla="*/ 425417 h 7037847"/>
                <a:gd name="connsiteX3" fmla="*/ 6580339 w 6643254"/>
                <a:gd name="connsiteY3" fmla="*/ 2187956 h 7037847"/>
                <a:gd name="connsiteX4" fmla="*/ 5069589 w 6643254"/>
                <a:gd name="connsiteY4" fmla="*/ 6653938 h 7037847"/>
                <a:gd name="connsiteX5" fmla="*/ 1849313 w 6643254"/>
                <a:gd name="connsiteY5" fmla="*/ 6680443 h 7037847"/>
                <a:gd name="connsiteX6" fmla="*/ 86774 w 6643254"/>
                <a:gd name="connsiteY6" fmla="*/ 2214460 h 7037847"/>
                <a:gd name="connsiteX7" fmla="*/ 294119 w 6643254"/>
                <a:gd name="connsiteY7" fmla="*/ 398913 h 7037847"/>
                <a:gd name="connsiteX0" fmla="*/ 294119 w 6643254"/>
                <a:gd name="connsiteY0" fmla="*/ 398913 h 6822942"/>
                <a:gd name="connsiteX1" fmla="*/ 3254044 w 6643254"/>
                <a:gd name="connsiteY1" fmla="*/ 1348 h 6822942"/>
                <a:gd name="connsiteX2" fmla="*/ 6377274 w 6643254"/>
                <a:gd name="connsiteY2" fmla="*/ 425417 h 6822942"/>
                <a:gd name="connsiteX3" fmla="*/ 6580339 w 6643254"/>
                <a:gd name="connsiteY3" fmla="*/ 2187956 h 6822942"/>
                <a:gd name="connsiteX4" fmla="*/ 5069589 w 6643254"/>
                <a:gd name="connsiteY4" fmla="*/ 6653938 h 6822942"/>
                <a:gd name="connsiteX5" fmla="*/ 1849313 w 6643254"/>
                <a:gd name="connsiteY5" fmla="*/ 6680443 h 6822942"/>
                <a:gd name="connsiteX6" fmla="*/ 86774 w 6643254"/>
                <a:gd name="connsiteY6" fmla="*/ 2214460 h 6822942"/>
                <a:gd name="connsiteX7" fmla="*/ 294119 w 6643254"/>
                <a:gd name="connsiteY7" fmla="*/ 398913 h 6822942"/>
                <a:gd name="connsiteX0" fmla="*/ 294119 w 6643254"/>
                <a:gd name="connsiteY0" fmla="*/ 398913 h 6811517"/>
                <a:gd name="connsiteX1" fmla="*/ 3254044 w 6643254"/>
                <a:gd name="connsiteY1" fmla="*/ 1348 h 6811517"/>
                <a:gd name="connsiteX2" fmla="*/ 6377274 w 6643254"/>
                <a:gd name="connsiteY2" fmla="*/ 425417 h 6811517"/>
                <a:gd name="connsiteX3" fmla="*/ 6580339 w 6643254"/>
                <a:gd name="connsiteY3" fmla="*/ 2187956 h 6811517"/>
                <a:gd name="connsiteX4" fmla="*/ 5069589 w 6643254"/>
                <a:gd name="connsiteY4" fmla="*/ 6653938 h 6811517"/>
                <a:gd name="connsiteX5" fmla="*/ 1849313 w 6643254"/>
                <a:gd name="connsiteY5" fmla="*/ 6680443 h 6811517"/>
                <a:gd name="connsiteX6" fmla="*/ 86774 w 6643254"/>
                <a:gd name="connsiteY6" fmla="*/ 2214460 h 6811517"/>
                <a:gd name="connsiteX7" fmla="*/ 294119 w 6643254"/>
                <a:gd name="connsiteY7" fmla="*/ 398913 h 6811517"/>
                <a:gd name="connsiteX0" fmla="*/ 209524 w 6558659"/>
                <a:gd name="connsiteY0" fmla="*/ 398913 h 6811517"/>
                <a:gd name="connsiteX1" fmla="*/ 3169449 w 6558659"/>
                <a:gd name="connsiteY1" fmla="*/ 1348 h 6811517"/>
                <a:gd name="connsiteX2" fmla="*/ 6292679 w 6558659"/>
                <a:gd name="connsiteY2" fmla="*/ 425417 h 6811517"/>
                <a:gd name="connsiteX3" fmla="*/ 6495744 w 6558659"/>
                <a:gd name="connsiteY3" fmla="*/ 2187956 h 6811517"/>
                <a:gd name="connsiteX4" fmla="*/ 4984994 w 6558659"/>
                <a:gd name="connsiteY4" fmla="*/ 6653938 h 6811517"/>
                <a:gd name="connsiteX5" fmla="*/ 1764718 w 6558659"/>
                <a:gd name="connsiteY5" fmla="*/ 6680443 h 6811517"/>
                <a:gd name="connsiteX6" fmla="*/ 2179 w 6558659"/>
                <a:gd name="connsiteY6" fmla="*/ 2214460 h 6811517"/>
                <a:gd name="connsiteX7" fmla="*/ 209524 w 6558659"/>
                <a:gd name="connsiteY7" fmla="*/ 398913 h 6811517"/>
                <a:gd name="connsiteX0" fmla="*/ 209524 w 6499562"/>
                <a:gd name="connsiteY0" fmla="*/ 398913 h 6811517"/>
                <a:gd name="connsiteX1" fmla="*/ 3169449 w 6499562"/>
                <a:gd name="connsiteY1" fmla="*/ 1348 h 6811517"/>
                <a:gd name="connsiteX2" fmla="*/ 6292679 w 6499562"/>
                <a:gd name="connsiteY2" fmla="*/ 425417 h 6811517"/>
                <a:gd name="connsiteX3" fmla="*/ 6495744 w 6499562"/>
                <a:gd name="connsiteY3" fmla="*/ 2187956 h 6811517"/>
                <a:gd name="connsiteX4" fmla="*/ 4984994 w 6499562"/>
                <a:gd name="connsiteY4" fmla="*/ 6653938 h 6811517"/>
                <a:gd name="connsiteX5" fmla="*/ 1764718 w 6499562"/>
                <a:gd name="connsiteY5" fmla="*/ 6680443 h 6811517"/>
                <a:gd name="connsiteX6" fmla="*/ 2179 w 6499562"/>
                <a:gd name="connsiteY6" fmla="*/ 2214460 h 6811517"/>
                <a:gd name="connsiteX7" fmla="*/ 209524 w 6499562"/>
                <a:gd name="connsiteY7" fmla="*/ 398913 h 6811517"/>
                <a:gd name="connsiteX0" fmla="*/ 208857 w 6564935"/>
                <a:gd name="connsiteY0" fmla="*/ 398913 h 7023435"/>
                <a:gd name="connsiteX1" fmla="*/ 3168782 w 6564935"/>
                <a:gd name="connsiteY1" fmla="*/ 1348 h 7023435"/>
                <a:gd name="connsiteX2" fmla="*/ 6292012 w 6564935"/>
                <a:gd name="connsiteY2" fmla="*/ 425417 h 7023435"/>
                <a:gd name="connsiteX3" fmla="*/ 6495077 w 6564935"/>
                <a:gd name="connsiteY3" fmla="*/ 2187956 h 7023435"/>
                <a:gd name="connsiteX4" fmla="*/ 4878310 w 6564935"/>
                <a:gd name="connsiteY4" fmla="*/ 6640685 h 7023435"/>
                <a:gd name="connsiteX5" fmla="*/ 1764051 w 6564935"/>
                <a:gd name="connsiteY5" fmla="*/ 6680443 h 7023435"/>
                <a:gd name="connsiteX6" fmla="*/ 1512 w 6564935"/>
                <a:gd name="connsiteY6" fmla="*/ 2214460 h 7023435"/>
                <a:gd name="connsiteX7" fmla="*/ 208857 w 6564935"/>
                <a:gd name="connsiteY7" fmla="*/ 398913 h 7023435"/>
                <a:gd name="connsiteX0" fmla="*/ 208857 w 6564935"/>
                <a:gd name="connsiteY0" fmla="*/ 398913 h 7063862"/>
                <a:gd name="connsiteX1" fmla="*/ 3168782 w 6564935"/>
                <a:gd name="connsiteY1" fmla="*/ 1348 h 7063862"/>
                <a:gd name="connsiteX2" fmla="*/ 6292012 w 6564935"/>
                <a:gd name="connsiteY2" fmla="*/ 425417 h 7063862"/>
                <a:gd name="connsiteX3" fmla="*/ 6495077 w 6564935"/>
                <a:gd name="connsiteY3" fmla="*/ 2187956 h 7063862"/>
                <a:gd name="connsiteX4" fmla="*/ 4878310 w 6564935"/>
                <a:gd name="connsiteY4" fmla="*/ 6640685 h 7063862"/>
                <a:gd name="connsiteX5" fmla="*/ 1764051 w 6564935"/>
                <a:gd name="connsiteY5" fmla="*/ 6680443 h 7063862"/>
                <a:gd name="connsiteX6" fmla="*/ 1512 w 6564935"/>
                <a:gd name="connsiteY6" fmla="*/ 2214460 h 7063862"/>
                <a:gd name="connsiteX7" fmla="*/ 208857 w 6564935"/>
                <a:gd name="connsiteY7" fmla="*/ 398913 h 7063862"/>
                <a:gd name="connsiteX0" fmla="*/ 209436 w 6565514"/>
                <a:gd name="connsiteY0" fmla="*/ 398913 h 6820725"/>
                <a:gd name="connsiteX1" fmla="*/ 3169361 w 6565514"/>
                <a:gd name="connsiteY1" fmla="*/ 1348 h 6820725"/>
                <a:gd name="connsiteX2" fmla="*/ 6292591 w 6565514"/>
                <a:gd name="connsiteY2" fmla="*/ 425417 h 6820725"/>
                <a:gd name="connsiteX3" fmla="*/ 6495656 w 6565514"/>
                <a:gd name="connsiteY3" fmla="*/ 2187956 h 6820725"/>
                <a:gd name="connsiteX4" fmla="*/ 4878889 w 6565514"/>
                <a:gd name="connsiteY4" fmla="*/ 6640685 h 6820725"/>
                <a:gd name="connsiteX5" fmla="*/ 1764630 w 6565514"/>
                <a:gd name="connsiteY5" fmla="*/ 6680443 h 6820725"/>
                <a:gd name="connsiteX6" fmla="*/ 2091 w 6565514"/>
                <a:gd name="connsiteY6" fmla="*/ 2214460 h 6820725"/>
                <a:gd name="connsiteX7" fmla="*/ 209436 w 6565514"/>
                <a:gd name="connsiteY7" fmla="*/ 398913 h 6820725"/>
                <a:gd name="connsiteX0" fmla="*/ 209004 w 6565082"/>
                <a:gd name="connsiteY0" fmla="*/ 398913 h 6816026"/>
                <a:gd name="connsiteX1" fmla="*/ 3168929 w 6565082"/>
                <a:gd name="connsiteY1" fmla="*/ 1348 h 6816026"/>
                <a:gd name="connsiteX2" fmla="*/ 6292159 w 6565082"/>
                <a:gd name="connsiteY2" fmla="*/ 425417 h 6816026"/>
                <a:gd name="connsiteX3" fmla="*/ 6495224 w 6565082"/>
                <a:gd name="connsiteY3" fmla="*/ 2187956 h 6816026"/>
                <a:gd name="connsiteX4" fmla="*/ 4878457 w 6565082"/>
                <a:gd name="connsiteY4" fmla="*/ 6640685 h 6816026"/>
                <a:gd name="connsiteX5" fmla="*/ 1764198 w 6565082"/>
                <a:gd name="connsiteY5" fmla="*/ 6680443 h 6816026"/>
                <a:gd name="connsiteX6" fmla="*/ 1659 w 6565082"/>
                <a:gd name="connsiteY6" fmla="*/ 2214460 h 6816026"/>
                <a:gd name="connsiteX7" fmla="*/ 209004 w 6565082"/>
                <a:gd name="connsiteY7" fmla="*/ 398913 h 6816026"/>
                <a:gd name="connsiteX0" fmla="*/ 209004 w 6497218"/>
                <a:gd name="connsiteY0" fmla="*/ 398913 h 6816026"/>
                <a:gd name="connsiteX1" fmla="*/ 3168929 w 6497218"/>
                <a:gd name="connsiteY1" fmla="*/ 1348 h 6816026"/>
                <a:gd name="connsiteX2" fmla="*/ 6292159 w 6497218"/>
                <a:gd name="connsiteY2" fmla="*/ 425417 h 6816026"/>
                <a:gd name="connsiteX3" fmla="*/ 6495224 w 6497218"/>
                <a:gd name="connsiteY3" fmla="*/ 2187956 h 6816026"/>
                <a:gd name="connsiteX4" fmla="*/ 4878457 w 6497218"/>
                <a:gd name="connsiteY4" fmla="*/ 6640685 h 6816026"/>
                <a:gd name="connsiteX5" fmla="*/ 1764198 w 6497218"/>
                <a:gd name="connsiteY5" fmla="*/ 6680443 h 6816026"/>
                <a:gd name="connsiteX6" fmla="*/ 1659 w 6497218"/>
                <a:gd name="connsiteY6" fmla="*/ 2214460 h 6816026"/>
                <a:gd name="connsiteX7" fmla="*/ 209004 w 6497218"/>
                <a:gd name="connsiteY7" fmla="*/ 398913 h 6816026"/>
                <a:gd name="connsiteX0" fmla="*/ 212741 w 6500955"/>
                <a:gd name="connsiteY0" fmla="*/ 398913 h 6816026"/>
                <a:gd name="connsiteX1" fmla="*/ 3172666 w 6500955"/>
                <a:gd name="connsiteY1" fmla="*/ 1348 h 6816026"/>
                <a:gd name="connsiteX2" fmla="*/ 6295896 w 6500955"/>
                <a:gd name="connsiteY2" fmla="*/ 425417 h 6816026"/>
                <a:gd name="connsiteX3" fmla="*/ 6498961 w 6500955"/>
                <a:gd name="connsiteY3" fmla="*/ 2187956 h 6816026"/>
                <a:gd name="connsiteX4" fmla="*/ 4882194 w 6500955"/>
                <a:gd name="connsiteY4" fmla="*/ 6640685 h 6816026"/>
                <a:gd name="connsiteX5" fmla="*/ 1767935 w 6500955"/>
                <a:gd name="connsiteY5" fmla="*/ 6680443 h 6816026"/>
                <a:gd name="connsiteX6" fmla="*/ 5396 w 6500955"/>
                <a:gd name="connsiteY6" fmla="*/ 2214460 h 6816026"/>
                <a:gd name="connsiteX7" fmla="*/ 212741 w 6500955"/>
                <a:gd name="connsiteY7" fmla="*/ 398913 h 6816026"/>
                <a:gd name="connsiteX0" fmla="*/ 212741 w 6500955"/>
                <a:gd name="connsiteY0" fmla="*/ 442031 h 6859144"/>
                <a:gd name="connsiteX1" fmla="*/ 1953466 w 6500955"/>
                <a:gd name="connsiteY1" fmla="*/ 57719 h 6859144"/>
                <a:gd name="connsiteX2" fmla="*/ 3172666 w 6500955"/>
                <a:gd name="connsiteY2" fmla="*/ 44466 h 6859144"/>
                <a:gd name="connsiteX3" fmla="*/ 6295896 w 6500955"/>
                <a:gd name="connsiteY3" fmla="*/ 468535 h 6859144"/>
                <a:gd name="connsiteX4" fmla="*/ 6498961 w 6500955"/>
                <a:gd name="connsiteY4" fmla="*/ 2231074 h 6859144"/>
                <a:gd name="connsiteX5" fmla="*/ 4882194 w 6500955"/>
                <a:gd name="connsiteY5" fmla="*/ 6683803 h 6859144"/>
                <a:gd name="connsiteX6" fmla="*/ 1767935 w 6500955"/>
                <a:gd name="connsiteY6" fmla="*/ 6723561 h 6859144"/>
                <a:gd name="connsiteX7" fmla="*/ 5396 w 6500955"/>
                <a:gd name="connsiteY7" fmla="*/ 2257578 h 6859144"/>
                <a:gd name="connsiteX8" fmla="*/ 212741 w 6500955"/>
                <a:gd name="connsiteY8" fmla="*/ 442031 h 6859144"/>
                <a:gd name="connsiteX0" fmla="*/ 212741 w 6500955"/>
                <a:gd name="connsiteY0" fmla="*/ 434840 h 6851953"/>
                <a:gd name="connsiteX1" fmla="*/ 1953466 w 6500955"/>
                <a:gd name="connsiteY1" fmla="*/ 50528 h 6851953"/>
                <a:gd name="connsiteX2" fmla="*/ 4974961 w 6500955"/>
                <a:gd name="connsiteY2" fmla="*/ 50527 h 6851953"/>
                <a:gd name="connsiteX3" fmla="*/ 6295896 w 6500955"/>
                <a:gd name="connsiteY3" fmla="*/ 461344 h 6851953"/>
                <a:gd name="connsiteX4" fmla="*/ 6498961 w 6500955"/>
                <a:gd name="connsiteY4" fmla="*/ 2223883 h 6851953"/>
                <a:gd name="connsiteX5" fmla="*/ 4882194 w 6500955"/>
                <a:gd name="connsiteY5" fmla="*/ 6676612 h 6851953"/>
                <a:gd name="connsiteX6" fmla="*/ 1767935 w 6500955"/>
                <a:gd name="connsiteY6" fmla="*/ 6716370 h 6851953"/>
                <a:gd name="connsiteX7" fmla="*/ 5396 w 6500955"/>
                <a:gd name="connsiteY7" fmla="*/ 2250387 h 6851953"/>
                <a:gd name="connsiteX8" fmla="*/ 212741 w 6500955"/>
                <a:gd name="connsiteY8" fmla="*/ 434840 h 6851953"/>
                <a:gd name="connsiteX0" fmla="*/ 212741 w 6500955"/>
                <a:gd name="connsiteY0" fmla="*/ 434840 h 6851953"/>
                <a:gd name="connsiteX1" fmla="*/ 1953466 w 6500955"/>
                <a:gd name="connsiteY1" fmla="*/ 50528 h 6851953"/>
                <a:gd name="connsiteX2" fmla="*/ 4974961 w 6500955"/>
                <a:gd name="connsiteY2" fmla="*/ 50527 h 6851953"/>
                <a:gd name="connsiteX3" fmla="*/ 6295896 w 6500955"/>
                <a:gd name="connsiteY3" fmla="*/ 461344 h 6851953"/>
                <a:gd name="connsiteX4" fmla="*/ 6498961 w 6500955"/>
                <a:gd name="connsiteY4" fmla="*/ 2223883 h 6851953"/>
                <a:gd name="connsiteX5" fmla="*/ 4882194 w 6500955"/>
                <a:gd name="connsiteY5" fmla="*/ 6676612 h 6851953"/>
                <a:gd name="connsiteX6" fmla="*/ 1767935 w 6500955"/>
                <a:gd name="connsiteY6" fmla="*/ 6716370 h 6851953"/>
                <a:gd name="connsiteX7" fmla="*/ 5396 w 6500955"/>
                <a:gd name="connsiteY7" fmla="*/ 2250387 h 6851953"/>
                <a:gd name="connsiteX8" fmla="*/ 212741 w 6500955"/>
                <a:gd name="connsiteY8" fmla="*/ 434840 h 6851953"/>
                <a:gd name="connsiteX0" fmla="*/ 212741 w 6500955"/>
                <a:gd name="connsiteY0" fmla="*/ 434840 h 6851953"/>
                <a:gd name="connsiteX1" fmla="*/ 1953466 w 6500955"/>
                <a:gd name="connsiteY1" fmla="*/ 50528 h 6851953"/>
                <a:gd name="connsiteX2" fmla="*/ 4974961 w 6500955"/>
                <a:gd name="connsiteY2" fmla="*/ 50527 h 6851953"/>
                <a:gd name="connsiteX3" fmla="*/ 6295896 w 6500955"/>
                <a:gd name="connsiteY3" fmla="*/ 461344 h 6851953"/>
                <a:gd name="connsiteX4" fmla="*/ 6498961 w 6500955"/>
                <a:gd name="connsiteY4" fmla="*/ 2223883 h 6851953"/>
                <a:gd name="connsiteX5" fmla="*/ 4882194 w 6500955"/>
                <a:gd name="connsiteY5" fmla="*/ 6676612 h 6851953"/>
                <a:gd name="connsiteX6" fmla="*/ 1767935 w 6500955"/>
                <a:gd name="connsiteY6" fmla="*/ 6716370 h 6851953"/>
                <a:gd name="connsiteX7" fmla="*/ 5396 w 6500955"/>
                <a:gd name="connsiteY7" fmla="*/ 2250387 h 6851953"/>
                <a:gd name="connsiteX8" fmla="*/ 212741 w 6500955"/>
                <a:gd name="connsiteY8" fmla="*/ 434840 h 6851953"/>
                <a:gd name="connsiteX0" fmla="*/ 212741 w 6500955"/>
                <a:gd name="connsiteY0" fmla="*/ 421744 h 6838857"/>
                <a:gd name="connsiteX1" fmla="*/ 1184840 w 6500955"/>
                <a:gd name="connsiteY1" fmla="*/ 63937 h 6838857"/>
                <a:gd name="connsiteX2" fmla="*/ 4974961 w 6500955"/>
                <a:gd name="connsiteY2" fmla="*/ 37431 h 6838857"/>
                <a:gd name="connsiteX3" fmla="*/ 6295896 w 6500955"/>
                <a:gd name="connsiteY3" fmla="*/ 448248 h 6838857"/>
                <a:gd name="connsiteX4" fmla="*/ 6498961 w 6500955"/>
                <a:gd name="connsiteY4" fmla="*/ 2210787 h 6838857"/>
                <a:gd name="connsiteX5" fmla="*/ 4882194 w 6500955"/>
                <a:gd name="connsiteY5" fmla="*/ 6663516 h 6838857"/>
                <a:gd name="connsiteX6" fmla="*/ 1767935 w 6500955"/>
                <a:gd name="connsiteY6" fmla="*/ 6703274 h 6838857"/>
                <a:gd name="connsiteX7" fmla="*/ 5396 w 6500955"/>
                <a:gd name="connsiteY7" fmla="*/ 2237291 h 6838857"/>
                <a:gd name="connsiteX8" fmla="*/ 212741 w 6500955"/>
                <a:gd name="connsiteY8" fmla="*/ 421744 h 6838857"/>
                <a:gd name="connsiteX0" fmla="*/ 212741 w 6500955"/>
                <a:gd name="connsiteY0" fmla="*/ 421744 h 6838857"/>
                <a:gd name="connsiteX1" fmla="*/ 1184840 w 6500955"/>
                <a:gd name="connsiteY1" fmla="*/ 63937 h 6838857"/>
                <a:gd name="connsiteX2" fmla="*/ 4974961 w 6500955"/>
                <a:gd name="connsiteY2" fmla="*/ 37431 h 6838857"/>
                <a:gd name="connsiteX3" fmla="*/ 6295896 w 6500955"/>
                <a:gd name="connsiteY3" fmla="*/ 448248 h 6838857"/>
                <a:gd name="connsiteX4" fmla="*/ 6498961 w 6500955"/>
                <a:gd name="connsiteY4" fmla="*/ 2210787 h 6838857"/>
                <a:gd name="connsiteX5" fmla="*/ 4882194 w 6500955"/>
                <a:gd name="connsiteY5" fmla="*/ 6663516 h 6838857"/>
                <a:gd name="connsiteX6" fmla="*/ 1767935 w 6500955"/>
                <a:gd name="connsiteY6" fmla="*/ 6703274 h 6838857"/>
                <a:gd name="connsiteX7" fmla="*/ 5396 w 6500955"/>
                <a:gd name="connsiteY7" fmla="*/ 2237291 h 6838857"/>
                <a:gd name="connsiteX8" fmla="*/ 212741 w 6500955"/>
                <a:gd name="connsiteY8" fmla="*/ 421744 h 6838857"/>
                <a:gd name="connsiteX0" fmla="*/ 212741 w 6500955"/>
                <a:gd name="connsiteY0" fmla="*/ 421744 h 6838857"/>
                <a:gd name="connsiteX1" fmla="*/ 1184840 w 6500955"/>
                <a:gd name="connsiteY1" fmla="*/ 63937 h 6838857"/>
                <a:gd name="connsiteX2" fmla="*/ 4974961 w 6500955"/>
                <a:gd name="connsiteY2" fmla="*/ 37431 h 6838857"/>
                <a:gd name="connsiteX3" fmla="*/ 6295896 w 6500955"/>
                <a:gd name="connsiteY3" fmla="*/ 448248 h 6838857"/>
                <a:gd name="connsiteX4" fmla="*/ 6498961 w 6500955"/>
                <a:gd name="connsiteY4" fmla="*/ 2210787 h 6838857"/>
                <a:gd name="connsiteX5" fmla="*/ 4882194 w 6500955"/>
                <a:gd name="connsiteY5" fmla="*/ 6663516 h 6838857"/>
                <a:gd name="connsiteX6" fmla="*/ 1767935 w 6500955"/>
                <a:gd name="connsiteY6" fmla="*/ 6703274 h 6838857"/>
                <a:gd name="connsiteX7" fmla="*/ 5396 w 6500955"/>
                <a:gd name="connsiteY7" fmla="*/ 2237291 h 6838857"/>
                <a:gd name="connsiteX8" fmla="*/ 212741 w 6500955"/>
                <a:gd name="connsiteY8" fmla="*/ 421744 h 6838857"/>
                <a:gd name="connsiteX0" fmla="*/ 212741 w 6500955"/>
                <a:gd name="connsiteY0" fmla="*/ 421744 h 6838857"/>
                <a:gd name="connsiteX1" fmla="*/ 1184840 w 6500955"/>
                <a:gd name="connsiteY1" fmla="*/ 63937 h 6838857"/>
                <a:gd name="connsiteX2" fmla="*/ 4974961 w 6500955"/>
                <a:gd name="connsiteY2" fmla="*/ 37431 h 6838857"/>
                <a:gd name="connsiteX3" fmla="*/ 6295896 w 6500955"/>
                <a:gd name="connsiteY3" fmla="*/ 448248 h 6838857"/>
                <a:gd name="connsiteX4" fmla="*/ 6498961 w 6500955"/>
                <a:gd name="connsiteY4" fmla="*/ 2210787 h 6838857"/>
                <a:gd name="connsiteX5" fmla="*/ 4882194 w 6500955"/>
                <a:gd name="connsiteY5" fmla="*/ 6663516 h 6838857"/>
                <a:gd name="connsiteX6" fmla="*/ 1767935 w 6500955"/>
                <a:gd name="connsiteY6" fmla="*/ 6703274 h 6838857"/>
                <a:gd name="connsiteX7" fmla="*/ 5396 w 6500955"/>
                <a:gd name="connsiteY7" fmla="*/ 2237291 h 6838857"/>
                <a:gd name="connsiteX8" fmla="*/ 212741 w 6500955"/>
                <a:gd name="connsiteY8" fmla="*/ 421744 h 6838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00955" h="6838857">
                  <a:moveTo>
                    <a:pt x="212741" y="421744"/>
                  </a:moveTo>
                  <a:cubicBezTo>
                    <a:pt x="237035" y="-16958"/>
                    <a:pt x="691519" y="130198"/>
                    <a:pt x="1184840" y="63937"/>
                  </a:cubicBezTo>
                  <a:cubicBezTo>
                    <a:pt x="1678161" y="-2324"/>
                    <a:pt x="4123118" y="-26621"/>
                    <a:pt x="4974961" y="37431"/>
                  </a:cubicBezTo>
                  <a:cubicBezTo>
                    <a:pt x="5826804" y="101483"/>
                    <a:pt x="6255140" y="-77568"/>
                    <a:pt x="6295896" y="448248"/>
                  </a:cubicBezTo>
                  <a:cubicBezTo>
                    <a:pt x="6336652" y="974064"/>
                    <a:pt x="6456282" y="1095396"/>
                    <a:pt x="6498961" y="2210787"/>
                  </a:cubicBezTo>
                  <a:cubicBezTo>
                    <a:pt x="6541640" y="3326178"/>
                    <a:pt x="5895985" y="6391846"/>
                    <a:pt x="4882194" y="6663516"/>
                  </a:cubicBezTo>
                  <a:cubicBezTo>
                    <a:pt x="3868403" y="6935186"/>
                    <a:pt x="2673501" y="6844631"/>
                    <a:pt x="1767935" y="6703274"/>
                  </a:cubicBezTo>
                  <a:cubicBezTo>
                    <a:pt x="862369" y="6561917"/>
                    <a:pt x="-79962" y="3602265"/>
                    <a:pt x="5396" y="2237291"/>
                  </a:cubicBezTo>
                  <a:cubicBezTo>
                    <a:pt x="90754" y="872317"/>
                    <a:pt x="188447" y="860446"/>
                    <a:pt x="212741" y="421744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bg1">
                    <a:alpha val="10000"/>
                  </a:schemeClr>
                </a:gs>
                <a:gs pos="90000">
                  <a:srgbClr val="FFFFFF">
                    <a:alpha val="0"/>
                  </a:srgbClr>
                </a:gs>
                <a:gs pos="35000">
                  <a:schemeClr val="bg1">
                    <a:alpha val="0"/>
                  </a:schemeClr>
                </a:gs>
                <a:gs pos="100000">
                  <a:schemeClr val="bg1">
                    <a:alpha val="25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165100">
                <a:schemeClr val="bg1">
                  <a:alpha val="43000"/>
                </a:schemeClr>
              </a:innerShdw>
            </a:effectLst>
          </p:spPr>
          <p:txBody>
            <a:bodyPr wrap="squar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69" name="CUP"/>
            <p:cNvSpPr txBox="1"/>
            <p:nvPr/>
          </p:nvSpPr>
          <p:spPr>
            <a:xfrm>
              <a:off x="7728364" y="4159800"/>
              <a:ext cx="1222206" cy="1447836"/>
            </a:xfrm>
            <a:custGeom>
              <a:avLst/>
              <a:gdLst>
                <a:gd name="connsiteX0" fmla="*/ 0 w 6480720"/>
                <a:gd name="connsiteY0" fmla="*/ 0 h 6858000"/>
                <a:gd name="connsiteX1" fmla="*/ 6480720 w 6480720"/>
                <a:gd name="connsiteY1" fmla="*/ 0 h 6858000"/>
                <a:gd name="connsiteX2" fmla="*/ 6480720 w 6480720"/>
                <a:gd name="connsiteY2" fmla="*/ 6858000 h 6858000"/>
                <a:gd name="connsiteX3" fmla="*/ 0 w 6480720"/>
                <a:gd name="connsiteY3" fmla="*/ 6858000 h 6858000"/>
                <a:gd name="connsiteX4" fmla="*/ 0 w 6480720"/>
                <a:gd name="connsiteY4" fmla="*/ 0 h 6858000"/>
                <a:gd name="connsiteX0" fmla="*/ 8562 w 6489282"/>
                <a:gd name="connsiteY0" fmla="*/ 0 h 6858000"/>
                <a:gd name="connsiteX1" fmla="*/ 6489282 w 6489282"/>
                <a:gd name="connsiteY1" fmla="*/ 0 h 6858000"/>
                <a:gd name="connsiteX2" fmla="*/ 6489282 w 6489282"/>
                <a:gd name="connsiteY2" fmla="*/ 6858000 h 6858000"/>
                <a:gd name="connsiteX3" fmla="*/ 8562 w 6489282"/>
                <a:gd name="connsiteY3" fmla="*/ 6858000 h 6858000"/>
                <a:gd name="connsiteX4" fmla="*/ 0 w 6489282"/>
                <a:gd name="connsiteY4" fmla="*/ 2239617 h 6858000"/>
                <a:gd name="connsiteX5" fmla="*/ 8562 w 6489282"/>
                <a:gd name="connsiteY5" fmla="*/ 0 h 6858000"/>
                <a:gd name="connsiteX0" fmla="*/ 8562 w 6493565"/>
                <a:gd name="connsiteY0" fmla="*/ 0 h 6858000"/>
                <a:gd name="connsiteX1" fmla="*/ 6489282 w 6493565"/>
                <a:gd name="connsiteY1" fmla="*/ 0 h 6858000"/>
                <a:gd name="connsiteX2" fmla="*/ 6493565 w 6493565"/>
                <a:gd name="connsiteY2" fmla="*/ 2213113 h 6858000"/>
                <a:gd name="connsiteX3" fmla="*/ 6489282 w 6493565"/>
                <a:gd name="connsiteY3" fmla="*/ 6858000 h 6858000"/>
                <a:gd name="connsiteX4" fmla="*/ 8562 w 6493565"/>
                <a:gd name="connsiteY4" fmla="*/ 6858000 h 6858000"/>
                <a:gd name="connsiteX5" fmla="*/ 0 w 6493565"/>
                <a:gd name="connsiteY5" fmla="*/ 2239617 h 6858000"/>
                <a:gd name="connsiteX6" fmla="*/ 8562 w 6493565"/>
                <a:gd name="connsiteY6" fmla="*/ 0 h 6858000"/>
                <a:gd name="connsiteX0" fmla="*/ 8562 w 6493565"/>
                <a:gd name="connsiteY0" fmla="*/ 0 h 6858000"/>
                <a:gd name="connsiteX1" fmla="*/ 6489282 w 6493565"/>
                <a:gd name="connsiteY1" fmla="*/ 0 h 6858000"/>
                <a:gd name="connsiteX2" fmla="*/ 6493565 w 6493565"/>
                <a:gd name="connsiteY2" fmla="*/ 2213113 h 6858000"/>
                <a:gd name="connsiteX3" fmla="*/ 6489282 w 6493565"/>
                <a:gd name="connsiteY3" fmla="*/ 6858000 h 6858000"/>
                <a:gd name="connsiteX4" fmla="*/ 3273287 w 6493565"/>
                <a:gd name="connsiteY4" fmla="*/ 6851374 h 6858000"/>
                <a:gd name="connsiteX5" fmla="*/ 8562 w 6493565"/>
                <a:gd name="connsiteY5" fmla="*/ 6858000 h 6858000"/>
                <a:gd name="connsiteX6" fmla="*/ 0 w 6493565"/>
                <a:gd name="connsiteY6" fmla="*/ 2239617 h 6858000"/>
                <a:gd name="connsiteX7" fmla="*/ 8562 w 6493565"/>
                <a:gd name="connsiteY7" fmla="*/ 0 h 6858000"/>
                <a:gd name="connsiteX0" fmla="*/ 8562 w 6493565"/>
                <a:gd name="connsiteY0" fmla="*/ 13252 h 6871252"/>
                <a:gd name="connsiteX1" fmla="*/ 3180522 w 6493565"/>
                <a:gd name="connsiteY1" fmla="*/ 0 h 6871252"/>
                <a:gd name="connsiteX2" fmla="*/ 6489282 w 6493565"/>
                <a:gd name="connsiteY2" fmla="*/ 13252 h 6871252"/>
                <a:gd name="connsiteX3" fmla="*/ 6493565 w 6493565"/>
                <a:gd name="connsiteY3" fmla="*/ 2226365 h 6871252"/>
                <a:gd name="connsiteX4" fmla="*/ 6489282 w 6493565"/>
                <a:gd name="connsiteY4" fmla="*/ 6871252 h 6871252"/>
                <a:gd name="connsiteX5" fmla="*/ 3273287 w 6493565"/>
                <a:gd name="connsiteY5" fmla="*/ 6864626 h 6871252"/>
                <a:gd name="connsiteX6" fmla="*/ 8562 w 6493565"/>
                <a:gd name="connsiteY6" fmla="*/ 6871252 h 6871252"/>
                <a:gd name="connsiteX7" fmla="*/ 0 w 6493565"/>
                <a:gd name="connsiteY7" fmla="*/ 2252869 h 6871252"/>
                <a:gd name="connsiteX8" fmla="*/ 8562 w 6493565"/>
                <a:gd name="connsiteY8" fmla="*/ 13252 h 6871252"/>
                <a:gd name="connsiteX0" fmla="*/ 8562 w 6493565"/>
                <a:gd name="connsiteY0" fmla="*/ 13252 h 6871252"/>
                <a:gd name="connsiteX1" fmla="*/ 3180522 w 6493565"/>
                <a:gd name="connsiteY1" fmla="*/ 0 h 6871252"/>
                <a:gd name="connsiteX2" fmla="*/ 6290500 w 6493565"/>
                <a:gd name="connsiteY2" fmla="*/ 463826 h 6871252"/>
                <a:gd name="connsiteX3" fmla="*/ 6493565 w 6493565"/>
                <a:gd name="connsiteY3" fmla="*/ 2226365 h 6871252"/>
                <a:gd name="connsiteX4" fmla="*/ 6489282 w 6493565"/>
                <a:gd name="connsiteY4" fmla="*/ 6871252 h 6871252"/>
                <a:gd name="connsiteX5" fmla="*/ 3273287 w 6493565"/>
                <a:gd name="connsiteY5" fmla="*/ 6864626 h 6871252"/>
                <a:gd name="connsiteX6" fmla="*/ 8562 w 6493565"/>
                <a:gd name="connsiteY6" fmla="*/ 6871252 h 6871252"/>
                <a:gd name="connsiteX7" fmla="*/ 0 w 6493565"/>
                <a:gd name="connsiteY7" fmla="*/ 2252869 h 6871252"/>
                <a:gd name="connsiteX8" fmla="*/ 8562 w 6493565"/>
                <a:gd name="connsiteY8" fmla="*/ 13252 h 6871252"/>
                <a:gd name="connsiteX0" fmla="*/ 207345 w 6493565"/>
                <a:gd name="connsiteY0" fmla="*/ 437322 h 6871252"/>
                <a:gd name="connsiteX1" fmla="*/ 3180522 w 6493565"/>
                <a:gd name="connsiteY1" fmla="*/ 0 h 6871252"/>
                <a:gd name="connsiteX2" fmla="*/ 6290500 w 6493565"/>
                <a:gd name="connsiteY2" fmla="*/ 463826 h 6871252"/>
                <a:gd name="connsiteX3" fmla="*/ 6493565 w 6493565"/>
                <a:gd name="connsiteY3" fmla="*/ 2226365 h 6871252"/>
                <a:gd name="connsiteX4" fmla="*/ 6489282 w 6493565"/>
                <a:gd name="connsiteY4" fmla="*/ 6871252 h 6871252"/>
                <a:gd name="connsiteX5" fmla="*/ 3273287 w 6493565"/>
                <a:gd name="connsiteY5" fmla="*/ 6864626 h 6871252"/>
                <a:gd name="connsiteX6" fmla="*/ 8562 w 6493565"/>
                <a:gd name="connsiteY6" fmla="*/ 6871252 h 6871252"/>
                <a:gd name="connsiteX7" fmla="*/ 0 w 6493565"/>
                <a:gd name="connsiteY7" fmla="*/ 2252869 h 6871252"/>
                <a:gd name="connsiteX8" fmla="*/ 207345 w 6493565"/>
                <a:gd name="connsiteY8" fmla="*/ 437322 h 6871252"/>
                <a:gd name="connsiteX0" fmla="*/ 207345 w 6493565"/>
                <a:gd name="connsiteY0" fmla="*/ 437322 h 6871252"/>
                <a:gd name="connsiteX1" fmla="*/ 3180522 w 6493565"/>
                <a:gd name="connsiteY1" fmla="*/ 0 h 6871252"/>
                <a:gd name="connsiteX2" fmla="*/ 6290500 w 6493565"/>
                <a:gd name="connsiteY2" fmla="*/ 463826 h 6871252"/>
                <a:gd name="connsiteX3" fmla="*/ 6493565 w 6493565"/>
                <a:gd name="connsiteY3" fmla="*/ 2226365 h 6871252"/>
                <a:gd name="connsiteX4" fmla="*/ 6489282 w 6493565"/>
                <a:gd name="connsiteY4" fmla="*/ 6871252 h 6871252"/>
                <a:gd name="connsiteX5" fmla="*/ 3273287 w 6493565"/>
                <a:gd name="connsiteY5" fmla="*/ 6864626 h 6871252"/>
                <a:gd name="connsiteX6" fmla="*/ 8562 w 6493565"/>
                <a:gd name="connsiteY6" fmla="*/ 6871252 h 6871252"/>
                <a:gd name="connsiteX7" fmla="*/ 0 w 6493565"/>
                <a:gd name="connsiteY7" fmla="*/ 2252869 h 6871252"/>
                <a:gd name="connsiteX8" fmla="*/ 207345 w 6493565"/>
                <a:gd name="connsiteY8" fmla="*/ 437322 h 6871252"/>
                <a:gd name="connsiteX0" fmla="*/ 207345 w 6493565"/>
                <a:gd name="connsiteY0" fmla="*/ 437322 h 6871252"/>
                <a:gd name="connsiteX1" fmla="*/ 3180522 w 6493565"/>
                <a:gd name="connsiteY1" fmla="*/ 0 h 6871252"/>
                <a:gd name="connsiteX2" fmla="*/ 6290500 w 6493565"/>
                <a:gd name="connsiteY2" fmla="*/ 463826 h 6871252"/>
                <a:gd name="connsiteX3" fmla="*/ 6493565 w 6493565"/>
                <a:gd name="connsiteY3" fmla="*/ 2226365 h 6871252"/>
                <a:gd name="connsiteX4" fmla="*/ 6489282 w 6493565"/>
                <a:gd name="connsiteY4" fmla="*/ 6871252 h 6871252"/>
                <a:gd name="connsiteX5" fmla="*/ 3273287 w 6493565"/>
                <a:gd name="connsiteY5" fmla="*/ 6864626 h 6871252"/>
                <a:gd name="connsiteX6" fmla="*/ 8562 w 6493565"/>
                <a:gd name="connsiteY6" fmla="*/ 6871252 h 6871252"/>
                <a:gd name="connsiteX7" fmla="*/ 0 w 6493565"/>
                <a:gd name="connsiteY7" fmla="*/ 2252869 h 6871252"/>
                <a:gd name="connsiteX8" fmla="*/ 207345 w 6493565"/>
                <a:gd name="connsiteY8" fmla="*/ 437322 h 6871252"/>
                <a:gd name="connsiteX0" fmla="*/ 207345 w 6493565"/>
                <a:gd name="connsiteY0" fmla="*/ 450962 h 6884892"/>
                <a:gd name="connsiteX1" fmla="*/ 3180522 w 6493565"/>
                <a:gd name="connsiteY1" fmla="*/ 13640 h 6884892"/>
                <a:gd name="connsiteX2" fmla="*/ 6290500 w 6493565"/>
                <a:gd name="connsiteY2" fmla="*/ 477466 h 6884892"/>
                <a:gd name="connsiteX3" fmla="*/ 6493565 w 6493565"/>
                <a:gd name="connsiteY3" fmla="*/ 2240005 h 6884892"/>
                <a:gd name="connsiteX4" fmla="*/ 6489282 w 6493565"/>
                <a:gd name="connsiteY4" fmla="*/ 6884892 h 6884892"/>
                <a:gd name="connsiteX5" fmla="*/ 3273287 w 6493565"/>
                <a:gd name="connsiteY5" fmla="*/ 6878266 h 6884892"/>
                <a:gd name="connsiteX6" fmla="*/ 8562 w 6493565"/>
                <a:gd name="connsiteY6" fmla="*/ 6884892 h 6884892"/>
                <a:gd name="connsiteX7" fmla="*/ 0 w 6493565"/>
                <a:gd name="connsiteY7" fmla="*/ 2266509 h 6884892"/>
                <a:gd name="connsiteX8" fmla="*/ 207345 w 6493565"/>
                <a:gd name="connsiteY8" fmla="*/ 450962 h 6884892"/>
                <a:gd name="connsiteX0" fmla="*/ 207345 w 6493565"/>
                <a:gd name="connsiteY0" fmla="*/ 421504 h 6855434"/>
                <a:gd name="connsiteX1" fmla="*/ 3167270 w 6493565"/>
                <a:gd name="connsiteY1" fmla="*/ 23939 h 6855434"/>
                <a:gd name="connsiteX2" fmla="*/ 6290500 w 6493565"/>
                <a:gd name="connsiteY2" fmla="*/ 448008 h 6855434"/>
                <a:gd name="connsiteX3" fmla="*/ 6493565 w 6493565"/>
                <a:gd name="connsiteY3" fmla="*/ 2210547 h 6855434"/>
                <a:gd name="connsiteX4" fmla="*/ 6489282 w 6493565"/>
                <a:gd name="connsiteY4" fmla="*/ 6855434 h 6855434"/>
                <a:gd name="connsiteX5" fmla="*/ 3273287 w 6493565"/>
                <a:gd name="connsiteY5" fmla="*/ 6848808 h 6855434"/>
                <a:gd name="connsiteX6" fmla="*/ 8562 w 6493565"/>
                <a:gd name="connsiteY6" fmla="*/ 6855434 h 6855434"/>
                <a:gd name="connsiteX7" fmla="*/ 0 w 6493565"/>
                <a:gd name="connsiteY7" fmla="*/ 2237051 h 6855434"/>
                <a:gd name="connsiteX8" fmla="*/ 207345 w 6493565"/>
                <a:gd name="connsiteY8" fmla="*/ 421504 h 6855434"/>
                <a:gd name="connsiteX0" fmla="*/ 207345 w 6493565"/>
                <a:gd name="connsiteY0" fmla="*/ 398913 h 6832843"/>
                <a:gd name="connsiteX1" fmla="*/ 3167270 w 6493565"/>
                <a:gd name="connsiteY1" fmla="*/ 1348 h 6832843"/>
                <a:gd name="connsiteX2" fmla="*/ 6290500 w 6493565"/>
                <a:gd name="connsiteY2" fmla="*/ 425417 h 6832843"/>
                <a:gd name="connsiteX3" fmla="*/ 6493565 w 6493565"/>
                <a:gd name="connsiteY3" fmla="*/ 2187956 h 6832843"/>
                <a:gd name="connsiteX4" fmla="*/ 6489282 w 6493565"/>
                <a:gd name="connsiteY4" fmla="*/ 6832843 h 6832843"/>
                <a:gd name="connsiteX5" fmla="*/ 3273287 w 6493565"/>
                <a:gd name="connsiteY5" fmla="*/ 6826217 h 6832843"/>
                <a:gd name="connsiteX6" fmla="*/ 8562 w 6493565"/>
                <a:gd name="connsiteY6" fmla="*/ 6832843 h 6832843"/>
                <a:gd name="connsiteX7" fmla="*/ 0 w 6493565"/>
                <a:gd name="connsiteY7" fmla="*/ 2214460 h 6832843"/>
                <a:gd name="connsiteX8" fmla="*/ 207345 w 6493565"/>
                <a:gd name="connsiteY8" fmla="*/ 398913 h 6832843"/>
                <a:gd name="connsiteX0" fmla="*/ 207345 w 6493565"/>
                <a:gd name="connsiteY0" fmla="*/ 398913 h 6832843"/>
                <a:gd name="connsiteX1" fmla="*/ 3167270 w 6493565"/>
                <a:gd name="connsiteY1" fmla="*/ 1348 h 6832843"/>
                <a:gd name="connsiteX2" fmla="*/ 6290500 w 6493565"/>
                <a:gd name="connsiteY2" fmla="*/ 425417 h 6832843"/>
                <a:gd name="connsiteX3" fmla="*/ 6493565 w 6493565"/>
                <a:gd name="connsiteY3" fmla="*/ 2187956 h 6832843"/>
                <a:gd name="connsiteX4" fmla="*/ 6489282 w 6493565"/>
                <a:gd name="connsiteY4" fmla="*/ 6832843 h 6832843"/>
                <a:gd name="connsiteX5" fmla="*/ 3273287 w 6493565"/>
                <a:gd name="connsiteY5" fmla="*/ 6826217 h 6832843"/>
                <a:gd name="connsiteX6" fmla="*/ 0 w 6493565"/>
                <a:gd name="connsiteY6" fmla="*/ 2214460 h 6832843"/>
                <a:gd name="connsiteX7" fmla="*/ 207345 w 6493565"/>
                <a:gd name="connsiteY7" fmla="*/ 398913 h 6832843"/>
                <a:gd name="connsiteX0" fmla="*/ 207345 w 6493565"/>
                <a:gd name="connsiteY0" fmla="*/ 398913 h 6826217"/>
                <a:gd name="connsiteX1" fmla="*/ 3167270 w 6493565"/>
                <a:gd name="connsiteY1" fmla="*/ 1348 h 6826217"/>
                <a:gd name="connsiteX2" fmla="*/ 6290500 w 6493565"/>
                <a:gd name="connsiteY2" fmla="*/ 425417 h 6826217"/>
                <a:gd name="connsiteX3" fmla="*/ 6493565 w 6493565"/>
                <a:gd name="connsiteY3" fmla="*/ 2187956 h 6826217"/>
                <a:gd name="connsiteX4" fmla="*/ 3273287 w 6493565"/>
                <a:gd name="connsiteY4" fmla="*/ 6826217 h 6826217"/>
                <a:gd name="connsiteX5" fmla="*/ 0 w 6493565"/>
                <a:gd name="connsiteY5" fmla="*/ 2214460 h 6826217"/>
                <a:gd name="connsiteX6" fmla="*/ 207345 w 6493565"/>
                <a:gd name="connsiteY6" fmla="*/ 398913 h 6826217"/>
                <a:gd name="connsiteX0" fmla="*/ 207345 w 6493565"/>
                <a:gd name="connsiteY0" fmla="*/ 398913 h 7112290"/>
                <a:gd name="connsiteX1" fmla="*/ 3167270 w 6493565"/>
                <a:gd name="connsiteY1" fmla="*/ 1348 h 7112290"/>
                <a:gd name="connsiteX2" fmla="*/ 6290500 w 6493565"/>
                <a:gd name="connsiteY2" fmla="*/ 425417 h 7112290"/>
                <a:gd name="connsiteX3" fmla="*/ 6493565 w 6493565"/>
                <a:gd name="connsiteY3" fmla="*/ 2187956 h 7112290"/>
                <a:gd name="connsiteX4" fmla="*/ 3273287 w 6493565"/>
                <a:gd name="connsiteY4" fmla="*/ 6826217 h 7112290"/>
                <a:gd name="connsiteX5" fmla="*/ 0 w 6493565"/>
                <a:gd name="connsiteY5" fmla="*/ 2214460 h 7112290"/>
                <a:gd name="connsiteX6" fmla="*/ 207345 w 6493565"/>
                <a:gd name="connsiteY6" fmla="*/ 398913 h 7112290"/>
                <a:gd name="connsiteX0" fmla="*/ 207345 w 6493565"/>
                <a:gd name="connsiteY0" fmla="*/ 398913 h 6827110"/>
                <a:gd name="connsiteX1" fmla="*/ 3167270 w 6493565"/>
                <a:gd name="connsiteY1" fmla="*/ 1348 h 6827110"/>
                <a:gd name="connsiteX2" fmla="*/ 6290500 w 6493565"/>
                <a:gd name="connsiteY2" fmla="*/ 425417 h 6827110"/>
                <a:gd name="connsiteX3" fmla="*/ 6493565 w 6493565"/>
                <a:gd name="connsiteY3" fmla="*/ 2187956 h 6827110"/>
                <a:gd name="connsiteX4" fmla="*/ 3273287 w 6493565"/>
                <a:gd name="connsiteY4" fmla="*/ 6826217 h 6827110"/>
                <a:gd name="connsiteX5" fmla="*/ 0 w 6493565"/>
                <a:gd name="connsiteY5" fmla="*/ 2214460 h 6827110"/>
                <a:gd name="connsiteX6" fmla="*/ 207345 w 6493565"/>
                <a:gd name="connsiteY6" fmla="*/ 398913 h 6827110"/>
                <a:gd name="connsiteX0" fmla="*/ 212284 w 6498504"/>
                <a:gd name="connsiteY0" fmla="*/ 398913 h 6827110"/>
                <a:gd name="connsiteX1" fmla="*/ 3172209 w 6498504"/>
                <a:gd name="connsiteY1" fmla="*/ 1348 h 6827110"/>
                <a:gd name="connsiteX2" fmla="*/ 6295439 w 6498504"/>
                <a:gd name="connsiteY2" fmla="*/ 425417 h 6827110"/>
                <a:gd name="connsiteX3" fmla="*/ 6498504 w 6498504"/>
                <a:gd name="connsiteY3" fmla="*/ 2187956 h 6827110"/>
                <a:gd name="connsiteX4" fmla="*/ 3278226 w 6498504"/>
                <a:gd name="connsiteY4" fmla="*/ 6826217 h 6827110"/>
                <a:gd name="connsiteX5" fmla="*/ 4939 w 6498504"/>
                <a:gd name="connsiteY5" fmla="*/ 2214460 h 6827110"/>
                <a:gd name="connsiteX6" fmla="*/ 212284 w 6498504"/>
                <a:gd name="connsiteY6" fmla="*/ 398913 h 6827110"/>
                <a:gd name="connsiteX0" fmla="*/ 212284 w 6679721"/>
                <a:gd name="connsiteY0" fmla="*/ 398913 h 6827110"/>
                <a:gd name="connsiteX1" fmla="*/ 3172209 w 6679721"/>
                <a:gd name="connsiteY1" fmla="*/ 1348 h 6827110"/>
                <a:gd name="connsiteX2" fmla="*/ 6295439 w 6679721"/>
                <a:gd name="connsiteY2" fmla="*/ 425417 h 6827110"/>
                <a:gd name="connsiteX3" fmla="*/ 6498504 w 6679721"/>
                <a:gd name="connsiteY3" fmla="*/ 2187956 h 6827110"/>
                <a:gd name="connsiteX4" fmla="*/ 3278226 w 6679721"/>
                <a:gd name="connsiteY4" fmla="*/ 6826217 h 6827110"/>
                <a:gd name="connsiteX5" fmla="*/ 4939 w 6679721"/>
                <a:gd name="connsiteY5" fmla="*/ 2214460 h 6827110"/>
                <a:gd name="connsiteX6" fmla="*/ 212284 w 6679721"/>
                <a:gd name="connsiteY6" fmla="*/ 398913 h 6827110"/>
                <a:gd name="connsiteX0" fmla="*/ 212284 w 6499463"/>
                <a:gd name="connsiteY0" fmla="*/ 398913 h 6827104"/>
                <a:gd name="connsiteX1" fmla="*/ 3172209 w 6499463"/>
                <a:gd name="connsiteY1" fmla="*/ 1348 h 6827104"/>
                <a:gd name="connsiteX2" fmla="*/ 6295439 w 6499463"/>
                <a:gd name="connsiteY2" fmla="*/ 425417 h 6827104"/>
                <a:gd name="connsiteX3" fmla="*/ 6498504 w 6499463"/>
                <a:gd name="connsiteY3" fmla="*/ 2187956 h 6827104"/>
                <a:gd name="connsiteX4" fmla="*/ 3278226 w 6499463"/>
                <a:gd name="connsiteY4" fmla="*/ 6826217 h 6827104"/>
                <a:gd name="connsiteX5" fmla="*/ 4939 w 6499463"/>
                <a:gd name="connsiteY5" fmla="*/ 2214460 h 6827104"/>
                <a:gd name="connsiteX6" fmla="*/ 212284 w 6499463"/>
                <a:gd name="connsiteY6" fmla="*/ 398913 h 6827104"/>
                <a:gd name="connsiteX0" fmla="*/ 207667 w 6494846"/>
                <a:gd name="connsiteY0" fmla="*/ 398913 h 6827104"/>
                <a:gd name="connsiteX1" fmla="*/ 3167592 w 6494846"/>
                <a:gd name="connsiteY1" fmla="*/ 1348 h 6827104"/>
                <a:gd name="connsiteX2" fmla="*/ 6290822 w 6494846"/>
                <a:gd name="connsiteY2" fmla="*/ 425417 h 6827104"/>
                <a:gd name="connsiteX3" fmla="*/ 6493887 w 6494846"/>
                <a:gd name="connsiteY3" fmla="*/ 2187956 h 6827104"/>
                <a:gd name="connsiteX4" fmla="*/ 3273609 w 6494846"/>
                <a:gd name="connsiteY4" fmla="*/ 6826217 h 6827104"/>
                <a:gd name="connsiteX5" fmla="*/ 322 w 6494846"/>
                <a:gd name="connsiteY5" fmla="*/ 2214460 h 6827104"/>
                <a:gd name="connsiteX6" fmla="*/ 207667 w 6494846"/>
                <a:gd name="connsiteY6" fmla="*/ 398913 h 6827104"/>
                <a:gd name="connsiteX0" fmla="*/ 207419 w 6625103"/>
                <a:gd name="connsiteY0" fmla="*/ 398913 h 7360840"/>
                <a:gd name="connsiteX1" fmla="*/ 3167344 w 6625103"/>
                <a:gd name="connsiteY1" fmla="*/ 1348 h 7360840"/>
                <a:gd name="connsiteX2" fmla="*/ 6290574 w 6625103"/>
                <a:gd name="connsiteY2" fmla="*/ 425417 h 7360840"/>
                <a:gd name="connsiteX3" fmla="*/ 6493639 w 6625103"/>
                <a:gd name="connsiteY3" fmla="*/ 2187956 h 7360840"/>
                <a:gd name="connsiteX4" fmla="*/ 3975725 w 6625103"/>
                <a:gd name="connsiteY4" fmla="*/ 6746703 h 7360840"/>
                <a:gd name="connsiteX5" fmla="*/ 3273361 w 6625103"/>
                <a:gd name="connsiteY5" fmla="*/ 6826217 h 7360840"/>
                <a:gd name="connsiteX6" fmla="*/ 74 w 6625103"/>
                <a:gd name="connsiteY6" fmla="*/ 2214460 h 7360840"/>
                <a:gd name="connsiteX7" fmla="*/ 207419 w 6625103"/>
                <a:gd name="connsiteY7" fmla="*/ 398913 h 7360840"/>
                <a:gd name="connsiteX0" fmla="*/ 207419 w 6625103"/>
                <a:gd name="connsiteY0" fmla="*/ 398913 h 7360840"/>
                <a:gd name="connsiteX1" fmla="*/ 3167344 w 6625103"/>
                <a:gd name="connsiteY1" fmla="*/ 1348 h 7360840"/>
                <a:gd name="connsiteX2" fmla="*/ 6290574 w 6625103"/>
                <a:gd name="connsiteY2" fmla="*/ 425417 h 7360840"/>
                <a:gd name="connsiteX3" fmla="*/ 6493639 w 6625103"/>
                <a:gd name="connsiteY3" fmla="*/ 2187956 h 7360840"/>
                <a:gd name="connsiteX4" fmla="*/ 3975725 w 6625103"/>
                <a:gd name="connsiteY4" fmla="*/ 6746703 h 7360840"/>
                <a:gd name="connsiteX5" fmla="*/ 3273361 w 6625103"/>
                <a:gd name="connsiteY5" fmla="*/ 6826217 h 7360840"/>
                <a:gd name="connsiteX6" fmla="*/ 74 w 6625103"/>
                <a:gd name="connsiteY6" fmla="*/ 2214460 h 7360840"/>
                <a:gd name="connsiteX7" fmla="*/ 207419 w 6625103"/>
                <a:gd name="connsiteY7" fmla="*/ 398913 h 7360840"/>
                <a:gd name="connsiteX0" fmla="*/ 294119 w 6711803"/>
                <a:gd name="connsiteY0" fmla="*/ 398913 h 7278605"/>
                <a:gd name="connsiteX1" fmla="*/ 3254044 w 6711803"/>
                <a:gd name="connsiteY1" fmla="*/ 1348 h 7278605"/>
                <a:gd name="connsiteX2" fmla="*/ 6377274 w 6711803"/>
                <a:gd name="connsiteY2" fmla="*/ 425417 h 7278605"/>
                <a:gd name="connsiteX3" fmla="*/ 6580339 w 6711803"/>
                <a:gd name="connsiteY3" fmla="*/ 2187956 h 7278605"/>
                <a:gd name="connsiteX4" fmla="*/ 4062425 w 6711803"/>
                <a:gd name="connsiteY4" fmla="*/ 6746703 h 7278605"/>
                <a:gd name="connsiteX5" fmla="*/ 1849313 w 6711803"/>
                <a:gd name="connsiteY5" fmla="*/ 6680443 h 7278605"/>
                <a:gd name="connsiteX6" fmla="*/ 86774 w 6711803"/>
                <a:gd name="connsiteY6" fmla="*/ 2214460 h 7278605"/>
                <a:gd name="connsiteX7" fmla="*/ 294119 w 6711803"/>
                <a:gd name="connsiteY7" fmla="*/ 398913 h 7278605"/>
                <a:gd name="connsiteX0" fmla="*/ 294119 w 6711803"/>
                <a:gd name="connsiteY0" fmla="*/ 398913 h 7098187"/>
                <a:gd name="connsiteX1" fmla="*/ 3254044 w 6711803"/>
                <a:gd name="connsiteY1" fmla="*/ 1348 h 7098187"/>
                <a:gd name="connsiteX2" fmla="*/ 6377274 w 6711803"/>
                <a:gd name="connsiteY2" fmla="*/ 425417 h 7098187"/>
                <a:gd name="connsiteX3" fmla="*/ 6580339 w 6711803"/>
                <a:gd name="connsiteY3" fmla="*/ 2187956 h 7098187"/>
                <a:gd name="connsiteX4" fmla="*/ 4062425 w 6711803"/>
                <a:gd name="connsiteY4" fmla="*/ 6746703 h 7098187"/>
                <a:gd name="connsiteX5" fmla="*/ 1849313 w 6711803"/>
                <a:gd name="connsiteY5" fmla="*/ 6680443 h 7098187"/>
                <a:gd name="connsiteX6" fmla="*/ 86774 w 6711803"/>
                <a:gd name="connsiteY6" fmla="*/ 2214460 h 7098187"/>
                <a:gd name="connsiteX7" fmla="*/ 294119 w 6711803"/>
                <a:gd name="connsiteY7" fmla="*/ 398913 h 7098187"/>
                <a:gd name="connsiteX0" fmla="*/ 294119 w 6647582"/>
                <a:gd name="connsiteY0" fmla="*/ 398913 h 7189904"/>
                <a:gd name="connsiteX1" fmla="*/ 3254044 w 6647582"/>
                <a:gd name="connsiteY1" fmla="*/ 1348 h 7189904"/>
                <a:gd name="connsiteX2" fmla="*/ 6377274 w 6647582"/>
                <a:gd name="connsiteY2" fmla="*/ 425417 h 7189904"/>
                <a:gd name="connsiteX3" fmla="*/ 6580339 w 6647582"/>
                <a:gd name="connsiteY3" fmla="*/ 2187956 h 7189904"/>
                <a:gd name="connsiteX4" fmla="*/ 5003329 w 6647582"/>
                <a:gd name="connsiteY4" fmla="*/ 6587677 h 7189904"/>
                <a:gd name="connsiteX5" fmla="*/ 1849313 w 6647582"/>
                <a:gd name="connsiteY5" fmla="*/ 6680443 h 7189904"/>
                <a:gd name="connsiteX6" fmla="*/ 86774 w 6647582"/>
                <a:gd name="connsiteY6" fmla="*/ 2214460 h 7189904"/>
                <a:gd name="connsiteX7" fmla="*/ 294119 w 6647582"/>
                <a:gd name="connsiteY7" fmla="*/ 398913 h 7189904"/>
                <a:gd name="connsiteX0" fmla="*/ 294119 w 6647582"/>
                <a:gd name="connsiteY0" fmla="*/ 398913 h 7014291"/>
                <a:gd name="connsiteX1" fmla="*/ 3254044 w 6647582"/>
                <a:gd name="connsiteY1" fmla="*/ 1348 h 7014291"/>
                <a:gd name="connsiteX2" fmla="*/ 6377274 w 6647582"/>
                <a:gd name="connsiteY2" fmla="*/ 425417 h 7014291"/>
                <a:gd name="connsiteX3" fmla="*/ 6580339 w 6647582"/>
                <a:gd name="connsiteY3" fmla="*/ 2187956 h 7014291"/>
                <a:gd name="connsiteX4" fmla="*/ 5003329 w 6647582"/>
                <a:gd name="connsiteY4" fmla="*/ 6587677 h 7014291"/>
                <a:gd name="connsiteX5" fmla="*/ 1849313 w 6647582"/>
                <a:gd name="connsiteY5" fmla="*/ 6680443 h 7014291"/>
                <a:gd name="connsiteX6" fmla="*/ 86774 w 6647582"/>
                <a:gd name="connsiteY6" fmla="*/ 2214460 h 7014291"/>
                <a:gd name="connsiteX7" fmla="*/ 294119 w 6647582"/>
                <a:gd name="connsiteY7" fmla="*/ 398913 h 7014291"/>
                <a:gd name="connsiteX0" fmla="*/ 294119 w 6647582"/>
                <a:gd name="connsiteY0" fmla="*/ 398913 h 6796534"/>
                <a:gd name="connsiteX1" fmla="*/ 3254044 w 6647582"/>
                <a:gd name="connsiteY1" fmla="*/ 1348 h 6796534"/>
                <a:gd name="connsiteX2" fmla="*/ 6377274 w 6647582"/>
                <a:gd name="connsiteY2" fmla="*/ 425417 h 6796534"/>
                <a:gd name="connsiteX3" fmla="*/ 6580339 w 6647582"/>
                <a:gd name="connsiteY3" fmla="*/ 2187956 h 6796534"/>
                <a:gd name="connsiteX4" fmla="*/ 5003329 w 6647582"/>
                <a:gd name="connsiteY4" fmla="*/ 6587677 h 6796534"/>
                <a:gd name="connsiteX5" fmla="*/ 1849313 w 6647582"/>
                <a:gd name="connsiteY5" fmla="*/ 6680443 h 6796534"/>
                <a:gd name="connsiteX6" fmla="*/ 86774 w 6647582"/>
                <a:gd name="connsiteY6" fmla="*/ 2214460 h 6796534"/>
                <a:gd name="connsiteX7" fmla="*/ 294119 w 6647582"/>
                <a:gd name="connsiteY7" fmla="*/ 398913 h 6796534"/>
                <a:gd name="connsiteX0" fmla="*/ 294119 w 6643254"/>
                <a:gd name="connsiteY0" fmla="*/ 398913 h 7037847"/>
                <a:gd name="connsiteX1" fmla="*/ 3254044 w 6643254"/>
                <a:gd name="connsiteY1" fmla="*/ 1348 h 7037847"/>
                <a:gd name="connsiteX2" fmla="*/ 6377274 w 6643254"/>
                <a:gd name="connsiteY2" fmla="*/ 425417 h 7037847"/>
                <a:gd name="connsiteX3" fmla="*/ 6580339 w 6643254"/>
                <a:gd name="connsiteY3" fmla="*/ 2187956 h 7037847"/>
                <a:gd name="connsiteX4" fmla="*/ 5069589 w 6643254"/>
                <a:gd name="connsiteY4" fmla="*/ 6653938 h 7037847"/>
                <a:gd name="connsiteX5" fmla="*/ 1849313 w 6643254"/>
                <a:gd name="connsiteY5" fmla="*/ 6680443 h 7037847"/>
                <a:gd name="connsiteX6" fmla="*/ 86774 w 6643254"/>
                <a:gd name="connsiteY6" fmla="*/ 2214460 h 7037847"/>
                <a:gd name="connsiteX7" fmla="*/ 294119 w 6643254"/>
                <a:gd name="connsiteY7" fmla="*/ 398913 h 7037847"/>
                <a:gd name="connsiteX0" fmla="*/ 294119 w 6643254"/>
                <a:gd name="connsiteY0" fmla="*/ 398913 h 6822942"/>
                <a:gd name="connsiteX1" fmla="*/ 3254044 w 6643254"/>
                <a:gd name="connsiteY1" fmla="*/ 1348 h 6822942"/>
                <a:gd name="connsiteX2" fmla="*/ 6377274 w 6643254"/>
                <a:gd name="connsiteY2" fmla="*/ 425417 h 6822942"/>
                <a:gd name="connsiteX3" fmla="*/ 6580339 w 6643254"/>
                <a:gd name="connsiteY3" fmla="*/ 2187956 h 6822942"/>
                <a:gd name="connsiteX4" fmla="*/ 5069589 w 6643254"/>
                <a:gd name="connsiteY4" fmla="*/ 6653938 h 6822942"/>
                <a:gd name="connsiteX5" fmla="*/ 1849313 w 6643254"/>
                <a:gd name="connsiteY5" fmla="*/ 6680443 h 6822942"/>
                <a:gd name="connsiteX6" fmla="*/ 86774 w 6643254"/>
                <a:gd name="connsiteY6" fmla="*/ 2214460 h 6822942"/>
                <a:gd name="connsiteX7" fmla="*/ 294119 w 6643254"/>
                <a:gd name="connsiteY7" fmla="*/ 398913 h 6822942"/>
                <a:gd name="connsiteX0" fmla="*/ 294119 w 6643254"/>
                <a:gd name="connsiteY0" fmla="*/ 398913 h 6811517"/>
                <a:gd name="connsiteX1" fmla="*/ 3254044 w 6643254"/>
                <a:gd name="connsiteY1" fmla="*/ 1348 h 6811517"/>
                <a:gd name="connsiteX2" fmla="*/ 6377274 w 6643254"/>
                <a:gd name="connsiteY2" fmla="*/ 425417 h 6811517"/>
                <a:gd name="connsiteX3" fmla="*/ 6580339 w 6643254"/>
                <a:gd name="connsiteY3" fmla="*/ 2187956 h 6811517"/>
                <a:gd name="connsiteX4" fmla="*/ 5069589 w 6643254"/>
                <a:gd name="connsiteY4" fmla="*/ 6653938 h 6811517"/>
                <a:gd name="connsiteX5" fmla="*/ 1849313 w 6643254"/>
                <a:gd name="connsiteY5" fmla="*/ 6680443 h 6811517"/>
                <a:gd name="connsiteX6" fmla="*/ 86774 w 6643254"/>
                <a:gd name="connsiteY6" fmla="*/ 2214460 h 6811517"/>
                <a:gd name="connsiteX7" fmla="*/ 294119 w 6643254"/>
                <a:gd name="connsiteY7" fmla="*/ 398913 h 6811517"/>
                <a:gd name="connsiteX0" fmla="*/ 209524 w 6558659"/>
                <a:gd name="connsiteY0" fmla="*/ 398913 h 6811517"/>
                <a:gd name="connsiteX1" fmla="*/ 3169449 w 6558659"/>
                <a:gd name="connsiteY1" fmla="*/ 1348 h 6811517"/>
                <a:gd name="connsiteX2" fmla="*/ 6292679 w 6558659"/>
                <a:gd name="connsiteY2" fmla="*/ 425417 h 6811517"/>
                <a:gd name="connsiteX3" fmla="*/ 6495744 w 6558659"/>
                <a:gd name="connsiteY3" fmla="*/ 2187956 h 6811517"/>
                <a:gd name="connsiteX4" fmla="*/ 4984994 w 6558659"/>
                <a:gd name="connsiteY4" fmla="*/ 6653938 h 6811517"/>
                <a:gd name="connsiteX5" fmla="*/ 1764718 w 6558659"/>
                <a:gd name="connsiteY5" fmla="*/ 6680443 h 6811517"/>
                <a:gd name="connsiteX6" fmla="*/ 2179 w 6558659"/>
                <a:gd name="connsiteY6" fmla="*/ 2214460 h 6811517"/>
                <a:gd name="connsiteX7" fmla="*/ 209524 w 6558659"/>
                <a:gd name="connsiteY7" fmla="*/ 398913 h 6811517"/>
                <a:gd name="connsiteX0" fmla="*/ 209524 w 6499562"/>
                <a:gd name="connsiteY0" fmla="*/ 398913 h 6811517"/>
                <a:gd name="connsiteX1" fmla="*/ 3169449 w 6499562"/>
                <a:gd name="connsiteY1" fmla="*/ 1348 h 6811517"/>
                <a:gd name="connsiteX2" fmla="*/ 6292679 w 6499562"/>
                <a:gd name="connsiteY2" fmla="*/ 425417 h 6811517"/>
                <a:gd name="connsiteX3" fmla="*/ 6495744 w 6499562"/>
                <a:gd name="connsiteY3" fmla="*/ 2187956 h 6811517"/>
                <a:gd name="connsiteX4" fmla="*/ 4984994 w 6499562"/>
                <a:gd name="connsiteY4" fmla="*/ 6653938 h 6811517"/>
                <a:gd name="connsiteX5" fmla="*/ 1764718 w 6499562"/>
                <a:gd name="connsiteY5" fmla="*/ 6680443 h 6811517"/>
                <a:gd name="connsiteX6" fmla="*/ 2179 w 6499562"/>
                <a:gd name="connsiteY6" fmla="*/ 2214460 h 6811517"/>
                <a:gd name="connsiteX7" fmla="*/ 209524 w 6499562"/>
                <a:gd name="connsiteY7" fmla="*/ 398913 h 6811517"/>
                <a:gd name="connsiteX0" fmla="*/ 208857 w 6564935"/>
                <a:gd name="connsiteY0" fmla="*/ 398913 h 7023435"/>
                <a:gd name="connsiteX1" fmla="*/ 3168782 w 6564935"/>
                <a:gd name="connsiteY1" fmla="*/ 1348 h 7023435"/>
                <a:gd name="connsiteX2" fmla="*/ 6292012 w 6564935"/>
                <a:gd name="connsiteY2" fmla="*/ 425417 h 7023435"/>
                <a:gd name="connsiteX3" fmla="*/ 6495077 w 6564935"/>
                <a:gd name="connsiteY3" fmla="*/ 2187956 h 7023435"/>
                <a:gd name="connsiteX4" fmla="*/ 4878310 w 6564935"/>
                <a:gd name="connsiteY4" fmla="*/ 6640685 h 7023435"/>
                <a:gd name="connsiteX5" fmla="*/ 1764051 w 6564935"/>
                <a:gd name="connsiteY5" fmla="*/ 6680443 h 7023435"/>
                <a:gd name="connsiteX6" fmla="*/ 1512 w 6564935"/>
                <a:gd name="connsiteY6" fmla="*/ 2214460 h 7023435"/>
                <a:gd name="connsiteX7" fmla="*/ 208857 w 6564935"/>
                <a:gd name="connsiteY7" fmla="*/ 398913 h 7023435"/>
                <a:gd name="connsiteX0" fmla="*/ 208857 w 6564935"/>
                <a:gd name="connsiteY0" fmla="*/ 398913 h 7063862"/>
                <a:gd name="connsiteX1" fmla="*/ 3168782 w 6564935"/>
                <a:gd name="connsiteY1" fmla="*/ 1348 h 7063862"/>
                <a:gd name="connsiteX2" fmla="*/ 6292012 w 6564935"/>
                <a:gd name="connsiteY2" fmla="*/ 425417 h 7063862"/>
                <a:gd name="connsiteX3" fmla="*/ 6495077 w 6564935"/>
                <a:gd name="connsiteY3" fmla="*/ 2187956 h 7063862"/>
                <a:gd name="connsiteX4" fmla="*/ 4878310 w 6564935"/>
                <a:gd name="connsiteY4" fmla="*/ 6640685 h 7063862"/>
                <a:gd name="connsiteX5" fmla="*/ 1764051 w 6564935"/>
                <a:gd name="connsiteY5" fmla="*/ 6680443 h 7063862"/>
                <a:gd name="connsiteX6" fmla="*/ 1512 w 6564935"/>
                <a:gd name="connsiteY6" fmla="*/ 2214460 h 7063862"/>
                <a:gd name="connsiteX7" fmla="*/ 208857 w 6564935"/>
                <a:gd name="connsiteY7" fmla="*/ 398913 h 7063862"/>
                <a:gd name="connsiteX0" fmla="*/ 209436 w 6565514"/>
                <a:gd name="connsiteY0" fmla="*/ 398913 h 6820725"/>
                <a:gd name="connsiteX1" fmla="*/ 3169361 w 6565514"/>
                <a:gd name="connsiteY1" fmla="*/ 1348 h 6820725"/>
                <a:gd name="connsiteX2" fmla="*/ 6292591 w 6565514"/>
                <a:gd name="connsiteY2" fmla="*/ 425417 h 6820725"/>
                <a:gd name="connsiteX3" fmla="*/ 6495656 w 6565514"/>
                <a:gd name="connsiteY3" fmla="*/ 2187956 h 6820725"/>
                <a:gd name="connsiteX4" fmla="*/ 4878889 w 6565514"/>
                <a:gd name="connsiteY4" fmla="*/ 6640685 h 6820725"/>
                <a:gd name="connsiteX5" fmla="*/ 1764630 w 6565514"/>
                <a:gd name="connsiteY5" fmla="*/ 6680443 h 6820725"/>
                <a:gd name="connsiteX6" fmla="*/ 2091 w 6565514"/>
                <a:gd name="connsiteY6" fmla="*/ 2214460 h 6820725"/>
                <a:gd name="connsiteX7" fmla="*/ 209436 w 6565514"/>
                <a:gd name="connsiteY7" fmla="*/ 398913 h 6820725"/>
                <a:gd name="connsiteX0" fmla="*/ 209004 w 6565082"/>
                <a:gd name="connsiteY0" fmla="*/ 398913 h 6816026"/>
                <a:gd name="connsiteX1" fmla="*/ 3168929 w 6565082"/>
                <a:gd name="connsiteY1" fmla="*/ 1348 h 6816026"/>
                <a:gd name="connsiteX2" fmla="*/ 6292159 w 6565082"/>
                <a:gd name="connsiteY2" fmla="*/ 425417 h 6816026"/>
                <a:gd name="connsiteX3" fmla="*/ 6495224 w 6565082"/>
                <a:gd name="connsiteY3" fmla="*/ 2187956 h 6816026"/>
                <a:gd name="connsiteX4" fmla="*/ 4878457 w 6565082"/>
                <a:gd name="connsiteY4" fmla="*/ 6640685 h 6816026"/>
                <a:gd name="connsiteX5" fmla="*/ 1764198 w 6565082"/>
                <a:gd name="connsiteY5" fmla="*/ 6680443 h 6816026"/>
                <a:gd name="connsiteX6" fmla="*/ 1659 w 6565082"/>
                <a:gd name="connsiteY6" fmla="*/ 2214460 h 6816026"/>
                <a:gd name="connsiteX7" fmla="*/ 209004 w 6565082"/>
                <a:gd name="connsiteY7" fmla="*/ 398913 h 6816026"/>
                <a:gd name="connsiteX0" fmla="*/ 209004 w 6497218"/>
                <a:gd name="connsiteY0" fmla="*/ 398913 h 6816026"/>
                <a:gd name="connsiteX1" fmla="*/ 3168929 w 6497218"/>
                <a:gd name="connsiteY1" fmla="*/ 1348 h 6816026"/>
                <a:gd name="connsiteX2" fmla="*/ 6292159 w 6497218"/>
                <a:gd name="connsiteY2" fmla="*/ 425417 h 6816026"/>
                <a:gd name="connsiteX3" fmla="*/ 6495224 w 6497218"/>
                <a:gd name="connsiteY3" fmla="*/ 2187956 h 6816026"/>
                <a:gd name="connsiteX4" fmla="*/ 4878457 w 6497218"/>
                <a:gd name="connsiteY4" fmla="*/ 6640685 h 6816026"/>
                <a:gd name="connsiteX5" fmla="*/ 1764198 w 6497218"/>
                <a:gd name="connsiteY5" fmla="*/ 6680443 h 6816026"/>
                <a:gd name="connsiteX6" fmla="*/ 1659 w 6497218"/>
                <a:gd name="connsiteY6" fmla="*/ 2214460 h 6816026"/>
                <a:gd name="connsiteX7" fmla="*/ 209004 w 6497218"/>
                <a:gd name="connsiteY7" fmla="*/ 398913 h 6816026"/>
                <a:gd name="connsiteX0" fmla="*/ 212741 w 6500955"/>
                <a:gd name="connsiteY0" fmla="*/ 398913 h 6816026"/>
                <a:gd name="connsiteX1" fmla="*/ 3172666 w 6500955"/>
                <a:gd name="connsiteY1" fmla="*/ 1348 h 6816026"/>
                <a:gd name="connsiteX2" fmla="*/ 6295896 w 6500955"/>
                <a:gd name="connsiteY2" fmla="*/ 425417 h 6816026"/>
                <a:gd name="connsiteX3" fmla="*/ 6498961 w 6500955"/>
                <a:gd name="connsiteY3" fmla="*/ 2187956 h 6816026"/>
                <a:gd name="connsiteX4" fmla="*/ 4882194 w 6500955"/>
                <a:gd name="connsiteY4" fmla="*/ 6640685 h 6816026"/>
                <a:gd name="connsiteX5" fmla="*/ 1767935 w 6500955"/>
                <a:gd name="connsiteY5" fmla="*/ 6680443 h 6816026"/>
                <a:gd name="connsiteX6" fmla="*/ 5396 w 6500955"/>
                <a:gd name="connsiteY6" fmla="*/ 2214460 h 6816026"/>
                <a:gd name="connsiteX7" fmla="*/ 212741 w 6500955"/>
                <a:gd name="connsiteY7" fmla="*/ 398913 h 6816026"/>
                <a:gd name="connsiteX0" fmla="*/ 212741 w 6500955"/>
                <a:gd name="connsiteY0" fmla="*/ 442031 h 6859144"/>
                <a:gd name="connsiteX1" fmla="*/ 1953466 w 6500955"/>
                <a:gd name="connsiteY1" fmla="*/ 57719 h 6859144"/>
                <a:gd name="connsiteX2" fmla="*/ 3172666 w 6500955"/>
                <a:gd name="connsiteY2" fmla="*/ 44466 h 6859144"/>
                <a:gd name="connsiteX3" fmla="*/ 6295896 w 6500955"/>
                <a:gd name="connsiteY3" fmla="*/ 468535 h 6859144"/>
                <a:gd name="connsiteX4" fmla="*/ 6498961 w 6500955"/>
                <a:gd name="connsiteY4" fmla="*/ 2231074 h 6859144"/>
                <a:gd name="connsiteX5" fmla="*/ 4882194 w 6500955"/>
                <a:gd name="connsiteY5" fmla="*/ 6683803 h 6859144"/>
                <a:gd name="connsiteX6" fmla="*/ 1767935 w 6500955"/>
                <a:gd name="connsiteY6" fmla="*/ 6723561 h 6859144"/>
                <a:gd name="connsiteX7" fmla="*/ 5396 w 6500955"/>
                <a:gd name="connsiteY7" fmla="*/ 2257578 h 6859144"/>
                <a:gd name="connsiteX8" fmla="*/ 212741 w 6500955"/>
                <a:gd name="connsiteY8" fmla="*/ 442031 h 6859144"/>
                <a:gd name="connsiteX0" fmla="*/ 212741 w 6500955"/>
                <a:gd name="connsiteY0" fmla="*/ 434840 h 6851953"/>
                <a:gd name="connsiteX1" fmla="*/ 1953466 w 6500955"/>
                <a:gd name="connsiteY1" fmla="*/ 50528 h 6851953"/>
                <a:gd name="connsiteX2" fmla="*/ 4974961 w 6500955"/>
                <a:gd name="connsiteY2" fmla="*/ 50527 h 6851953"/>
                <a:gd name="connsiteX3" fmla="*/ 6295896 w 6500955"/>
                <a:gd name="connsiteY3" fmla="*/ 461344 h 6851953"/>
                <a:gd name="connsiteX4" fmla="*/ 6498961 w 6500955"/>
                <a:gd name="connsiteY4" fmla="*/ 2223883 h 6851953"/>
                <a:gd name="connsiteX5" fmla="*/ 4882194 w 6500955"/>
                <a:gd name="connsiteY5" fmla="*/ 6676612 h 6851953"/>
                <a:gd name="connsiteX6" fmla="*/ 1767935 w 6500955"/>
                <a:gd name="connsiteY6" fmla="*/ 6716370 h 6851953"/>
                <a:gd name="connsiteX7" fmla="*/ 5396 w 6500955"/>
                <a:gd name="connsiteY7" fmla="*/ 2250387 h 6851953"/>
                <a:gd name="connsiteX8" fmla="*/ 212741 w 6500955"/>
                <a:gd name="connsiteY8" fmla="*/ 434840 h 6851953"/>
                <a:gd name="connsiteX0" fmla="*/ 212741 w 6500955"/>
                <a:gd name="connsiteY0" fmla="*/ 434840 h 6851953"/>
                <a:gd name="connsiteX1" fmla="*/ 1953466 w 6500955"/>
                <a:gd name="connsiteY1" fmla="*/ 50528 h 6851953"/>
                <a:gd name="connsiteX2" fmla="*/ 4974961 w 6500955"/>
                <a:gd name="connsiteY2" fmla="*/ 50527 h 6851953"/>
                <a:gd name="connsiteX3" fmla="*/ 6295896 w 6500955"/>
                <a:gd name="connsiteY3" fmla="*/ 461344 h 6851953"/>
                <a:gd name="connsiteX4" fmla="*/ 6498961 w 6500955"/>
                <a:gd name="connsiteY4" fmla="*/ 2223883 h 6851953"/>
                <a:gd name="connsiteX5" fmla="*/ 4882194 w 6500955"/>
                <a:gd name="connsiteY5" fmla="*/ 6676612 h 6851953"/>
                <a:gd name="connsiteX6" fmla="*/ 1767935 w 6500955"/>
                <a:gd name="connsiteY6" fmla="*/ 6716370 h 6851953"/>
                <a:gd name="connsiteX7" fmla="*/ 5396 w 6500955"/>
                <a:gd name="connsiteY7" fmla="*/ 2250387 h 6851953"/>
                <a:gd name="connsiteX8" fmla="*/ 212741 w 6500955"/>
                <a:gd name="connsiteY8" fmla="*/ 434840 h 6851953"/>
                <a:gd name="connsiteX0" fmla="*/ 212741 w 6500955"/>
                <a:gd name="connsiteY0" fmla="*/ 434840 h 6851953"/>
                <a:gd name="connsiteX1" fmla="*/ 1953466 w 6500955"/>
                <a:gd name="connsiteY1" fmla="*/ 50528 h 6851953"/>
                <a:gd name="connsiteX2" fmla="*/ 4974961 w 6500955"/>
                <a:gd name="connsiteY2" fmla="*/ 50527 h 6851953"/>
                <a:gd name="connsiteX3" fmla="*/ 6295896 w 6500955"/>
                <a:gd name="connsiteY3" fmla="*/ 461344 h 6851953"/>
                <a:gd name="connsiteX4" fmla="*/ 6498961 w 6500955"/>
                <a:gd name="connsiteY4" fmla="*/ 2223883 h 6851953"/>
                <a:gd name="connsiteX5" fmla="*/ 4882194 w 6500955"/>
                <a:gd name="connsiteY5" fmla="*/ 6676612 h 6851953"/>
                <a:gd name="connsiteX6" fmla="*/ 1767935 w 6500955"/>
                <a:gd name="connsiteY6" fmla="*/ 6716370 h 6851953"/>
                <a:gd name="connsiteX7" fmla="*/ 5396 w 6500955"/>
                <a:gd name="connsiteY7" fmla="*/ 2250387 h 6851953"/>
                <a:gd name="connsiteX8" fmla="*/ 212741 w 6500955"/>
                <a:gd name="connsiteY8" fmla="*/ 434840 h 6851953"/>
                <a:gd name="connsiteX0" fmla="*/ 212741 w 6500955"/>
                <a:gd name="connsiteY0" fmla="*/ 421744 h 6838857"/>
                <a:gd name="connsiteX1" fmla="*/ 1184840 w 6500955"/>
                <a:gd name="connsiteY1" fmla="*/ 63937 h 6838857"/>
                <a:gd name="connsiteX2" fmla="*/ 4974961 w 6500955"/>
                <a:gd name="connsiteY2" fmla="*/ 37431 h 6838857"/>
                <a:gd name="connsiteX3" fmla="*/ 6295896 w 6500955"/>
                <a:gd name="connsiteY3" fmla="*/ 448248 h 6838857"/>
                <a:gd name="connsiteX4" fmla="*/ 6498961 w 6500955"/>
                <a:gd name="connsiteY4" fmla="*/ 2210787 h 6838857"/>
                <a:gd name="connsiteX5" fmla="*/ 4882194 w 6500955"/>
                <a:gd name="connsiteY5" fmla="*/ 6663516 h 6838857"/>
                <a:gd name="connsiteX6" fmla="*/ 1767935 w 6500955"/>
                <a:gd name="connsiteY6" fmla="*/ 6703274 h 6838857"/>
                <a:gd name="connsiteX7" fmla="*/ 5396 w 6500955"/>
                <a:gd name="connsiteY7" fmla="*/ 2237291 h 6838857"/>
                <a:gd name="connsiteX8" fmla="*/ 212741 w 6500955"/>
                <a:gd name="connsiteY8" fmla="*/ 421744 h 6838857"/>
                <a:gd name="connsiteX0" fmla="*/ 212741 w 6500955"/>
                <a:gd name="connsiteY0" fmla="*/ 421744 h 6838857"/>
                <a:gd name="connsiteX1" fmla="*/ 1184840 w 6500955"/>
                <a:gd name="connsiteY1" fmla="*/ 63937 h 6838857"/>
                <a:gd name="connsiteX2" fmla="*/ 4974961 w 6500955"/>
                <a:gd name="connsiteY2" fmla="*/ 37431 h 6838857"/>
                <a:gd name="connsiteX3" fmla="*/ 6295896 w 6500955"/>
                <a:gd name="connsiteY3" fmla="*/ 448248 h 6838857"/>
                <a:gd name="connsiteX4" fmla="*/ 6498961 w 6500955"/>
                <a:gd name="connsiteY4" fmla="*/ 2210787 h 6838857"/>
                <a:gd name="connsiteX5" fmla="*/ 4882194 w 6500955"/>
                <a:gd name="connsiteY5" fmla="*/ 6663516 h 6838857"/>
                <a:gd name="connsiteX6" fmla="*/ 1767935 w 6500955"/>
                <a:gd name="connsiteY6" fmla="*/ 6703274 h 6838857"/>
                <a:gd name="connsiteX7" fmla="*/ 5396 w 6500955"/>
                <a:gd name="connsiteY7" fmla="*/ 2237291 h 6838857"/>
                <a:gd name="connsiteX8" fmla="*/ 212741 w 6500955"/>
                <a:gd name="connsiteY8" fmla="*/ 421744 h 6838857"/>
                <a:gd name="connsiteX0" fmla="*/ 212741 w 6500955"/>
                <a:gd name="connsiteY0" fmla="*/ 421744 h 6838857"/>
                <a:gd name="connsiteX1" fmla="*/ 1184840 w 6500955"/>
                <a:gd name="connsiteY1" fmla="*/ 63937 h 6838857"/>
                <a:gd name="connsiteX2" fmla="*/ 4974961 w 6500955"/>
                <a:gd name="connsiteY2" fmla="*/ 37431 h 6838857"/>
                <a:gd name="connsiteX3" fmla="*/ 6295896 w 6500955"/>
                <a:gd name="connsiteY3" fmla="*/ 448248 h 6838857"/>
                <a:gd name="connsiteX4" fmla="*/ 6498961 w 6500955"/>
                <a:gd name="connsiteY4" fmla="*/ 2210787 h 6838857"/>
                <a:gd name="connsiteX5" fmla="*/ 4882194 w 6500955"/>
                <a:gd name="connsiteY5" fmla="*/ 6663516 h 6838857"/>
                <a:gd name="connsiteX6" fmla="*/ 1767935 w 6500955"/>
                <a:gd name="connsiteY6" fmla="*/ 6703274 h 6838857"/>
                <a:gd name="connsiteX7" fmla="*/ 5396 w 6500955"/>
                <a:gd name="connsiteY7" fmla="*/ 2237291 h 6838857"/>
                <a:gd name="connsiteX8" fmla="*/ 212741 w 6500955"/>
                <a:gd name="connsiteY8" fmla="*/ 421744 h 6838857"/>
                <a:gd name="connsiteX0" fmla="*/ 212741 w 6500955"/>
                <a:gd name="connsiteY0" fmla="*/ 421744 h 6838857"/>
                <a:gd name="connsiteX1" fmla="*/ 1184840 w 6500955"/>
                <a:gd name="connsiteY1" fmla="*/ 63937 h 6838857"/>
                <a:gd name="connsiteX2" fmla="*/ 4974961 w 6500955"/>
                <a:gd name="connsiteY2" fmla="*/ 37431 h 6838857"/>
                <a:gd name="connsiteX3" fmla="*/ 6295896 w 6500955"/>
                <a:gd name="connsiteY3" fmla="*/ 448248 h 6838857"/>
                <a:gd name="connsiteX4" fmla="*/ 6498961 w 6500955"/>
                <a:gd name="connsiteY4" fmla="*/ 2210787 h 6838857"/>
                <a:gd name="connsiteX5" fmla="*/ 4882194 w 6500955"/>
                <a:gd name="connsiteY5" fmla="*/ 6663516 h 6838857"/>
                <a:gd name="connsiteX6" fmla="*/ 1767935 w 6500955"/>
                <a:gd name="connsiteY6" fmla="*/ 6703274 h 6838857"/>
                <a:gd name="connsiteX7" fmla="*/ 5396 w 6500955"/>
                <a:gd name="connsiteY7" fmla="*/ 2237291 h 6838857"/>
                <a:gd name="connsiteX8" fmla="*/ 212741 w 6500955"/>
                <a:gd name="connsiteY8" fmla="*/ 421744 h 6838857"/>
                <a:gd name="connsiteX0" fmla="*/ 212741 w 6500955"/>
                <a:gd name="connsiteY0" fmla="*/ 439170 h 6856283"/>
                <a:gd name="connsiteX1" fmla="*/ 1184840 w 6500955"/>
                <a:gd name="connsiteY1" fmla="*/ 81363 h 6856283"/>
                <a:gd name="connsiteX2" fmla="*/ 3337385 w 6500955"/>
                <a:gd name="connsiteY2" fmla="*/ 7153 h 6856283"/>
                <a:gd name="connsiteX3" fmla="*/ 4974961 w 6500955"/>
                <a:gd name="connsiteY3" fmla="*/ 54857 h 6856283"/>
                <a:gd name="connsiteX4" fmla="*/ 6295896 w 6500955"/>
                <a:gd name="connsiteY4" fmla="*/ 465674 h 6856283"/>
                <a:gd name="connsiteX5" fmla="*/ 6498961 w 6500955"/>
                <a:gd name="connsiteY5" fmla="*/ 2228213 h 6856283"/>
                <a:gd name="connsiteX6" fmla="*/ 4882194 w 6500955"/>
                <a:gd name="connsiteY6" fmla="*/ 6680942 h 6856283"/>
                <a:gd name="connsiteX7" fmla="*/ 1767935 w 6500955"/>
                <a:gd name="connsiteY7" fmla="*/ 6720700 h 6856283"/>
                <a:gd name="connsiteX8" fmla="*/ 5396 w 6500955"/>
                <a:gd name="connsiteY8" fmla="*/ 2254717 h 6856283"/>
                <a:gd name="connsiteX9" fmla="*/ 212741 w 6500955"/>
                <a:gd name="connsiteY9" fmla="*/ 439170 h 6856283"/>
                <a:gd name="connsiteX0" fmla="*/ 212741 w 6500955"/>
                <a:gd name="connsiteY0" fmla="*/ 689238 h 7106351"/>
                <a:gd name="connsiteX1" fmla="*/ 1184840 w 6500955"/>
                <a:gd name="connsiteY1" fmla="*/ 331431 h 7106351"/>
                <a:gd name="connsiteX2" fmla="*/ 3514711 w 6500955"/>
                <a:gd name="connsiteY2" fmla="*/ 4691953 h 7106351"/>
                <a:gd name="connsiteX3" fmla="*/ 4974961 w 6500955"/>
                <a:gd name="connsiteY3" fmla="*/ 304925 h 7106351"/>
                <a:gd name="connsiteX4" fmla="*/ 6295896 w 6500955"/>
                <a:gd name="connsiteY4" fmla="*/ 715742 h 7106351"/>
                <a:gd name="connsiteX5" fmla="*/ 6498961 w 6500955"/>
                <a:gd name="connsiteY5" fmla="*/ 2478281 h 7106351"/>
                <a:gd name="connsiteX6" fmla="*/ 4882194 w 6500955"/>
                <a:gd name="connsiteY6" fmla="*/ 6931010 h 7106351"/>
                <a:gd name="connsiteX7" fmla="*/ 1767935 w 6500955"/>
                <a:gd name="connsiteY7" fmla="*/ 6970768 h 7106351"/>
                <a:gd name="connsiteX8" fmla="*/ 5396 w 6500955"/>
                <a:gd name="connsiteY8" fmla="*/ 2504785 h 7106351"/>
                <a:gd name="connsiteX9" fmla="*/ 212741 w 6500955"/>
                <a:gd name="connsiteY9" fmla="*/ 689238 h 7106351"/>
                <a:gd name="connsiteX0" fmla="*/ 212741 w 6500955"/>
                <a:gd name="connsiteY0" fmla="*/ 689238 h 7106351"/>
                <a:gd name="connsiteX1" fmla="*/ 1184840 w 6500955"/>
                <a:gd name="connsiteY1" fmla="*/ 331431 h 7106351"/>
                <a:gd name="connsiteX2" fmla="*/ 3084066 w 6500955"/>
                <a:gd name="connsiteY2" fmla="*/ 4222674 h 7106351"/>
                <a:gd name="connsiteX3" fmla="*/ 3514711 w 6500955"/>
                <a:gd name="connsiteY3" fmla="*/ 4691953 h 7106351"/>
                <a:gd name="connsiteX4" fmla="*/ 4974961 w 6500955"/>
                <a:gd name="connsiteY4" fmla="*/ 304925 h 7106351"/>
                <a:gd name="connsiteX5" fmla="*/ 6295896 w 6500955"/>
                <a:gd name="connsiteY5" fmla="*/ 715742 h 7106351"/>
                <a:gd name="connsiteX6" fmla="*/ 6498961 w 6500955"/>
                <a:gd name="connsiteY6" fmla="*/ 2478281 h 7106351"/>
                <a:gd name="connsiteX7" fmla="*/ 4882194 w 6500955"/>
                <a:gd name="connsiteY7" fmla="*/ 6931010 h 7106351"/>
                <a:gd name="connsiteX8" fmla="*/ 1767935 w 6500955"/>
                <a:gd name="connsiteY8" fmla="*/ 6970768 h 7106351"/>
                <a:gd name="connsiteX9" fmla="*/ 5396 w 6500955"/>
                <a:gd name="connsiteY9" fmla="*/ 2504785 h 7106351"/>
                <a:gd name="connsiteX10" fmla="*/ 212741 w 6500955"/>
                <a:gd name="connsiteY10" fmla="*/ 689238 h 7106351"/>
                <a:gd name="connsiteX0" fmla="*/ 212741 w 6500955"/>
                <a:gd name="connsiteY0" fmla="*/ 689238 h 7106351"/>
                <a:gd name="connsiteX1" fmla="*/ 1184840 w 6500955"/>
                <a:gd name="connsiteY1" fmla="*/ 331431 h 7106351"/>
                <a:gd name="connsiteX2" fmla="*/ 2476101 w 6500955"/>
                <a:gd name="connsiteY2" fmla="*/ 4257872 h 7106351"/>
                <a:gd name="connsiteX3" fmla="*/ 3514711 w 6500955"/>
                <a:gd name="connsiteY3" fmla="*/ 4691953 h 7106351"/>
                <a:gd name="connsiteX4" fmla="*/ 4974961 w 6500955"/>
                <a:gd name="connsiteY4" fmla="*/ 304925 h 7106351"/>
                <a:gd name="connsiteX5" fmla="*/ 6295896 w 6500955"/>
                <a:gd name="connsiteY5" fmla="*/ 715742 h 7106351"/>
                <a:gd name="connsiteX6" fmla="*/ 6498961 w 6500955"/>
                <a:gd name="connsiteY6" fmla="*/ 2478281 h 7106351"/>
                <a:gd name="connsiteX7" fmla="*/ 4882194 w 6500955"/>
                <a:gd name="connsiteY7" fmla="*/ 6931010 h 7106351"/>
                <a:gd name="connsiteX8" fmla="*/ 1767935 w 6500955"/>
                <a:gd name="connsiteY8" fmla="*/ 6970768 h 7106351"/>
                <a:gd name="connsiteX9" fmla="*/ 5396 w 6500955"/>
                <a:gd name="connsiteY9" fmla="*/ 2504785 h 7106351"/>
                <a:gd name="connsiteX10" fmla="*/ 212741 w 6500955"/>
                <a:gd name="connsiteY10" fmla="*/ 689238 h 7106351"/>
                <a:gd name="connsiteX0" fmla="*/ 212741 w 6500955"/>
                <a:gd name="connsiteY0" fmla="*/ 624070 h 7041183"/>
                <a:gd name="connsiteX1" fmla="*/ 1184840 w 6500955"/>
                <a:gd name="connsiteY1" fmla="*/ 266263 h 7041183"/>
                <a:gd name="connsiteX2" fmla="*/ 2476101 w 6500955"/>
                <a:gd name="connsiteY2" fmla="*/ 4192704 h 7041183"/>
                <a:gd name="connsiteX3" fmla="*/ 4312667 w 6500955"/>
                <a:gd name="connsiteY3" fmla="*/ 3746877 h 7041183"/>
                <a:gd name="connsiteX4" fmla="*/ 4974961 w 6500955"/>
                <a:gd name="connsiteY4" fmla="*/ 239757 h 7041183"/>
                <a:gd name="connsiteX5" fmla="*/ 6295896 w 6500955"/>
                <a:gd name="connsiteY5" fmla="*/ 650574 h 7041183"/>
                <a:gd name="connsiteX6" fmla="*/ 6498961 w 6500955"/>
                <a:gd name="connsiteY6" fmla="*/ 2413113 h 7041183"/>
                <a:gd name="connsiteX7" fmla="*/ 4882194 w 6500955"/>
                <a:gd name="connsiteY7" fmla="*/ 6865842 h 7041183"/>
                <a:gd name="connsiteX8" fmla="*/ 1767935 w 6500955"/>
                <a:gd name="connsiteY8" fmla="*/ 6905600 h 7041183"/>
                <a:gd name="connsiteX9" fmla="*/ 5396 w 6500955"/>
                <a:gd name="connsiteY9" fmla="*/ 2439617 h 7041183"/>
                <a:gd name="connsiteX10" fmla="*/ 212741 w 6500955"/>
                <a:gd name="connsiteY10" fmla="*/ 624070 h 7041183"/>
                <a:gd name="connsiteX0" fmla="*/ 212741 w 6500955"/>
                <a:gd name="connsiteY0" fmla="*/ 624070 h 7041183"/>
                <a:gd name="connsiteX1" fmla="*/ 1184840 w 6500955"/>
                <a:gd name="connsiteY1" fmla="*/ 266263 h 7041183"/>
                <a:gd name="connsiteX2" fmla="*/ 2134119 w 6500955"/>
                <a:gd name="connsiteY2" fmla="*/ 3852475 h 7041183"/>
                <a:gd name="connsiteX3" fmla="*/ 4312667 w 6500955"/>
                <a:gd name="connsiteY3" fmla="*/ 3746877 h 7041183"/>
                <a:gd name="connsiteX4" fmla="*/ 4974961 w 6500955"/>
                <a:gd name="connsiteY4" fmla="*/ 239757 h 7041183"/>
                <a:gd name="connsiteX5" fmla="*/ 6295896 w 6500955"/>
                <a:gd name="connsiteY5" fmla="*/ 650574 h 7041183"/>
                <a:gd name="connsiteX6" fmla="*/ 6498961 w 6500955"/>
                <a:gd name="connsiteY6" fmla="*/ 2413113 h 7041183"/>
                <a:gd name="connsiteX7" fmla="*/ 4882194 w 6500955"/>
                <a:gd name="connsiteY7" fmla="*/ 6865842 h 7041183"/>
                <a:gd name="connsiteX8" fmla="*/ 1767935 w 6500955"/>
                <a:gd name="connsiteY8" fmla="*/ 6905600 h 7041183"/>
                <a:gd name="connsiteX9" fmla="*/ 5396 w 6500955"/>
                <a:gd name="connsiteY9" fmla="*/ 2439617 h 7041183"/>
                <a:gd name="connsiteX10" fmla="*/ 212741 w 6500955"/>
                <a:gd name="connsiteY10" fmla="*/ 624070 h 7041183"/>
                <a:gd name="connsiteX0" fmla="*/ 212741 w 6500955"/>
                <a:gd name="connsiteY0" fmla="*/ 624070 h 7041183"/>
                <a:gd name="connsiteX1" fmla="*/ 1184840 w 6500955"/>
                <a:gd name="connsiteY1" fmla="*/ 266263 h 7041183"/>
                <a:gd name="connsiteX2" fmla="*/ 2083455 w 6500955"/>
                <a:gd name="connsiteY2" fmla="*/ 3676492 h 7041183"/>
                <a:gd name="connsiteX3" fmla="*/ 4312667 w 6500955"/>
                <a:gd name="connsiteY3" fmla="*/ 3746877 h 7041183"/>
                <a:gd name="connsiteX4" fmla="*/ 4974961 w 6500955"/>
                <a:gd name="connsiteY4" fmla="*/ 239757 h 7041183"/>
                <a:gd name="connsiteX5" fmla="*/ 6295896 w 6500955"/>
                <a:gd name="connsiteY5" fmla="*/ 650574 h 7041183"/>
                <a:gd name="connsiteX6" fmla="*/ 6498961 w 6500955"/>
                <a:gd name="connsiteY6" fmla="*/ 2413113 h 7041183"/>
                <a:gd name="connsiteX7" fmla="*/ 4882194 w 6500955"/>
                <a:gd name="connsiteY7" fmla="*/ 6865842 h 7041183"/>
                <a:gd name="connsiteX8" fmla="*/ 1767935 w 6500955"/>
                <a:gd name="connsiteY8" fmla="*/ 6905600 h 7041183"/>
                <a:gd name="connsiteX9" fmla="*/ 5396 w 6500955"/>
                <a:gd name="connsiteY9" fmla="*/ 2439617 h 7041183"/>
                <a:gd name="connsiteX10" fmla="*/ 212741 w 6500955"/>
                <a:gd name="connsiteY10" fmla="*/ 624070 h 7041183"/>
                <a:gd name="connsiteX0" fmla="*/ 212741 w 6500955"/>
                <a:gd name="connsiteY0" fmla="*/ 624070 h 7041183"/>
                <a:gd name="connsiteX1" fmla="*/ 1184840 w 6500955"/>
                <a:gd name="connsiteY1" fmla="*/ 266263 h 7041183"/>
                <a:gd name="connsiteX2" fmla="*/ 1678145 w 6500955"/>
                <a:gd name="connsiteY2" fmla="*/ 3735151 h 7041183"/>
                <a:gd name="connsiteX3" fmla="*/ 4312667 w 6500955"/>
                <a:gd name="connsiteY3" fmla="*/ 3746877 h 7041183"/>
                <a:gd name="connsiteX4" fmla="*/ 4974961 w 6500955"/>
                <a:gd name="connsiteY4" fmla="*/ 239757 h 7041183"/>
                <a:gd name="connsiteX5" fmla="*/ 6295896 w 6500955"/>
                <a:gd name="connsiteY5" fmla="*/ 650574 h 7041183"/>
                <a:gd name="connsiteX6" fmla="*/ 6498961 w 6500955"/>
                <a:gd name="connsiteY6" fmla="*/ 2413113 h 7041183"/>
                <a:gd name="connsiteX7" fmla="*/ 4882194 w 6500955"/>
                <a:gd name="connsiteY7" fmla="*/ 6865842 h 7041183"/>
                <a:gd name="connsiteX8" fmla="*/ 1767935 w 6500955"/>
                <a:gd name="connsiteY8" fmla="*/ 6905600 h 7041183"/>
                <a:gd name="connsiteX9" fmla="*/ 5396 w 6500955"/>
                <a:gd name="connsiteY9" fmla="*/ 2439617 h 7041183"/>
                <a:gd name="connsiteX10" fmla="*/ 212741 w 6500955"/>
                <a:gd name="connsiteY10" fmla="*/ 624070 h 7041183"/>
                <a:gd name="connsiteX0" fmla="*/ 212741 w 6500955"/>
                <a:gd name="connsiteY0" fmla="*/ 621464 h 7038577"/>
                <a:gd name="connsiteX1" fmla="*/ 1184840 w 6500955"/>
                <a:gd name="connsiteY1" fmla="*/ 263657 h 7038577"/>
                <a:gd name="connsiteX2" fmla="*/ 1678145 w 6500955"/>
                <a:gd name="connsiteY2" fmla="*/ 3732545 h 7038577"/>
                <a:gd name="connsiteX3" fmla="*/ 4907968 w 6500955"/>
                <a:gd name="connsiteY3" fmla="*/ 3709074 h 7038577"/>
                <a:gd name="connsiteX4" fmla="*/ 4974961 w 6500955"/>
                <a:gd name="connsiteY4" fmla="*/ 237151 h 7038577"/>
                <a:gd name="connsiteX5" fmla="*/ 6295896 w 6500955"/>
                <a:gd name="connsiteY5" fmla="*/ 647968 h 7038577"/>
                <a:gd name="connsiteX6" fmla="*/ 6498961 w 6500955"/>
                <a:gd name="connsiteY6" fmla="*/ 2410507 h 7038577"/>
                <a:gd name="connsiteX7" fmla="*/ 4882194 w 6500955"/>
                <a:gd name="connsiteY7" fmla="*/ 6863236 h 7038577"/>
                <a:gd name="connsiteX8" fmla="*/ 1767935 w 6500955"/>
                <a:gd name="connsiteY8" fmla="*/ 6902994 h 7038577"/>
                <a:gd name="connsiteX9" fmla="*/ 5396 w 6500955"/>
                <a:gd name="connsiteY9" fmla="*/ 2437011 h 7038577"/>
                <a:gd name="connsiteX10" fmla="*/ 212741 w 6500955"/>
                <a:gd name="connsiteY10" fmla="*/ 621464 h 7038577"/>
                <a:gd name="connsiteX0" fmla="*/ 212741 w 6500955"/>
                <a:gd name="connsiteY0" fmla="*/ 621464 h 7038577"/>
                <a:gd name="connsiteX1" fmla="*/ 1184840 w 6500955"/>
                <a:gd name="connsiteY1" fmla="*/ 263657 h 7038577"/>
                <a:gd name="connsiteX2" fmla="*/ 1678145 w 6500955"/>
                <a:gd name="connsiteY2" fmla="*/ 3732545 h 7038577"/>
                <a:gd name="connsiteX3" fmla="*/ 4907968 w 6500955"/>
                <a:gd name="connsiteY3" fmla="*/ 3709074 h 7038577"/>
                <a:gd name="connsiteX4" fmla="*/ 4974961 w 6500955"/>
                <a:gd name="connsiteY4" fmla="*/ 237151 h 7038577"/>
                <a:gd name="connsiteX5" fmla="*/ 6295896 w 6500955"/>
                <a:gd name="connsiteY5" fmla="*/ 647968 h 7038577"/>
                <a:gd name="connsiteX6" fmla="*/ 6498961 w 6500955"/>
                <a:gd name="connsiteY6" fmla="*/ 2410507 h 7038577"/>
                <a:gd name="connsiteX7" fmla="*/ 4882194 w 6500955"/>
                <a:gd name="connsiteY7" fmla="*/ 6863236 h 7038577"/>
                <a:gd name="connsiteX8" fmla="*/ 1767935 w 6500955"/>
                <a:gd name="connsiteY8" fmla="*/ 6902994 h 7038577"/>
                <a:gd name="connsiteX9" fmla="*/ 5396 w 6500955"/>
                <a:gd name="connsiteY9" fmla="*/ 2437011 h 7038577"/>
                <a:gd name="connsiteX10" fmla="*/ 212741 w 6500955"/>
                <a:gd name="connsiteY10" fmla="*/ 621464 h 7038577"/>
                <a:gd name="connsiteX0" fmla="*/ 212741 w 6500955"/>
                <a:gd name="connsiteY0" fmla="*/ 623203 h 7040316"/>
                <a:gd name="connsiteX1" fmla="*/ 1184840 w 6500955"/>
                <a:gd name="connsiteY1" fmla="*/ 265396 h 7040316"/>
                <a:gd name="connsiteX2" fmla="*/ 1678145 w 6500955"/>
                <a:gd name="connsiteY2" fmla="*/ 3734284 h 7040316"/>
                <a:gd name="connsiteX3" fmla="*/ 4974961 w 6500955"/>
                <a:gd name="connsiteY3" fmla="*/ 238890 h 7040316"/>
                <a:gd name="connsiteX4" fmla="*/ 6295896 w 6500955"/>
                <a:gd name="connsiteY4" fmla="*/ 649707 h 7040316"/>
                <a:gd name="connsiteX5" fmla="*/ 6498961 w 6500955"/>
                <a:gd name="connsiteY5" fmla="*/ 2412246 h 7040316"/>
                <a:gd name="connsiteX6" fmla="*/ 4882194 w 6500955"/>
                <a:gd name="connsiteY6" fmla="*/ 6864975 h 7040316"/>
                <a:gd name="connsiteX7" fmla="*/ 1767935 w 6500955"/>
                <a:gd name="connsiteY7" fmla="*/ 6904733 h 7040316"/>
                <a:gd name="connsiteX8" fmla="*/ 5396 w 6500955"/>
                <a:gd name="connsiteY8" fmla="*/ 2438750 h 7040316"/>
                <a:gd name="connsiteX9" fmla="*/ 212741 w 6500955"/>
                <a:gd name="connsiteY9" fmla="*/ 623203 h 7040316"/>
                <a:gd name="connsiteX0" fmla="*/ 212741 w 6500955"/>
                <a:gd name="connsiteY0" fmla="*/ 662303 h 7079416"/>
                <a:gd name="connsiteX1" fmla="*/ 1184840 w 6500955"/>
                <a:gd name="connsiteY1" fmla="*/ 304496 h 7079416"/>
                <a:gd name="connsiteX2" fmla="*/ 3337385 w 6500955"/>
                <a:gd name="connsiteY2" fmla="*/ 4301332 h 7079416"/>
                <a:gd name="connsiteX3" fmla="*/ 4974961 w 6500955"/>
                <a:gd name="connsiteY3" fmla="*/ 277990 h 7079416"/>
                <a:gd name="connsiteX4" fmla="*/ 6295896 w 6500955"/>
                <a:gd name="connsiteY4" fmla="*/ 688807 h 7079416"/>
                <a:gd name="connsiteX5" fmla="*/ 6498961 w 6500955"/>
                <a:gd name="connsiteY5" fmla="*/ 2451346 h 7079416"/>
                <a:gd name="connsiteX6" fmla="*/ 4882194 w 6500955"/>
                <a:gd name="connsiteY6" fmla="*/ 6904075 h 7079416"/>
                <a:gd name="connsiteX7" fmla="*/ 1767935 w 6500955"/>
                <a:gd name="connsiteY7" fmla="*/ 6943833 h 7079416"/>
                <a:gd name="connsiteX8" fmla="*/ 5396 w 6500955"/>
                <a:gd name="connsiteY8" fmla="*/ 2477850 h 7079416"/>
                <a:gd name="connsiteX9" fmla="*/ 212741 w 6500955"/>
                <a:gd name="connsiteY9" fmla="*/ 662303 h 7079416"/>
                <a:gd name="connsiteX0" fmla="*/ 212741 w 6500955"/>
                <a:gd name="connsiteY0" fmla="*/ 662303 h 7079416"/>
                <a:gd name="connsiteX1" fmla="*/ 1184840 w 6500955"/>
                <a:gd name="connsiteY1" fmla="*/ 304496 h 7079416"/>
                <a:gd name="connsiteX2" fmla="*/ 3337385 w 6500955"/>
                <a:gd name="connsiteY2" fmla="*/ 4301332 h 7079416"/>
                <a:gd name="connsiteX3" fmla="*/ 4974961 w 6500955"/>
                <a:gd name="connsiteY3" fmla="*/ 277990 h 7079416"/>
                <a:gd name="connsiteX4" fmla="*/ 6295896 w 6500955"/>
                <a:gd name="connsiteY4" fmla="*/ 688807 h 7079416"/>
                <a:gd name="connsiteX5" fmla="*/ 6498961 w 6500955"/>
                <a:gd name="connsiteY5" fmla="*/ 2451346 h 7079416"/>
                <a:gd name="connsiteX6" fmla="*/ 4882194 w 6500955"/>
                <a:gd name="connsiteY6" fmla="*/ 6904075 h 7079416"/>
                <a:gd name="connsiteX7" fmla="*/ 1767935 w 6500955"/>
                <a:gd name="connsiteY7" fmla="*/ 6943833 h 7079416"/>
                <a:gd name="connsiteX8" fmla="*/ 5396 w 6500955"/>
                <a:gd name="connsiteY8" fmla="*/ 2477850 h 7079416"/>
                <a:gd name="connsiteX9" fmla="*/ 212741 w 6500955"/>
                <a:gd name="connsiteY9" fmla="*/ 662303 h 7079416"/>
                <a:gd name="connsiteX0" fmla="*/ 212741 w 6500955"/>
                <a:gd name="connsiteY0" fmla="*/ 716173 h 7133286"/>
                <a:gd name="connsiteX1" fmla="*/ 1184840 w 6500955"/>
                <a:gd name="connsiteY1" fmla="*/ 358366 h 7133286"/>
                <a:gd name="connsiteX2" fmla="*/ 3324721 w 6500955"/>
                <a:gd name="connsiteY2" fmla="*/ 5082589 h 7133286"/>
                <a:gd name="connsiteX3" fmla="*/ 4974961 w 6500955"/>
                <a:gd name="connsiteY3" fmla="*/ 331860 h 7133286"/>
                <a:gd name="connsiteX4" fmla="*/ 6295896 w 6500955"/>
                <a:gd name="connsiteY4" fmla="*/ 742677 h 7133286"/>
                <a:gd name="connsiteX5" fmla="*/ 6498961 w 6500955"/>
                <a:gd name="connsiteY5" fmla="*/ 2505216 h 7133286"/>
                <a:gd name="connsiteX6" fmla="*/ 4882194 w 6500955"/>
                <a:gd name="connsiteY6" fmla="*/ 6957945 h 7133286"/>
                <a:gd name="connsiteX7" fmla="*/ 1767935 w 6500955"/>
                <a:gd name="connsiteY7" fmla="*/ 6997703 h 7133286"/>
                <a:gd name="connsiteX8" fmla="*/ 5396 w 6500955"/>
                <a:gd name="connsiteY8" fmla="*/ 2531720 h 7133286"/>
                <a:gd name="connsiteX9" fmla="*/ 212741 w 6500955"/>
                <a:gd name="connsiteY9" fmla="*/ 716173 h 7133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500955" h="7133286">
                  <a:moveTo>
                    <a:pt x="212741" y="716173"/>
                  </a:moveTo>
                  <a:cubicBezTo>
                    <a:pt x="237035" y="277471"/>
                    <a:pt x="691519" y="424627"/>
                    <a:pt x="1184840" y="358366"/>
                  </a:cubicBezTo>
                  <a:cubicBezTo>
                    <a:pt x="1663394" y="947272"/>
                    <a:pt x="1008462" y="5087009"/>
                    <a:pt x="3324721" y="5082589"/>
                  </a:cubicBezTo>
                  <a:cubicBezTo>
                    <a:pt x="5640980" y="5078169"/>
                    <a:pt x="4479765" y="1055179"/>
                    <a:pt x="4974961" y="331860"/>
                  </a:cubicBezTo>
                  <a:cubicBezTo>
                    <a:pt x="5470157" y="-391459"/>
                    <a:pt x="6255140" y="216861"/>
                    <a:pt x="6295896" y="742677"/>
                  </a:cubicBezTo>
                  <a:cubicBezTo>
                    <a:pt x="6336652" y="1268493"/>
                    <a:pt x="6456282" y="1389825"/>
                    <a:pt x="6498961" y="2505216"/>
                  </a:cubicBezTo>
                  <a:cubicBezTo>
                    <a:pt x="6541640" y="3620607"/>
                    <a:pt x="5895985" y="6686275"/>
                    <a:pt x="4882194" y="6957945"/>
                  </a:cubicBezTo>
                  <a:cubicBezTo>
                    <a:pt x="3868403" y="7229615"/>
                    <a:pt x="2673501" y="7139060"/>
                    <a:pt x="1767935" y="6997703"/>
                  </a:cubicBezTo>
                  <a:cubicBezTo>
                    <a:pt x="862369" y="6856346"/>
                    <a:pt x="-79962" y="3896694"/>
                    <a:pt x="5396" y="2531720"/>
                  </a:cubicBezTo>
                  <a:cubicBezTo>
                    <a:pt x="90754" y="1166746"/>
                    <a:pt x="188447" y="1154875"/>
                    <a:pt x="212741" y="716173"/>
                  </a:cubicBezTo>
                  <a:close/>
                </a:path>
              </a:pathLst>
            </a:custGeom>
            <a:blipFill dpi="0" rotWithShape="1">
              <a:blip r:embed="rId13" cstate="screen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harpenSoften amount="5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508000">
                <a:schemeClr val="bg1"/>
              </a:innerShdw>
              <a:softEdge rad="165100"/>
            </a:effectLst>
          </p:spPr>
          <p:txBody>
            <a:bodyPr wrap="squar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70" name="Vrije vorm 69"/>
            <p:cNvSpPr/>
            <p:nvPr/>
          </p:nvSpPr>
          <p:spPr>
            <a:xfrm rot="21540000">
              <a:off x="7767854" y="4240187"/>
              <a:ext cx="639737" cy="1335124"/>
            </a:xfrm>
            <a:custGeom>
              <a:avLst/>
              <a:gdLst>
                <a:gd name="connsiteX0" fmla="*/ 0 w 675861"/>
                <a:gd name="connsiteY0" fmla="*/ 0 h 1325217"/>
                <a:gd name="connsiteX1" fmla="*/ 556591 w 675861"/>
                <a:gd name="connsiteY1" fmla="*/ 0 h 1325217"/>
                <a:gd name="connsiteX2" fmla="*/ 450574 w 675861"/>
                <a:gd name="connsiteY2" fmla="*/ 490330 h 1325217"/>
                <a:gd name="connsiteX3" fmla="*/ 675861 w 675861"/>
                <a:gd name="connsiteY3" fmla="*/ 1325217 h 1325217"/>
                <a:gd name="connsiteX4" fmla="*/ 159026 w 675861"/>
                <a:gd name="connsiteY4" fmla="*/ 1298713 h 1325217"/>
                <a:gd name="connsiteX5" fmla="*/ 0 w 675861"/>
                <a:gd name="connsiteY5" fmla="*/ 0 h 1325217"/>
                <a:gd name="connsiteX0" fmla="*/ 0 w 675861"/>
                <a:gd name="connsiteY0" fmla="*/ 0 h 1325217"/>
                <a:gd name="connsiteX1" fmla="*/ 556591 w 675861"/>
                <a:gd name="connsiteY1" fmla="*/ 0 h 1325217"/>
                <a:gd name="connsiteX2" fmla="*/ 450574 w 675861"/>
                <a:gd name="connsiteY2" fmla="*/ 490330 h 1325217"/>
                <a:gd name="connsiteX3" fmla="*/ 675861 w 675861"/>
                <a:gd name="connsiteY3" fmla="*/ 1325217 h 1325217"/>
                <a:gd name="connsiteX4" fmla="*/ 159026 w 675861"/>
                <a:gd name="connsiteY4" fmla="*/ 1298713 h 1325217"/>
                <a:gd name="connsiteX5" fmla="*/ 0 w 675861"/>
                <a:gd name="connsiteY5" fmla="*/ 0 h 1325217"/>
                <a:gd name="connsiteX0" fmla="*/ 53448 w 729309"/>
                <a:gd name="connsiteY0" fmla="*/ 0 h 1325217"/>
                <a:gd name="connsiteX1" fmla="*/ 610039 w 729309"/>
                <a:gd name="connsiteY1" fmla="*/ 0 h 1325217"/>
                <a:gd name="connsiteX2" fmla="*/ 504022 w 729309"/>
                <a:gd name="connsiteY2" fmla="*/ 490330 h 1325217"/>
                <a:gd name="connsiteX3" fmla="*/ 729309 w 729309"/>
                <a:gd name="connsiteY3" fmla="*/ 1325217 h 1325217"/>
                <a:gd name="connsiteX4" fmla="*/ 212474 w 729309"/>
                <a:gd name="connsiteY4" fmla="*/ 1298713 h 1325217"/>
                <a:gd name="connsiteX5" fmla="*/ 53448 w 729309"/>
                <a:gd name="connsiteY5" fmla="*/ 0 h 1325217"/>
                <a:gd name="connsiteX0" fmla="*/ 53448 w 610039"/>
                <a:gd name="connsiteY0" fmla="*/ 0 h 1298713"/>
                <a:gd name="connsiteX1" fmla="*/ 610039 w 610039"/>
                <a:gd name="connsiteY1" fmla="*/ 0 h 1298713"/>
                <a:gd name="connsiteX2" fmla="*/ 504022 w 610039"/>
                <a:gd name="connsiteY2" fmla="*/ 490330 h 1298713"/>
                <a:gd name="connsiteX3" fmla="*/ 445940 w 610039"/>
                <a:gd name="connsiteY3" fmla="*/ 1289499 h 1298713"/>
                <a:gd name="connsiteX4" fmla="*/ 212474 w 610039"/>
                <a:gd name="connsiteY4" fmla="*/ 1298713 h 1298713"/>
                <a:gd name="connsiteX5" fmla="*/ 53448 w 610039"/>
                <a:gd name="connsiteY5" fmla="*/ 0 h 1298713"/>
                <a:gd name="connsiteX0" fmla="*/ 53448 w 610039"/>
                <a:gd name="connsiteY0" fmla="*/ 0 h 1298713"/>
                <a:gd name="connsiteX1" fmla="*/ 610039 w 610039"/>
                <a:gd name="connsiteY1" fmla="*/ 0 h 1298713"/>
                <a:gd name="connsiteX2" fmla="*/ 258754 w 610039"/>
                <a:gd name="connsiteY2" fmla="*/ 521286 h 1298713"/>
                <a:gd name="connsiteX3" fmla="*/ 445940 w 610039"/>
                <a:gd name="connsiteY3" fmla="*/ 1289499 h 1298713"/>
                <a:gd name="connsiteX4" fmla="*/ 212474 w 610039"/>
                <a:gd name="connsiteY4" fmla="*/ 1298713 h 1298713"/>
                <a:gd name="connsiteX5" fmla="*/ 53448 w 610039"/>
                <a:gd name="connsiteY5" fmla="*/ 0 h 1298713"/>
                <a:gd name="connsiteX0" fmla="*/ 53448 w 445940"/>
                <a:gd name="connsiteY0" fmla="*/ 0 h 1298713"/>
                <a:gd name="connsiteX1" fmla="*/ 364770 w 445940"/>
                <a:gd name="connsiteY1" fmla="*/ 0 h 1298713"/>
                <a:gd name="connsiteX2" fmla="*/ 258754 w 445940"/>
                <a:gd name="connsiteY2" fmla="*/ 521286 h 1298713"/>
                <a:gd name="connsiteX3" fmla="*/ 445940 w 445940"/>
                <a:gd name="connsiteY3" fmla="*/ 1289499 h 1298713"/>
                <a:gd name="connsiteX4" fmla="*/ 212474 w 445940"/>
                <a:gd name="connsiteY4" fmla="*/ 1298713 h 1298713"/>
                <a:gd name="connsiteX5" fmla="*/ 53448 w 445940"/>
                <a:gd name="connsiteY5" fmla="*/ 0 h 1298713"/>
                <a:gd name="connsiteX0" fmla="*/ 53448 w 445940"/>
                <a:gd name="connsiteY0" fmla="*/ 0 h 1298713"/>
                <a:gd name="connsiteX1" fmla="*/ 364770 w 445940"/>
                <a:gd name="connsiteY1" fmla="*/ 0 h 1298713"/>
                <a:gd name="connsiteX2" fmla="*/ 284429 w 445940"/>
                <a:gd name="connsiteY2" fmla="*/ 381724 h 1298713"/>
                <a:gd name="connsiteX3" fmla="*/ 258754 w 445940"/>
                <a:gd name="connsiteY3" fmla="*/ 521286 h 1298713"/>
                <a:gd name="connsiteX4" fmla="*/ 445940 w 445940"/>
                <a:gd name="connsiteY4" fmla="*/ 1289499 h 1298713"/>
                <a:gd name="connsiteX5" fmla="*/ 212474 w 445940"/>
                <a:gd name="connsiteY5" fmla="*/ 1298713 h 1298713"/>
                <a:gd name="connsiteX6" fmla="*/ 53448 w 445940"/>
                <a:gd name="connsiteY6" fmla="*/ 0 h 1298713"/>
                <a:gd name="connsiteX0" fmla="*/ 53448 w 445940"/>
                <a:gd name="connsiteY0" fmla="*/ 0 h 1298713"/>
                <a:gd name="connsiteX1" fmla="*/ 364770 w 445940"/>
                <a:gd name="connsiteY1" fmla="*/ 0 h 1298713"/>
                <a:gd name="connsiteX2" fmla="*/ 363010 w 445940"/>
                <a:gd name="connsiteY2" fmla="*/ 362674 h 1298713"/>
                <a:gd name="connsiteX3" fmla="*/ 258754 w 445940"/>
                <a:gd name="connsiteY3" fmla="*/ 521286 h 1298713"/>
                <a:gd name="connsiteX4" fmla="*/ 445940 w 445940"/>
                <a:gd name="connsiteY4" fmla="*/ 1289499 h 1298713"/>
                <a:gd name="connsiteX5" fmla="*/ 212474 w 445940"/>
                <a:gd name="connsiteY5" fmla="*/ 1298713 h 1298713"/>
                <a:gd name="connsiteX6" fmla="*/ 53448 w 445940"/>
                <a:gd name="connsiteY6" fmla="*/ 0 h 1298713"/>
                <a:gd name="connsiteX0" fmla="*/ 53448 w 445940"/>
                <a:gd name="connsiteY0" fmla="*/ 0 h 1298713"/>
                <a:gd name="connsiteX1" fmla="*/ 364770 w 445940"/>
                <a:gd name="connsiteY1" fmla="*/ 0 h 1298713"/>
                <a:gd name="connsiteX2" fmla="*/ 363010 w 445940"/>
                <a:gd name="connsiteY2" fmla="*/ 362674 h 1298713"/>
                <a:gd name="connsiteX3" fmla="*/ 258754 w 445940"/>
                <a:gd name="connsiteY3" fmla="*/ 521286 h 1298713"/>
                <a:gd name="connsiteX4" fmla="*/ 445940 w 445940"/>
                <a:gd name="connsiteY4" fmla="*/ 1289499 h 1298713"/>
                <a:gd name="connsiteX5" fmla="*/ 212474 w 445940"/>
                <a:gd name="connsiteY5" fmla="*/ 1298713 h 1298713"/>
                <a:gd name="connsiteX6" fmla="*/ 53448 w 445940"/>
                <a:gd name="connsiteY6" fmla="*/ 0 h 1298713"/>
                <a:gd name="connsiteX0" fmla="*/ 53448 w 445940"/>
                <a:gd name="connsiteY0" fmla="*/ 0 h 1298713"/>
                <a:gd name="connsiteX1" fmla="*/ 364770 w 445940"/>
                <a:gd name="connsiteY1" fmla="*/ 0 h 1298713"/>
                <a:gd name="connsiteX2" fmla="*/ 363010 w 445940"/>
                <a:gd name="connsiteY2" fmla="*/ 362674 h 1298713"/>
                <a:gd name="connsiteX3" fmla="*/ 258754 w 445940"/>
                <a:gd name="connsiteY3" fmla="*/ 521286 h 1298713"/>
                <a:gd name="connsiteX4" fmla="*/ 445940 w 445940"/>
                <a:gd name="connsiteY4" fmla="*/ 1289499 h 1298713"/>
                <a:gd name="connsiteX5" fmla="*/ 212474 w 445940"/>
                <a:gd name="connsiteY5" fmla="*/ 1298713 h 1298713"/>
                <a:gd name="connsiteX6" fmla="*/ 53448 w 445940"/>
                <a:gd name="connsiteY6" fmla="*/ 0 h 1298713"/>
                <a:gd name="connsiteX0" fmla="*/ 53448 w 445940"/>
                <a:gd name="connsiteY0" fmla="*/ 0 h 1298713"/>
                <a:gd name="connsiteX1" fmla="*/ 364770 w 445940"/>
                <a:gd name="connsiteY1" fmla="*/ 0 h 1298713"/>
                <a:gd name="connsiteX2" fmla="*/ 365392 w 445940"/>
                <a:gd name="connsiteY2" fmla="*/ 67399 h 1298713"/>
                <a:gd name="connsiteX3" fmla="*/ 363010 w 445940"/>
                <a:gd name="connsiteY3" fmla="*/ 362674 h 1298713"/>
                <a:gd name="connsiteX4" fmla="*/ 258754 w 445940"/>
                <a:gd name="connsiteY4" fmla="*/ 521286 h 1298713"/>
                <a:gd name="connsiteX5" fmla="*/ 445940 w 445940"/>
                <a:gd name="connsiteY5" fmla="*/ 1289499 h 1298713"/>
                <a:gd name="connsiteX6" fmla="*/ 212474 w 445940"/>
                <a:gd name="connsiteY6" fmla="*/ 1298713 h 1298713"/>
                <a:gd name="connsiteX7" fmla="*/ 53448 w 445940"/>
                <a:gd name="connsiteY7" fmla="*/ 0 h 1298713"/>
                <a:gd name="connsiteX0" fmla="*/ 44724 w 437216"/>
                <a:gd name="connsiteY0" fmla="*/ 48269 h 1346982"/>
                <a:gd name="connsiteX1" fmla="*/ 356046 w 437216"/>
                <a:gd name="connsiteY1" fmla="*/ 48269 h 1346982"/>
                <a:gd name="connsiteX2" fmla="*/ 356668 w 437216"/>
                <a:gd name="connsiteY2" fmla="*/ 115668 h 1346982"/>
                <a:gd name="connsiteX3" fmla="*/ 354286 w 437216"/>
                <a:gd name="connsiteY3" fmla="*/ 410943 h 1346982"/>
                <a:gd name="connsiteX4" fmla="*/ 250030 w 437216"/>
                <a:gd name="connsiteY4" fmla="*/ 569555 h 1346982"/>
                <a:gd name="connsiteX5" fmla="*/ 437216 w 437216"/>
                <a:gd name="connsiteY5" fmla="*/ 1337768 h 1346982"/>
                <a:gd name="connsiteX6" fmla="*/ 203750 w 437216"/>
                <a:gd name="connsiteY6" fmla="*/ 1346982 h 1346982"/>
                <a:gd name="connsiteX7" fmla="*/ 18530 w 437216"/>
                <a:gd name="connsiteY7" fmla="*/ 113287 h 1346982"/>
                <a:gd name="connsiteX8" fmla="*/ 44724 w 437216"/>
                <a:gd name="connsiteY8" fmla="*/ 48269 h 1346982"/>
                <a:gd name="connsiteX0" fmla="*/ 44724 w 437216"/>
                <a:gd name="connsiteY0" fmla="*/ 48269 h 1346982"/>
                <a:gd name="connsiteX1" fmla="*/ 356046 w 437216"/>
                <a:gd name="connsiteY1" fmla="*/ 48269 h 1346982"/>
                <a:gd name="connsiteX2" fmla="*/ 356668 w 437216"/>
                <a:gd name="connsiteY2" fmla="*/ 115668 h 1346982"/>
                <a:gd name="connsiteX3" fmla="*/ 354286 w 437216"/>
                <a:gd name="connsiteY3" fmla="*/ 410943 h 1346982"/>
                <a:gd name="connsiteX4" fmla="*/ 250030 w 437216"/>
                <a:gd name="connsiteY4" fmla="*/ 569555 h 1346982"/>
                <a:gd name="connsiteX5" fmla="*/ 437216 w 437216"/>
                <a:gd name="connsiteY5" fmla="*/ 1337768 h 1346982"/>
                <a:gd name="connsiteX6" fmla="*/ 203750 w 437216"/>
                <a:gd name="connsiteY6" fmla="*/ 1346982 h 1346982"/>
                <a:gd name="connsiteX7" fmla="*/ 18530 w 437216"/>
                <a:gd name="connsiteY7" fmla="*/ 113287 h 1346982"/>
                <a:gd name="connsiteX8" fmla="*/ 44724 w 437216"/>
                <a:gd name="connsiteY8" fmla="*/ 48269 h 1346982"/>
                <a:gd name="connsiteX0" fmla="*/ 44724 w 437216"/>
                <a:gd name="connsiteY0" fmla="*/ 48269 h 1401338"/>
                <a:gd name="connsiteX1" fmla="*/ 356046 w 437216"/>
                <a:gd name="connsiteY1" fmla="*/ 48269 h 1401338"/>
                <a:gd name="connsiteX2" fmla="*/ 356668 w 437216"/>
                <a:gd name="connsiteY2" fmla="*/ 115668 h 1401338"/>
                <a:gd name="connsiteX3" fmla="*/ 354286 w 437216"/>
                <a:gd name="connsiteY3" fmla="*/ 410943 h 1401338"/>
                <a:gd name="connsiteX4" fmla="*/ 250030 w 437216"/>
                <a:gd name="connsiteY4" fmla="*/ 569555 h 1401338"/>
                <a:gd name="connsiteX5" fmla="*/ 437216 w 437216"/>
                <a:gd name="connsiteY5" fmla="*/ 1337768 h 1401338"/>
                <a:gd name="connsiteX6" fmla="*/ 203750 w 437216"/>
                <a:gd name="connsiteY6" fmla="*/ 1346982 h 1401338"/>
                <a:gd name="connsiteX7" fmla="*/ 187599 w 437216"/>
                <a:gd name="connsiteY7" fmla="*/ 1296768 h 1401338"/>
                <a:gd name="connsiteX8" fmla="*/ 18530 w 437216"/>
                <a:gd name="connsiteY8" fmla="*/ 113287 h 1401338"/>
                <a:gd name="connsiteX9" fmla="*/ 44724 w 437216"/>
                <a:gd name="connsiteY9" fmla="*/ 48269 h 1401338"/>
                <a:gd name="connsiteX0" fmla="*/ 44724 w 437216"/>
                <a:gd name="connsiteY0" fmla="*/ 48269 h 1393629"/>
                <a:gd name="connsiteX1" fmla="*/ 356046 w 437216"/>
                <a:gd name="connsiteY1" fmla="*/ 48269 h 1393629"/>
                <a:gd name="connsiteX2" fmla="*/ 356668 w 437216"/>
                <a:gd name="connsiteY2" fmla="*/ 115668 h 1393629"/>
                <a:gd name="connsiteX3" fmla="*/ 354286 w 437216"/>
                <a:gd name="connsiteY3" fmla="*/ 410943 h 1393629"/>
                <a:gd name="connsiteX4" fmla="*/ 250030 w 437216"/>
                <a:gd name="connsiteY4" fmla="*/ 569555 h 1393629"/>
                <a:gd name="connsiteX5" fmla="*/ 437216 w 437216"/>
                <a:gd name="connsiteY5" fmla="*/ 1337768 h 1393629"/>
                <a:gd name="connsiteX6" fmla="*/ 203750 w 437216"/>
                <a:gd name="connsiteY6" fmla="*/ 1346982 h 1393629"/>
                <a:gd name="connsiteX7" fmla="*/ 149499 w 437216"/>
                <a:gd name="connsiteY7" fmla="*/ 1284861 h 1393629"/>
                <a:gd name="connsiteX8" fmla="*/ 18530 w 437216"/>
                <a:gd name="connsiteY8" fmla="*/ 113287 h 1393629"/>
                <a:gd name="connsiteX9" fmla="*/ 44724 w 437216"/>
                <a:gd name="connsiteY9" fmla="*/ 48269 h 1393629"/>
                <a:gd name="connsiteX0" fmla="*/ 44724 w 437216"/>
                <a:gd name="connsiteY0" fmla="*/ 48269 h 1346982"/>
                <a:gd name="connsiteX1" fmla="*/ 356046 w 437216"/>
                <a:gd name="connsiteY1" fmla="*/ 48269 h 1346982"/>
                <a:gd name="connsiteX2" fmla="*/ 356668 w 437216"/>
                <a:gd name="connsiteY2" fmla="*/ 115668 h 1346982"/>
                <a:gd name="connsiteX3" fmla="*/ 354286 w 437216"/>
                <a:gd name="connsiteY3" fmla="*/ 410943 h 1346982"/>
                <a:gd name="connsiteX4" fmla="*/ 250030 w 437216"/>
                <a:gd name="connsiteY4" fmla="*/ 569555 h 1346982"/>
                <a:gd name="connsiteX5" fmla="*/ 437216 w 437216"/>
                <a:gd name="connsiteY5" fmla="*/ 1337768 h 1346982"/>
                <a:gd name="connsiteX6" fmla="*/ 203750 w 437216"/>
                <a:gd name="connsiteY6" fmla="*/ 1346982 h 1346982"/>
                <a:gd name="connsiteX7" fmla="*/ 149499 w 437216"/>
                <a:gd name="connsiteY7" fmla="*/ 1284861 h 1346982"/>
                <a:gd name="connsiteX8" fmla="*/ 18530 w 437216"/>
                <a:gd name="connsiteY8" fmla="*/ 113287 h 1346982"/>
                <a:gd name="connsiteX9" fmla="*/ 44724 w 437216"/>
                <a:gd name="connsiteY9" fmla="*/ 48269 h 1346982"/>
                <a:gd name="connsiteX0" fmla="*/ 44724 w 437216"/>
                <a:gd name="connsiteY0" fmla="*/ 48269 h 1346982"/>
                <a:gd name="connsiteX1" fmla="*/ 356046 w 437216"/>
                <a:gd name="connsiteY1" fmla="*/ 48269 h 1346982"/>
                <a:gd name="connsiteX2" fmla="*/ 356668 w 437216"/>
                <a:gd name="connsiteY2" fmla="*/ 115668 h 1346982"/>
                <a:gd name="connsiteX3" fmla="*/ 354286 w 437216"/>
                <a:gd name="connsiteY3" fmla="*/ 410943 h 1346982"/>
                <a:gd name="connsiteX4" fmla="*/ 250030 w 437216"/>
                <a:gd name="connsiteY4" fmla="*/ 569555 h 1346982"/>
                <a:gd name="connsiteX5" fmla="*/ 437216 w 437216"/>
                <a:gd name="connsiteY5" fmla="*/ 1337768 h 1346982"/>
                <a:gd name="connsiteX6" fmla="*/ 203750 w 437216"/>
                <a:gd name="connsiteY6" fmla="*/ 1346982 h 1346982"/>
                <a:gd name="connsiteX7" fmla="*/ 149499 w 437216"/>
                <a:gd name="connsiteY7" fmla="*/ 1284861 h 1346982"/>
                <a:gd name="connsiteX8" fmla="*/ 73299 w 437216"/>
                <a:gd name="connsiteY8" fmla="*/ 706219 h 1346982"/>
                <a:gd name="connsiteX9" fmla="*/ 18530 w 437216"/>
                <a:gd name="connsiteY9" fmla="*/ 113287 h 1346982"/>
                <a:gd name="connsiteX10" fmla="*/ 44724 w 437216"/>
                <a:gd name="connsiteY10" fmla="*/ 48269 h 1346982"/>
                <a:gd name="connsiteX0" fmla="*/ 93877 w 486369"/>
                <a:gd name="connsiteY0" fmla="*/ 48269 h 1359534"/>
                <a:gd name="connsiteX1" fmla="*/ 405199 w 486369"/>
                <a:gd name="connsiteY1" fmla="*/ 48269 h 1359534"/>
                <a:gd name="connsiteX2" fmla="*/ 405821 w 486369"/>
                <a:gd name="connsiteY2" fmla="*/ 115668 h 1359534"/>
                <a:gd name="connsiteX3" fmla="*/ 403439 w 486369"/>
                <a:gd name="connsiteY3" fmla="*/ 410943 h 1359534"/>
                <a:gd name="connsiteX4" fmla="*/ 299183 w 486369"/>
                <a:gd name="connsiteY4" fmla="*/ 569555 h 1359534"/>
                <a:gd name="connsiteX5" fmla="*/ 486369 w 486369"/>
                <a:gd name="connsiteY5" fmla="*/ 1337768 h 1359534"/>
                <a:gd name="connsiteX6" fmla="*/ 252903 w 486369"/>
                <a:gd name="connsiteY6" fmla="*/ 1346982 h 1359534"/>
                <a:gd name="connsiteX7" fmla="*/ 198652 w 486369"/>
                <a:gd name="connsiteY7" fmla="*/ 1284861 h 1359534"/>
                <a:gd name="connsiteX8" fmla="*/ 3390 w 486369"/>
                <a:gd name="connsiteY8" fmla="*/ 608588 h 1359534"/>
                <a:gd name="connsiteX9" fmla="*/ 67683 w 486369"/>
                <a:gd name="connsiteY9" fmla="*/ 113287 h 1359534"/>
                <a:gd name="connsiteX10" fmla="*/ 93877 w 486369"/>
                <a:gd name="connsiteY10" fmla="*/ 48269 h 1359534"/>
                <a:gd name="connsiteX0" fmla="*/ 100421 w 492913"/>
                <a:gd name="connsiteY0" fmla="*/ 48269 h 1359534"/>
                <a:gd name="connsiteX1" fmla="*/ 411743 w 492913"/>
                <a:gd name="connsiteY1" fmla="*/ 48269 h 1359534"/>
                <a:gd name="connsiteX2" fmla="*/ 412365 w 492913"/>
                <a:gd name="connsiteY2" fmla="*/ 115668 h 1359534"/>
                <a:gd name="connsiteX3" fmla="*/ 409983 w 492913"/>
                <a:gd name="connsiteY3" fmla="*/ 410943 h 1359534"/>
                <a:gd name="connsiteX4" fmla="*/ 305727 w 492913"/>
                <a:gd name="connsiteY4" fmla="*/ 569555 h 1359534"/>
                <a:gd name="connsiteX5" fmla="*/ 492913 w 492913"/>
                <a:gd name="connsiteY5" fmla="*/ 1337768 h 1359534"/>
                <a:gd name="connsiteX6" fmla="*/ 259447 w 492913"/>
                <a:gd name="connsiteY6" fmla="*/ 1346982 h 1359534"/>
                <a:gd name="connsiteX7" fmla="*/ 205196 w 492913"/>
                <a:gd name="connsiteY7" fmla="*/ 1284861 h 1359534"/>
                <a:gd name="connsiteX8" fmla="*/ 9934 w 492913"/>
                <a:gd name="connsiteY8" fmla="*/ 608588 h 1359534"/>
                <a:gd name="connsiteX9" fmla="*/ 74227 w 492913"/>
                <a:gd name="connsiteY9" fmla="*/ 113287 h 1359534"/>
                <a:gd name="connsiteX10" fmla="*/ 100421 w 492913"/>
                <a:gd name="connsiteY10" fmla="*/ 48269 h 1359534"/>
                <a:gd name="connsiteX0" fmla="*/ 101645 w 494137"/>
                <a:gd name="connsiteY0" fmla="*/ 0 h 1311265"/>
                <a:gd name="connsiteX1" fmla="*/ 412967 w 494137"/>
                <a:gd name="connsiteY1" fmla="*/ 0 h 1311265"/>
                <a:gd name="connsiteX2" fmla="*/ 413589 w 494137"/>
                <a:gd name="connsiteY2" fmla="*/ 67399 h 1311265"/>
                <a:gd name="connsiteX3" fmla="*/ 411207 w 494137"/>
                <a:gd name="connsiteY3" fmla="*/ 362674 h 1311265"/>
                <a:gd name="connsiteX4" fmla="*/ 306951 w 494137"/>
                <a:gd name="connsiteY4" fmla="*/ 521286 h 1311265"/>
                <a:gd name="connsiteX5" fmla="*/ 494137 w 494137"/>
                <a:gd name="connsiteY5" fmla="*/ 1289499 h 1311265"/>
                <a:gd name="connsiteX6" fmla="*/ 260671 w 494137"/>
                <a:gd name="connsiteY6" fmla="*/ 1298713 h 1311265"/>
                <a:gd name="connsiteX7" fmla="*/ 206420 w 494137"/>
                <a:gd name="connsiteY7" fmla="*/ 1236592 h 1311265"/>
                <a:gd name="connsiteX8" fmla="*/ 11158 w 494137"/>
                <a:gd name="connsiteY8" fmla="*/ 560319 h 1311265"/>
                <a:gd name="connsiteX9" fmla="*/ 75451 w 494137"/>
                <a:gd name="connsiteY9" fmla="*/ 65018 h 1311265"/>
                <a:gd name="connsiteX10" fmla="*/ 101645 w 494137"/>
                <a:gd name="connsiteY10" fmla="*/ 0 h 1311265"/>
                <a:gd name="connsiteX0" fmla="*/ 101651 w 494143"/>
                <a:gd name="connsiteY0" fmla="*/ 0 h 1311265"/>
                <a:gd name="connsiteX1" fmla="*/ 412973 w 494143"/>
                <a:gd name="connsiteY1" fmla="*/ 0 h 1311265"/>
                <a:gd name="connsiteX2" fmla="*/ 413595 w 494143"/>
                <a:gd name="connsiteY2" fmla="*/ 67399 h 1311265"/>
                <a:gd name="connsiteX3" fmla="*/ 411213 w 494143"/>
                <a:gd name="connsiteY3" fmla="*/ 362674 h 1311265"/>
                <a:gd name="connsiteX4" fmla="*/ 306957 w 494143"/>
                <a:gd name="connsiteY4" fmla="*/ 521286 h 1311265"/>
                <a:gd name="connsiteX5" fmla="*/ 494143 w 494143"/>
                <a:gd name="connsiteY5" fmla="*/ 1289499 h 1311265"/>
                <a:gd name="connsiteX6" fmla="*/ 260677 w 494143"/>
                <a:gd name="connsiteY6" fmla="*/ 1298713 h 1311265"/>
                <a:gd name="connsiteX7" fmla="*/ 206426 w 494143"/>
                <a:gd name="connsiteY7" fmla="*/ 1236592 h 1311265"/>
                <a:gd name="connsiteX8" fmla="*/ 11164 w 494143"/>
                <a:gd name="connsiteY8" fmla="*/ 560319 h 1311265"/>
                <a:gd name="connsiteX9" fmla="*/ 30214 w 494143"/>
                <a:gd name="connsiteY9" fmla="*/ 88831 h 1311265"/>
                <a:gd name="connsiteX10" fmla="*/ 101651 w 494143"/>
                <a:gd name="connsiteY10" fmla="*/ 0 h 1311265"/>
                <a:gd name="connsiteX0" fmla="*/ 101651 w 494143"/>
                <a:gd name="connsiteY0" fmla="*/ 0 h 1311265"/>
                <a:gd name="connsiteX1" fmla="*/ 358204 w 494143"/>
                <a:gd name="connsiteY1" fmla="*/ 0 h 1311265"/>
                <a:gd name="connsiteX2" fmla="*/ 413595 w 494143"/>
                <a:gd name="connsiteY2" fmla="*/ 67399 h 1311265"/>
                <a:gd name="connsiteX3" fmla="*/ 411213 w 494143"/>
                <a:gd name="connsiteY3" fmla="*/ 362674 h 1311265"/>
                <a:gd name="connsiteX4" fmla="*/ 306957 w 494143"/>
                <a:gd name="connsiteY4" fmla="*/ 521286 h 1311265"/>
                <a:gd name="connsiteX5" fmla="*/ 494143 w 494143"/>
                <a:gd name="connsiteY5" fmla="*/ 1289499 h 1311265"/>
                <a:gd name="connsiteX6" fmla="*/ 260677 w 494143"/>
                <a:gd name="connsiteY6" fmla="*/ 1298713 h 1311265"/>
                <a:gd name="connsiteX7" fmla="*/ 206426 w 494143"/>
                <a:gd name="connsiteY7" fmla="*/ 1236592 h 1311265"/>
                <a:gd name="connsiteX8" fmla="*/ 11164 w 494143"/>
                <a:gd name="connsiteY8" fmla="*/ 560319 h 1311265"/>
                <a:gd name="connsiteX9" fmla="*/ 30214 w 494143"/>
                <a:gd name="connsiteY9" fmla="*/ 88831 h 1311265"/>
                <a:gd name="connsiteX10" fmla="*/ 101651 w 494143"/>
                <a:gd name="connsiteY10" fmla="*/ 0 h 1311265"/>
                <a:gd name="connsiteX0" fmla="*/ 101651 w 494143"/>
                <a:gd name="connsiteY0" fmla="*/ 0 h 1311265"/>
                <a:gd name="connsiteX1" fmla="*/ 358204 w 494143"/>
                <a:gd name="connsiteY1" fmla="*/ 0 h 1311265"/>
                <a:gd name="connsiteX2" fmla="*/ 413595 w 494143"/>
                <a:gd name="connsiteY2" fmla="*/ 67399 h 1311265"/>
                <a:gd name="connsiteX3" fmla="*/ 418358 w 494143"/>
                <a:gd name="connsiteY3" fmla="*/ 324575 h 1311265"/>
                <a:gd name="connsiteX4" fmla="*/ 411213 w 494143"/>
                <a:gd name="connsiteY4" fmla="*/ 362674 h 1311265"/>
                <a:gd name="connsiteX5" fmla="*/ 306957 w 494143"/>
                <a:gd name="connsiteY5" fmla="*/ 521286 h 1311265"/>
                <a:gd name="connsiteX6" fmla="*/ 494143 w 494143"/>
                <a:gd name="connsiteY6" fmla="*/ 1289499 h 1311265"/>
                <a:gd name="connsiteX7" fmla="*/ 260677 w 494143"/>
                <a:gd name="connsiteY7" fmla="*/ 1298713 h 1311265"/>
                <a:gd name="connsiteX8" fmla="*/ 206426 w 494143"/>
                <a:gd name="connsiteY8" fmla="*/ 1236592 h 1311265"/>
                <a:gd name="connsiteX9" fmla="*/ 11164 w 494143"/>
                <a:gd name="connsiteY9" fmla="*/ 560319 h 1311265"/>
                <a:gd name="connsiteX10" fmla="*/ 30214 w 494143"/>
                <a:gd name="connsiteY10" fmla="*/ 88831 h 1311265"/>
                <a:gd name="connsiteX11" fmla="*/ 101651 w 494143"/>
                <a:gd name="connsiteY11" fmla="*/ 0 h 1311265"/>
                <a:gd name="connsiteX0" fmla="*/ 101651 w 494143"/>
                <a:gd name="connsiteY0" fmla="*/ 0 h 1311265"/>
                <a:gd name="connsiteX1" fmla="*/ 358204 w 494143"/>
                <a:gd name="connsiteY1" fmla="*/ 0 h 1311265"/>
                <a:gd name="connsiteX2" fmla="*/ 413595 w 494143"/>
                <a:gd name="connsiteY2" fmla="*/ 67399 h 1311265"/>
                <a:gd name="connsiteX3" fmla="*/ 418358 w 494143"/>
                <a:gd name="connsiteY3" fmla="*/ 324575 h 1311265"/>
                <a:gd name="connsiteX4" fmla="*/ 373113 w 494143"/>
                <a:gd name="connsiteY4" fmla="*/ 367437 h 1311265"/>
                <a:gd name="connsiteX5" fmla="*/ 306957 w 494143"/>
                <a:gd name="connsiteY5" fmla="*/ 521286 h 1311265"/>
                <a:gd name="connsiteX6" fmla="*/ 494143 w 494143"/>
                <a:gd name="connsiteY6" fmla="*/ 1289499 h 1311265"/>
                <a:gd name="connsiteX7" fmla="*/ 260677 w 494143"/>
                <a:gd name="connsiteY7" fmla="*/ 1298713 h 1311265"/>
                <a:gd name="connsiteX8" fmla="*/ 206426 w 494143"/>
                <a:gd name="connsiteY8" fmla="*/ 1236592 h 1311265"/>
                <a:gd name="connsiteX9" fmla="*/ 11164 w 494143"/>
                <a:gd name="connsiteY9" fmla="*/ 560319 h 1311265"/>
                <a:gd name="connsiteX10" fmla="*/ 30214 w 494143"/>
                <a:gd name="connsiteY10" fmla="*/ 88831 h 1311265"/>
                <a:gd name="connsiteX11" fmla="*/ 101651 w 494143"/>
                <a:gd name="connsiteY11" fmla="*/ 0 h 1311265"/>
                <a:gd name="connsiteX0" fmla="*/ 101651 w 494143"/>
                <a:gd name="connsiteY0" fmla="*/ 0 h 1311265"/>
                <a:gd name="connsiteX1" fmla="*/ 358204 w 494143"/>
                <a:gd name="connsiteY1" fmla="*/ 0 h 1311265"/>
                <a:gd name="connsiteX2" fmla="*/ 413595 w 494143"/>
                <a:gd name="connsiteY2" fmla="*/ 67399 h 1311265"/>
                <a:gd name="connsiteX3" fmla="*/ 418358 w 494143"/>
                <a:gd name="connsiteY3" fmla="*/ 324575 h 1311265"/>
                <a:gd name="connsiteX4" fmla="*/ 373113 w 494143"/>
                <a:gd name="connsiteY4" fmla="*/ 367437 h 1311265"/>
                <a:gd name="connsiteX5" fmla="*/ 368869 w 494143"/>
                <a:gd name="connsiteY5" fmla="*/ 885617 h 1311265"/>
                <a:gd name="connsiteX6" fmla="*/ 494143 w 494143"/>
                <a:gd name="connsiteY6" fmla="*/ 1289499 h 1311265"/>
                <a:gd name="connsiteX7" fmla="*/ 260677 w 494143"/>
                <a:gd name="connsiteY7" fmla="*/ 1298713 h 1311265"/>
                <a:gd name="connsiteX8" fmla="*/ 206426 w 494143"/>
                <a:gd name="connsiteY8" fmla="*/ 1236592 h 1311265"/>
                <a:gd name="connsiteX9" fmla="*/ 11164 w 494143"/>
                <a:gd name="connsiteY9" fmla="*/ 560319 h 1311265"/>
                <a:gd name="connsiteX10" fmla="*/ 30214 w 494143"/>
                <a:gd name="connsiteY10" fmla="*/ 88831 h 1311265"/>
                <a:gd name="connsiteX11" fmla="*/ 101651 w 494143"/>
                <a:gd name="connsiteY11" fmla="*/ 0 h 1311265"/>
                <a:gd name="connsiteX0" fmla="*/ 101651 w 494143"/>
                <a:gd name="connsiteY0" fmla="*/ 0 h 1311265"/>
                <a:gd name="connsiteX1" fmla="*/ 358204 w 494143"/>
                <a:gd name="connsiteY1" fmla="*/ 0 h 1311265"/>
                <a:gd name="connsiteX2" fmla="*/ 413595 w 494143"/>
                <a:gd name="connsiteY2" fmla="*/ 67399 h 1311265"/>
                <a:gd name="connsiteX3" fmla="*/ 418358 w 494143"/>
                <a:gd name="connsiteY3" fmla="*/ 324575 h 1311265"/>
                <a:gd name="connsiteX4" fmla="*/ 373113 w 494143"/>
                <a:gd name="connsiteY4" fmla="*/ 367437 h 1311265"/>
                <a:gd name="connsiteX5" fmla="*/ 368869 w 494143"/>
                <a:gd name="connsiteY5" fmla="*/ 885617 h 1311265"/>
                <a:gd name="connsiteX6" fmla="*/ 494143 w 494143"/>
                <a:gd name="connsiteY6" fmla="*/ 1289499 h 1311265"/>
                <a:gd name="connsiteX7" fmla="*/ 456458 w 494143"/>
                <a:gd name="connsiteY7" fmla="*/ 1291363 h 1311265"/>
                <a:gd name="connsiteX8" fmla="*/ 260677 w 494143"/>
                <a:gd name="connsiteY8" fmla="*/ 1298713 h 1311265"/>
                <a:gd name="connsiteX9" fmla="*/ 206426 w 494143"/>
                <a:gd name="connsiteY9" fmla="*/ 1236592 h 1311265"/>
                <a:gd name="connsiteX10" fmla="*/ 11164 w 494143"/>
                <a:gd name="connsiteY10" fmla="*/ 560319 h 1311265"/>
                <a:gd name="connsiteX11" fmla="*/ 30214 w 494143"/>
                <a:gd name="connsiteY11" fmla="*/ 88831 h 1311265"/>
                <a:gd name="connsiteX12" fmla="*/ 101651 w 494143"/>
                <a:gd name="connsiteY12" fmla="*/ 0 h 1311265"/>
                <a:gd name="connsiteX0" fmla="*/ 101651 w 484618"/>
                <a:gd name="connsiteY0" fmla="*/ 0 h 1311265"/>
                <a:gd name="connsiteX1" fmla="*/ 358204 w 484618"/>
                <a:gd name="connsiteY1" fmla="*/ 0 h 1311265"/>
                <a:gd name="connsiteX2" fmla="*/ 413595 w 484618"/>
                <a:gd name="connsiteY2" fmla="*/ 67399 h 1311265"/>
                <a:gd name="connsiteX3" fmla="*/ 418358 w 484618"/>
                <a:gd name="connsiteY3" fmla="*/ 324575 h 1311265"/>
                <a:gd name="connsiteX4" fmla="*/ 373113 w 484618"/>
                <a:gd name="connsiteY4" fmla="*/ 367437 h 1311265"/>
                <a:gd name="connsiteX5" fmla="*/ 368869 w 484618"/>
                <a:gd name="connsiteY5" fmla="*/ 885617 h 1311265"/>
                <a:gd name="connsiteX6" fmla="*/ 484618 w 484618"/>
                <a:gd name="connsiteY6" fmla="*/ 1244255 h 1311265"/>
                <a:gd name="connsiteX7" fmla="*/ 456458 w 484618"/>
                <a:gd name="connsiteY7" fmla="*/ 1291363 h 1311265"/>
                <a:gd name="connsiteX8" fmla="*/ 260677 w 484618"/>
                <a:gd name="connsiteY8" fmla="*/ 1298713 h 1311265"/>
                <a:gd name="connsiteX9" fmla="*/ 206426 w 484618"/>
                <a:gd name="connsiteY9" fmla="*/ 1236592 h 1311265"/>
                <a:gd name="connsiteX10" fmla="*/ 11164 w 484618"/>
                <a:gd name="connsiteY10" fmla="*/ 560319 h 1311265"/>
                <a:gd name="connsiteX11" fmla="*/ 30214 w 484618"/>
                <a:gd name="connsiteY11" fmla="*/ 88831 h 1311265"/>
                <a:gd name="connsiteX12" fmla="*/ 101651 w 484618"/>
                <a:gd name="connsiteY12" fmla="*/ 0 h 1311265"/>
                <a:gd name="connsiteX0" fmla="*/ 101651 w 485934"/>
                <a:gd name="connsiteY0" fmla="*/ 0 h 1311265"/>
                <a:gd name="connsiteX1" fmla="*/ 358204 w 485934"/>
                <a:gd name="connsiteY1" fmla="*/ 0 h 1311265"/>
                <a:gd name="connsiteX2" fmla="*/ 413595 w 485934"/>
                <a:gd name="connsiteY2" fmla="*/ 67399 h 1311265"/>
                <a:gd name="connsiteX3" fmla="*/ 418358 w 485934"/>
                <a:gd name="connsiteY3" fmla="*/ 324575 h 1311265"/>
                <a:gd name="connsiteX4" fmla="*/ 373113 w 485934"/>
                <a:gd name="connsiteY4" fmla="*/ 367437 h 1311265"/>
                <a:gd name="connsiteX5" fmla="*/ 368869 w 485934"/>
                <a:gd name="connsiteY5" fmla="*/ 885617 h 1311265"/>
                <a:gd name="connsiteX6" fmla="*/ 484618 w 485934"/>
                <a:gd name="connsiteY6" fmla="*/ 1244255 h 1311265"/>
                <a:gd name="connsiteX7" fmla="*/ 456458 w 485934"/>
                <a:gd name="connsiteY7" fmla="*/ 1291363 h 1311265"/>
                <a:gd name="connsiteX8" fmla="*/ 260677 w 485934"/>
                <a:gd name="connsiteY8" fmla="*/ 1298713 h 1311265"/>
                <a:gd name="connsiteX9" fmla="*/ 206426 w 485934"/>
                <a:gd name="connsiteY9" fmla="*/ 1236592 h 1311265"/>
                <a:gd name="connsiteX10" fmla="*/ 11164 w 485934"/>
                <a:gd name="connsiteY10" fmla="*/ 560319 h 1311265"/>
                <a:gd name="connsiteX11" fmla="*/ 30214 w 485934"/>
                <a:gd name="connsiteY11" fmla="*/ 88831 h 1311265"/>
                <a:gd name="connsiteX12" fmla="*/ 101651 w 485934"/>
                <a:gd name="connsiteY12" fmla="*/ 0 h 1311265"/>
                <a:gd name="connsiteX0" fmla="*/ 101651 w 485934"/>
                <a:gd name="connsiteY0" fmla="*/ 0 h 1298713"/>
                <a:gd name="connsiteX1" fmla="*/ 358204 w 485934"/>
                <a:gd name="connsiteY1" fmla="*/ 0 h 1298713"/>
                <a:gd name="connsiteX2" fmla="*/ 413595 w 485934"/>
                <a:gd name="connsiteY2" fmla="*/ 67399 h 1298713"/>
                <a:gd name="connsiteX3" fmla="*/ 418358 w 485934"/>
                <a:gd name="connsiteY3" fmla="*/ 324575 h 1298713"/>
                <a:gd name="connsiteX4" fmla="*/ 373113 w 485934"/>
                <a:gd name="connsiteY4" fmla="*/ 367437 h 1298713"/>
                <a:gd name="connsiteX5" fmla="*/ 368869 w 485934"/>
                <a:gd name="connsiteY5" fmla="*/ 885617 h 1298713"/>
                <a:gd name="connsiteX6" fmla="*/ 484618 w 485934"/>
                <a:gd name="connsiteY6" fmla="*/ 1244255 h 1298713"/>
                <a:gd name="connsiteX7" fmla="*/ 456458 w 485934"/>
                <a:gd name="connsiteY7" fmla="*/ 1291363 h 1298713"/>
                <a:gd name="connsiteX8" fmla="*/ 260677 w 485934"/>
                <a:gd name="connsiteY8" fmla="*/ 1298713 h 1298713"/>
                <a:gd name="connsiteX9" fmla="*/ 206426 w 485934"/>
                <a:gd name="connsiteY9" fmla="*/ 1236592 h 1298713"/>
                <a:gd name="connsiteX10" fmla="*/ 11164 w 485934"/>
                <a:gd name="connsiteY10" fmla="*/ 560319 h 1298713"/>
                <a:gd name="connsiteX11" fmla="*/ 30214 w 485934"/>
                <a:gd name="connsiteY11" fmla="*/ 88831 h 1298713"/>
                <a:gd name="connsiteX12" fmla="*/ 101651 w 485934"/>
                <a:gd name="connsiteY12" fmla="*/ 0 h 1298713"/>
                <a:gd name="connsiteX0" fmla="*/ 101651 w 490330"/>
                <a:gd name="connsiteY0" fmla="*/ 0 h 1298713"/>
                <a:gd name="connsiteX1" fmla="*/ 358204 w 490330"/>
                <a:gd name="connsiteY1" fmla="*/ 0 h 1298713"/>
                <a:gd name="connsiteX2" fmla="*/ 413595 w 490330"/>
                <a:gd name="connsiteY2" fmla="*/ 67399 h 1298713"/>
                <a:gd name="connsiteX3" fmla="*/ 418358 w 490330"/>
                <a:gd name="connsiteY3" fmla="*/ 324575 h 1298713"/>
                <a:gd name="connsiteX4" fmla="*/ 373113 w 490330"/>
                <a:gd name="connsiteY4" fmla="*/ 367437 h 1298713"/>
                <a:gd name="connsiteX5" fmla="*/ 335531 w 490330"/>
                <a:gd name="connsiteY5" fmla="*/ 804655 h 1298713"/>
                <a:gd name="connsiteX6" fmla="*/ 484618 w 490330"/>
                <a:gd name="connsiteY6" fmla="*/ 1244255 h 1298713"/>
                <a:gd name="connsiteX7" fmla="*/ 456458 w 490330"/>
                <a:gd name="connsiteY7" fmla="*/ 1291363 h 1298713"/>
                <a:gd name="connsiteX8" fmla="*/ 260677 w 490330"/>
                <a:gd name="connsiteY8" fmla="*/ 1298713 h 1298713"/>
                <a:gd name="connsiteX9" fmla="*/ 206426 w 490330"/>
                <a:gd name="connsiteY9" fmla="*/ 1236592 h 1298713"/>
                <a:gd name="connsiteX10" fmla="*/ 11164 w 490330"/>
                <a:gd name="connsiteY10" fmla="*/ 560319 h 1298713"/>
                <a:gd name="connsiteX11" fmla="*/ 30214 w 490330"/>
                <a:gd name="connsiteY11" fmla="*/ 88831 h 1298713"/>
                <a:gd name="connsiteX12" fmla="*/ 101651 w 490330"/>
                <a:gd name="connsiteY12" fmla="*/ 0 h 1298713"/>
                <a:gd name="connsiteX0" fmla="*/ 101651 w 490330"/>
                <a:gd name="connsiteY0" fmla="*/ 0 h 1298713"/>
                <a:gd name="connsiteX1" fmla="*/ 358204 w 490330"/>
                <a:gd name="connsiteY1" fmla="*/ 0 h 1298713"/>
                <a:gd name="connsiteX2" fmla="*/ 413595 w 490330"/>
                <a:gd name="connsiteY2" fmla="*/ 67399 h 1298713"/>
                <a:gd name="connsiteX3" fmla="*/ 418358 w 490330"/>
                <a:gd name="connsiteY3" fmla="*/ 324575 h 1298713"/>
                <a:gd name="connsiteX4" fmla="*/ 373113 w 490330"/>
                <a:gd name="connsiteY4" fmla="*/ 367437 h 1298713"/>
                <a:gd name="connsiteX5" fmla="*/ 335531 w 490330"/>
                <a:gd name="connsiteY5" fmla="*/ 804655 h 1298713"/>
                <a:gd name="connsiteX6" fmla="*/ 484618 w 490330"/>
                <a:gd name="connsiteY6" fmla="*/ 1244255 h 1298713"/>
                <a:gd name="connsiteX7" fmla="*/ 456458 w 490330"/>
                <a:gd name="connsiteY7" fmla="*/ 1291363 h 1298713"/>
                <a:gd name="connsiteX8" fmla="*/ 260677 w 490330"/>
                <a:gd name="connsiteY8" fmla="*/ 1298713 h 1298713"/>
                <a:gd name="connsiteX9" fmla="*/ 206426 w 490330"/>
                <a:gd name="connsiteY9" fmla="*/ 1236592 h 1298713"/>
                <a:gd name="connsiteX10" fmla="*/ 11164 w 490330"/>
                <a:gd name="connsiteY10" fmla="*/ 560319 h 1298713"/>
                <a:gd name="connsiteX11" fmla="*/ 30214 w 490330"/>
                <a:gd name="connsiteY11" fmla="*/ 88831 h 1298713"/>
                <a:gd name="connsiteX12" fmla="*/ 101651 w 490330"/>
                <a:gd name="connsiteY12" fmla="*/ 0 h 1298713"/>
                <a:gd name="connsiteX0" fmla="*/ 106191 w 494870"/>
                <a:gd name="connsiteY0" fmla="*/ 0 h 1301772"/>
                <a:gd name="connsiteX1" fmla="*/ 362744 w 494870"/>
                <a:gd name="connsiteY1" fmla="*/ 0 h 1301772"/>
                <a:gd name="connsiteX2" fmla="*/ 418135 w 494870"/>
                <a:gd name="connsiteY2" fmla="*/ 67399 h 1301772"/>
                <a:gd name="connsiteX3" fmla="*/ 422898 w 494870"/>
                <a:gd name="connsiteY3" fmla="*/ 324575 h 1301772"/>
                <a:gd name="connsiteX4" fmla="*/ 377653 w 494870"/>
                <a:gd name="connsiteY4" fmla="*/ 367437 h 1301772"/>
                <a:gd name="connsiteX5" fmla="*/ 340071 w 494870"/>
                <a:gd name="connsiteY5" fmla="*/ 804655 h 1301772"/>
                <a:gd name="connsiteX6" fmla="*/ 489158 w 494870"/>
                <a:gd name="connsiteY6" fmla="*/ 1244255 h 1301772"/>
                <a:gd name="connsiteX7" fmla="*/ 460998 w 494870"/>
                <a:gd name="connsiteY7" fmla="*/ 1291363 h 1301772"/>
                <a:gd name="connsiteX8" fmla="*/ 265217 w 494870"/>
                <a:gd name="connsiteY8" fmla="*/ 1298713 h 1301772"/>
                <a:gd name="connsiteX9" fmla="*/ 210966 w 494870"/>
                <a:gd name="connsiteY9" fmla="*/ 1236592 h 1301772"/>
                <a:gd name="connsiteX10" fmla="*/ 10942 w 494870"/>
                <a:gd name="connsiteY10" fmla="*/ 719863 h 1301772"/>
                <a:gd name="connsiteX11" fmla="*/ 34754 w 494870"/>
                <a:gd name="connsiteY11" fmla="*/ 88831 h 1301772"/>
                <a:gd name="connsiteX12" fmla="*/ 106191 w 494870"/>
                <a:gd name="connsiteY12" fmla="*/ 0 h 1301772"/>
                <a:gd name="connsiteX0" fmla="*/ 106191 w 501288"/>
                <a:gd name="connsiteY0" fmla="*/ 0 h 1301772"/>
                <a:gd name="connsiteX1" fmla="*/ 362744 w 501288"/>
                <a:gd name="connsiteY1" fmla="*/ 0 h 1301772"/>
                <a:gd name="connsiteX2" fmla="*/ 418135 w 501288"/>
                <a:gd name="connsiteY2" fmla="*/ 67399 h 1301772"/>
                <a:gd name="connsiteX3" fmla="*/ 422898 w 501288"/>
                <a:gd name="connsiteY3" fmla="*/ 324575 h 1301772"/>
                <a:gd name="connsiteX4" fmla="*/ 377653 w 501288"/>
                <a:gd name="connsiteY4" fmla="*/ 367437 h 1301772"/>
                <a:gd name="connsiteX5" fmla="*/ 244821 w 501288"/>
                <a:gd name="connsiteY5" fmla="*/ 780842 h 1301772"/>
                <a:gd name="connsiteX6" fmla="*/ 489158 w 501288"/>
                <a:gd name="connsiteY6" fmla="*/ 1244255 h 1301772"/>
                <a:gd name="connsiteX7" fmla="*/ 460998 w 501288"/>
                <a:gd name="connsiteY7" fmla="*/ 1291363 h 1301772"/>
                <a:gd name="connsiteX8" fmla="*/ 265217 w 501288"/>
                <a:gd name="connsiteY8" fmla="*/ 1298713 h 1301772"/>
                <a:gd name="connsiteX9" fmla="*/ 210966 w 501288"/>
                <a:gd name="connsiteY9" fmla="*/ 1236592 h 1301772"/>
                <a:gd name="connsiteX10" fmla="*/ 10942 w 501288"/>
                <a:gd name="connsiteY10" fmla="*/ 719863 h 1301772"/>
                <a:gd name="connsiteX11" fmla="*/ 34754 w 501288"/>
                <a:gd name="connsiteY11" fmla="*/ 88831 h 1301772"/>
                <a:gd name="connsiteX12" fmla="*/ 106191 w 501288"/>
                <a:gd name="connsiteY12" fmla="*/ 0 h 1301772"/>
                <a:gd name="connsiteX0" fmla="*/ 106191 w 496897"/>
                <a:gd name="connsiteY0" fmla="*/ 0 h 1301772"/>
                <a:gd name="connsiteX1" fmla="*/ 362744 w 496897"/>
                <a:gd name="connsiteY1" fmla="*/ 0 h 1301772"/>
                <a:gd name="connsiteX2" fmla="*/ 418135 w 496897"/>
                <a:gd name="connsiteY2" fmla="*/ 67399 h 1301772"/>
                <a:gd name="connsiteX3" fmla="*/ 422898 w 496897"/>
                <a:gd name="connsiteY3" fmla="*/ 324575 h 1301772"/>
                <a:gd name="connsiteX4" fmla="*/ 377653 w 496897"/>
                <a:gd name="connsiteY4" fmla="*/ 367437 h 1301772"/>
                <a:gd name="connsiteX5" fmla="*/ 309114 w 496897"/>
                <a:gd name="connsiteY5" fmla="*/ 795130 h 1301772"/>
                <a:gd name="connsiteX6" fmla="*/ 489158 w 496897"/>
                <a:gd name="connsiteY6" fmla="*/ 1244255 h 1301772"/>
                <a:gd name="connsiteX7" fmla="*/ 460998 w 496897"/>
                <a:gd name="connsiteY7" fmla="*/ 1291363 h 1301772"/>
                <a:gd name="connsiteX8" fmla="*/ 265217 w 496897"/>
                <a:gd name="connsiteY8" fmla="*/ 1298713 h 1301772"/>
                <a:gd name="connsiteX9" fmla="*/ 210966 w 496897"/>
                <a:gd name="connsiteY9" fmla="*/ 1236592 h 1301772"/>
                <a:gd name="connsiteX10" fmla="*/ 10942 w 496897"/>
                <a:gd name="connsiteY10" fmla="*/ 719863 h 1301772"/>
                <a:gd name="connsiteX11" fmla="*/ 34754 w 496897"/>
                <a:gd name="connsiteY11" fmla="*/ 88831 h 1301772"/>
                <a:gd name="connsiteX12" fmla="*/ 106191 w 496897"/>
                <a:gd name="connsiteY12" fmla="*/ 0 h 1301772"/>
                <a:gd name="connsiteX0" fmla="*/ 72384 w 463090"/>
                <a:gd name="connsiteY0" fmla="*/ 1347 h 1300328"/>
                <a:gd name="connsiteX1" fmla="*/ 328937 w 463090"/>
                <a:gd name="connsiteY1" fmla="*/ 1347 h 1300328"/>
                <a:gd name="connsiteX2" fmla="*/ 384328 w 463090"/>
                <a:gd name="connsiteY2" fmla="*/ 68746 h 1300328"/>
                <a:gd name="connsiteX3" fmla="*/ 389091 w 463090"/>
                <a:gd name="connsiteY3" fmla="*/ 325922 h 1300328"/>
                <a:gd name="connsiteX4" fmla="*/ 343846 w 463090"/>
                <a:gd name="connsiteY4" fmla="*/ 368784 h 1300328"/>
                <a:gd name="connsiteX5" fmla="*/ 275307 w 463090"/>
                <a:gd name="connsiteY5" fmla="*/ 796477 h 1300328"/>
                <a:gd name="connsiteX6" fmla="*/ 455351 w 463090"/>
                <a:gd name="connsiteY6" fmla="*/ 1245602 h 1300328"/>
                <a:gd name="connsiteX7" fmla="*/ 427191 w 463090"/>
                <a:gd name="connsiteY7" fmla="*/ 1292710 h 1300328"/>
                <a:gd name="connsiteX8" fmla="*/ 231410 w 463090"/>
                <a:gd name="connsiteY8" fmla="*/ 1300060 h 1300328"/>
                <a:gd name="connsiteX9" fmla="*/ 177159 w 463090"/>
                <a:gd name="connsiteY9" fmla="*/ 1237939 h 1300328"/>
                <a:gd name="connsiteX10" fmla="*/ 41429 w 463090"/>
                <a:gd name="connsiteY10" fmla="*/ 778360 h 1300328"/>
                <a:gd name="connsiteX11" fmla="*/ 947 w 463090"/>
                <a:gd name="connsiteY11" fmla="*/ 90178 h 1300328"/>
                <a:gd name="connsiteX12" fmla="*/ 72384 w 463090"/>
                <a:gd name="connsiteY12" fmla="*/ 1347 h 1300328"/>
                <a:gd name="connsiteX0" fmla="*/ 72384 w 463090"/>
                <a:gd name="connsiteY0" fmla="*/ 1347 h 1302441"/>
                <a:gd name="connsiteX1" fmla="*/ 328937 w 463090"/>
                <a:gd name="connsiteY1" fmla="*/ 1347 h 1302441"/>
                <a:gd name="connsiteX2" fmla="*/ 384328 w 463090"/>
                <a:gd name="connsiteY2" fmla="*/ 68746 h 1302441"/>
                <a:gd name="connsiteX3" fmla="*/ 389091 w 463090"/>
                <a:gd name="connsiteY3" fmla="*/ 325922 h 1302441"/>
                <a:gd name="connsiteX4" fmla="*/ 343846 w 463090"/>
                <a:gd name="connsiteY4" fmla="*/ 368784 h 1302441"/>
                <a:gd name="connsiteX5" fmla="*/ 275307 w 463090"/>
                <a:gd name="connsiteY5" fmla="*/ 796477 h 1302441"/>
                <a:gd name="connsiteX6" fmla="*/ 455351 w 463090"/>
                <a:gd name="connsiteY6" fmla="*/ 1245602 h 1302441"/>
                <a:gd name="connsiteX7" fmla="*/ 427191 w 463090"/>
                <a:gd name="connsiteY7" fmla="*/ 1292710 h 1302441"/>
                <a:gd name="connsiteX8" fmla="*/ 326660 w 463090"/>
                <a:gd name="connsiteY8" fmla="*/ 1302441 h 1302441"/>
                <a:gd name="connsiteX9" fmla="*/ 177159 w 463090"/>
                <a:gd name="connsiteY9" fmla="*/ 1237939 h 1302441"/>
                <a:gd name="connsiteX10" fmla="*/ 41429 w 463090"/>
                <a:gd name="connsiteY10" fmla="*/ 778360 h 1302441"/>
                <a:gd name="connsiteX11" fmla="*/ 947 w 463090"/>
                <a:gd name="connsiteY11" fmla="*/ 90178 h 1302441"/>
                <a:gd name="connsiteX12" fmla="*/ 72384 w 463090"/>
                <a:gd name="connsiteY12" fmla="*/ 1347 h 1302441"/>
                <a:gd name="connsiteX0" fmla="*/ 72949 w 463655"/>
                <a:gd name="connsiteY0" fmla="*/ 1347 h 1302441"/>
                <a:gd name="connsiteX1" fmla="*/ 329502 w 463655"/>
                <a:gd name="connsiteY1" fmla="*/ 1347 h 1302441"/>
                <a:gd name="connsiteX2" fmla="*/ 384893 w 463655"/>
                <a:gd name="connsiteY2" fmla="*/ 68746 h 1302441"/>
                <a:gd name="connsiteX3" fmla="*/ 389656 w 463655"/>
                <a:gd name="connsiteY3" fmla="*/ 325922 h 1302441"/>
                <a:gd name="connsiteX4" fmla="*/ 344411 w 463655"/>
                <a:gd name="connsiteY4" fmla="*/ 368784 h 1302441"/>
                <a:gd name="connsiteX5" fmla="*/ 275872 w 463655"/>
                <a:gd name="connsiteY5" fmla="*/ 796477 h 1302441"/>
                <a:gd name="connsiteX6" fmla="*/ 455916 w 463655"/>
                <a:gd name="connsiteY6" fmla="*/ 1245602 h 1302441"/>
                <a:gd name="connsiteX7" fmla="*/ 427756 w 463655"/>
                <a:gd name="connsiteY7" fmla="*/ 1292710 h 1302441"/>
                <a:gd name="connsiteX8" fmla="*/ 327225 w 463655"/>
                <a:gd name="connsiteY8" fmla="*/ 1302441 h 1302441"/>
                <a:gd name="connsiteX9" fmla="*/ 234874 w 463655"/>
                <a:gd name="connsiteY9" fmla="*/ 1237939 h 1302441"/>
                <a:gd name="connsiteX10" fmla="*/ 41994 w 463655"/>
                <a:gd name="connsiteY10" fmla="*/ 778360 h 1302441"/>
                <a:gd name="connsiteX11" fmla="*/ 1512 w 463655"/>
                <a:gd name="connsiteY11" fmla="*/ 90178 h 1302441"/>
                <a:gd name="connsiteX12" fmla="*/ 72949 w 463655"/>
                <a:gd name="connsiteY12" fmla="*/ 1347 h 1302441"/>
                <a:gd name="connsiteX0" fmla="*/ 72949 w 456431"/>
                <a:gd name="connsiteY0" fmla="*/ 1347 h 1307276"/>
                <a:gd name="connsiteX1" fmla="*/ 329502 w 456431"/>
                <a:gd name="connsiteY1" fmla="*/ 1347 h 1307276"/>
                <a:gd name="connsiteX2" fmla="*/ 384893 w 456431"/>
                <a:gd name="connsiteY2" fmla="*/ 68746 h 1307276"/>
                <a:gd name="connsiteX3" fmla="*/ 389656 w 456431"/>
                <a:gd name="connsiteY3" fmla="*/ 325922 h 1307276"/>
                <a:gd name="connsiteX4" fmla="*/ 344411 w 456431"/>
                <a:gd name="connsiteY4" fmla="*/ 368784 h 1307276"/>
                <a:gd name="connsiteX5" fmla="*/ 275872 w 456431"/>
                <a:gd name="connsiteY5" fmla="*/ 796477 h 1307276"/>
                <a:gd name="connsiteX6" fmla="*/ 455916 w 456431"/>
                <a:gd name="connsiteY6" fmla="*/ 1245602 h 1307276"/>
                <a:gd name="connsiteX7" fmla="*/ 327225 w 456431"/>
                <a:gd name="connsiteY7" fmla="*/ 1302441 h 1307276"/>
                <a:gd name="connsiteX8" fmla="*/ 234874 w 456431"/>
                <a:gd name="connsiteY8" fmla="*/ 1237939 h 1307276"/>
                <a:gd name="connsiteX9" fmla="*/ 41994 w 456431"/>
                <a:gd name="connsiteY9" fmla="*/ 778360 h 1307276"/>
                <a:gd name="connsiteX10" fmla="*/ 1512 w 456431"/>
                <a:gd name="connsiteY10" fmla="*/ 90178 h 1307276"/>
                <a:gd name="connsiteX11" fmla="*/ 72949 w 456431"/>
                <a:gd name="connsiteY11" fmla="*/ 1347 h 1307276"/>
                <a:gd name="connsiteX0" fmla="*/ 72949 w 457335"/>
                <a:gd name="connsiteY0" fmla="*/ 1347 h 1300968"/>
                <a:gd name="connsiteX1" fmla="*/ 329502 w 457335"/>
                <a:gd name="connsiteY1" fmla="*/ 1347 h 1300968"/>
                <a:gd name="connsiteX2" fmla="*/ 384893 w 457335"/>
                <a:gd name="connsiteY2" fmla="*/ 68746 h 1300968"/>
                <a:gd name="connsiteX3" fmla="*/ 389656 w 457335"/>
                <a:gd name="connsiteY3" fmla="*/ 325922 h 1300968"/>
                <a:gd name="connsiteX4" fmla="*/ 344411 w 457335"/>
                <a:gd name="connsiteY4" fmla="*/ 368784 h 1300968"/>
                <a:gd name="connsiteX5" fmla="*/ 275872 w 457335"/>
                <a:gd name="connsiteY5" fmla="*/ 796477 h 1300968"/>
                <a:gd name="connsiteX6" fmla="*/ 455916 w 457335"/>
                <a:gd name="connsiteY6" fmla="*/ 1245602 h 1300968"/>
                <a:gd name="connsiteX7" fmla="*/ 353419 w 457335"/>
                <a:gd name="connsiteY7" fmla="*/ 1292916 h 1300968"/>
                <a:gd name="connsiteX8" fmla="*/ 234874 w 457335"/>
                <a:gd name="connsiteY8" fmla="*/ 1237939 h 1300968"/>
                <a:gd name="connsiteX9" fmla="*/ 41994 w 457335"/>
                <a:gd name="connsiteY9" fmla="*/ 778360 h 1300968"/>
                <a:gd name="connsiteX10" fmla="*/ 1512 w 457335"/>
                <a:gd name="connsiteY10" fmla="*/ 90178 h 1300968"/>
                <a:gd name="connsiteX11" fmla="*/ 72949 w 457335"/>
                <a:gd name="connsiteY11" fmla="*/ 1347 h 1300968"/>
                <a:gd name="connsiteX0" fmla="*/ 72949 w 454993"/>
                <a:gd name="connsiteY0" fmla="*/ 1347 h 1297749"/>
                <a:gd name="connsiteX1" fmla="*/ 329502 w 454993"/>
                <a:gd name="connsiteY1" fmla="*/ 1347 h 1297749"/>
                <a:gd name="connsiteX2" fmla="*/ 384893 w 454993"/>
                <a:gd name="connsiteY2" fmla="*/ 68746 h 1297749"/>
                <a:gd name="connsiteX3" fmla="*/ 389656 w 454993"/>
                <a:gd name="connsiteY3" fmla="*/ 325922 h 1297749"/>
                <a:gd name="connsiteX4" fmla="*/ 344411 w 454993"/>
                <a:gd name="connsiteY4" fmla="*/ 368784 h 1297749"/>
                <a:gd name="connsiteX5" fmla="*/ 275872 w 454993"/>
                <a:gd name="connsiteY5" fmla="*/ 796477 h 1297749"/>
                <a:gd name="connsiteX6" fmla="*/ 453535 w 454993"/>
                <a:gd name="connsiteY6" fmla="*/ 1214646 h 1297749"/>
                <a:gd name="connsiteX7" fmla="*/ 353419 w 454993"/>
                <a:gd name="connsiteY7" fmla="*/ 1292916 h 1297749"/>
                <a:gd name="connsiteX8" fmla="*/ 234874 w 454993"/>
                <a:gd name="connsiteY8" fmla="*/ 1237939 h 1297749"/>
                <a:gd name="connsiteX9" fmla="*/ 41994 w 454993"/>
                <a:gd name="connsiteY9" fmla="*/ 778360 h 1297749"/>
                <a:gd name="connsiteX10" fmla="*/ 1512 w 454993"/>
                <a:gd name="connsiteY10" fmla="*/ 90178 h 1297749"/>
                <a:gd name="connsiteX11" fmla="*/ 72949 w 454993"/>
                <a:gd name="connsiteY11" fmla="*/ 1347 h 1297749"/>
                <a:gd name="connsiteX0" fmla="*/ 72614 w 454658"/>
                <a:gd name="connsiteY0" fmla="*/ 1347 h 1293324"/>
                <a:gd name="connsiteX1" fmla="*/ 329167 w 454658"/>
                <a:gd name="connsiteY1" fmla="*/ 1347 h 1293324"/>
                <a:gd name="connsiteX2" fmla="*/ 384558 w 454658"/>
                <a:gd name="connsiteY2" fmla="*/ 68746 h 1293324"/>
                <a:gd name="connsiteX3" fmla="*/ 389321 w 454658"/>
                <a:gd name="connsiteY3" fmla="*/ 325922 h 1293324"/>
                <a:gd name="connsiteX4" fmla="*/ 344076 w 454658"/>
                <a:gd name="connsiteY4" fmla="*/ 368784 h 1293324"/>
                <a:gd name="connsiteX5" fmla="*/ 275537 w 454658"/>
                <a:gd name="connsiteY5" fmla="*/ 796477 h 1293324"/>
                <a:gd name="connsiteX6" fmla="*/ 453200 w 454658"/>
                <a:gd name="connsiteY6" fmla="*/ 1214646 h 1293324"/>
                <a:gd name="connsiteX7" fmla="*/ 353084 w 454658"/>
                <a:gd name="connsiteY7" fmla="*/ 1292916 h 1293324"/>
                <a:gd name="connsiteX8" fmla="*/ 205964 w 454658"/>
                <a:gd name="connsiteY8" fmla="*/ 1199839 h 1293324"/>
                <a:gd name="connsiteX9" fmla="*/ 41659 w 454658"/>
                <a:gd name="connsiteY9" fmla="*/ 778360 h 1293324"/>
                <a:gd name="connsiteX10" fmla="*/ 1177 w 454658"/>
                <a:gd name="connsiteY10" fmla="*/ 90178 h 1293324"/>
                <a:gd name="connsiteX11" fmla="*/ 72614 w 454658"/>
                <a:gd name="connsiteY11" fmla="*/ 1347 h 1293324"/>
                <a:gd name="connsiteX0" fmla="*/ 72614 w 454658"/>
                <a:gd name="connsiteY0" fmla="*/ 1347 h 1293324"/>
                <a:gd name="connsiteX1" fmla="*/ 329167 w 454658"/>
                <a:gd name="connsiteY1" fmla="*/ 1347 h 1293324"/>
                <a:gd name="connsiteX2" fmla="*/ 384558 w 454658"/>
                <a:gd name="connsiteY2" fmla="*/ 68746 h 1293324"/>
                <a:gd name="connsiteX3" fmla="*/ 389321 w 454658"/>
                <a:gd name="connsiteY3" fmla="*/ 233053 h 1293324"/>
                <a:gd name="connsiteX4" fmla="*/ 344076 w 454658"/>
                <a:gd name="connsiteY4" fmla="*/ 368784 h 1293324"/>
                <a:gd name="connsiteX5" fmla="*/ 275537 w 454658"/>
                <a:gd name="connsiteY5" fmla="*/ 796477 h 1293324"/>
                <a:gd name="connsiteX6" fmla="*/ 453200 w 454658"/>
                <a:gd name="connsiteY6" fmla="*/ 1214646 h 1293324"/>
                <a:gd name="connsiteX7" fmla="*/ 353084 w 454658"/>
                <a:gd name="connsiteY7" fmla="*/ 1292916 h 1293324"/>
                <a:gd name="connsiteX8" fmla="*/ 205964 w 454658"/>
                <a:gd name="connsiteY8" fmla="*/ 1199839 h 1293324"/>
                <a:gd name="connsiteX9" fmla="*/ 41659 w 454658"/>
                <a:gd name="connsiteY9" fmla="*/ 778360 h 1293324"/>
                <a:gd name="connsiteX10" fmla="*/ 1177 w 454658"/>
                <a:gd name="connsiteY10" fmla="*/ 90178 h 1293324"/>
                <a:gd name="connsiteX11" fmla="*/ 72614 w 454658"/>
                <a:gd name="connsiteY11" fmla="*/ 1347 h 1293324"/>
                <a:gd name="connsiteX0" fmla="*/ 72614 w 454658"/>
                <a:gd name="connsiteY0" fmla="*/ 1347 h 1293324"/>
                <a:gd name="connsiteX1" fmla="*/ 329167 w 454658"/>
                <a:gd name="connsiteY1" fmla="*/ 1347 h 1293324"/>
                <a:gd name="connsiteX2" fmla="*/ 384558 w 454658"/>
                <a:gd name="connsiteY2" fmla="*/ 68746 h 1293324"/>
                <a:gd name="connsiteX3" fmla="*/ 389321 w 454658"/>
                <a:gd name="connsiteY3" fmla="*/ 233053 h 1293324"/>
                <a:gd name="connsiteX4" fmla="*/ 346457 w 454658"/>
                <a:gd name="connsiteY4" fmla="*/ 280678 h 1293324"/>
                <a:gd name="connsiteX5" fmla="*/ 275537 w 454658"/>
                <a:gd name="connsiteY5" fmla="*/ 796477 h 1293324"/>
                <a:gd name="connsiteX6" fmla="*/ 453200 w 454658"/>
                <a:gd name="connsiteY6" fmla="*/ 1214646 h 1293324"/>
                <a:gd name="connsiteX7" fmla="*/ 353084 w 454658"/>
                <a:gd name="connsiteY7" fmla="*/ 1292916 h 1293324"/>
                <a:gd name="connsiteX8" fmla="*/ 205964 w 454658"/>
                <a:gd name="connsiteY8" fmla="*/ 1199839 h 1293324"/>
                <a:gd name="connsiteX9" fmla="*/ 41659 w 454658"/>
                <a:gd name="connsiteY9" fmla="*/ 778360 h 1293324"/>
                <a:gd name="connsiteX10" fmla="*/ 1177 w 454658"/>
                <a:gd name="connsiteY10" fmla="*/ 90178 h 1293324"/>
                <a:gd name="connsiteX11" fmla="*/ 72614 w 454658"/>
                <a:gd name="connsiteY11" fmla="*/ 1347 h 1293324"/>
                <a:gd name="connsiteX0" fmla="*/ 72614 w 454658"/>
                <a:gd name="connsiteY0" fmla="*/ 1347 h 1293324"/>
                <a:gd name="connsiteX1" fmla="*/ 329167 w 454658"/>
                <a:gd name="connsiteY1" fmla="*/ 1347 h 1293324"/>
                <a:gd name="connsiteX2" fmla="*/ 384558 w 454658"/>
                <a:gd name="connsiteY2" fmla="*/ 68746 h 1293324"/>
                <a:gd name="connsiteX3" fmla="*/ 389321 w 454658"/>
                <a:gd name="connsiteY3" fmla="*/ 233053 h 1293324"/>
                <a:gd name="connsiteX4" fmla="*/ 346457 w 454658"/>
                <a:gd name="connsiteY4" fmla="*/ 280678 h 1293324"/>
                <a:gd name="connsiteX5" fmla="*/ 275537 w 454658"/>
                <a:gd name="connsiteY5" fmla="*/ 796477 h 1293324"/>
                <a:gd name="connsiteX6" fmla="*/ 453200 w 454658"/>
                <a:gd name="connsiteY6" fmla="*/ 1214646 h 1293324"/>
                <a:gd name="connsiteX7" fmla="*/ 353084 w 454658"/>
                <a:gd name="connsiteY7" fmla="*/ 1292916 h 1293324"/>
                <a:gd name="connsiteX8" fmla="*/ 205964 w 454658"/>
                <a:gd name="connsiteY8" fmla="*/ 1199839 h 1293324"/>
                <a:gd name="connsiteX9" fmla="*/ 41659 w 454658"/>
                <a:gd name="connsiteY9" fmla="*/ 778360 h 1293324"/>
                <a:gd name="connsiteX10" fmla="*/ 1177 w 454658"/>
                <a:gd name="connsiteY10" fmla="*/ 90178 h 1293324"/>
                <a:gd name="connsiteX11" fmla="*/ 72614 w 454658"/>
                <a:gd name="connsiteY11" fmla="*/ 1347 h 1293324"/>
                <a:gd name="connsiteX0" fmla="*/ 156219 w 459682"/>
                <a:gd name="connsiteY0" fmla="*/ 0 h 1296739"/>
                <a:gd name="connsiteX1" fmla="*/ 334191 w 459682"/>
                <a:gd name="connsiteY1" fmla="*/ 4762 h 1296739"/>
                <a:gd name="connsiteX2" fmla="*/ 389582 w 459682"/>
                <a:gd name="connsiteY2" fmla="*/ 72161 h 1296739"/>
                <a:gd name="connsiteX3" fmla="*/ 394345 w 459682"/>
                <a:gd name="connsiteY3" fmla="*/ 236468 h 1296739"/>
                <a:gd name="connsiteX4" fmla="*/ 351481 w 459682"/>
                <a:gd name="connsiteY4" fmla="*/ 284093 h 1296739"/>
                <a:gd name="connsiteX5" fmla="*/ 280561 w 459682"/>
                <a:gd name="connsiteY5" fmla="*/ 799892 h 1296739"/>
                <a:gd name="connsiteX6" fmla="*/ 458224 w 459682"/>
                <a:gd name="connsiteY6" fmla="*/ 1218061 h 1296739"/>
                <a:gd name="connsiteX7" fmla="*/ 358108 w 459682"/>
                <a:gd name="connsiteY7" fmla="*/ 1296331 h 1296739"/>
                <a:gd name="connsiteX8" fmla="*/ 210988 w 459682"/>
                <a:gd name="connsiteY8" fmla="*/ 1203254 h 1296739"/>
                <a:gd name="connsiteX9" fmla="*/ 46683 w 459682"/>
                <a:gd name="connsiteY9" fmla="*/ 781775 h 1296739"/>
                <a:gd name="connsiteX10" fmla="*/ 6201 w 459682"/>
                <a:gd name="connsiteY10" fmla="*/ 93593 h 1296739"/>
                <a:gd name="connsiteX11" fmla="*/ 156219 w 459682"/>
                <a:gd name="connsiteY11" fmla="*/ 0 h 1296739"/>
                <a:gd name="connsiteX0" fmla="*/ 158331 w 461794"/>
                <a:gd name="connsiteY0" fmla="*/ 0 h 1296739"/>
                <a:gd name="connsiteX1" fmla="*/ 336303 w 461794"/>
                <a:gd name="connsiteY1" fmla="*/ 4762 h 1296739"/>
                <a:gd name="connsiteX2" fmla="*/ 391694 w 461794"/>
                <a:gd name="connsiteY2" fmla="*/ 72161 h 1296739"/>
                <a:gd name="connsiteX3" fmla="*/ 396457 w 461794"/>
                <a:gd name="connsiteY3" fmla="*/ 236468 h 1296739"/>
                <a:gd name="connsiteX4" fmla="*/ 353593 w 461794"/>
                <a:gd name="connsiteY4" fmla="*/ 284093 h 1296739"/>
                <a:gd name="connsiteX5" fmla="*/ 282673 w 461794"/>
                <a:gd name="connsiteY5" fmla="*/ 799892 h 1296739"/>
                <a:gd name="connsiteX6" fmla="*/ 460336 w 461794"/>
                <a:gd name="connsiteY6" fmla="*/ 1218061 h 1296739"/>
                <a:gd name="connsiteX7" fmla="*/ 360220 w 461794"/>
                <a:gd name="connsiteY7" fmla="*/ 1296331 h 1296739"/>
                <a:gd name="connsiteX8" fmla="*/ 213100 w 461794"/>
                <a:gd name="connsiteY8" fmla="*/ 1203254 h 1296739"/>
                <a:gd name="connsiteX9" fmla="*/ 48795 w 461794"/>
                <a:gd name="connsiteY9" fmla="*/ 781775 h 1296739"/>
                <a:gd name="connsiteX10" fmla="*/ 5932 w 461794"/>
                <a:gd name="connsiteY10" fmla="*/ 105500 h 1296739"/>
                <a:gd name="connsiteX11" fmla="*/ 158331 w 461794"/>
                <a:gd name="connsiteY11" fmla="*/ 0 h 1296739"/>
                <a:gd name="connsiteX0" fmla="*/ 159301 w 462764"/>
                <a:gd name="connsiteY0" fmla="*/ 0 h 1296739"/>
                <a:gd name="connsiteX1" fmla="*/ 337273 w 462764"/>
                <a:gd name="connsiteY1" fmla="*/ 4762 h 1296739"/>
                <a:gd name="connsiteX2" fmla="*/ 392664 w 462764"/>
                <a:gd name="connsiteY2" fmla="*/ 72161 h 1296739"/>
                <a:gd name="connsiteX3" fmla="*/ 397427 w 462764"/>
                <a:gd name="connsiteY3" fmla="*/ 236468 h 1296739"/>
                <a:gd name="connsiteX4" fmla="*/ 354563 w 462764"/>
                <a:gd name="connsiteY4" fmla="*/ 284093 h 1296739"/>
                <a:gd name="connsiteX5" fmla="*/ 283643 w 462764"/>
                <a:gd name="connsiteY5" fmla="*/ 799892 h 1296739"/>
                <a:gd name="connsiteX6" fmla="*/ 461306 w 462764"/>
                <a:gd name="connsiteY6" fmla="*/ 1218061 h 1296739"/>
                <a:gd name="connsiteX7" fmla="*/ 361190 w 462764"/>
                <a:gd name="connsiteY7" fmla="*/ 1296331 h 1296739"/>
                <a:gd name="connsiteX8" fmla="*/ 214070 w 462764"/>
                <a:gd name="connsiteY8" fmla="*/ 1203254 h 1296739"/>
                <a:gd name="connsiteX9" fmla="*/ 49765 w 462764"/>
                <a:gd name="connsiteY9" fmla="*/ 781775 h 1296739"/>
                <a:gd name="connsiteX10" fmla="*/ 6902 w 462764"/>
                <a:gd name="connsiteY10" fmla="*/ 105500 h 1296739"/>
                <a:gd name="connsiteX11" fmla="*/ 159301 w 462764"/>
                <a:gd name="connsiteY11" fmla="*/ 0 h 1296739"/>
                <a:gd name="connsiteX0" fmla="*/ 159301 w 462764"/>
                <a:gd name="connsiteY0" fmla="*/ 0 h 1296739"/>
                <a:gd name="connsiteX1" fmla="*/ 337273 w 462764"/>
                <a:gd name="connsiteY1" fmla="*/ 4762 h 1296739"/>
                <a:gd name="connsiteX2" fmla="*/ 392664 w 462764"/>
                <a:gd name="connsiteY2" fmla="*/ 72161 h 1296739"/>
                <a:gd name="connsiteX3" fmla="*/ 397427 w 462764"/>
                <a:gd name="connsiteY3" fmla="*/ 236468 h 1296739"/>
                <a:gd name="connsiteX4" fmla="*/ 354563 w 462764"/>
                <a:gd name="connsiteY4" fmla="*/ 284093 h 1296739"/>
                <a:gd name="connsiteX5" fmla="*/ 283643 w 462764"/>
                <a:gd name="connsiteY5" fmla="*/ 799892 h 1296739"/>
                <a:gd name="connsiteX6" fmla="*/ 461306 w 462764"/>
                <a:gd name="connsiteY6" fmla="*/ 1218061 h 1296739"/>
                <a:gd name="connsiteX7" fmla="*/ 361190 w 462764"/>
                <a:gd name="connsiteY7" fmla="*/ 1296331 h 1296739"/>
                <a:gd name="connsiteX8" fmla="*/ 214070 w 462764"/>
                <a:gd name="connsiteY8" fmla="*/ 1203254 h 1296739"/>
                <a:gd name="connsiteX9" fmla="*/ 49765 w 462764"/>
                <a:gd name="connsiteY9" fmla="*/ 781775 h 1296739"/>
                <a:gd name="connsiteX10" fmla="*/ 6902 w 462764"/>
                <a:gd name="connsiteY10" fmla="*/ 105500 h 1296739"/>
                <a:gd name="connsiteX11" fmla="*/ 159301 w 462764"/>
                <a:gd name="connsiteY11" fmla="*/ 0 h 1296739"/>
                <a:gd name="connsiteX0" fmla="*/ 159301 w 462764"/>
                <a:gd name="connsiteY0" fmla="*/ 0 h 1296739"/>
                <a:gd name="connsiteX1" fmla="*/ 337273 w 462764"/>
                <a:gd name="connsiteY1" fmla="*/ 4762 h 1296739"/>
                <a:gd name="connsiteX2" fmla="*/ 392664 w 462764"/>
                <a:gd name="connsiteY2" fmla="*/ 72161 h 1296739"/>
                <a:gd name="connsiteX3" fmla="*/ 397427 w 462764"/>
                <a:gd name="connsiteY3" fmla="*/ 236468 h 1296739"/>
                <a:gd name="connsiteX4" fmla="*/ 354563 w 462764"/>
                <a:gd name="connsiteY4" fmla="*/ 284093 h 1296739"/>
                <a:gd name="connsiteX5" fmla="*/ 283643 w 462764"/>
                <a:gd name="connsiteY5" fmla="*/ 799892 h 1296739"/>
                <a:gd name="connsiteX6" fmla="*/ 461306 w 462764"/>
                <a:gd name="connsiteY6" fmla="*/ 1218061 h 1296739"/>
                <a:gd name="connsiteX7" fmla="*/ 361190 w 462764"/>
                <a:gd name="connsiteY7" fmla="*/ 1296331 h 1296739"/>
                <a:gd name="connsiteX8" fmla="*/ 214070 w 462764"/>
                <a:gd name="connsiteY8" fmla="*/ 1203254 h 1296739"/>
                <a:gd name="connsiteX9" fmla="*/ 49765 w 462764"/>
                <a:gd name="connsiteY9" fmla="*/ 781775 h 1296739"/>
                <a:gd name="connsiteX10" fmla="*/ 6902 w 462764"/>
                <a:gd name="connsiteY10" fmla="*/ 105500 h 1296739"/>
                <a:gd name="connsiteX11" fmla="*/ 159301 w 462764"/>
                <a:gd name="connsiteY11" fmla="*/ 0 h 1296739"/>
                <a:gd name="connsiteX0" fmla="*/ 163588 w 467826"/>
                <a:gd name="connsiteY0" fmla="*/ 0 h 1327131"/>
                <a:gd name="connsiteX1" fmla="*/ 341560 w 467826"/>
                <a:gd name="connsiteY1" fmla="*/ 4762 h 1327131"/>
                <a:gd name="connsiteX2" fmla="*/ 396951 w 467826"/>
                <a:gd name="connsiteY2" fmla="*/ 72161 h 1327131"/>
                <a:gd name="connsiteX3" fmla="*/ 401714 w 467826"/>
                <a:gd name="connsiteY3" fmla="*/ 236468 h 1327131"/>
                <a:gd name="connsiteX4" fmla="*/ 358850 w 467826"/>
                <a:gd name="connsiteY4" fmla="*/ 284093 h 1327131"/>
                <a:gd name="connsiteX5" fmla="*/ 287930 w 467826"/>
                <a:gd name="connsiteY5" fmla="*/ 799892 h 1327131"/>
                <a:gd name="connsiteX6" fmla="*/ 465593 w 467826"/>
                <a:gd name="connsiteY6" fmla="*/ 1218061 h 1327131"/>
                <a:gd name="connsiteX7" fmla="*/ 365477 w 467826"/>
                <a:gd name="connsiteY7" fmla="*/ 1296331 h 1327131"/>
                <a:gd name="connsiteX8" fmla="*/ 54052 w 467826"/>
                <a:gd name="connsiteY8" fmla="*/ 781775 h 1327131"/>
                <a:gd name="connsiteX9" fmla="*/ 11189 w 467826"/>
                <a:gd name="connsiteY9" fmla="*/ 105500 h 1327131"/>
                <a:gd name="connsiteX10" fmla="*/ 163588 w 467826"/>
                <a:gd name="connsiteY10" fmla="*/ 0 h 1327131"/>
                <a:gd name="connsiteX0" fmla="*/ 163588 w 404775"/>
                <a:gd name="connsiteY0" fmla="*/ 0 h 1296351"/>
                <a:gd name="connsiteX1" fmla="*/ 341560 w 404775"/>
                <a:gd name="connsiteY1" fmla="*/ 4762 h 1296351"/>
                <a:gd name="connsiteX2" fmla="*/ 396951 w 404775"/>
                <a:gd name="connsiteY2" fmla="*/ 72161 h 1296351"/>
                <a:gd name="connsiteX3" fmla="*/ 401714 w 404775"/>
                <a:gd name="connsiteY3" fmla="*/ 236468 h 1296351"/>
                <a:gd name="connsiteX4" fmla="*/ 358850 w 404775"/>
                <a:gd name="connsiteY4" fmla="*/ 284093 h 1296351"/>
                <a:gd name="connsiteX5" fmla="*/ 287930 w 404775"/>
                <a:gd name="connsiteY5" fmla="*/ 799892 h 1296351"/>
                <a:gd name="connsiteX6" fmla="*/ 365477 w 404775"/>
                <a:gd name="connsiteY6" fmla="*/ 1296331 h 1296351"/>
                <a:gd name="connsiteX7" fmla="*/ 54052 w 404775"/>
                <a:gd name="connsiteY7" fmla="*/ 781775 h 1296351"/>
                <a:gd name="connsiteX8" fmla="*/ 11189 w 404775"/>
                <a:gd name="connsiteY8" fmla="*/ 105500 h 1296351"/>
                <a:gd name="connsiteX9" fmla="*/ 163588 w 404775"/>
                <a:gd name="connsiteY9" fmla="*/ 0 h 1296351"/>
                <a:gd name="connsiteX0" fmla="*/ 163588 w 412242"/>
                <a:gd name="connsiteY0" fmla="*/ 0 h 1298088"/>
                <a:gd name="connsiteX1" fmla="*/ 341560 w 412242"/>
                <a:gd name="connsiteY1" fmla="*/ 4762 h 1298088"/>
                <a:gd name="connsiteX2" fmla="*/ 396951 w 412242"/>
                <a:gd name="connsiteY2" fmla="*/ 72161 h 1298088"/>
                <a:gd name="connsiteX3" fmla="*/ 401714 w 412242"/>
                <a:gd name="connsiteY3" fmla="*/ 236468 h 1298088"/>
                <a:gd name="connsiteX4" fmla="*/ 358850 w 412242"/>
                <a:gd name="connsiteY4" fmla="*/ 284093 h 1298088"/>
                <a:gd name="connsiteX5" fmla="*/ 287930 w 412242"/>
                <a:gd name="connsiteY5" fmla="*/ 799892 h 1298088"/>
                <a:gd name="connsiteX6" fmla="*/ 365477 w 412242"/>
                <a:gd name="connsiteY6" fmla="*/ 1296331 h 1298088"/>
                <a:gd name="connsiteX7" fmla="*/ 54052 w 412242"/>
                <a:gd name="connsiteY7" fmla="*/ 781775 h 1298088"/>
                <a:gd name="connsiteX8" fmla="*/ 11189 w 412242"/>
                <a:gd name="connsiteY8" fmla="*/ 105500 h 1298088"/>
                <a:gd name="connsiteX9" fmla="*/ 163588 w 412242"/>
                <a:gd name="connsiteY9" fmla="*/ 0 h 1298088"/>
                <a:gd name="connsiteX0" fmla="*/ 163588 w 404777"/>
                <a:gd name="connsiteY0" fmla="*/ 0 h 1296699"/>
                <a:gd name="connsiteX1" fmla="*/ 341560 w 404777"/>
                <a:gd name="connsiteY1" fmla="*/ 4762 h 1296699"/>
                <a:gd name="connsiteX2" fmla="*/ 396951 w 404777"/>
                <a:gd name="connsiteY2" fmla="*/ 72161 h 1296699"/>
                <a:gd name="connsiteX3" fmla="*/ 401714 w 404777"/>
                <a:gd name="connsiteY3" fmla="*/ 236468 h 1296699"/>
                <a:gd name="connsiteX4" fmla="*/ 358850 w 404777"/>
                <a:gd name="connsiteY4" fmla="*/ 284093 h 1296699"/>
                <a:gd name="connsiteX5" fmla="*/ 161963 w 404777"/>
                <a:gd name="connsiteY5" fmla="*/ 704357 h 1296699"/>
                <a:gd name="connsiteX6" fmla="*/ 365477 w 404777"/>
                <a:gd name="connsiteY6" fmla="*/ 1296331 h 1296699"/>
                <a:gd name="connsiteX7" fmla="*/ 54052 w 404777"/>
                <a:gd name="connsiteY7" fmla="*/ 781775 h 1296699"/>
                <a:gd name="connsiteX8" fmla="*/ 11189 w 404777"/>
                <a:gd name="connsiteY8" fmla="*/ 105500 h 1296699"/>
                <a:gd name="connsiteX9" fmla="*/ 163588 w 404777"/>
                <a:gd name="connsiteY9" fmla="*/ 0 h 1296699"/>
                <a:gd name="connsiteX0" fmla="*/ 163588 w 404776"/>
                <a:gd name="connsiteY0" fmla="*/ 0 h 1299392"/>
                <a:gd name="connsiteX1" fmla="*/ 341560 w 404776"/>
                <a:gd name="connsiteY1" fmla="*/ 4762 h 1299392"/>
                <a:gd name="connsiteX2" fmla="*/ 396951 w 404776"/>
                <a:gd name="connsiteY2" fmla="*/ 72161 h 1299392"/>
                <a:gd name="connsiteX3" fmla="*/ 401714 w 404776"/>
                <a:gd name="connsiteY3" fmla="*/ 236468 h 1299392"/>
                <a:gd name="connsiteX4" fmla="*/ 358850 w 404776"/>
                <a:gd name="connsiteY4" fmla="*/ 284093 h 1299392"/>
                <a:gd name="connsiteX5" fmla="*/ 184114 w 404776"/>
                <a:gd name="connsiteY5" fmla="*/ 543626 h 1299392"/>
                <a:gd name="connsiteX6" fmla="*/ 365477 w 404776"/>
                <a:gd name="connsiteY6" fmla="*/ 1296331 h 1299392"/>
                <a:gd name="connsiteX7" fmla="*/ 54052 w 404776"/>
                <a:gd name="connsiteY7" fmla="*/ 781775 h 1299392"/>
                <a:gd name="connsiteX8" fmla="*/ 11189 w 404776"/>
                <a:gd name="connsiteY8" fmla="*/ 105500 h 1299392"/>
                <a:gd name="connsiteX9" fmla="*/ 163588 w 404776"/>
                <a:gd name="connsiteY9" fmla="*/ 0 h 1299392"/>
                <a:gd name="connsiteX0" fmla="*/ 163588 w 404776"/>
                <a:gd name="connsiteY0" fmla="*/ 0 h 1308907"/>
                <a:gd name="connsiteX1" fmla="*/ 341560 w 404776"/>
                <a:gd name="connsiteY1" fmla="*/ 4762 h 1308907"/>
                <a:gd name="connsiteX2" fmla="*/ 396951 w 404776"/>
                <a:gd name="connsiteY2" fmla="*/ 72161 h 1308907"/>
                <a:gd name="connsiteX3" fmla="*/ 401714 w 404776"/>
                <a:gd name="connsiteY3" fmla="*/ 236468 h 1308907"/>
                <a:gd name="connsiteX4" fmla="*/ 358850 w 404776"/>
                <a:gd name="connsiteY4" fmla="*/ 284093 h 1308907"/>
                <a:gd name="connsiteX5" fmla="*/ 184114 w 404776"/>
                <a:gd name="connsiteY5" fmla="*/ 543626 h 1308907"/>
                <a:gd name="connsiteX6" fmla="*/ 333867 w 404776"/>
                <a:gd name="connsiteY6" fmla="*/ 1099893 h 1308907"/>
                <a:gd name="connsiteX7" fmla="*/ 365477 w 404776"/>
                <a:gd name="connsiteY7" fmla="*/ 1296331 h 1308907"/>
                <a:gd name="connsiteX8" fmla="*/ 54052 w 404776"/>
                <a:gd name="connsiteY8" fmla="*/ 781775 h 1308907"/>
                <a:gd name="connsiteX9" fmla="*/ 11189 w 404776"/>
                <a:gd name="connsiteY9" fmla="*/ 105500 h 1308907"/>
                <a:gd name="connsiteX10" fmla="*/ 163588 w 404776"/>
                <a:gd name="connsiteY10" fmla="*/ 0 h 1308907"/>
                <a:gd name="connsiteX0" fmla="*/ 163588 w 620955"/>
                <a:gd name="connsiteY0" fmla="*/ 0 h 1378564"/>
                <a:gd name="connsiteX1" fmla="*/ 341560 w 620955"/>
                <a:gd name="connsiteY1" fmla="*/ 4762 h 1378564"/>
                <a:gd name="connsiteX2" fmla="*/ 396951 w 620955"/>
                <a:gd name="connsiteY2" fmla="*/ 72161 h 1378564"/>
                <a:gd name="connsiteX3" fmla="*/ 401714 w 620955"/>
                <a:gd name="connsiteY3" fmla="*/ 236468 h 1378564"/>
                <a:gd name="connsiteX4" fmla="*/ 358850 w 620955"/>
                <a:gd name="connsiteY4" fmla="*/ 284093 h 1378564"/>
                <a:gd name="connsiteX5" fmla="*/ 184114 w 620955"/>
                <a:gd name="connsiteY5" fmla="*/ 543626 h 1378564"/>
                <a:gd name="connsiteX6" fmla="*/ 333867 w 620955"/>
                <a:gd name="connsiteY6" fmla="*/ 1099893 h 1378564"/>
                <a:gd name="connsiteX7" fmla="*/ 620833 w 620955"/>
                <a:gd name="connsiteY7" fmla="*/ 1358504 h 1378564"/>
                <a:gd name="connsiteX8" fmla="*/ 365477 w 620955"/>
                <a:gd name="connsiteY8" fmla="*/ 1296331 h 1378564"/>
                <a:gd name="connsiteX9" fmla="*/ 54052 w 620955"/>
                <a:gd name="connsiteY9" fmla="*/ 781775 h 1378564"/>
                <a:gd name="connsiteX10" fmla="*/ 11189 w 620955"/>
                <a:gd name="connsiteY10" fmla="*/ 105500 h 1378564"/>
                <a:gd name="connsiteX11" fmla="*/ 163588 w 620955"/>
                <a:gd name="connsiteY11" fmla="*/ 0 h 1378564"/>
                <a:gd name="connsiteX0" fmla="*/ 163588 w 620879"/>
                <a:gd name="connsiteY0" fmla="*/ 0 h 1370681"/>
                <a:gd name="connsiteX1" fmla="*/ 341560 w 620879"/>
                <a:gd name="connsiteY1" fmla="*/ 4762 h 1370681"/>
                <a:gd name="connsiteX2" fmla="*/ 396951 w 620879"/>
                <a:gd name="connsiteY2" fmla="*/ 72161 h 1370681"/>
                <a:gd name="connsiteX3" fmla="*/ 401714 w 620879"/>
                <a:gd name="connsiteY3" fmla="*/ 236468 h 1370681"/>
                <a:gd name="connsiteX4" fmla="*/ 358850 w 620879"/>
                <a:gd name="connsiteY4" fmla="*/ 284093 h 1370681"/>
                <a:gd name="connsiteX5" fmla="*/ 184114 w 620879"/>
                <a:gd name="connsiteY5" fmla="*/ 543626 h 1370681"/>
                <a:gd name="connsiteX6" fmla="*/ 333867 w 620879"/>
                <a:gd name="connsiteY6" fmla="*/ 1099893 h 1370681"/>
                <a:gd name="connsiteX7" fmla="*/ 386257 w 620879"/>
                <a:gd name="connsiteY7" fmla="*/ 1207907 h 1370681"/>
                <a:gd name="connsiteX8" fmla="*/ 620833 w 620879"/>
                <a:gd name="connsiteY8" fmla="*/ 1358504 h 1370681"/>
                <a:gd name="connsiteX9" fmla="*/ 365477 w 620879"/>
                <a:gd name="connsiteY9" fmla="*/ 1296331 h 1370681"/>
                <a:gd name="connsiteX10" fmla="*/ 54052 w 620879"/>
                <a:gd name="connsiteY10" fmla="*/ 781775 h 1370681"/>
                <a:gd name="connsiteX11" fmla="*/ 11189 w 620879"/>
                <a:gd name="connsiteY11" fmla="*/ 105500 h 1370681"/>
                <a:gd name="connsiteX12" fmla="*/ 163588 w 620879"/>
                <a:gd name="connsiteY12" fmla="*/ 0 h 1370681"/>
                <a:gd name="connsiteX0" fmla="*/ 163588 w 620977"/>
                <a:gd name="connsiteY0" fmla="*/ 0 h 1370681"/>
                <a:gd name="connsiteX1" fmla="*/ 341560 w 620977"/>
                <a:gd name="connsiteY1" fmla="*/ 4762 h 1370681"/>
                <a:gd name="connsiteX2" fmla="*/ 396951 w 620977"/>
                <a:gd name="connsiteY2" fmla="*/ 72161 h 1370681"/>
                <a:gd name="connsiteX3" fmla="*/ 401714 w 620977"/>
                <a:gd name="connsiteY3" fmla="*/ 236468 h 1370681"/>
                <a:gd name="connsiteX4" fmla="*/ 358850 w 620977"/>
                <a:gd name="connsiteY4" fmla="*/ 284093 h 1370681"/>
                <a:gd name="connsiteX5" fmla="*/ 184114 w 620977"/>
                <a:gd name="connsiteY5" fmla="*/ 543626 h 1370681"/>
                <a:gd name="connsiteX6" fmla="*/ 333867 w 620977"/>
                <a:gd name="connsiteY6" fmla="*/ 1099893 h 1370681"/>
                <a:gd name="connsiteX7" fmla="*/ 517018 w 620977"/>
                <a:gd name="connsiteY7" fmla="*/ 1102234 h 1370681"/>
                <a:gd name="connsiteX8" fmla="*/ 620833 w 620977"/>
                <a:gd name="connsiteY8" fmla="*/ 1358504 h 1370681"/>
                <a:gd name="connsiteX9" fmla="*/ 365477 w 620977"/>
                <a:gd name="connsiteY9" fmla="*/ 1296331 h 1370681"/>
                <a:gd name="connsiteX10" fmla="*/ 54052 w 620977"/>
                <a:gd name="connsiteY10" fmla="*/ 781775 h 1370681"/>
                <a:gd name="connsiteX11" fmla="*/ 11189 w 620977"/>
                <a:gd name="connsiteY11" fmla="*/ 105500 h 1370681"/>
                <a:gd name="connsiteX12" fmla="*/ 163588 w 620977"/>
                <a:gd name="connsiteY12" fmla="*/ 0 h 1370681"/>
                <a:gd name="connsiteX0" fmla="*/ 163588 w 620977"/>
                <a:gd name="connsiteY0" fmla="*/ 0 h 1370681"/>
                <a:gd name="connsiteX1" fmla="*/ 341560 w 620977"/>
                <a:gd name="connsiteY1" fmla="*/ 4762 h 1370681"/>
                <a:gd name="connsiteX2" fmla="*/ 396951 w 620977"/>
                <a:gd name="connsiteY2" fmla="*/ 72161 h 1370681"/>
                <a:gd name="connsiteX3" fmla="*/ 401714 w 620977"/>
                <a:gd name="connsiteY3" fmla="*/ 236468 h 1370681"/>
                <a:gd name="connsiteX4" fmla="*/ 358850 w 620977"/>
                <a:gd name="connsiteY4" fmla="*/ 284093 h 1370681"/>
                <a:gd name="connsiteX5" fmla="*/ 184114 w 620977"/>
                <a:gd name="connsiteY5" fmla="*/ 543626 h 1370681"/>
                <a:gd name="connsiteX6" fmla="*/ 281159 w 620977"/>
                <a:gd name="connsiteY6" fmla="*/ 1005293 h 1370681"/>
                <a:gd name="connsiteX7" fmla="*/ 517018 w 620977"/>
                <a:gd name="connsiteY7" fmla="*/ 1102234 h 1370681"/>
                <a:gd name="connsiteX8" fmla="*/ 620833 w 620977"/>
                <a:gd name="connsiteY8" fmla="*/ 1358504 h 1370681"/>
                <a:gd name="connsiteX9" fmla="*/ 365477 w 620977"/>
                <a:gd name="connsiteY9" fmla="*/ 1296331 h 1370681"/>
                <a:gd name="connsiteX10" fmla="*/ 54052 w 620977"/>
                <a:gd name="connsiteY10" fmla="*/ 781775 h 1370681"/>
                <a:gd name="connsiteX11" fmla="*/ 11189 w 620977"/>
                <a:gd name="connsiteY11" fmla="*/ 105500 h 1370681"/>
                <a:gd name="connsiteX12" fmla="*/ 163588 w 620977"/>
                <a:gd name="connsiteY12" fmla="*/ 0 h 1370681"/>
                <a:gd name="connsiteX0" fmla="*/ 162825 w 620214"/>
                <a:gd name="connsiteY0" fmla="*/ 0 h 1428383"/>
                <a:gd name="connsiteX1" fmla="*/ 340797 w 620214"/>
                <a:gd name="connsiteY1" fmla="*/ 4762 h 1428383"/>
                <a:gd name="connsiteX2" fmla="*/ 396188 w 620214"/>
                <a:gd name="connsiteY2" fmla="*/ 72161 h 1428383"/>
                <a:gd name="connsiteX3" fmla="*/ 400951 w 620214"/>
                <a:gd name="connsiteY3" fmla="*/ 236468 h 1428383"/>
                <a:gd name="connsiteX4" fmla="*/ 358087 w 620214"/>
                <a:gd name="connsiteY4" fmla="*/ 284093 h 1428383"/>
                <a:gd name="connsiteX5" fmla="*/ 183351 w 620214"/>
                <a:gd name="connsiteY5" fmla="*/ 543626 h 1428383"/>
                <a:gd name="connsiteX6" fmla="*/ 280396 w 620214"/>
                <a:gd name="connsiteY6" fmla="*/ 1005293 h 1428383"/>
                <a:gd name="connsiteX7" fmla="*/ 516255 w 620214"/>
                <a:gd name="connsiteY7" fmla="*/ 1102234 h 1428383"/>
                <a:gd name="connsiteX8" fmla="*/ 620070 w 620214"/>
                <a:gd name="connsiteY8" fmla="*/ 1358504 h 1428383"/>
                <a:gd name="connsiteX9" fmla="*/ 344161 w 620214"/>
                <a:gd name="connsiteY9" fmla="*/ 1389994 h 1428383"/>
                <a:gd name="connsiteX10" fmla="*/ 53289 w 620214"/>
                <a:gd name="connsiteY10" fmla="*/ 781775 h 1428383"/>
                <a:gd name="connsiteX11" fmla="*/ 10426 w 620214"/>
                <a:gd name="connsiteY11" fmla="*/ 105500 h 1428383"/>
                <a:gd name="connsiteX12" fmla="*/ 162825 w 620214"/>
                <a:gd name="connsiteY12" fmla="*/ 0 h 1428383"/>
                <a:gd name="connsiteX0" fmla="*/ 161622 w 619011"/>
                <a:gd name="connsiteY0" fmla="*/ 0 h 1407678"/>
                <a:gd name="connsiteX1" fmla="*/ 339594 w 619011"/>
                <a:gd name="connsiteY1" fmla="*/ 4762 h 1407678"/>
                <a:gd name="connsiteX2" fmla="*/ 394985 w 619011"/>
                <a:gd name="connsiteY2" fmla="*/ 72161 h 1407678"/>
                <a:gd name="connsiteX3" fmla="*/ 399748 w 619011"/>
                <a:gd name="connsiteY3" fmla="*/ 236468 h 1407678"/>
                <a:gd name="connsiteX4" fmla="*/ 356884 w 619011"/>
                <a:gd name="connsiteY4" fmla="*/ 284093 h 1407678"/>
                <a:gd name="connsiteX5" fmla="*/ 182148 w 619011"/>
                <a:gd name="connsiteY5" fmla="*/ 543626 h 1407678"/>
                <a:gd name="connsiteX6" fmla="*/ 279193 w 619011"/>
                <a:gd name="connsiteY6" fmla="*/ 1005293 h 1407678"/>
                <a:gd name="connsiteX7" fmla="*/ 515052 w 619011"/>
                <a:gd name="connsiteY7" fmla="*/ 1102234 h 1407678"/>
                <a:gd name="connsiteX8" fmla="*/ 618867 w 619011"/>
                <a:gd name="connsiteY8" fmla="*/ 1358504 h 1407678"/>
                <a:gd name="connsiteX9" fmla="*/ 306967 w 619011"/>
                <a:gd name="connsiteY9" fmla="*/ 1362698 h 1407678"/>
                <a:gd name="connsiteX10" fmla="*/ 52086 w 619011"/>
                <a:gd name="connsiteY10" fmla="*/ 781775 h 1407678"/>
                <a:gd name="connsiteX11" fmla="*/ 9223 w 619011"/>
                <a:gd name="connsiteY11" fmla="*/ 105500 h 1407678"/>
                <a:gd name="connsiteX12" fmla="*/ 161622 w 619011"/>
                <a:gd name="connsiteY12" fmla="*/ 0 h 1407678"/>
                <a:gd name="connsiteX0" fmla="*/ 161622 w 619011"/>
                <a:gd name="connsiteY0" fmla="*/ 0 h 1372253"/>
                <a:gd name="connsiteX1" fmla="*/ 339594 w 619011"/>
                <a:gd name="connsiteY1" fmla="*/ 4762 h 1372253"/>
                <a:gd name="connsiteX2" fmla="*/ 394985 w 619011"/>
                <a:gd name="connsiteY2" fmla="*/ 72161 h 1372253"/>
                <a:gd name="connsiteX3" fmla="*/ 399748 w 619011"/>
                <a:gd name="connsiteY3" fmla="*/ 236468 h 1372253"/>
                <a:gd name="connsiteX4" fmla="*/ 356884 w 619011"/>
                <a:gd name="connsiteY4" fmla="*/ 284093 h 1372253"/>
                <a:gd name="connsiteX5" fmla="*/ 182148 w 619011"/>
                <a:gd name="connsiteY5" fmla="*/ 543626 h 1372253"/>
                <a:gd name="connsiteX6" fmla="*/ 279193 w 619011"/>
                <a:gd name="connsiteY6" fmla="*/ 1005293 h 1372253"/>
                <a:gd name="connsiteX7" fmla="*/ 515052 w 619011"/>
                <a:gd name="connsiteY7" fmla="*/ 1102234 h 1372253"/>
                <a:gd name="connsiteX8" fmla="*/ 618867 w 619011"/>
                <a:gd name="connsiteY8" fmla="*/ 1358504 h 1372253"/>
                <a:gd name="connsiteX9" fmla="*/ 306967 w 619011"/>
                <a:gd name="connsiteY9" fmla="*/ 1362698 h 1372253"/>
                <a:gd name="connsiteX10" fmla="*/ 52086 w 619011"/>
                <a:gd name="connsiteY10" fmla="*/ 781775 h 1372253"/>
                <a:gd name="connsiteX11" fmla="*/ 9223 w 619011"/>
                <a:gd name="connsiteY11" fmla="*/ 105500 h 1372253"/>
                <a:gd name="connsiteX12" fmla="*/ 161622 w 619011"/>
                <a:gd name="connsiteY12" fmla="*/ 0 h 1372253"/>
                <a:gd name="connsiteX0" fmla="*/ 196967 w 654356"/>
                <a:gd name="connsiteY0" fmla="*/ 0 h 1412691"/>
                <a:gd name="connsiteX1" fmla="*/ 374939 w 654356"/>
                <a:gd name="connsiteY1" fmla="*/ 4762 h 1412691"/>
                <a:gd name="connsiteX2" fmla="*/ 430330 w 654356"/>
                <a:gd name="connsiteY2" fmla="*/ 72161 h 1412691"/>
                <a:gd name="connsiteX3" fmla="*/ 435093 w 654356"/>
                <a:gd name="connsiteY3" fmla="*/ 236468 h 1412691"/>
                <a:gd name="connsiteX4" fmla="*/ 392229 w 654356"/>
                <a:gd name="connsiteY4" fmla="*/ 284093 h 1412691"/>
                <a:gd name="connsiteX5" fmla="*/ 217493 w 654356"/>
                <a:gd name="connsiteY5" fmla="*/ 543626 h 1412691"/>
                <a:gd name="connsiteX6" fmla="*/ 314538 w 654356"/>
                <a:gd name="connsiteY6" fmla="*/ 1005293 h 1412691"/>
                <a:gd name="connsiteX7" fmla="*/ 550397 w 654356"/>
                <a:gd name="connsiteY7" fmla="*/ 1102234 h 1412691"/>
                <a:gd name="connsiteX8" fmla="*/ 654212 w 654356"/>
                <a:gd name="connsiteY8" fmla="*/ 1358504 h 1412691"/>
                <a:gd name="connsiteX9" fmla="*/ 342312 w 654356"/>
                <a:gd name="connsiteY9" fmla="*/ 1362698 h 1412691"/>
                <a:gd name="connsiteX10" fmla="*/ 22880 w 654356"/>
                <a:gd name="connsiteY10" fmla="*/ 714003 h 1412691"/>
                <a:gd name="connsiteX11" fmla="*/ 44568 w 654356"/>
                <a:gd name="connsiteY11" fmla="*/ 105500 h 1412691"/>
                <a:gd name="connsiteX12" fmla="*/ 196967 w 654356"/>
                <a:gd name="connsiteY12" fmla="*/ 0 h 1412691"/>
                <a:gd name="connsiteX0" fmla="*/ 196967 w 654356"/>
                <a:gd name="connsiteY0" fmla="*/ 0 h 1412691"/>
                <a:gd name="connsiteX1" fmla="*/ 374939 w 654356"/>
                <a:gd name="connsiteY1" fmla="*/ 4762 h 1412691"/>
                <a:gd name="connsiteX2" fmla="*/ 430330 w 654356"/>
                <a:gd name="connsiteY2" fmla="*/ 72161 h 1412691"/>
                <a:gd name="connsiteX3" fmla="*/ 435093 w 654356"/>
                <a:gd name="connsiteY3" fmla="*/ 236468 h 1412691"/>
                <a:gd name="connsiteX4" fmla="*/ 392229 w 654356"/>
                <a:gd name="connsiteY4" fmla="*/ 284093 h 1412691"/>
                <a:gd name="connsiteX5" fmla="*/ 151397 w 654356"/>
                <a:gd name="connsiteY5" fmla="*/ 529510 h 1412691"/>
                <a:gd name="connsiteX6" fmla="*/ 314538 w 654356"/>
                <a:gd name="connsiteY6" fmla="*/ 1005293 h 1412691"/>
                <a:gd name="connsiteX7" fmla="*/ 550397 w 654356"/>
                <a:gd name="connsiteY7" fmla="*/ 1102234 h 1412691"/>
                <a:gd name="connsiteX8" fmla="*/ 654212 w 654356"/>
                <a:gd name="connsiteY8" fmla="*/ 1358504 h 1412691"/>
                <a:gd name="connsiteX9" fmla="*/ 342312 w 654356"/>
                <a:gd name="connsiteY9" fmla="*/ 1362698 h 1412691"/>
                <a:gd name="connsiteX10" fmla="*/ 22880 w 654356"/>
                <a:gd name="connsiteY10" fmla="*/ 714003 h 1412691"/>
                <a:gd name="connsiteX11" fmla="*/ 44568 w 654356"/>
                <a:gd name="connsiteY11" fmla="*/ 105500 h 1412691"/>
                <a:gd name="connsiteX12" fmla="*/ 196967 w 654356"/>
                <a:gd name="connsiteY12" fmla="*/ 0 h 1412691"/>
                <a:gd name="connsiteX0" fmla="*/ 196967 w 654356"/>
                <a:gd name="connsiteY0" fmla="*/ 0 h 1412691"/>
                <a:gd name="connsiteX1" fmla="*/ 374939 w 654356"/>
                <a:gd name="connsiteY1" fmla="*/ 4762 h 1412691"/>
                <a:gd name="connsiteX2" fmla="*/ 430330 w 654356"/>
                <a:gd name="connsiteY2" fmla="*/ 72161 h 1412691"/>
                <a:gd name="connsiteX3" fmla="*/ 435093 w 654356"/>
                <a:gd name="connsiteY3" fmla="*/ 236468 h 1412691"/>
                <a:gd name="connsiteX4" fmla="*/ 392229 w 654356"/>
                <a:gd name="connsiteY4" fmla="*/ 284093 h 1412691"/>
                <a:gd name="connsiteX5" fmla="*/ 151397 w 654356"/>
                <a:gd name="connsiteY5" fmla="*/ 529510 h 1412691"/>
                <a:gd name="connsiteX6" fmla="*/ 248054 w 654356"/>
                <a:gd name="connsiteY6" fmla="*/ 1004591 h 1412691"/>
                <a:gd name="connsiteX7" fmla="*/ 550397 w 654356"/>
                <a:gd name="connsiteY7" fmla="*/ 1102234 h 1412691"/>
                <a:gd name="connsiteX8" fmla="*/ 654212 w 654356"/>
                <a:gd name="connsiteY8" fmla="*/ 1358504 h 1412691"/>
                <a:gd name="connsiteX9" fmla="*/ 342312 w 654356"/>
                <a:gd name="connsiteY9" fmla="*/ 1362698 h 1412691"/>
                <a:gd name="connsiteX10" fmla="*/ 22880 w 654356"/>
                <a:gd name="connsiteY10" fmla="*/ 714003 h 1412691"/>
                <a:gd name="connsiteX11" fmla="*/ 44568 w 654356"/>
                <a:gd name="connsiteY11" fmla="*/ 105500 h 1412691"/>
                <a:gd name="connsiteX12" fmla="*/ 196967 w 654356"/>
                <a:gd name="connsiteY12" fmla="*/ 0 h 1412691"/>
                <a:gd name="connsiteX0" fmla="*/ 197081 w 654470"/>
                <a:gd name="connsiteY0" fmla="*/ 0 h 1379611"/>
                <a:gd name="connsiteX1" fmla="*/ 375053 w 654470"/>
                <a:gd name="connsiteY1" fmla="*/ 4762 h 1379611"/>
                <a:gd name="connsiteX2" fmla="*/ 430444 w 654470"/>
                <a:gd name="connsiteY2" fmla="*/ 72161 h 1379611"/>
                <a:gd name="connsiteX3" fmla="*/ 435207 w 654470"/>
                <a:gd name="connsiteY3" fmla="*/ 236468 h 1379611"/>
                <a:gd name="connsiteX4" fmla="*/ 392343 w 654470"/>
                <a:gd name="connsiteY4" fmla="*/ 284093 h 1379611"/>
                <a:gd name="connsiteX5" fmla="*/ 151511 w 654470"/>
                <a:gd name="connsiteY5" fmla="*/ 529510 h 1379611"/>
                <a:gd name="connsiteX6" fmla="*/ 248168 w 654470"/>
                <a:gd name="connsiteY6" fmla="*/ 1004591 h 1379611"/>
                <a:gd name="connsiteX7" fmla="*/ 550511 w 654470"/>
                <a:gd name="connsiteY7" fmla="*/ 1102234 h 1379611"/>
                <a:gd name="connsiteX8" fmla="*/ 654326 w 654470"/>
                <a:gd name="connsiteY8" fmla="*/ 1358504 h 1379611"/>
                <a:gd name="connsiteX9" fmla="*/ 343974 w 654470"/>
                <a:gd name="connsiteY9" fmla="*/ 1309042 h 1379611"/>
                <a:gd name="connsiteX10" fmla="*/ 22994 w 654470"/>
                <a:gd name="connsiteY10" fmla="*/ 714003 h 1379611"/>
                <a:gd name="connsiteX11" fmla="*/ 44682 w 654470"/>
                <a:gd name="connsiteY11" fmla="*/ 105500 h 1379611"/>
                <a:gd name="connsiteX12" fmla="*/ 197081 w 654470"/>
                <a:gd name="connsiteY12" fmla="*/ 0 h 1379611"/>
                <a:gd name="connsiteX0" fmla="*/ 197081 w 654537"/>
                <a:gd name="connsiteY0" fmla="*/ 0 h 1379611"/>
                <a:gd name="connsiteX1" fmla="*/ 375053 w 654537"/>
                <a:gd name="connsiteY1" fmla="*/ 4762 h 1379611"/>
                <a:gd name="connsiteX2" fmla="*/ 430444 w 654537"/>
                <a:gd name="connsiteY2" fmla="*/ 72161 h 1379611"/>
                <a:gd name="connsiteX3" fmla="*/ 435207 w 654537"/>
                <a:gd name="connsiteY3" fmla="*/ 236468 h 1379611"/>
                <a:gd name="connsiteX4" fmla="*/ 392343 w 654537"/>
                <a:gd name="connsiteY4" fmla="*/ 284093 h 1379611"/>
                <a:gd name="connsiteX5" fmla="*/ 151511 w 654537"/>
                <a:gd name="connsiteY5" fmla="*/ 529510 h 1379611"/>
                <a:gd name="connsiteX6" fmla="*/ 248168 w 654537"/>
                <a:gd name="connsiteY6" fmla="*/ 1004591 h 1379611"/>
                <a:gd name="connsiteX7" fmla="*/ 570352 w 654537"/>
                <a:gd name="connsiteY7" fmla="*/ 1182953 h 1379611"/>
                <a:gd name="connsiteX8" fmla="*/ 654326 w 654537"/>
                <a:gd name="connsiteY8" fmla="*/ 1358504 h 1379611"/>
                <a:gd name="connsiteX9" fmla="*/ 343974 w 654537"/>
                <a:gd name="connsiteY9" fmla="*/ 1309042 h 1379611"/>
                <a:gd name="connsiteX10" fmla="*/ 22994 w 654537"/>
                <a:gd name="connsiteY10" fmla="*/ 714003 h 1379611"/>
                <a:gd name="connsiteX11" fmla="*/ 44682 w 654537"/>
                <a:gd name="connsiteY11" fmla="*/ 105500 h 1379611"/>
                <a:gd name="connsiteX12" fmla="*/ 197081 w 654537"/>
                <a:gd name="connsiteY12" fmla="*/ 0 h 1379611"/>
                <a:gd name="connsiteX0" fmla="*/ 197081 w 1583116"/>
                <a:gd name="connsiteY0" fmla="*/ 0 h 1379611"/>
                <a:gd name="connsiteX1" fmla="*/ 375053 w 1583116"/>
                <a:gd name="connsiteY1" fmla="*/ 4762 h 1379611"/>
                <a:gd name="connsiteX2" fmla="*/ 1582819 w 1583116"/>
                <a:gd name="connsiteY2" fmla="*/ 84459 h 1379611"/>
                <a:gd name="connsiteX3" fmla="*/ 435207 w 1583116"/>
                <a:gd name="connsiteY3" fmla="*/ 236468 h 1379611"/>
                <a:gd name="connsiteX4" fmla="*/ 392343 w 1583116"/>
                <a:gd name="connsiteY4" fmla="*/ 284093 h 1379611"/>
                <a:gd name="connsiteX5" fmla="*/ 151511 w 1583116"/>
                <a:gd name="connsiteY5" fmla="*/ 529510 h 1379611"/>
                <a:gd name="connsiteX6" fmla="*/ 248168 w 1583116"/>
                <a:gd name="connsiteY6" fmla="*/ 1004591 h 1379611"/>
                <a:gd name="connsiteX7" fmla="*/ 570352 w 1583116"/>
                <a:gd name="connsiteY7" fmla="*/ 1182953 h 1379611"/>
                <a:gd name="connsiteX8" fmla="*/ 654326 w 1583116"/>
                <a:gd name="connsiteY8" fmla="*/ 1358504 h 1379611"/>
                <a:gd name="connsiteX9" fmla="*/ 343974 w 1583116"/>
                <a:gd name="connsiteY9" fmla="*/ 1309042 h 1379611"/>
                <a:gd name="connsiteX10" fmla="*/ 22994 w 1583116"/>
                <a:gd name="connsiteY10" fmla="*/ 714003 h 1379611"/>
                <a:gd name="connsiteX11" fmla="*/ 44682 w 1583116"/>
                <a:gd name="connsiteY11" fmla="*/ 105500 h 1379611"/>
                <a:gd name="connsiteX12" fmla="*/ 197081 w 1583116"/>
                <a:gd name="connsiteY12" fmla="*/ 0 h 1379611"/>
                <a:gd name="connsiteX0" fmla="*/ 197081 w 1582850"/>
                <a:gd name="connsiteY0" fmla="*/ 0 h 1379611"/>
                <a:gd name="connsiteX1" fmla="*/ 375053 w 1582850"/>
                <a:gd name="connsiteY1" fmla="*/ 4762 h 1379611"/>
                <a:gd name="connsiteX2" fmla="*/ 1582819 w 1582850"/>
                <a:gd name="connsiteY2" fmla="*/ 84459 h 1379611"/>
                <a:gd name="connsiteX3" fmla="*/ 416915 w 1582850"/>
                <a:gd name="connsiteY3" fmla="*/ 100751 h 1379611"/>
                <a:gd name="connsiteX4" fmla="*/ 392343 w 1582850"/>
                <a:gd name="connsiteY4" fmla="*/ 284093 h 1379611"/>
                <a:gd name="connsiteX5" fmla="*/ 151511 w 1582850"/>
                <a:gd name="connsiteY5" fmla="*/ 529510 h 1379611"/>
                <a:gd name="connsiteX6" fmla="*/ 248168 w 1582850"/>
                <a:gd name="connsiteY6" fmla="*/ 1004591 h 1379611"/>
                <a:gd name="connsiteX7" fmla="*/ 570352 w 1582850"/>
                <a:gd name="connsiteY7" fmla="*/ 1182953 h 1379611"/>
                <a:gd name="connsiteX8" fmla="*/ 654326 w 1582850"/>
                <a:gd name="connsiteY8" fmla="*/ 1358504 h 1379611"/>
                <a:gd name="connsiteX9" fmla="*/ 343974 w 1582850"/>
                <a:gd name="connsiteY9" fmla="*/ 1309042 h 1379611"/>
                <a:gd name="connsiteX10" fmla="*/ 22994 w 1582850"/>
                <a:gd name="connsiteY10" fmla="*/ 714003 h 1379611"/>
                <a:gd name="connsiteX11" fmla="*/ 44682 w 1582850"/>
                <a:gd name="connsiteY11" fmla="*/ 105500 h 1379611"/>
                <a:gd name="connsiteX12" fmla="*/ 197081 w 1582850"/>
                <a:gd name="connsiteY12" fmla="*/ 0 h 1379611"/>
                <a:gd name="connsiteX0" fmla="*/ 197081 w 1582888"/>
                <a:gd name="connsiteY0" fmla="*/ 0 h 1379611"/>
                <a:gd name="connsiteX1" fmla="*/ 375053 w 1582888"/>
                <a:gd name="connsiteY1" fmla="*/ 4762 h 1379611"/>
                <a:gd name="connsiteX2" fmla="*/ 1582819 w 1582888"/>
                <a:gd name="connsiteY2" fmla="*/ 84459 h 1379611"/>
                <a:gd name="connsiteX3" fmla="*/ 437917 w 1582888"/>
                <a:gd name="connsiteY3" fmla="*/ 141631 h 1379611"/>
                <a:gd name="connsiteX4" fmla="*/ 392343 w 1582888"/>
                <a:gd name="connsiteY4" fmla="*/ 284093 h 1379611"/>
                <a:gd name="connsiteX5" fmla="*/ 151511 w 1582888"/>
                <a:gd name="connsiteY5" fmla="*/ 529510 h 1379611"/>
                <a:gd name="connsiteX6" fmla="*/ 248168 w 1582888"/>
                <a:gd name="connsiteY6" fmla="*/ 1004591 h 1379611"/>
                <a:gd name="connsiteX7" fmla="*/ 570352 w 1582888"/>
                <a:gd name="connsiteY7" fmla="*/ 1182953 h 1379611"/>
                <a:gd name="connsiteX8" fmla="*/ 654326 w 1582888"/>
                <a:gd name="connsiteY8" fmla="*/ 1358504 h 1379611"/>
                <a:gd name="connsiteX9" fmla="*/ 343974 w 1582888"/>
                <a:gd name="connsiteY9" fmla="*/ 1309042 h 1379611"/>
                <a:gd name="connsiteX10" fmla="*/ 22994 w 1582888"/>
                <a:gd name="connsiteY10" fmla="*/ 714003 h 1379611"/>
                <a:gd name="connsiteX11" fmla="*/ 44682 w 1582888"/>
                <a:gd name="connsiteY11" fmla="*/ 105500 h 1379611"/>
                <a:gd name="connsiteX12" fmla="*/ 197081 w 1582888"/>
                <a:gd name="connsiteY12" fmla="*/ 0 h 1379611"/>
                <a:gd name="connsiteX0" fmla="*/ 197081 w 1604565"/>
                <a:gd name="connsiteY0" fmla="*/ 0 h 1379611"/>
                <a:gd name="connsiteX1" fmla="*/ 375053 w 1604565"/>
                <a:gd name="connsiteY1" fmla="*/ 4762 h 1379611"/>
                <a:gd name="connsiteX2" fmla="*/ 1582819 w 1604565"/>
                <a:gd name="connsiteY2" fmla="*/ 84459 h 1379611"/>
                <a:gd name="connsiteX3" fmla="*/ 437917 w 1604565"/>
                <a:gd name="connsiteY3" fmla="*/ 141631 h 1379611"/>
                <a:gd name="connsiteX4" fmla="*/ 392343 w 1604565"/>
                <a:gd name="connsiteY4" fmla="*/ 284093 h 1379611"/>
                <a:gd name="connsiteX5" fmla="*/ 151511 w 1604565"/>
                <a:gd name="connsiteY5" fmla="*/ 529510 h 1379611"/>
                <a:gd name="connsiteX6" fmla="*/ 248168 w 1604565"/>
                <a:gd name="connsiteY6" fmla="*/ 1004591 h 1379611"/>
                <a:gd name="connsiteX7" fmla="*/ 570352 w 1604565"/>
                <a:gd name="connsiteY7" fmla="*/ 1182953 h 1379611"/>
                <a:gd name="connsiteX8" fmla="*/ 654326 w 1604565"/>
                <a:gd name="connsiteY8" fmla="*/ 1358504 h 1379611"/>
                <a:gd name="connsiteX9" fmla="*/ 343974 w 1604565"/>
                <a:gd name="connsiteY9" fmla="*/ 1309042 h 1379611"/>
                <a:gd name="connsiteX10" fmla="*/ 22994 w 1604565"/>
                <a:gd name="connsiteY10" fmla="*/ 714003 h 1379611"/>
                <a:gd name="connsiteX11" fmla="*/ 44682 w 1604565"/>
                <a:gd name="connsiteY11" fmla="*/ 105500 h 1379611"/>
                <a:gd name="connsiteX12" fmla="*/ 197081 w 1604565"/>
                <a:gd name="connsiteY12" fmla="*/ 0 h 1379611"/>
                <a:gd name="connsiteX0" fmla="*/ 197081 w 1582903"/>
                <a:gd name="connsiteY0" fmla="*/ 0 h 1379611"/>
                <a:gd name="connsiteX1" fmla="*/ 375053 w 1582903"/>
                <a:gd name="connsiteY1" fmla="*/ 4762 h 1379611"/>
                <a:gd name="connsiteX2" fmla="*/ 1582819 w 1582903"/>
                <a:gd name="connsiteY2" fmla="*/ 84459 h 1379611"/>
                <a:gd name="connsiteX3" fmla="*/ 306498 w 1582903"/>
                <a:gd name="connsiteY3" fmla="*/ 86020 h 1379611"/>
                <a:gd name="connsiteX4" fmla="*/ 392343 w 1582903"/>
                <a:gd name="connsiteY4" fmla="*/ 284093 h 1379611"/>
                <a:gd name="connsiteX5" fmla="*/ 151511 w 1582903"/>
                <a:gd name="connsiteY5" fmla="*/ 529510 h 1379611"/>
                <a:gd name="connsiteX6" fmla="*/ 248168 w 1582903"/>
                <a:gd name="connsiteY6" fmla="*/ 1004591 h 1379611"/>
                <a:gd name="connsiteX7" fmla="*/ 570352 w 1582903"/>
                <a:gd name="connsiteY7" fmla="*/ 1182953 h 1379611"/>
                <a:gd name="connsiteX8" fmla="*/ 654326 w 1582903"/>
                <a:gd name="connsiteY8" fmla="*/ 1358504 h 1379611"/>
                <a:gd name="connsiteX9" fmla="*/ 343974 w 1582903"/>
                <a:gd name="connsiteY9" fmla="*/ 1309042 h 1379611"/>
                <a:gd name="connsiteX10" fmla="*/ 22994 w 1582903"/>
                <a:gd name="connsiteY10" fmla="*/ 714003 h 1379611"/>
                <a:gd name="connsiteX11" fmla="*/ 44682 w 1582903"/>
                <a:gd name="connsiteY11" fmla="*/ 105500 h 1379611"/>
                <a:gd name="connsiteX12" fmla="*/ 197081 w 1582903"/>
                <a:gd name="connsiteY12" fmla="*/ 0 h 1379611"/>
                <a:gd name="connsiteX0" fmla="*/ 197081 w 1582848"/>
                <a:gd name="connsiteY0" fmla="*/ 0 h 1379611"/>
                <a:gd name="connsiteX1" fmla="*/ 375053 w 1582848"/>
                <a:gd name="connsiteY1" fmla="*/ 4762 h 1379611"/>
                <a:gd name="connsiteX2" fmla="*/ 1582819 w 1582848"/>
                <a:gd name="connsiteY2" fmla="*/ 84459 h 1379611"/>
                <a:gd name="connsiteX3" fmla="*/ 416143 w 1582848"/>
                <a:gd name="connsiteY3" fmla="*/ 127848 h 1379611"/>
                <a:gd name="connsiteX4" fmla="*/ 392343 w 1582848"/>
                <a:gd name="connsiteY4" fmla="*/ 284093 h 1379611"/>
                <a:gd name="connsiteX5" fmla="*/ 151511 w 1582848"/>
                <a:gd name="connsiteY5" fmla="*/ 529510 h 1379611"/>
                <a:gd name="connsiteX6" fmla="*/ 248168 w 1582848"/>
                <a:gd name="connsiteY6" fmla="*/ 1004591 h 1379611"/>
                <a:gd name="connsiteX7" fmla="*/ 570352 w 1582848"/>
                <a:gd name="connsiteY7" fmla="*/ 1182953 h 1379611"/>
                <a:gd name="connsiteX8" fmla="*/ 654326 w 1582848"/>
                <a:gd name="connsiteY8" fmla="*/ 1358504 h 1379611"/>
                <a:gd name="connsiteX9" fmla="*/ 343974 w 1582848"/>
                <a:gd name="connsiteY9" fmla="*/ 1309042 h 1379611"/>
                <a:gd name="connsiteX10" fmla="*/ 22994 w 1582848"/>
                <a:gd name="connsiteY10" fmla="*/ 714003 h 1379611"/>
                <a:gd name="connsiteX11" fmla="*/ 44682 w 1582848"/>
                <a:gd name="connsiteY11" fmla="*/ 105500 h 1379611"/>
                <a:gd name="connsiteX12" fmla="*/ 197081 w 1582848"/>
                <a:gd name="connsiteY12" fmla="*/ 0 h 1379611"/>
                <a:gd name="connsiteX0" fmla="*/ 197081 w 1582848"/>
                <a:gd name="connsiteY0" fmla="*/ 0 h 1379611"/>
                <a:gd name="connsiteX1" fmla="*/ 1582819 w 1582848"/>
                <a:gd name="connsiteY1" fmla="*/ 84459 h 1379611"/>
                <a:gd name="connsiteX2" fmla="*/ 416143 w 1582848"/>
                <a:gd name="connsiteY2" fmla="*/ 127848 h 1379611"/>
                <a:gd name="connsiteX3" fmla="*/ 392343 w 1582848"/>
                <a:gd name="connsiteY3" fmla="*/ 284093 h 1379611"/>
                <a:gd name="connsiteX4" fmla="*/ 151511 w 1582848"/>
                <a:gd name="connsiteY4" fmla="*/ 529510 h 1379611"/>
                <a:gd name="connsiteX5" fmla="*/ 248168 w 1582848"/>
                <a:gd name="connsiteY5" fmla="*/ 1004591 h 1379611"/>
                <a:gd name="connsiteX6" fmla="*/ 570352 w 1582848"/>
                <a:gd name="connsiteY6" fmla="*/ 1182953 h 1379611"/>
                <a:gd name="connsiteX7" fmla="*/ 654326 w 1582848"/>
                <a:gd name="connsiteY7" fmla="*/ 1358504 h 1379611"/>
                <a:gd name="connsiteX8" fmla="*/ 343974 w 1582848"/>
                <a:gd name="connsiteY8" fmla="*/ 1309042 h 1379611"/>
                <a:gd name="connsiteX9" fmla="*/ 22994 w 1582848"/>
                <a:gd name="connsiteY9" fmla="*/ 714003 h 1379611"/>
                <a:gd name="connsiteX10" fmla="*/ 44682 w 1582848"/>
                <a:gd name="connsiteY10" fmla="*/ 105500 h 1379611"/>
                <a:gd name="connsiteX11" fmla="*/ 197081 w 1582848"/>
                <a:gd name="connsiteY11" fmla="*/ 0 h 1379611"/>
                <a:gd name="connsiteX0" fmla="*/ 195878 w 1583601"/>
                <a:gd name="connsiteY0" fmla="*/ 5636 h 1344602"/>
                <a:gd name="connsiteX1" fmla="*/ 1582777 w 1583601"/>
                <a:gd name="connsiteY1" fmla="*/ 49450 h 1344602"/>
                <a:gd name="connsiteX2" fmla="*/ 416101 w 1583601"/>
                <a:gd name="connsiteY2" fmla="*/ 92839 h 1344602"/>
                <a:gd name="connsiteX3" fmla="*/ 392301 w 1583601"/>
                <a:gd name="connsiteY3" fmla="*/ 249084 h 1344602"/>
                <a:gd name="connsiteX4" fmla="*/ 151469 w 1583601"/>
                <a:gd name="connsiteY4" fmla="*/ 494501 h 1344602"/>
                <a:gd name="connsiteX5" fmla="*/ 248126 w 1583601"/>
                <a:gd name="connsiteY5" fmla="*/ 969582 h 1344602"/>
                <a:gd name="connsiteX6" fmla="*/ 570310 w 1583601"/>
                <a:gd name="connsiteY6" fmla="*/ 1147944 h 1344602"/>
                <a:gd name="connsiteX7" fmla="*/ 654284 w 1583601"/>
                <a:gd name="connsiteY7" fmla="*/ 1323495 h 1344602"/>
                <a:gd name="connsiteX8" fmla="*/ 343932 w 1583601"/>
                <a:gd name="connsiteY8" fmla="*/ 1274033 h 1344602"/>
                <a:gd name="connsiteX9" fmla="*/ 22952 w 1583601"/>
                <a:gd name="connsiteY9" fmla="*/ 678994 h 1344602"/>
                <a:gd name="connsiteX10" fmla="*/ 44640 w 1583601"/>
                <a:gd name="connsiteY10" fmla="*/ 70491 h 1344602"/>
                <a:gd name="connsiteX11" fmla="*/ 195878 w 1583601"/>
                <a:gd name="connsiteY11" fmla="*/ 5636 h 1344602"/>
                <a:gd name="connsiteX0" fmla="*/ 381416 w 1590671"/>
                <a:gd name="connsiteY0" fmla="*/ 1297 h 1351919"/>
                <a:gd name="connsiteX1" fmla="*/ 1590639 w 1590671"/>
                <a:gd name="connsiteY1" fmla="*/ 56767 h 1351919"/>
                <a:gd name="connsiteX2" fmla="*/ 423963 w 1590671"/>
                <a:gd name="connsiteY2" fmla="*/ 100156 h 1351919"/>
                <a:gd name="connsiteX3" fmla="*/ 400163 w 1590671"/>
                <a:gd name="connsiteY3" fmla="*/ 256401 h 1351919"/>
                <a:gd name="connsiteX4" fmla="*/ 159331 w 1590671"/>
                <a:gd name="connsiteY4" fmla="*/ 501818 h 1351919"/>
                <a:gd name="connsiteX5" fmla="*/ 255988 w 1590671"/>
                <a:gd name="connsiteY5" fmla="*/ 976899 h 1351919"/>
                <a:gd name="connsiteX6" fmla="*/ 578172 w 1590671"/>
                <a:gd name="connsiteY6" fmla="*/ 1155261 h 1351919"/>
                <a:gd name="connsiteX7" fmla="*/ 662146 w 1590671"/>
                <a:gd name="connsiteY7" fmla="*/ 1330812 h 1351919"/>
                <a:gd name="connsiteX8" fmla="*/ 351794 w 1590671"/>
                <a:gd name="connsiteY8" fmla="*/ 1281350 h 1351919"/>
                <a:gd name="connsiteX9" fmla="*/ 30814 w 1590671"/>
                <a:gd name="connsiteY9" fmla="*/ 686311 h 1351919"/>
                <a:gd name="connsiteX10" fmla="*/ 52502 w 1590671"/>
                <a:gd name="connsiteY10" fmla="*/ 77808 h 1351919"/>
                <a:gd name="connsiteX11" fmla="*/ 381416 w 1590671"/>
                <a:gd name="connsiteY11" fmla="*/ 1297 h 1351919"/>
                <a:gd name="connsiteX0" fmla="*/ 381418 w 1593695"/>
                <a:gd name="connsiteY0" fmla="*/ 1297 h 1351919"/>
                <a:gd name="connsiteX1" fmla="*/ 1590641 w 1593695"/>
                <a:gd name="connsiteY1" fmla="*/ 56767 h 1351919"/>
                <a:gd name="connsiteX2" fmla="*/ 423965 w 1593695"/>
                <a:gd name="connsiteY2" fmla="*/ 100156 h 1351919"/>
                <a:gd name="connsiteX3" fmla="*/ 400165 w 1593695"/>
                <a:gd name="connsiteY3" fmla="*/ 256401 h 1351919"/>
                <a:gd name="connsiteX4" fmla="*/ 159333 w 1593695"/>
                <a:gd name="connsiteY4" fmla="*/ 501818 h 1351919"/>
                <a:gd name="connsiteX5" fmla="*/ 255990 w 1593695"/>
                <a:gd name="connsiteY5" fmla="*/ 976899 h 1351919"/>
                <a:gd name="connsiteX6" fmla="*/ 578174 w 1593695"/>
                <a:gd name="connsiteY6" fmla="*/ 1155261 h 1351919"/>
                <a:gd name="connsiteX7" fmla="*/ 662148 w 1593695"/>
                <a:gd name="connsiteY7" fmla="*/ 1330812 h 1351919"/>
                <a:gd name="connsiteX8" fmla="*/ 351796 w 1593695"/>
                <a:gd name="connsiteY8" fmla="*/ 1281350 h 1351919"/>
                <a:gd name="connsiteX9" fmla="*/ 30816 w 1593695"/>
                <a:gd name="connsiteY9" fmla="*/ 686311 h 1351919"/>
                <a:gd name="connsiteX10" fmla="*/ 52504 w 1593695"/>
                <a:gd name="connsiteY10" fmla="*/ 77808 h 1351919"/>
                <a:gd name="connsiteX11" fmla="*/ 381418 w 1593695"/>
                <a:gd name="connsiteY11" fmla="*/ 1297 h 1351919"/>
                <a:gd name="connsiteX0" fmla="*/ 381418 w 1593697"/>
                <a:gd name="connsiteY0" fmla="*/ 1297 h 1352608"/>
                <a:gd name="connsiteX1" fmla="*/ 1590641 w 1593697"/>
                <a:gd name="connsiteY1" fmla="*/ 56767 h 1352608"/>
                <a:gd name="connsiteX2" fmla="*/ 423965 w 1593697"/>
                <a:gd name="connsiteY2" fmla="*/ 100156 h 1352608"/>
                <a:gd name="connsiteX3" fmla="*/ 400165 w 1593697"/>
                <a:gd name="connsiteY3" fmla="*/ 256401 h 1352608"/>
                <a:gd name="connsiteX4" fmla="*/ 159333 w 1593697"/>
                <a:gd name="connsiteY4" fmla="*/ 501818 h 1352608"/>
                <a:gd name="connsiteX5" fmla="*/ 255990 w 1593697"/>
                <a:gd name="connsiteY5" fmla="*/ 976899 h 1352608"/>
                <a:gd name="connsiteX6" fmla="*/ 578174 w 1593697"/>
                <a:gd name="connsiteY6" fmla="*/ 1155261 h 1352608"/>
                <a:gd name="connsiteX7" fmla="*/ 776424 w 1593697"/>
                <a:gd name="connsiteY7" fmla="*/ 1331993 h 1352608"/>
                <a:gd name="connsiteX8" fmla="*/ 351796 w 1593697"/>
                <a:gd name="connsiteY8" fmla="*/ 1281350 h 1352608"/>
                <a:gd name="connsiteX9" fmla="*/ 30816 w 1593697"/>
                <a:gd name="connsiteY9" fmla="*/ 686311 h 1352608"/>
                <a:gd name="connsiteX10" fmla="*/ 52504 w 1593697"/>
                <a:gd name="connsiteY10" fmla="*/ 77808 h 1352608"/>
                <a:gd name="connsiteX11" fmla="*/ 381418 w 1593697"/>
                <a:gd name="connsiteY11" fmla="*/ 1297 h 1352608"/>
                <a:gd name="connsiteX0" fmla="*/ 381418 w 1593695"/>
                <a:gd name="connsiteY0" fmla="*/ 1297 h 1336141"/>
                <a:gd name="connsiteX1" fmla="*/ 1590641 w 1593695"/>
                <a:gd name="connsiteY1" fmla="*/ 56767 h 1336141"/>
                <a:gd name="connsiteX2" fmla="*/ 423965 w 1593695"/>
                <a:gd name="connsiteY2" fmla="*/ 100156 h 1336141"/>
                <a:gd name="connsiteX3" fmla="*/ 400165 w 1593695"/>
                <a:gd name="connsiteY3" fmla="*/ 256401 h 1336141"/>
                <a:gd name="connsiteX4" fmla="*/ 159333 w 1593695"/>
                <a:gd name="connsiteY4" fmla="*/ 501818 h 1336141"/>
                <a:gd name="connsiteX5" fmla="*/ 255990 w 1593695"/>
                <a:gd name="connsiteY5" fmla="*/ 976899 h 1336141"/>
                <a:gd name="connsiteX6" fmla="*/ 578174 w 1593695"/>
                <a:gd name="connsiteY6" fmla="*/ 1155261 h 1336141"/>
                <a:gd name="connsiteX7" fmla="*/ 776424 w 1593695"/>
                <a:gd name="connsiteY7" fmla="*/ 1331993 h 1336141"/>
                <a:gd name="connsiteX8" fmla="*/ 351796 w 1593695"/>
                <a:gd name="connsiteY8" fmla="*/ 1281350 h 1336141"/>
                <a:gd name="connsiteX9" fmla="*/ 30816 w 1593695"/>
                <a:gd name="connsiteY9" fmla="*/ 686311 h 1336141"/>
                <a:gd name="connsiteX10" fmla="*/ 52504 w 1593695"/>
                <a:gd name="connsiteY10" fmla="*/ 77808 h 1336141"/>
                <a:gd name="connsiteX11" fmla="*/ 381418 w 1593695"/>
                <a:gd name="connsiteY11" fmla="*/ 1297 h 1336141"/>
                <a:gd name="connsiteX0" fmla="*/ 381418 w 1593697"/>
                <a:gd name="connsiteY0" fmla="*/ 1297 h 1336141"/>
                <a:gd name="connsiteX1" fmla="*/ 1590641 w 1593697"/>
                <a:gd name="connsiteY1" fmla="*/ 56767 h 1336141"/>
                <a:gd name="connsiteX2" fmla="*/ 423965 w 1593697"/>
                <a:gd name="connsiteY2" fmla="*/ 100156 h 1336141"/>
                <a:gd name="connsiteX3" fmla="*/ 400165 w 1593697"/>
                <a:gd name="connsiteY3" fmla="*/ 256401 h 1336141"/>
                <a:gd name="connsiteX4" fmla="*/ 159333 w 1593697"/>
                <a:gd name="connsiteY4" fmla="*/ 501818 h 1336141"/>
                <a:gd name="connsiteX5" fmla="*/ 288071 w 1593697"/>
                <a:gd name="connsiteY5" fmla="*/ 996563 h 1336141"/>
                <a:gd name="connsiteX6" fmla="*/ 578174 w 1593697"/>
                <a:gd name="connsiteY6" fmla="*/ 1155261 h 1336141"/>
                <a:gd name="connsiteX7" fmla="*/ 776424 w 1593697"/>
                <a:gd name="connsiteY7" fmla="*/ 1331993 h 1336141"/>
                <a:gd name="connsiteX8" fmla="*/ 351796 w 1593697"/>
                <a:gd name="connsiteY8" fmla="*/ 1281350 h 1336141"/>
                <a:gd name="connsiteX9" fmla="*/ 30816 w 1593697"/>
                <a:gd name="connsiteY9" fmla="*/ 686311 h 1336141"/>
                <a:gd name="connsiteX10" fmla="*/ 52504 w 1593697"/>
                <a:gd name="connsiteY10" fmla="*/ 77808 h 1336141"/>
                <a:gd name="connsiteX11" fmla="*/ 381418 w 1593697"/>
                <a:gd name="connsiteY11" fmla="*/ 1297 h 1336141"/>
                <a:gd name="connsiteX0" fmla="*/ 381418 w 1593695"/>
                <a:gd name="connsiteY0" fmla="*/ 1297 h 1336141"/>
                <a:gd name="connsiteX1" fmla="*/ 1590641 w 1593695"/>
                <a:gd name="connsiteY1" fmla="*/ 56767 h 1336141"/>
                <a:gd name="connsiteX2" fmla="*/ 423965 w 1593695"/>
                <a:gd name="connsiteY2" fmla="*/ 100156 h 1336141"/>
                <a:gd name="connsiteX3" fmla="*/ 400165 w 1593695"/>
                <a:gd name="connsiteY3" fmla="*/ 256401 h 1336141"/>
                <a:gd name="connsiteX4" fmla="*/ 117319 w 1593695"/>
                <a:gd name="connsiteY4" fmla="*/ 449827 h 1336141"/>
                <a:gd name="connsiteX5" fmla="*/ 288071 w 1593695"/>
                <a:gd name="connsiteY5" fmla="*/ 996563 h 1336141"/>
                <a:gd name="connsiteX6" fmla="*/ 578174 w 1593695"/>
                <a:gd name="connsiteY6" fmla="*/ 1155261 h 1336141"/>
                <a:gd name="connsiteX7" fmla="*/ 776424 w 1593695"/>
                <a:gd name="connsiteY7" fmla="*/ 1331993 h 1336141"/>
                <a:gd name="connsiteX8" fmla="*/ 351796 w 1593695"/>
                <a:gd name="connsiteY8" fmla="*/ 1281350 h 1336141"/>
                <a:gd name="connsiteX9" fmla="*/ 30816 w 1593695"/>
                <a:gd name="connsiteY9" fmla="*/ 686311 h 1336141"/>
                <a:gd name="connsiteX10" fmla="*/ 52504 w 1593695"/>
                <a:gd name="connsiteY10" fmla="*/ 77808 h 1336141"/>
                <a:gd name="connsiteX11" fmla="*/ 381418 w 1593695"/>
                <a:gd name="connsiteY11" fmla="*/ 1297 h 1336141"/>
                <a:gd name="connsiteX0" fmla="*/ 381418 w 1593697"/>
                <a:gd name="connsiteY0" fmla="*/ 1297 h 1336141"/>
                <a:gd name="connsiteX1" fmla="*/ 1590641 w 1593697"/>
                <a:gd name="connsiteY1" fmla="*/ 56767 h 1336141"/>
                <a:gd name="connsiteX2" fmla="*/ 423965 w 1593697"/>
                <a:gd name="connsiteY2" fmla="*/ 100156 h 1336141"/>
                <a:gd name="connsiteX3" fmla="*/ 400165 w 1593697"/>
                <a:gd name="connsiteY3" fmla="*/ 256401 h 1336141"/>
                <a:gd name="connsiteX4" fmla="*/ 117319 w 1593697"/>
                <a:gd name="connsiteY4" fmla="*/ 449827 h 1336141"/>
                <a:gd name="connsiteX5" fmla="*/ 288071 w 1593697"/>
                <a:gd name="connsiteY5" fmla="*/ 996563 h 1336141"/>
                <a:gd name="connsiteX6" fmla="*/ 578174 w 1593697"/>
                <a:gd name="connsiteY6" fmla="*/ 1155261 h 1336141"/>
                <a:gd name="connsiteX7" fmla="*/ 776424 w 1593697"/>
                <a:gd name="connsiteY7" fmla="*/ 1331993 h 1336141"/>
                <a:gd name="connsiteX8" fmla="*/ 351796 w 1593697"/>
                <a:gd name="connsiteY8" fmla="*/ 1281350 h 1336141"/>
                <a:gd name="connsiteX9" fmla="*/ 30816 w 1593697"/>
                <a:gd name="connsiteY9" fmla="*/ 686311 h 1336141"/>
                <a:gd name="connsiteX10" fmla="*/ 52504 w 1593697"/>
                <a:gd name="connsiteY10" fmla="*/ 77808 h 1336141"/>
                <a:gd name="connsiteX11" fmla="*/ 381418 w 1593697"/>
                <a:gd name="connsiteY11" fmla="*/ 1297 h 1336141"/>
                <a:gd name="connsiteX0" fmla="*/ 392626 w 1604903"/>
                <a:gd name="connsiteY0" fmla="*/ 489 h 1352786"/>
                <a:gd name="connsiteX1" fmla="*/ 1601849 w 1604903"/>
                <a:gd name="connsiteY1" fmla="*/ 55959 h 1352786"/>
                <a:gd name="connsiteX2" fmla="*/ 435173 w 1604903"/>
                <a:gd name="connsiteY2" fmla="*/ 99348 h 1352786"/>
                <a:gd name="connsiteX3" fmla="*/ 411373 w 1604903"/>
                <a:gd name="connsiteY3" fmla="*/ 255593 h 1352786"/>
                <a:gd name="connsiteX4" fmla="*/ 128527 w 1604903"/>
                <a:gd name="connsiteY4" fmla="*/ 449019 h 1352786"/>
                <a:gd name="connsiteX5" fmla="*/ 299279 w 1604903"/>
                <a:gd name="connsiteY5" fmla="*/ 995755 h 1352786"/>
                <a:gd name="connsiteX6" fmla="*/ 589382 w 1604903"/>
                <a:gd name="connsiteY6" fmla="*/ 1154453 h 1352786"/>
                <a:gd name="connsiteX7" fmla="*/ 787632 w 1604903"/>
                <a:gd name="connsiteY7" fmla="*/ 1331185 h 1352786"/>
                <a:gd name="connsiteX8" fmla="*/ 363004 w 1604903"/>
                <a:gd name="connsiteY8" fmla="*/ 1280542 h 1352786"/>
                <a:gd name="connsiteX9" fmla="*/ 26172 w 1604903"/>
                <a:gd name="connsiteY9" fmla="*/ 669229 h 1352786"/>
                <a:gd name="connsiteX10" fmla="*/ 63712 w 1604903"/>
                <a:gd name="connsiteY10" fmla="*/ 77000 h 1352786"/>
                <a:gd name="connsiteX11" fmla="*/ 392626 w 1604903"/>
                <a:gd name="connsiteY11" fmla="*/ 489 h 1352786"/>
                <a:gd name="connsiteX0" fmla="*/ 392626 w 1074157"/>
                <a:gd name="connsiteY0" fmla="*/ 489 h 1352786"/>
                <a:gd name="connsiteX1" fmla="*/ 1068944 w 1074157"/>
                <a:gd name="connsiteY1" fmla="*/ 37563 h 1352786"/>
                <a:gd name="connsiteX2" fmla="*/ 435173 w 1074157"/>
                <a:gd name="connsiteY2" fmla="*/ 99348 h 1352786"/>
                <a:gd name="connsiteX3" fmla="*/ 411373 w 1074157"/>
                <a:gd name="connsiteY3" fmla="*/ 255593 h 1352786"/>
                <a:gd name="connsiteX4" fmla="*/ 128527 w 1074157"/>
                <a:gd name="connsiteY4" fmla="*/ 449019 h 1352786"/>
                <a:gd name="connsiteX5" fmla="*/ 299279 w 1074157"/>
                <a:gd name="connsiteY5" fmla="*/ 995755 h 1352786"/>
                <a:gd name="connsiteX6" fmla="*/ 589382 w 1074157"/>
                <a:gd name="connsiteY6" fmla="*/ 1154453 h 1352786"/>
                <a:gd name="connsiteX7" fmla="*/ 787632 w 1074157"/>
                <a:gd name="connsiteY7" fmla="*/ 1331185 h 1352786"/>
                <a:gd name="connsiteX8" fmla="*/ 363004 w 1074157"/>
                <a:gd name="connsiteY8" fmla="*/ 1280542 h 1352786"/>
                <a:gd name="connsiteX9" fmla="*/ 26172 w 1074157"/>
                <a:gd name="connsiteY9" fmla="*/ 669229 h 1352786"/>
                <a:gd name="connsiteX10" fmla="*/ 63712 w 1074157"/>
                <a:gd name="connsiteY10" fmla="*/ 77000 h 1352786"/>
                <a:gd name="connsiteX11" fmla="*/ 392626 w 1074157"/>
                <a:gd name="connsiteY11" fmla="*/ 489 h 1352786"/>
                <a:gd name="connsiteX0" fmla="*/ 392035 w 1068982"/>
                <a:gd name="connsiteY0" fmla="*/ 7955 h 1340923"/>
                <a:gd name="connsiteX1" fmla="*/ 1068922 w 1068982"/>
                <a:gd name="connsiteY1" fmla="*/ 25700 h 1340923"/>
                <a:gd name="connsiteX2" fmla="*/ 435151 w 1068982"/>
                <a:gd name="connsiteY2" fmla="*/ 87485 h 1340923"/>
                <a:gd name="connsiteX3" fmla="*/ 411351 w 1068982"/>
                <a:gd name="connsiteY3" fmla="*/ 243730 h 1340923"/>
                <a:gd name="connsiteX4" fmla="*/ 128505 w 1068982"/>
                <a:gd name="connsiteY4" fmla="*/ 437156 h 1340923"/>
                <a:gd name="connsiteX5" fmla="*/ 299257 w 1068982"/>
                <a:gd name="connsiteY5" fmla="*/ 983892 h 1340923"/>
                <a:gd name="connsiteX6" fmla="*/ 589360 w 1068982"/>
                <a:gd name="connsiteY6" fmla="*/ 1142590 h 1340923"/>
                <a:gd name="connsiteX7" fmla="*/ 787610 w 1068982"/>
                <a:gd name="connsiteY7" fmla="*/ 1319322 h 1340923"/>
                <a:gd name="connsiteX8" fmla="*/ 362982 w 1068982"/>
                <a:gd name="connsiteY8" fmla="*/ 1268679 h 1340923"/>
                <a:gd name="connsiteX9" fmla="*/ 26150 w 1068982"/>
                <a:gd name="connsiteY9" fmla="*/ 657366 h 1340923"/>
                <a:gd name="connsiteX10" fmla="*/ 63690 w 1068982"/>
                <a:gd name="connsiteY10" fmla="*/ 65137 h 1340923"/>
                <a:gd name="connsiteX11" fmla="*/ 392035 w 1068982"/>
                <a:gd name="connsiteY11" fmla="*/ 7955 h 1340923"/>
                <a:gd name="connsiteX0" fmla="*/ 392426 w 1069373"/>
                <a:gd name="connsiteY0" fmla="*/ 0 h 1332968"/>
                <a:gd name="connsiteX1" fmla="*/ 1069313 w 1069373"/>
                <a:gd name="connsiteY1" fmla="*/ 17745 h 1332968"/>
                <a:gd name="connsiteX2" fmla="*/ 435542 w 1069373"/>
                <a:gd name="connsiteY2" fmla="*/ 79530 h 1332968"/>
                <a:gd name="connsiteX3" fmla="*/ 411742 w 1069373"/>
                <a:gd name="connsiteY3" fmla="*/ 235775 h 1332968"/>
                <a:gd name="connsiteX4" fmla="*/ 128896 w 1069373"/>
                <a:gd name="connsiteY4" fmla="*/ 429201 h 1332968"/>
                <a:gd name="connsiteX5" fmla="*/ 299648 w 1069373"/>
                <a:gd name="connsiteY5" fmla="*/ 975937 h 1332968"/>
                <a:gd name="connsiteX6" fmla="*/ 589751 w 1069373"/>
                <a:gd name="connsiteY6" fmla="*/ 1134635 h 1332968"/>
                <a:gd name="connsiteX7" fmla="*/ 788001 w 1069373"/>
                <a:gd name="connsiteY7" fmla="*/ 1311367 h 1332968"/>
                <a:gd name="connsiteX8" fmla="*/ 363373 w 1069373"/>
                <a:gd name="connsiteY8" fmla="*/ 1260724 h 1332968"/>
                <a:gd name="connsiteX9" fmla="*/ 26541 w 1069373"/>
                <a:gd name="connsiteY9" fmla="*/ 649411 h 1332968"/>
                <a:gd name="connsiteX10" fmla="*/ 63036 w 1069373"/>
                <a:gd name="connsiteY10" fmla="*/ 92617 h 1332968"/>
                <a:gd name="connsiteX11" fmla="*/ 392426 w 1069373"/>
                <a:gd name="connsiteY11" fmla="*/ 0 h 1332968"/>
                <a:gd name="connsiteX0" fmla="*/ 392426 w 1069968"/>
                <a:gd name="connsiteY0" fmla="*/ 0 h 1332968"/>
                <a:gd name="connsiteX1" fmla="*/ 1069313 w 1069968"/>
                <a:gd name="connsiteY1" fmla="*/ 17745 h 1332968"/>
                <a:gd name="connsiteX2" fmla="*/ 294437 w 1069968"/>
                <a:gd name="connsiteY2" fmla="*/ 65183 h 1332968"/>
                <a:gd name="connsiteX3" fmla="*/ 411742 w 1069968"/>
                <a:gd name="connsiteY3" fmla="*/ 235775 h 1332968"/>
                <a:gd name="connsiteX4" fmla="*/ 128896 w 1069968"/>
                <a:gd name="connsiteY4" fmla="*/ 429201 h 1332968"/>
                <a:gd name="connsiteX5" fmla="*/ 299648 w 1069968"/>
                <a:gd name="connsiteY5" fmla="*/ 975937 h 1332968"/>
                <a:gd name="connsiteX6" fmla="*/ 589751 w 1069968"/>
                <a:gd name="connsiteY6" fmla="*/ 1134635 h 1332968"/>
                <a:gd name="connsiteX7" fmla="*/ 788001 w 1069968"/>
                <a:gd name="connsiteY7" fmla="*/ 1311367 h 1332968"/>
                <a:gd name="connsiteX8" fmla="*/ 363373 w 1069968"/>
                <a:gd name="connsiteY8" fmla="*/ 1260724 h 1332968"/>
                <a:gd name="connsiteX9" fmla="*/ 26541 w 1069968"/>
                <a:gd name="connsiteY9" fmla="*/ 649411 h 1332968"/>
                <a:gd name="connsiteX10" fmla="*/ 63036 w 1069968"/>
                <a:gd name="connsiteY10" fmla="*/ 92617 h 1332968"/>
                <a:gd name="connsiteX11" fmla="*/ 392426 w 1069968"/>
                <a:gd name="connsiteY11" fmla="*/ 0 h 1332968"/>
                <a:gd name="connsiteX0" fmla="*/ 392426 w 1069970"/>
                <a:gd name="connsiteY0" fmla="*/ 0 h 1332968"/>
                <a:gd name="connsiteX1" fmla="*/ 1069313 w 1069970"/>
                <a:gd name="connsiteY1" fmla="*/ 17745 h 1332968"/>
                <a:gd name="connsiteX2" fmla="*/ 294437 w 1069970"/>
                <a:gd name="connsiteY2" fmla="*/ 65183 h 1332968"/>
                <a:gd name="connsiteX3" fmla="*/ 236657 w 1069970"/>
                <a:gd name="connsiteY3" fmla="*/ 266189 h 1332968"/>
                <a:gd name="connsiteX4" fmla="*/ 128896 w 1069970"/>
                <a:gd name="connsiteY4" fmla="*/ 429201 h 1332968"/>
                <a:gd name="connsiteX5" fmla="*/ 299648 w 1069970"/>
                <a:gd name="connsiteY5" fmla="*/ 975937 h 1332968"/>
                <a:gd name="connsiteX6" fmla="*/ 589751 w 1069970"/>
                <a:gd name="connsiteY6" fmla="*/ 1134635 h 1332968"/>
                <a:gd name="connsiteX7" fmla="*/ 788001 w 1069970"/>
                <a:gd name="connsiteY7" fmla="*/ 1311367 h 1332968"/>
                <a:gd name="connsiteX8" fmla="*/ 363373 w 1069970"/>
                <a:gd name="connsiteY8" fmla="*/ 1260724 h 1332968"/>
                <a:gd name="connsiteX9" fmla="*/ 26541 w 1069970"/>
                <a:gd name="connsiteY9" fmla="*/ 649411 h 1332968"/>
                <a:gd name="connsiteX10" fmla="*/ 63036 w 1069970"/>
                <a:gd name="connsiteY10" fmla="*/ 92617 h 1332968"/>
                <a:gd name="connsiteX11" fmla="*/ 392426 w 1069970"/>
                <a:gd name="connsiteY11" fmla="*/ 0 h 1332968"/>
                <a:gd name="connsiteX0" fmla="*/ 392426 w 1069968"/>
                <a:gd name="connsiteY0" fmla="*/ 0 h 1332968"/>
                <a:gd name="connsiteX1" fmla="*/ 1069313 w 1069968"/>
                <a:gd name="connsiteY1" fmla="*/ 17745 h 1332968"/>
                <a:gd name="connsiteX2" fmla="*/ 294437 w 1069968"/>
                <a:gd name="connsiteY2" fmla="*/ 65183 h 1332968"/>
                <a:gd name="connsiteX3" fmla="*/ 236657 w 1069968"/>
                <a:gd name="connsiteY3" fmla="*/ 266189 h 1332968"/>
                <a:gd name="connsiteX4" fmla="*/ 299648 w 1069968"/>
                <a:gd name="connsiteY4" fmla="*/ 975937 h 1332968"/>
                <a:gd name="connsiteX5" fmla="*/ 589751 w 1069968"/>
                <a:gd name="connsiteY5" fmla="*/ 1134635 h 1332968"/>
                <a:gd name="connsiteX6" fmla="*/ 788001 w 1069968"/>
                <a:gd name="connsiteY6" fmla="*/ 1311367 h 1332968"/>
                <a:gd name="connsiteX7" fmla="*/ 363373 w 1069968"/>
                <a:gd name="connsiteY7" fmla="*/ 1260724 h 1332968"/>
                <a:gd name="connsiteX8" fmla="*/ 26541 w 1069968"/>
                <a:gd name="connsiteY8" fmla="*/ 649411 h 1332968"/>
                <a:gd name="connsiteX9" fmla="*/ 63036 w 1069968"/>
                <a:gd name="connsiteY9" fmla="*/ 92617 h 1332968"/>
                <a:gd name="connsiteX10" fmla="*/ 392426 w 1069968"/>
                <a:gd name="connsiteY10" fmla="*/ 0 h 1332968"/>
                <a:gd name="connsiteX0" fmla="*/ 392426 w 1069970"/>
                <a:gd name="connsiteY0" fmla="*/ 0 h 1332968"/>
                <a:gd name="connsiteX1" fmla="*/ 1069313 w 1069970"/>
                <a:gd name="connsiteY1" fmla="*/ 17745 h 1332968"/>
                <a:gd name="connsiteX2" fmla="*/ 294437 w 1069970"/>
                <a:gd name="connsiteY2" fmla="*/ 65183 h 1332968"/>
                <a:gd name="connsiteX3" fmla="*/ 236657 w 1069970"/>
                <a:gd name="connsiteY3" fmla="*/ 266189 h 1332968"/>
                <a:gd name="connsiteX4" fmla="*/ 299648 w 1069970"/>
                <a:gd name="connsiteY4" fmla="*/ 975937 h 1332968"/>
                <a:gd name="connsiteX5" fmla="*/ 589751 w 1069970"/>
                <a:gd name="connsiteY5" fmla="*/ 1134635 h 1332968"/>
                <a:gd name="connsiteX6" fmla="*/ 788001 w 1069970"/>
                <a:gd name="connsiteY6" fmla="*/ 1311367 h 1332968"/>
                <a:gd name="connsiteX7" fmla="*/ 363373 w 1069970"/>
                <a:gd name="connsiteY7" fmla="*/ 1260724 h 1332968"/>
                <a:gd name="connsiteX8" fmla="*/ 26541 w 1069970"/>
                <a:gd name="connsiteY8" fmla="*/ 649411 h 1332968"/>
                <a:gd name="connsiteX9" fmla="*/ 63036 w 1069970"/>
                <a:gd name="connsiteY9" fmla="*/ 92617 h 1332968"/>
                <a:gd name="connsiteX10" fmla="*/ 392426 w 1069970"/>
                <a:gd name="connsiteY10" fmla="*/ 0 h 1332968"/>
                <a:gd name="connsiteX0" fmla="*/ 392426 w 1069968"/>
                <a:gd name="connsiteY0" fmla="*/ 0 h 1332968"/>
                <a:gd name="connsiteX1" fmla="*/ 1069313 w 1069968"/>
                <a:gd name="connsiteY1" fmla="*/ 17745 h 1332968"/>
                <a:gd name="connsiteX2" fmla="*/ 294437 w 1069968"/>
                <a:gd name="connsiteY2" fmla="*/ 65183 h 1332968"/>
                <a:gd name="connsiteX3" fmla="*/ 236657 w 1069968"/>
                <a:gd name="connsiteY3" fmla="*/ 266189 h 1332968"/>
                <a:gd name="connsiteX4" fmla="*/ 218213 w 1069968"/>
                <a:gd name="connsiteY4" fmla="*/ 968651 h 1332968"/>
                <a:gd name="connsiteX5" fmla="*/ 589751 w 1069968"/>
                <a:gd name="connsiteY5" fmla="*/ 1134635 h 1332968"/>
                <a:gd name="connsiteX6" fmla="*/ 788001 w 1069968"/>
                <a:gd name="connsiteY6" fmla="*/ 1311367 h 1332968"/>
                <a:gd name="connsiteX7" fmla="*/ 363373 w 1069968"/>
                <a:gd name="connsiteY7" fmla="*/ 1260724 h 1332968"/>
                <a:gd name="connsiteX8" fmla="*/ 26541 w 1069968"/>
                <a:gd name="connsiteY8" fmla="*/ 649411 h 1332968"/>
                <a:gd name="connsiteX9" fmla="*/ 63036 w 1069968"/>
                <a:gd name="connsiteY9" fmla="*/ 92617 h 1332968"/>
                <a:gd name="connsiteX10" fmla="*/ 392426 w 1069968"/>
                <a:gd name="connsiteY10" fmla="*/ 0 h 1332968"/>
                <a:gd name="connsiteX0" fmla="*/ 392426 w 1069970"/>
                <a:gd name="connsiteY0" fmla="*/ 0 h 1332968"/>
                <a:gd name="connsiteX1" fmla="*/ 1069313 w 1069970"/>
                <a:gd name="connsiteY1" fmla="*/ 17745 h 1332968"/>
                <a:gd name="connsiteX2" fmla="*/ 294437 w 1069970"/>
                <a:gd name="connsiteY2" fmla="*/ 65183 h 1332968"/>
                <a:gd name="connsiteX3" fmla="*/ 236657 w 1069970"/>
                <a:gd name="connsiteY3" fmla="*/ 266189 h 1332968"/>
                <a:gd name="connsiteX4" fmla="*/ 234252 w 1069970"/>
                <a:gd name="connsiteY4" fmla="*/ 978483 h 1332968"/>
                <a:gd name="connsiteX5" fmla="*/ 589751 w 1069970"/>
                <a:gd name="connsiteY5" fmla="*/ 1134635 h 1332968"/>
                <a:gd name="connsiteX6" fmla="*/ 788001 w 1069970"/>
                <a:gd name="connsiteY6" fmla="*/ 1311367 h 1332968"/>
                <a:gd name="connsiteX7" fmla="*/ 363373 w 1069970"/>
                <a:gd name="connsiteY7" fmla="*/ 1260724 h 1332968"/>
                <a:gd name="connsiteX8" fmla="*/ 26541 w 1069970"/>
                <a:gd name="connsiteY8" fmla="*/ 649411 h 1332968"/>
                <a:gd name="connsiteX9" fmla="*/ 63036 w 1069970"/>
                <a:gd name="connsiteY9" fmla="*/ 92617 h 1332968"/>
                <a:gd name="connsiteX10" fmla="*/ 392426 w 1069970"/>
                <a:gd name="connsiteY10" fmla="*/ 0 h 1332968"/>
                <a:gd name="connsiteX0" fmla="*/ 392426 w 1069968"/>
                <a:gd name="connsiteY0" fmla="*/ 0 h 1332968"/>
                <a:gd name="connsiteX1" fmla="*/ 1069313 w 1069968"/>
                <a:gd name="connsiteY1" fmla="*/ 17745 h 1332968"/>
                <a:gd name="connsiteX2" fmla="*/ 294437 w 1069968"/>
                <a:gd name="connsiteY2" fmla="*/ 65183 h 1332968"/>
                <a:gd name="connsiteX3" fmla="*/ 236657 w 1069968"/>
                <a:gd name="connsiteY3" fmla="*/ 266189 h 1332968"/>
                <a:gd name="connsiteX4" fmla="*/ 234252 w 1069968"/>
                <a:gd name="connsiteY4" fmla="*/ 978483 h 1332968"/>
                <a:gd name="connsiteX5" fmla="*/ 476330 w 1069968"/>
                <a:gd name="connsiteY5" fmla="*/ 1104462 h 1332968"/>
                <a:gd name="connsiteX6" fmla="*/ 788001 w 1069968"/>
                <a:gd name="connsiteY6" fmla="*/ 1311367 h 1332968"/>
                <a:gd name="connsiteX7" fmla="*/ 363373 w 1069968"/>
                <a:gd name="connsiteY7" fmla="*/ 1260724 h 1332968"/>
                <a:gd name="connsiteX8" fmla="*/ 26541 w 1069968"/>
                <a:gd name="connsiteY8" fmla="*/ 649411 h 1332968"/>
                <a:gd name="connsiteX9" fmla="*/ 63036 w 1069968"/>
                <a:gd name="connsiteY9" fmla="*/ 92617 h 1332968"/>
                <a:gd name="connsiteX10" fmla="*/ 392426 w 1069968"/>
                <a:gd name="connsiteY10" fmla="*/ 0 h 1332968"/>
                <a:gd name="connsiteX0" fmla="*/ 392426 w 1069970"/>
                <a:gd name="connsiteY0" fmla="*/ 0 h 1332968"/>
                <a:gd name="connsiteX1" fmla="*/ 1069313 w 1069970"/>
                <a:gd name="connsiteY1" fmla="*/ 17745 h 1332968"/>
                <a:gd name="connsiteX2" fmla="*/ 294437 w 1069970"/>
                <a:gd name="connsiteY2" fmla="*/ 65183 h 1332968"/>
                <a:gd name="connsiteX3" fmla="*/ 236657 w 1069970"/>
                <a:gd name="connsiteY3" fmla="*/ 266189 h 1332968"/>
                <a:gd name="connsiteX4" fmla="*/ 234252 w 1069970"/>
                <a:gd name="connsiteY4" fmla="*/ 978483 h 1332968"/>
                <a:gd name="connsiteX5" fmla="*/ 476330 w 1069970"/>
                <a:gd name="connsiteY5" fmla="*/ 1104462 h 1332968"/>
                <a:gd name="connsiteX6" fmla="*/ 788001 w 1069970"/>
                <a:gd name="connsiteY6" fmla="*/ 1311367 h 1332968"/>
                <a:gd name="connsiteX7" fmla="*/ 363373 w 1069970"/>
                <a:gd name="connsiteY7" fmla="*/ 1260724 h 1332968"/>
                <a:gd name="connsiteX8" fmla="*/ 26541 w 1069970"/>
                <a:gd name="connsiteY8" fmla="*/ 649411 h 1332968"/>
                <a:gd name="connsiteX9" fmla="*/ 63036 w 1069970"/>
                <a:gd name="connsiteY9" fmla="*/ 92617 h 1332968"/>
                <a:gd name="connsiteX10" fmla="*/ 392426 w 1069970"/>
                <a:gd name="connsiteY10" fmla="*/ 0 h 133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9970" h="1332968">
                  <a:moveTo>
                    <a:pt x="392426" y="0"/>
                  </a:moveTo>
                  <a:cubicBezTo>
                    <a:pt x="795500" y="18490"/>
                    <a:pt x="1085644" y="6881"/>
                    <a:pt x="1069313" y="17745"/>
                  </a:cubicBezTo>
                  <a:cubicBezTo>
                    <a:pt x="1052982" y="28609"/>
                    <a:pt x="294834" y="15971"/>
                    <a:pt x="294437" y="65183"/>
                  </a:cubicBezTo>
                  <a:cubicBezTo>
                    <a:pt x="294040" y="114395"/>
                    <a:pt x="262368" y="269122"/>
                    <a:pt x="236657" y="266189"/>
                  </a:cubicBezTo>
                  <a:cubicBezTo>
                    <a:pt x="-122319" y="253148"/>
                    <a:pt x="194307" y="838771"/>
                    <a:pt x="234252" y="978483"/>
                  </a:cubicBezTo>
                  <a:cubicBezTo>
                    <a:pt x="274197" y="1118195"/>
                    <a:pt x="428502" y="1061360"/>
                    <a:pt x="476330" y="1104462"/>
                  </a:cubicBezTo>
                  <a:cubicBezTo>
                    <a:pt x="524158" y="1147564"/>
                    <a:pt x="497232" y="1306479"/>
                    <a:pt x="788001" y="1311367"/>
                  </a:cubicBezTo>
                  <a:cubicBezTo>
                    <a:pt x="784538" y="1326104"/>
                    <a:pt x="490283" y="1371050"/>
                    <a:pt x="363373" y="1260724"/>
                  </a:cubicBezTo>
                  <a:cubicBezTo>
                    <a:pt x="236463" y="1150398"/>
                    <a:pt x="76597" y="844095"/>
                    <a:pt x="26541" y="649411"/>
                  </a:cubicBezTo>
                  <a:cubicBezTo>
                    <a:pt x="-23515" y="454727"/>
                    <a:pt x="2055" y="200852"/>
                    <a:pt x="63036" y="92617"/>
                  </a:cubicBezTo>
                  <a:cubicBezTo>
                    <a:pt x="124017" y="-15618"/>
                    <a:pt x="336173" y="10836"/>
                    <a:pt x="39242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82000">
                  <a:srgbClr val="FFFFFF">
                    <a:shade val="100000"/>
                    <a:satMod val="115000"/>
                    <a:alpha val="0"/>
                  </a:srgbClr>
                </a:gs>
              </a:gsLst>
              <a:lin ang="21000000" scaled="0"/>
              <a:tileRect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71" name="Vrije vorm 70"/>
            <p:cNvSpPr/>
            <p:nvPr/>
          </p:nvSpPr>
          <p:spPr>
            <a:xfrm rot="120000" flipH="1">
              <a:off x="8614220" y="4219483"/>
              <a:ext cx="280047" cy="1359977"/>
            </a:xfrm>
            <a:custGeom>
              <a:avLst/>
              <a:gdLst>
                <a:gd name="connsiteX0" fmla="*/ 0 w 675861"/>
                <a:gd name="connsiteY0" fmla="*/ 0 h 1325217"/>
                <a:gd name="connsiteX1" fmla="*/ 556591 w 675861"/>
                <a:gd name="connsiteY1" fmla="*/ 0 h 1325217"/>
                <a:gd name="connsiteX2" fmla="*/ 450574 w 675861"/>
                <a:gd name="connsiteY2" fmla="*/ 490330 h 1325217"/>
                <a:gd name="connsiteX3" fmla="*/ 675861 w 675861"/>
                <a:gd name="connsiteY3" fmla="*/ 1325217 h 1325217"/>
                <a:gd name="connsiteX4" fmla="*/ 159026 w 675861"/>
                <a:gd name="connsiteY4" fmla="*/ 1298713 h 1325217"/>
                <a:gd name="connsiteX5" fmla="*/ 0 w 675861"/>
                <a:gd name="connsiteY5" fmla="*/ 0 h 1325217"/>
                <a:gd name="connsiteX0" fmla="*/ 0 w 675861"/>
                <a:gd name="connsiteY0" fmla="*/ 0 h 1325217"/>
                <a:gd name="connsiteX1" fmla="*/ 556591 w 675861"/>
                <a:gd name="connsiteY1" fmla="*/ 0 h 1325217"/>
                <a:gd name="connsiteX2" fmla="*/ 450574 w 675861"/>
                <a:gd name="connsiteY2" fmla="*/ 490330 h 1325217"/>
                <a:gd name="connsiteX3" fmla="*/ 675861 w 675861"/>
                <a:gd name="connsiteY3" fmla="*/ 1325217 h 1325217"/>
                <a:gd name="connsiteX4" fmla="*/ 159026 w 675861"/>
                <a:gd name="connsiteY4" fmla="*/ 1298713 h 1325217"/>
                <a:gd name="connsiteX5" fmla="*/ 0 w 675861"/>
                <a:gd name="connsiteY5" fmla="*/ 0 h 1325217"/>
                <a:gd name="connsiteX0" fmla="*/ 53448 w 729309"/>
                <a:gd name="connsiteY0" fmla="*/ 0 h 1325217"/>
                <a:gd name="connsiteX1" fmla="*/ 610039 w 729309"/>
                <a:gd name="connsiteY1" fmla="*/ 0 h 1325217"/>
                <a:gd name="connsiteX2" fmla="*/ 504022 w 729309"/>
                <a:gd name="connsiteY2" fmla="*/ 490330 h 1325217"/>
                <a:gd name="connsiteX3" fmla="*/ 729309 w 729309"/>
                <a:gd name="connsiteY3" fmla="*/ 1325217 h 1325217"/>
                <a:gd name="connsiteX4" fmla="*/ 212474 w 729309"/>
                <a:gd name="connsiteY4" fmla="*/ 1298713 h 1325217"/>
                <a:gd name="connsiteX5" fmla="*/ 53448 w 729309"/>
                <a:gd name="connsiteY5" fmla="*/ 0 h 1325217"/>
                <a:gd name="connsiteX0" fmla="*/ 53448 w 610039"/>
                <a:gd name="connsiteY0" fmla="*/ 0 h 1298713"/>
                <a:gd name="connsiteX1" fmla="*/ 610039 w 610039"/>
                <a:gd name="connsiteY1" fmla="*/ 0 h 1298713"/>
                <a:gd name="connsiteX2" fmla="*/ 504022 w 610039"/>
                <a:gd name="connsiteY2" fmla="*/ 490330 h 1298713"/>
                <a:gd name="connsiteX3" fmla="*/ 445940 w 610039"/>
                <a:gd name="connsiteY3" fmla="*/ 1289499 h 1298713"/>
                <a:gd name="connsiteX4" fmla="*/ 212474 w 610039"/>
                <a:gd name="connsiteY4" fmla="*/ 1298713 h 1298713"/>
                <a:gd name="connsiteX5" fmla="*/ 53448 w 610039"/>
                <a:gd name="connsiteY5" fmla="*/ 0 h 1298713"/>
                <a:gd name="connsiteX0" fmla="*/ 53448 w 610039"/>
                <a:gd name="connsiteY0" fmla="*/ 0 h 1298713"/>
                <a:gd name="connsiteX1" fmla="*/ 610039 w 610039"/>
                <a:gd name="connsiteY1" fmla="*/ 0 h 1298713"/>
                <a:gd name="connsiteX2" fmla="*/ 258754 w 610039"/>
                <a:gd name="connsiteY2" fmla="*/ 521286 h 1298713"/>
                <a:gd name="connsiteX3" fmla="*/ 445940 w 610039"/>
                <a:gd name="connsiteY3" fmla="*/ 1289499 h 1298713"/>
                <a:gd name="connsiteX4" fmla="*/ 212474 w 610039"/>
                <a:gd name="connsiteY4" fmla="*/ 1298713 h 1298713"/>
                <a:gd name="connsiteX5" fmla="*/ 53448 w 610039"/>
                <a:gd name="connsiteY5" fmla="*/ 0 h 1298713"/>
                <a:gd name="connsiteX0" fmla="*/ 53448 w 445940"/>
                <a:gd name="connsiteY0" fmla="*/ 0 h 1298713"/>
                <a:gd name="connsiteX1" fmla="*/ 364770 w 445940"/>
                <a:gd name="connsiteY1" fmla="*/ 0 h 1298713"/>
                <a:gd name="connsiteX2" fmla="*/ 258754 w 445940"/>
                <a:gd name="connsiteY2" fmla="*/ 521286 h 1298713"/>
                <a:gd name="connsiteX3" fmla="*/ 445940 w 445940"/>
                <a:gd name="connsiteY3" fmla="*/ 1289499 h 1298713"/>
                <a:gd name="connsiteX4" fmla="*/ 212474 w 445940"/>
                <a:gd name="connsiteY4" fmla="*/ 1298713 h 1298713"/>
                <a:gd name="connsiteX5" fmla="*/ 53448 w 445940"/>
                <a:gd name="connsiteY5" fmla="*/ 0 h 1298713"/>
                <a:gd name="connsiteX0" fmla="*/ 53448 w 445940"/>
                <a:gd name="connsiteY0" fmla="*/ 0 h 1298713"/>
                <a:gd name="connsiteX1" fmla="*/ 364770 w 445940"/>
                <a:gd name="connsiteY1" fmla="*/ 0 h 1298713"/>
                <a:gd name="connsiteX2" fmla="*/ 284429 w 445940"/>
                <a:gd name="connsiteY2" fmla="*/ 381724 h 1298713"/>
                <a:gd name="connsiteX3" fmla="*/ 258754 w 445940"/>
                <a:gd name="connsiteY3" fmla="*/ 521286 h 1298713"/>
                <a:gd name="connsiteX4" fmla="*/ 445940 w 445940"/>
                <a:gd name="connsiteY4" fmla="*/ 1289499 h 1298713"/>
                <a:gd name="connsiteX5" fmla="*/ 212474 w 445940"/>
                <a:gd name="connsiteY5" fmla="*/ 1298713 h 1298713"/>
                <a:gd name="connsiteX6" fmla="*/ 53448 w 445940"/>
                <a:gd name="connsiteY6" fmla="*/ 0 h 1298713"/>
                <a:gd name="connsiteX0" fmla="*/ 53448 w 445940"/>
                <a:gd name="connsiteY0" fmla="*/ 0 h 1298713"/>
                <a:gd name="connsiteX1" fmla="*/ 364770 w 445940"/>
                <a:gd name="connsiteY1" fmla="*/ 0 h 1298713"/>
                <a:gd name="connsiteX2" fmla="*/ 363010 w 445940"/>
                <a:gd name="connsiteY2" fmla="*/ 362674 h 1298713"/>
                <a:gd name="connsiteX3" fmla="*/ 258754 w 445940"/>
                <a:gd name="connsiteY3" fmla="*/ 521286 h 1298713"/>
                <a:gd name="connsiteX4" fmla="*/ 445940 w 445940"/>
                <a:gd name="connsiteY4" fmla="*/ 1289499 h 1298713"/>
                <a:gd name="connsiteX5" fmla="*/ 212474 w 445940"/>
                <a:gd name="connsiteY5" fmla="*/ 1298713 h 1298713"/>
                <a:gd name="connsiteX6" fmla="*/ 53448 w 445940"/>
                <a:gd name="connsiteY6" fmla="*/ 0 h 1298713"/>
                <a:gd name="connsiteX0" fmla="*/ 53448 w 445940"/>
                <a:gd name="connsiteY0" fmla="*/ 0 h 1298713"/>
                <a:gd name="connsiteX1" fmla="*/ 364770 w 445940"/>
                <a:gd name="connsiteY1" fmla="*/ 0 h 1298713"/>
                <a:gd name="connsiteX2" fmla="*/ 363010 w 445940"/>
                <a:gd name="connsiteY2" fmla="*/ 362674 h 1298713"/>
                <a:gd name="connsiteX3" fmla="*/ 258754 w 445940"/>
                <a:gd name="connsiteY3" fmla="*/ 521286 h 1298713"/>
                <a:gd name="connsiteX4" fmla="*/ 445940 w 445940"/>
                <a:gd name="connsiteY4" fmla="*/ 1289499 h 1298713"/>
                <a:gd name="connsiteX5" fmla="*/ 212474 w 445940"/>
                <a:gd name="connsiteY5" fmla="*/ 1298713 h 1298713"/>
                <a:gd name="connsiteX6" fmla="*/ 53448 w 445940"/>
                <a:gd name="connsiteY6" fmla="*/ 0 h 1298713"/>
                <a:gd name="connsiteX0" fmla="*/ 53448 w 445940"/>
                <a:gd name="connsiteY0" fmla="*/ 0 h 1298713"/>
                <a:gd name="connsiteX1" fmla="*/ 364770 w 445940"/>
                <a:gd name="connsiteY1" fmla="*/ 0 h 1298713"/>
                <a:gd name="connsiteX2" fmla="*/ 363010 w 445940"/>
                <a:gd name="connsiteY2" fmla="*/ 362674 h 1298713"/>
                <a:gd name="connsiteX3" fmla="*/ 258754 w 445940"/>
                <a:gd name="connsiteY3" fmla="*/ 521286 h 1298713"/>
                <a:gd name="connsiteX4" fmla="*/ 445940 w 445940"/>
                <a:gd name="connsiteY4" fmla="*/ 1289499 h 1298713"/>
                <a:gd name="connsiteX5" fmla="*/ 212474 w 445940"/>
                <a:gd name="connsiteY5" fmla="*/ 1298713 h 1298713"/>
                <a:gd name="connsiteX6" fmla="*/ 53448 w 445940"/>
                <a:gd name="connsiteY6" fmla="*/ 0 h 1298713"/>
                <a:gd name="connsiteX0" fmla="*/ 53448 w 445940"/>
                <a:gd name="connsiteY0" fmla="*/ 0 h 1298713"/>
                <a:gd name="connsiteX1" fmla="*/ 364770 w 445940"/>
                <a:gd name="connsiteY1" fmla="*/ 0 h 1298713"/>
                <a:gd name="connsiteX2" fmla="*/ 365392 w 445940"/>
                <a:gd name="connsiteY2" fmla="*/ 67399 h 1298713"/>
                <a:gd name="connsiteX3" fmla="*/ 363010 w 445940"/>
                <a:gd name="connsiteY3" fmla="*/ 362674 h 1298713"/>
                <a:gd name="connsiteX4" fmla="*/ 258754 w 445940"/>
                <a:gd name="connsiteY4" fmla="*/ 521286 h 1298713"/>
                <a:gd name="connsiteX5" fmla="*/ 445940 w 445940"/>
                <a:gd name="connsiteY5" fmla="*/ 1289499 h 1298713"/>
                <a:gd name="connsiteX6" fmla="*/ 212474 w 445940"/>
                <a:gd name="connsiteY6" fmla="*/ 1298713 h 1298713"/>
                <a:gd name="connsiteX7" fmla="*/ 53448 w 445940"/>
                <a:gd name="connsiteY7" fmla="*/ 0 h 1298713"/>
                <a:gd name="connsiteX0" fmla="*/ 44724 w 437216"/>
                <a:gd name="connsiteY0" fmla="*/ 48269 h 1346982"/>
                <a:gd name="connsiteX1" fmla="*/ 356046 w 437216"/>
                <a:gd name="connsiteY1" fmla="*/ 48269 h 1346982"/>
                <a:gd name="connsiteX2" fmla="*/ 356668 w 437216"/>
                <a:gd name="connsiteY2" fmla="*/ 115668 h 1346982"/>
                <a:gd name="connsiteX3" fmla="*/ 354286 w 437216"/>
                <a:gd name="connsiteY3" fmla="*/ 410943 h 1346982"/>
                <a:gd name="connsiteX4" fmla="*/ 250030 w 437216"/>
                <a:gd name="connsiteY4" fmla="*/ 569555 h 1346982"/>
                <a:gd name="connsiteX5" fmla="*/ 437216 w 437216"/>
                <a:gd name="connsiteY5" fmla="*/ 1337768 h 1346982"/>
                <a:gd name="connsiteX6" fmla="*/ 203750 w 437216"/>
                <a:gd name="connsiteY6" fmla="*/ 1346982 h 1346982"/>
                <a:gd name="connsiteX7" fmla="*/ 18530 w 437216"/>
                <a:gd name="connsiteY7" fmla="*/ 113287 h 1346982"/>
                <a:gd name="connsiteX8" fmla="*/ 44724 w 437216"/>
                <a:gd name="connsiteY8" fmla="*/ 48269 h 1346982"/>
                <a:gd name="connsiteX0" fmla="*/ 44724 w 437216"/>
                <a:gd name="connsiteY0" fmla="*/ 48269 h 1346982"/>
                <a:gd name="connsiteX1" fmla="*/ 356046 w 437216"/>
                <a:gd name="connsiteY1" fmla="*/ 48269 h 1346982"/>
                <a:gd name="connsiteX2" fmla="*/ 356668 w 437216"/>
                <a:gd name="connsiteY2" fmla="*/ 115668 h 1346982"/>
                <a:gd name="connsiteX3" fmla="*/ 354286 w 437216"/>
                <a:gd name="connsiteY3" fmla="*/ 410943 h 1346982"/>
                <a:gd name="connsiteX4" fmla="*/ 250030 w 437216"/>
                <a:gd name="connsiteY4" fmla="*/ 569555 h 1346982"/>
                <a:gd name="connsiteX5" fmla="*/ 437216 w 437216"/>
                <a:gd name="connsiteY5" fmla="*/ 1337768 h 1346982"/>
                <a:gd name="connsiteX6" fmla="*/ 203750 w 437216"/>
                <a:gd name="connsiteY6" fmla="*/ 1346982 h 1346982"/>
                <a:gd name="connsiteX7" fmla="*/ 18530 w 437216"/>
                <a:gd name="connsiteY7" fmla="*/ 113287 h 1346982"/>
                <a:gd name="connsiteX8" fmla="*/ 44724 w 437216"/>
                <a:gd name="connsiteY8" fmla="*/ 48269 h 1346982"/>
                <a:gd name="connsiteX0" fmla="*/ 44724 w 437216"/>
                <a:gd name="connsiteY0" fmla="*/ 48269 h 1401338"/>
                <a:gd name="connsiteX1" fmla="*/ 356046 w 437216"/>
                <a:gd name="connsiteY1" fmla="*/ 48269 h 1401338"/>
                <a:gd name="connsiteX2" fmla="*/ 356668 w 437216"/>
                <a:gd name="connsiteY2" fmla="*/ 115668 h 1401338"/>
                <a:gd name="connsiteX3" fmla="*/ 354286 w 437216"/>
                <a:gd name="connsiteY3" fmla="*/ 410943 h 1401338"/>
                <a:gd name="connsiteX4" fmla="*/ 250030 w 437216"/>
                <a:gd name="connsiteY4" fmla="*/ 569555 h 1401338"/>
                <a:gd name="connsiteX5" fmla="*/ 437216 w 437216"/>
                <a:gd name="connsiteY5" fmla="*/ 1337768 h 1401338"/>
                <a:gd name="connsiteX6" fmla="*/ 203750 w 437216"/>
                <a:gd name="connsiteY6" fmla="*/ 1346982 h 1401338"/>
                <a:gd name="connsiteX7" fmla="*/ 187599 w 437216"/>
                <a:gd name="connsiteY7" fmla="*/ 1296768 h 1401338"/>
                <a:gd name="connsiteX8" fmla="*/ 18530 w 437216"/>
                <a:gd name="connsiteY8" fmla="*/ 113287 h 1401338"/>
                <a:gd name="connsiteX9" fmla="*/ 44724 w 437216"/>
                <a:gd name="connsiteY9" fmla="*/ 48269 h 1401338"/>
                <a:gd name="connsiteX0" fmla="*/ 44724 w 437216"/>
                <a:gd name="connsiteY0" fmla="*/ 48269 h 1393629"/>
                <a:gd name="connsiteX1" fmla="*/ 356046 w 437216"/>
                <a:gd name="connsiteY1" fmla="*/ 48269 h 1393629"/>
                <a:gd name="connsiteX2" fmla="*/ 356668 w 437216"/>
                <a:gd name="connsiteY2" fmla="*/ 115668 h 1393629"/>
                <a:gd name="connsiteX3" fmla="*/ 354286 w 437216"/>
                <a:gd name="connsiteY3" fmla="*/ 410943 h 1393629"/>
                <a:gd name="connsiteX4" fmla="*/ 250030 w 437216"/>
                <a:gd name="connsiteY4" fmla="*/ 569555 h 1393629"/>
                <a:gd name="connsiteX5" fmla="*/ 437216 w 437216"/>
                <a:gd name="connsiteY5" fmla="*/ 1337768 h 1393629"/>
                <a:gd name="connsiteX6" fmla="*/ 203750 w 437216"/>
                <a:gd name="connsiteY6" fmla="*/ 1346982 h 1393629"/>
                <a:gd name="connsiteX7" fmla="*/ 149499 w 437216"/>
                <a:gd name="connsiteY7" fmla="*/ 1284861 h 1393629"/>
                <a:gd name="connsiteX8" fmla="*/ 18530 w 437216"/>
                <a:gd name="connsiteY8" fmla="*/ 113287 h 1393629"/>
                <a:gd name="connsiteX9" fmla="*/ 44724 w 437216"/>
                <a:gd name="connsiteY9" fmla="*/ 48269 h 1393629"/>
                <a:gd name="connsiteX0" fmla="*/ 44724 w 437216"/>
                <a:gd name="connsiteY0" fmla="*/ 48269 h 1346982"/>
                <a:gd name="connsiteX1" fmla="*/ 356046 w 437216"/>
                <a:gd name="connsiteY1" fmla="*/ 48269 h 1346982"/>
                <a:gd name="connsiteX2" fmla="*/ 356668 w 437216"/>
                <a:gd name="connsiteY2" fmla="*/ 115668 h 1346982"/>
                <a:gd name="connsiteX3" fmla="*/ 354286 w 437216"/>
                <a:gd name="connsiteY3" fmla="*/ 410943 h 1346982"/>
                <a:gd name="connsiteX4" fmla="*/ 250030 w 437216"/>
                <a:gd name="connsiteY4" fmla="*/ 569555 h 1346982"/>
                <a:gd name="connsiteX5" fmla="*/ 437216 w 437216"/>
                <a:gd name="connsiteY5" fmla="*/ 1337768 h 1346982"/>
                <a:gd name="connsiteX6" fmla="*/ 203750 w 437216"/>
                <a:gd name="connsiteY6" fmla="*/ 1346982 h 1346982"/>
                <a:gd name="connsiteX7" fmla="*/ 149499 w 437216"/>
                <a:gd name="connsiteY7" fmla="*/ 1284861 h 1346982"/>
                <a:gd name="connsiteX8" fmla="*/ 18530 w 437216"/>
                <a:gd name="connsiteY8" fmla="*/ 113287 h 1346982"/>
                <a:gd name="connsiteX9" fmla="*/ 44724 w 437216"/>
                <a:gd name="connsiteY9" fmla="*/ 48269 h 1346982"/>
                <a:gd name="connsiteX0" fmla="*/ 44724 w 437216"/>
                <a:gd name="connsiteY0" fmla="*/ 48269 h 1346982"/>
                <a:gd name="connsiteX1" fmla="*/ 356046 w 437216"/>
                <a:gd name="connsiteY1" fmla="*/ 48269 h 1346982"/>
                <a:gd name="connsiteX2" fmla="*/ 356668 w 437216"/>
                <a:gd name="connsiteY2" fmla="*/ 115668 h 1346982"/>
                <a:gd name="connsiteX3" fmla="*/ 354286 w 437216"/>
                <a:gd name="connsiteY3" fmla="*/ 410943 h 1346982"/>
                <a:gd name="connsiteX4" fmla="*/ 250030 w 437216"/>
                <a:gd name="connsiteY4" fmla="*/ 569555 h 1346982"/>
                <a:gd name="connsiteX5" fmla="*/ 437216 w 437216"/>
                <a:gd name="connsiteY5" fmla="*/ 1337768 h 1346982"/>
                <a:gd name="connsiteX6" fmla="*/ 203750 w 437216"/>
                <a:gd name="connsiteY6" fmla="*/ 1346982 h 1346982"/>
                <a:gd name="connsiteX7" fmla="*/ 149499 w 437216"/>
                <a:gd name="connsiteY7" fmla="*/ 1284861 h 1346982"/>
                <a:gd name="connsiteX8" fmla="*/ 73299 w 437216"/>
                <a:gd name="connsiteY8" fmla="*/ 706219 h 1346982"/>
                <a:gd name="connsiteX9" fmla="*/ 18530 w 437216"/>
                <a:gd name="connsiteY9" fmla="*/ 113287 h 1346982"/>
                <a:gd name="connsiteX10" fmla="*/ 44724 w 437216"/>
                <a:gd name="connsiteY10" fmla="*/ 48269 h 1346982"/>
                <a:gd name="connsiteX0" fmla="*/ 93877 w 486369"/>
                <a:gd name="connsiteY0" fmla="*/ 48269 h 1359534"/>
                <a:gd name="connsiteX1" fmla="*/ 405199 w 486369"/>
                <a:gd name="connsiteY1" fmla="*/ 48269 h 1359534"/>
                <a:gd name="connsiteX2" fmla="*/ 405821 w 486369"/>
                <a:gd name="connsiteY2" fmla="*/ 115668 h 1359534"/>
                <a:gd name="connsiteX3" fmla="*/ 403439 w 486369"/>
                <a:gd name="connsiteY3" fmla="*/ 410943 h 1359534"/>
                <a:gd name="connsiteX4" fmla="*/ 299183 w 486369"/>
                <a:gd name="connsiteY4" fmla="*/ 569555 h 1359534"/>
                <a:gd name="connsiteX5" fmla="*/ 486369 w 486369"/>
                <a:gd name="connsiteY5" fmla="*/ 1337768 h 1359534"/>
                <a:gd name="connsiteX6" fmla="*/ 252903 w 486369"/>
                <a:gd name="connsiteY6" fmla="*/ 1346982 h 1359534"/>
                <a:gd name="connsiteX7" fmla="*/ 198652 w 486369"/>
                <a:gd name="connsiteY7" fmla="*/ 1284861 h 1359534"/>
                <a:gd name="connsiteX8" fmla="*/ 3390 w 486369"/>
                <a:gd name="connsiteY8" fmla="*/ 608588 h 1359534"/>
                <a:gd name="connsiteX9" fmla="*/ 67683 w 486369"/>
                <a:gd name="connsiteY9" fmla="*/ 113287 h 1359534"/>
                <a:gd name="connsiteX10" fmla="*/ 93877 w 486369"/>
                <a:gd name="connsiteY10" fmla="*/ 48269 h 1359534"/>
                <a:gd name="connsiteX0" fmla="*/ 100421 w 492913"/>
                <a:gd name="connsiteY0" fmla="*/ 48269 h 1359534"/>
                <a:gd name="connsiteX1" fmla="*/ 411743 w 492913"/>
                <a:gd name="connsiteY1" fmla="*/ 48269 h 1359534"/>
                <a:gd name="connsiteX2" fmla="*/ 412365 w 492913"/>
                <a:gd name="connsiteY2" fmla="*/ 115668 h 1359534"/>
                <a:gd name="connsiteX3" fmla="*/ 409983 w 492913"/>
                <a:gd name="connsiteY3" fmla="*/ 410943 h 1359534"/>
                <a:gd name="connsiteX4" fmla="*/ 305727 w 492913"/>
                <a:gd name="connsiteY4" fmla="*/ 569555 h 1359534"/>
                <a:gd name="connsiteX5" fmla="*/ 492913 w 492913"/>
                <a:gd name="connsiteY5" fmla="*/ 1337768 h 1359534"/>
                <a:gd name="connsiteX6" fmla="*/ 259447 w 492913"/>
                <a:gd name="connsiteY6" fmla="*/ 1346982 h 1359534"/>
                <a:gd name="connsiteX7" fmla="*/ 205196 w 492913"/>
                <a:gd name="connsiteY7" fmla="*/ 1284861 h 1359534"/>
                <a:gd name="connsiteX8" fmla="*/ 9934 w 492913"/>
                <a:gd name="connsiteY8" fmla="*/ 608588 h 1359534"/>
                <a:gd name="connsiteX9" fmla="*/ 74227 w 492913"/>
                <a:gd name="connsiteY9" fmla="*/ 113287 h 1359534"/>
                <a:gd name="connsiteX10" fmla="*/ 100421 w 492913"/>
                <a:gd name="connsiteY10" fmla="*/ 48269 h 1359534"/>
                <a:gd name="connsiteX0" fmla="*/ 101645 w 494137"/>
                <a:gd name="connsiteY0" fmla="*/ 0 h 1311265"/>
                <a:gd name="connsiteX1" fmla="*/ 412967 w 494137"/>
                <a:gd name="connsiteY1" fmla="*/ 0 h 1311265"/>
                <a:gd name="connsiteX2" fmla="*/ 413589 w 494137"/>
                <a:gd name="connsiteY2" fmla="*/ 67399 h 1311265"/>
                <a:gd name="connsiteX3" fmla="*/ 411207 w 494137"/>
                <a:gd name="connsiteY3" fmla="*/ 362674 h 1311265"/>
                <a:gd name="connsiteX4" fmla="*/ 306951 w 494137"/>
                <a:gd name="connsiteY4" fmla="*/ 521286 h 1311265"/>
                <a:gd name="connsiteX5" fmla="*/ 494137 w 494137"/>
                <a:gd name="connsiteY5" fmla="*/ 1289499 h 1311265"/>
                <a:gd name="connsiteX6" fmla="*/ 260671 w 494137"/>
                <a:gd name="connsiteY6" fmla="*/ 1298713 h 1311265"/>
                <a:gd name="connsiteX7" fmla="*/ 206420 w 494137"/>
                <a:gd name="connsiteY7" fmla="*/ 1236592 h 1311265"/>
                <a:gd name="connsiteX8" fmla="*/ 11158 w 494137"/>
                <a:gd name="connsiteY8" fmla="*/ 560319 h 1311265"/>
                <a:gd name="connsiteX9" fmla="*/ 75451 w 494137"/>
                <a:gd name="connsiteY9" fmla="*/ 65018 h 1311265"/>
                <a:gd name="connsiteX10" fmla="*/ 101645 w 494137"/>
                <a:gd name="connsiteY10" fmla="*/ 0 h 1311265"/>
                <a:gd name="connsiteX0" fmla="*/ 101651 w 494143"/>
                <a:gd name="connsiteY0" fmla="*/ 0 h 1311265"/>
                <a:gd name="connsiteX1" fmla="*/ 412973 w 494143"/>
                <a:gd name="connsiteY1" fmla="*/ 0 h 1311265"/>
                <a:gd name="connsiteX2" fmla="*/ 413595 w 494143"/>
                <a:gd name="connsiteY2" fmla="*/ 67399 h 1311265"/>
                <a:gd name="connsiteX3" fmla="*/ 411213 w 494143"/>
                <a:gd name="connsiteY3" fmla="*/ 362674 h 1311265"/>
                <a:gd name="connsiteX4" fmla="*/ 306957 w 494143"/>
                <a:gd name="connsiteY4" fmla="*/ 521286 h 1311265"/>
                <a:gd name="connsiteX5" fmla="*/ 494143 w 494143"/>
                <a:gd name="connsiteY5" fmla="*/ 1289499 h 1311265"/>
                <a:gd name="connsiteX6" fmla="*/ 260677 w 494143"/>
                <a:gd name="connsiteY6" fmla="*/ 1298713 h 1311265"/>
                <a:gd name="connsiteX7" fmla="*/ 206426 w 494143"/>
                <a:gd name="connsiteY7" fmla="*/ 1236592 h 1311265"/>
                <a:gd name="connsiteX8" fmla="*/ 11164 w 494143"/>
                <a:gd name="connsiteY8" fmla="*/ 560319 h 1311265"/>
                <a:gd name="connsiteX9" fmla="*/ 30214 w 494143"/>
                <a:gd name="connsiteY9" fmla="*/ 88831 h 1311265"/>
                <a:gd name="connsiteX10" fmla="*/ 101651 w 494143"/>
                <a:gd name="connsiteY10" fmla="*/ 0 h 1311265"/>
                <a:gd name="connsiteX0" fmla="*/ 101651 w 494143"/>
                <a:gd name="connsiteY0" fmla="*/ 0 h 1311265"/>
                <a:gd name="connsiteX1" fmla="*/ 358204 w 494143"/>
                <a:gd name="connsiteY1" fmla="*/ 0 h 1311265"/>
                <a:gd name="connsiteX2" fmla="*/ 413595 w 494143"/>
                <a:gd name="connsiteY2" fmla="*/ 67399 h 1311265"/>
                <a:gd name="connsiteX3" fmla="*/ 411213 w 494143"/>
                <a:gd name="connsiteY3" fmla="*/ 362674 h 1311265"/>
                <a:gd name="connsiteX4" fmla="*/ 306957 w 494143"/>
                <a:gd name="connsiteY4" fmla="*/ 521286 h 1311265"/>
                <a:gd name="connsiteX5" fmla="*/ 494143 w 494143"/>
                <a:gd name="connsiteY5" fmla="*/ 1289499 h 1311265"/>
                <a:gd name="connsiteX6" fmla="*/ 260677 w 494143"/>
                <a:gd name="connsiteY6" fmla="*/ 1298713 h 1311265"/>
                <a:gd name="connsiteX7" fmla="*/ 206426 w 494143"/>
                <a:gd name="connsiteY7" fmla="*/ 1236592 h 1311265"/>
                <a:gd name="connsiteX8" fmla="*/ 11164 w 494143"/>
                <a:gd name="connsiteY8" fmla="*/ 560319 h 1311265"/>
                <a:gd name="connsiteX9" fmla="*/ 30214 w 494143"/>
                <a:gd name="connsiteY9" fmla="*/ 88831 h 1311265"/>
                <a:gd name="connsiteX10" fmla="*/ 101651 w 494143"/>
                <a:gd name="connsiteY10" fmla="*/ 0 h 1311265"/>
                <a:gd name="connsiteX0" fmla="*/ 101651 w 494143"/>
                <a:gd name="connsiteY0" fmla="*/ 0 h 1311265"/>
                <a:gd name="connsiteX1" fmla="*/ 358204 w 494143"/>
                <a:gd name="connsiteY1" fmla="*/ 0 h 1311265"/>
                <a:gd name="connsiteX2" fmla="*/ 413595 w 494143"/>
                <a:gd name="connsiteY2" fmla="*/ 67399 h 1311265"/>
                <a:gd name="connsiteX3" fmla="*/ 418358 w 494143"/>
                <a:gd name="connsiteY3" fmla="*/ 324575 h 1311265"/>
                <a:gd name="connsiteX4" fmla="*/ 411213 w 494143"/>
                <a:gd name="connsiteY4" fmla="*/ 362674 h 1311265"/>
                <a:gd name="connsiteX5" fmla="*/ 306957 w 494143"/>
                <a:gd name="connsiteY5" fmla="*/ 521286 h 1311265"/>
                <a:gd name="connsiteX6" fmla="*/ 494143 w 494143"/>
                <a:gd name="connsiteY6" fmla="*/ 1289499 h 1311265"/>
                <a:gd name="connsiteX7" fmla="*/ 260677 w 494143"/>
                <a:gd name="connsiteY7" fmla="*/ 1298713 h 1311265"/>
                <a:gd name="connsiteX8" fmla="*/ 206426 w 494143"/>
                <a:gd name="connsiteY8" fmla="*/ 1236592 h 1311265"/>
                <a:gd name="connsiteX9" fmla="*/ 11164 w 494143"/>
                <a:gd name="connsiteY9" fmla="*/ 560319 h 1311265"/>
                <a:gd name="connsiteX10" fmla="*/ 30214 w 494143"/>
                <a:gd name="connsiteY10" fmla="*/ 88831 h 1311265"/>
                <a:gd name="connsiteX11" fmla="*/ 101651 w 494143"/>
                <a:gd name="connsiteY11" fmla="*/ 0 h 1311265"/>
                <a:gd name="connsiteX0" fmla="*/ 101651 w 494143"/>
                <a:gd name="connsiteY0" fmla="*/ 0 h 1311265"/>
                <a:gd name="connsiteX1" fmla="*/ 358204 w 494143"/>
                <a:gd name="connsiteY1" fmla="*/ 0 h 1311265"/>
                <a:gd name="connsiteX2" fmla="*/ 413595 w 494143"/>
                <a:gd name="connsiteY2" fmla="*/ 67399 h 1311265"/>
                <a:gd name="connsiteX3" fmla="*/ 418358 w 494143"/>
                <a:gd name="connsiteY3" fmla="*/ 324575 h 1311265"/>
                <a:gd name="connsiteX4" fmla="*/ 373113 w 494143"/>
                <a:gd name="connsiteY4" fmla="*/ 367437 h 1311265"/>
                <a:gd name="connsiteX5" fmla="*/ 306957 w 494143"/>
                <a:gd name="connsiteY5" fmla="*/ 521286 h 1311265"/>
                <a:gd name="connsiteX6" fmla="*/ 494143 w 494143"/>
                <a:gd name="connsiteY6" fmla="*/ 1289499 h 1311265"/>
                <a:gd name="connsiteX7" fmla="*/ 260677 w 494143"/>
                <a:gd name="connsiteY7" fmla="*/ 1298713 h 1311265"/>
                <a:gd name="connsiteX8" fmla="*/ 206426 w 494143"/>
                <a:gd name="connsiteY8" fmla="*/ 1236592 h 1311265"/>
                <a:gd name="connsiteX9" fmla="*/ 11164 w 494143"/>
                <a:gd name="connsiteY9" fmla="*/ 560319 h 1311265"/>
                <a:gd name="connsiteX10" fmla="*/ 30214 w 494143"/>
                <a:gd name="connsiteY10" fmla="*/ 88831 h 1311265"/>
                <a:gd name="connsiteX11" fmla="*/ 101651 w 494143"/>
                <a:gd name="connsiteY11" fmla="*/ 0 h 1311265"/>
                <a:gd name="connsiteX0" fmla="*/ 101651 w 494143"/>
                <a:gd name="connsiteY0" fmla="*/ 0 h 1311265"/>
                <a:gd name="connsiteX1" fmla="*/ 358204 w 494143"/>
                <a:gd name="connsiteY1" fmla="*/ 0 h 1311265"/>
                <a:gd name="connsiteX2" fmla="*/ 413595 w 494143"/>
                <a:gd name="connsiteY2" fmla="*/ 67399 h 1311265"/>
                <a:gd name="connsiteX3" fmla="*/ 418358 w 494143"/>
                <a:gd name="connsiteY3" fmla="*/ 324575 h 1311265"/>
                <a:gd name="connsiteX4" fmla="*/ 373113 w 494143"/>
                <a:gd name="connsiteY4" fmla="*/ 367437 h 1311265"/>
                <a:gd name="connsiteX5" fmla="*/ 368869 w 494143"/>
                <a:gd name="connsiteY5" fmla="*/ 885617 h 1311265"/>
                <a:gd name="connsiteX6" fmla="*/ 494143 w 494143"/>
                <a:gd name="connsiteY6" fmla="*/ 1289499 h 1311265"/>
                <a:gd name="connsiteX7" fmla="*/ 260677 w 494143"/>
                <a:gd name="connsiteY7" fmla="*/ 1298713 h 1311265"/>
                <a:gd name="connsiteX8" fmla="*/ 206426 w 494143"/>
                <a:gd name="connsiteY8" fmla="*/ 1236592 h 1311265"/>
                <a:gd name="connsiteX9" fmla="*/ 11164 w 494143"/>
                <a:gd name="connsiteY9" fmla="*/ 560319 h 1311265"/>
                <a:gd name="connsiteX10" fmla="*/ 30214 w 494143"/>
                <a:gd name="connsiteY10" fmla="*/ 88831 h 1311265"/>
                <a:gd name="connsiteX11" fmla="*/ 101651 w 494143"/>
                <a:gd name="connsiteY11" fmla="*/ 0 h 1311265"/>
                <a:gd name="connsiteX0" fmla="*/ 101651 w 494143"/>
                <a:gd name="connsiteY0" fmla="*/ 0 h 1311265"/>
                <a:gd name="connsiteX1" fmla="*/ 358204 w 494143"/>
                <a:gd name="connsiteY1" fmla="*/ 0 h 1311265"/>
                <a:gd name="connsiteX2" fmla="*/ 413595 w 494143"/>
                <a:gd name="connsiteY2" fmla="*/ 67399 h 1311265"/>
                <a:gd name="connsiteX3" fmla="*/ 418358 w 494143"/>
                <a:gd name="connsiteY3" fmla="*/ 324575 h 1311265"/>
                <a:gd name="connsiteX4" fmla="*/ 373113 w 494143"/>
                <a:gd name="connsiteY4" fmla="*/ 367437 h 1311265"/>
                <a:gd name="connsiteX5" fmla="*/ 368869 w 494143"/>
                <a:gd name="connsiteY5" fmla="*/ 885617 h 1311265"/>
                <a:gd name="connsiteX6" fmla="*/ 494143 w 494143"/>
                <a:gd name="connsiteY6" fmla="*/ 1289499 h 1311265"/>
                <a:gd name="connsiteX7" fmla="*/ 456458 w 494143"/>
                <a:gd name="connsiteY7" fmla="*/ 1291363 h 1311265"/>
                <a:gd name="connsiteX8" fmla="*/ 260677 w 494143"/>
                <a:gd name="connsiteY8" fmla="*/ 1298713 h 1311265"/>
                <a:gd name="connsiteX9" fmla="*/ 206426 w 494143"/>
                <a:gd name="connsiteY9" fmla="*/ 1236592 h 1311265"/>
                <a:gd name="connsiteX10" fmla="*/ 11164 w 494143"/>
                <a:gd name="connsiteY10" fmla="*/ 560319 h 1311265"/>
                <a:gd name="connsiteX11" fmla="*/ 30214 w 494143"/>
                <a:gd name="connsiteY11" fmla="*/ 88831 h 1311265"/>
                <a:gd name="connsiteX12" fmla="*/ 101651 w 494143"/>
                <a:gd name="connsiteY12" fmla="*/ 0 h 1311265"/>
                <a:gd name="connsiteX0" fmla="*/ 101651 w 484618"/>
                <a:gd name="connsiteY0" fmla="*/ 0 h 1311265"/>
                <a:gd name="connsiteX1" fmla="*/ 358204 w 484618"/>
                <a:gd name="connsiteY1" fmla="*/ 0 h 1311265"/>
                <a:gd name="connsiteX2" fmla="*/ 413595 w 484618"/>
                <a:gd name="connsiteY2" fmla="*/ 67399 h 1311265"/>
                <a:gd name="connsiteX3" fmla="*/ 418358 w 484618"/>
                <a:gd name="connsiteY3" fmla="*/ 324575 h 1311265"/>
                <a:gd name="connsiteX4" fmla="*/ 373113 w 484618"/>
                <a:gd name="connsiteY4" fmla="*/ 367437 h 1311265"/>
                <a:gd name="connsiteX5" fmla="*/ 368869 w 484618"/>
                <a:gd name="connsiteY5" fmla="*/ 885617 h 1311265"/>
                <a:gd name="connsiteX6" fmla="*/ 484618 w 484618"/>
                <a:gd name="connsiteY6" fmla="*/ 1244255 h 1311265"/>
                <a:gd name="connsiteX7" fmla="*/ 456458 w 484618"/>
                <a:gd name="connsiteY7" fmla="*/ 1291363 h 1311265"/>
                <a:gd name="connsiteX8" fmla="*/ 260677 w 484618"/>
                <a:gd name="connsiteY8" fmla="*/ 1298713 h 1311265"/>
                <a:gd name="connsiteX9" fmla="*/ 206426 w 484618"/>
                <a:gd name="connsiteY9" fmla="*/ 1236592 h 1311265"/>
                <a:gd name="connsiteX10" fmla="*/ 11164 w 484618"/>
                <a:gd name="connsiteY10" fmla="*/ 560319 h 1311265"/>
                <a:gd name="connsiteX11" fmla="*/ 30214 w 484618"/>
                <a:gd name="connsiteY11" fmla="*/ 88831 h 1311265"/>
                <a:gd name="connsiteX12" fmla="*/ 101651 w 484618"/>
                <a:gd name="connsiteY12" fmla="*/ 0 h 1311265"/>
                <a:gd name="connsiteX0" fmla="*/ 101651 w 485934"/>
                <a:gd name="connsiteY0" fmla="*/ 0 h 1311265"/>
                <a:gd name="connsiteX1" fmla="*/ 358204 w 485934"/>
                <a:gd name="connsiteY1" fmla="*/ 0 h 1311265"/>
                <a:gd name="connsiteX2" fmla="*/ 413595 w 485934"/>
                <a:gd name="connsiteY2" fmla="*/ 67399 h 1311265"/>
                <a:gd name="connsiteX3" fmla="*/ 418358 w 485934"/>
                <a:gd name="connsiteY3" fmla="*/ 324575 h 1311265"/>
                <a:gd name="connsiteX4" fmla="*/ 373113 w 485934"/>
                <a:gd name="connsiteY4" fmla="*/ 367437 h 1311265"/>
                <a:gd name="connsiteX5" fmla="*/ 368869 w 485934"/>
                <a:gd name="connsiteY5" fmla="*/ 885617 h 1311265"/>
                <a:gd name="connsiteX6" fmla="*/ 484618 w 485934"/>
                <a:gd name="connsiteY6" fmla="*/ 1244255 h 1311265"/>
                <a:gd name="connsiteX7" fmla="*/ 456458 w 485934"/>
                <a:gd name="connsiteY7" fmla="*/ 1291363 h 1311265"/>
                <a:gd name="connsiteX8" fmla="*/ 260677 w 485934"/>
                <a:gd name="connsiteY8" fmla="*/ 1298713 h 1311265"/>
                <a:gd name="connsiteX9" fmla="*/ 206426 w 485934"/>
                <a:gd name="connsiteY9" fmla="*/ 1236592 h 1311265"/>
                <a:gd name="connsiteX10" fmla="*/ 11164 w 485934"/>
                <a:gd name="connsiteY10" fmla="*/ 560319 h 1311265"/>
                <a:gd name="connsiteX11" fmla="*/ 30214 w 485934"/>
                <a:gd name="connsiteY11" fmla="*/ 88831 h 1311265"/>
                <a:gd name="connsiteX12" fmla="*/ 101651 w 485934"/>
                <a:gd name="connsiteY12" fmla="*/ 0 h 1311265"/>
                <a:gd name="connsiteX0" fmla="*/ 101651 w 485934"/>
                <a:gd name="connsiteY0" fmla="*/ 0 h 1298713"/>
                <a:gd name="connsiteX1" fmla="*/ 358204 w 485934"/>
                <a:gd name="connsiteY1" fmla="*/ 0 h 1298713"/>
                <a:gd name="connsiteX2" fmla="*/ 413595 w 485934"/>
                <a:gd name="connsiteY2" fmla="*/ 67399 h 1298713"/>
                <a:gd name="connsiteX3" fmla="*/ 418358 w 485934"/>
                <a:gd name="connsiteY3" fmla="*/ 324575 h 1298713"/>
                <a:gd name="connsiteX4" fmla="*/ 373113 w 485934"/>
                <a:gd name="connsiteY4" fmla="*/ 367437 h 1298713"/>
                <a:gd name="connsiteX5" fmla="*/ 368869 w 485934"/>
                <a:gd name="connsiteY5" fmla="*/ 885617 h 1298713"/>
                <a:gd name="connsiteX6" fmla="*/ 484618 w 485934"/>
                <a:gd name="connsiteY6" fmla="*/ 1244255 h 1298713"/>
                <a:gd name="connsiteX7" fmla="*/ 456458 w 485934"/>
                <a:gd name="connsiteY7" fmla="*/ 1291363 h 1298713"/>
                <a:gd name="connsiteX8" fmla="*/ 260677 w 485934"/>
                <a:gd name="connsiteY8" fmla="*/ 1298713 h 1298713"/>
                <a:gd name="connsiteX9" fmla="*/ 206426 w 485934"/>
                <a:gd name="connsiteY9" fmla="*/ 1236592 h 1298713"/>
                <a:gd name="connsiteX10" fmla="*/ 11164 w 485934"/>
                <a:gd name="connsiteY10" fmla="*/ 560319 h 1298713"/>
                <a:gd name="connsiteX11" fmla="*/ 30214 w 485934"/>
                <a:gd name="connsiteY11" fmla="*/ 88831 h 1298713"/>
                <a:gd name="connsiteX12" fmla="*/ 101651 w 485934"/>
                <a:gd name="connsiteY12" fmla="*/ 0 h 1298713"/>
                <a:gd name="connsiteX0" fmla="*/ 101651 w 490330"/>
                <a:gd name="connsiteY0" fmla="*/ 0 h 1298713"/>
                <a:gd name="connsiteX1" fmla="*/ 358204 w 490330"/>
                <a:gd name="connsiteY1" fmla="*/ 0 h 1298713"/>
                <a:gd name="connsiteX2" fmla="*/ 413595 w 490330"/>
                <a:gd name="connsiteY2" fmla="*/ 67399 h 1298713"/>
                <a:gd name="connsiteX3" fmla="*/ 418358 w 490330"/>
                <a:gd name="connsiteY3" fmla="*/ 324575 h 1298713"/>
                <a:gd name="connsiteX4" fmla="*/ 373113 w 490330"/>
                <a:gd name="connsiteY4" fmla="*/ 367437 h 1298713"/>
                <a:gd name="connsiteX5" fmla="*/ 335531 w 490330"/>
                <a:gd name="connsiteY5" fmla="*/ 804655 h 1298713"/>
                <a:gd name="connsiteX6" fmla="*/ 484618 w 490330"/>
                <a:gd name="connsiteY6" fmla="*/ 1244255 h 1298713"/>
                <a:gd name="connsiteX7" fmla="*/ 456458 w 490330"/>
                <a:gd name="connsiteY7" fmla="*/ 1291363 h 1298713"/>
                <a:gd name="connsiteX8" fmla="*/ 260677 w 490330"/>
                <a:gd name="connsiteY8" fmla="*/ 1298713 h 1298713"/>
                <a:gd name="connsiteX9" fmla="*/ 206426 w 490330"/>
                <a:gd name="connsiteY9" fmla="*/ 1236592 h 1298713"/>
                <a:gd name="connsiteX10" fmla="*/ 11164 w 490330"/>
                <a:gd name="connsiteY10" fmla="*/ 560319 h 1298713"/>
                <a:gd name="connsiteX11" fmla="*/ 30214 w 490330"/>
                <a:gd name="connsiteY11" fmla="*/ 88831 h 1298713"/>
                <a:gd name="connsiteX12" fmla="*/ 101651 w 490330"/>
                <a:gd name="connsiteY12" fmla="*/ 0 h 1298713"/>
                <a:gd name="connsiteX0" fmla="*/ 101651 w 490330"/>
                <a:gd name="connsiteY0" fmla="*/ 0 h 1298713"/>
                <a:gd name="connsiteX1" fmla="*/ 358204 w 490330"/>
                <a:gd name="connsiteY1" fmla="*/ 0 h 1298713"/>
                <a:gd name="connsiteX2" fmla="*/ 413595 w 490330"/>
                <a:gd name="connsiteY2" fmla="*/ 67399 h 1298713"/>
                <a:gd name="connsiteX3" fmla="*/ 418358 w 490330"/>
                <a:gd name="connsiteY3" fmla="*/ 324575 h 1298713"/>
                <a:gd name="connsiteX4" fmla="*/ 373113 w 490330"/>
                <a:gd name="connsiteY4" fmla="*/ 367437 h 1298713"/>
                <a:gd name="connsiteX5" fmla="*/ 335531 w 490330"/>
                <a:gd name="connsiteY5" fmla="*/ 804655 h 1298713"/>
                <a:gd name="connsiteX6" fmla="*/ 484618 w 490330"/>
                <a:gd name="connsiteY6" fmla="*/ 1244255 h 1298713"/>
                <a:gd name="connsiteX7" fmla="*/ 456458 w 490330"/>
                <a:gd name="connsiteY7" fmla="*/ 1291363 h 1298713"/>
                <a:gd name="connsiteX8" fmla="*/ 260677 w 490330"/>
                <a:gd name="connsiteY8" fmla="*/ 1298713 h 1298713"/>
                <a:gd name="connsiteX9" fmla="*/ 206426 w 490330"/>
                <a:gd name="connsiteY9" fmla="*/ 1236592 h 1298713"/>
                <a:gd name="connsiteX10" fmla="*/ 11164 w 490330"/>
                <a:gd name="connsiteY10" fmla="*/ 560319 h 1298713"/>
                <a:gd name="connsiteX11" fmla="*/ 30214 w 490330"/>
                <a:gd name="connsiteY11" fmla="*/ 88831 h 1298713"/>
                <a:gd name="connsiteX12" fmla="*/ 101651 w 490330"/>
                <a:gd name="connsiteY12" fmla="*/ 0 h 1298713"/>
                <a:gd name="connsiteX0" fmla="*/ 106191 w 494870"/>
                <a:gd name="connsiteY0" fmla="*/ 0 h 1301772"/>
                <a:gd name="connsiteX1" fmla="*/ 362744 w 494870"/>
                <a:gd name="connsiteY1" fmla="*/ 0 h 1301772"/>
                <a:gd name="connsiteX2" fmla="*/ 418135 w 494870"/>
                <a:gd name="connsiteY2" fmla="*/ 67399 h 1301772"/>
                <a:gd name="connsiteX3" fmla="*/ 422898 w 494870"/>
                <a:gd name="connsiteY3" fmla="*/ 324575 h 1301772"/>
                <a:gd name="connsiteX4" fmla="*/ 377653 w 494870"/>
                <a:gd name="connsiteY4" fmla="*/ 367437 h 1301772"/>
                <a:gd name="connsiteX5" fmla="*/ 340071 w 494870"/>
                <a:gd name="connsiteY5" fmla="*/ 804655 h 1301772"/>
                <a:gd name="connsiteX6" fmla="*/ 489158 w 494870"/>
                <a:gd name="connsiteY6" fmla="*/ 1244255 h 1301772"/>
                <a:gd name="connsiteX7" fmla="*/ 460998 w 494870"/>
                <a:gd name="connsiteY7" fmla="*/ 1291363 h 1301772"/>
                <a:gd name="connsiteX8" fmla="*/ 265217 w 494870"/>
                <a:gd name="connsiteY8" fmla="*/ 1298713 h 1301772"/>
                <a:gd name="connsiteX9" fmla="*/ 210966 w 494870"/>
                <a:gd name="connsiteY9" fmla="*/ 1236592 h 1301772"/>
                <a:gd name="connsiteX10" fmla="*/ 10942 w 494870"/>
                <a:gd name="connsiteY10" fmla="*/ 719863 h 1301772"/>
                <a:gd name="connsiteX11" fmla="*/ 34754 w 494870"/>
                <a:gd name="connsiteY11" fmla="*/ 88831 h 1301772"/>
                <a:gd name="connsiteX12" fmla="*/ 106191 w 494870"/>
                <a:gd name="connsiteY12" fmla="*/ 0 h 1301772"/>
                <a:gd name="connsiteX0" fmla="*/ 106191 w 501288"/>
                <a:gd name="connsiteY0" fmla="*/ 0 h 1301772"/>
                <a:gd name="connsiteX1" fmla="*/ 362744 w 501288"/>
                <a:gd name="connsiteY1" fmla="*/ 0 h 1301772"/>
                <a:gd name="connsiteX2" fmla="*/ 418135 w 501288"/>
                <a:gd name="connsiteY2" fmla="*/ 67399 h 1301772"/>
                <a:gd name="connsiteX3" fmla="*/ 422898 w 501288"/>
                <a:gd name="connsiteY3" fmla="*/ 324575 h 1301772"/>
                <a:gd name="connsiteX4" fmla="*/ 377653 w 501288"/>
                <a:gd name="connsiteY4" fmla="*/ 367437 h 1301772"/>
                <a:gd name="connsiteX5" fmla="*/ 244821 w 501288"/>
                <a:gd name="connsiteY5" fmla="*/ 780842 h 1301772"/>
                <a:gd name="connsiteX6" fmla="*/ 489158 w 501288"/>
                <a:gd name="connsiteY6" fmla="*/ 1244255 h 1301772"/>
                <a:gd name="connsiteX7" fmla="*/ 460998 w 501288"/>
                <a:gd name="connsiteY7" fmla="*/ 1291363 h 1301772"/>
                <a:gd name="connsiteX8" fmla="*/ 265217 w 501288"/>
                <a:gd name="connsiteY8" fmla="*/ 1298713 h 1301772"/>
                <a:gd name="connsiteX9" fmla="*/ 210966 w 501288"/>
                <a:gd name="connsiteY9" fmla="*/ 1236592 h 1301772"/>
                <a:gd name="connsiteX10" fmla="*/ 10942 w 501288"/>
                <a:gd name="connsiteY10" fmla="*/ 719863 h 1301772"/>
                <a:gd name="connsiteX11" fmla="*/ 34754 w 501288"/>
                <a:gd name="connsiteY11" fmla="*/ 88831 h 1301772"/>
                <a:gd name="connsiteX12" fmla="*/ 106191 w 501288"/>
                <a:gd name="connsiteY12" fmla="*/ 0 h 1301772"/>
                <a:gd name="connsiteX0" fmla="*/ 106191 w 496897"/>
                <a:gd name="connsiteY0" fmla="*/ 0 h 1301772"/>
                <a:gd name="connsiteX1" fmla="*/ 362744 w 496897"/>
                <a:gd name="connsiteY1" fmla="*/ 0 h 1301772"/>
                <a:gd name="connsiteX2" fmla="*/ 418135 w 496897"/>
                <a:gd name="connsiteY2" fmla="*/ 67399 h 1301772"/>
                <a:gd name="connsiteX3" fmla="*/ 422898 w 496897"/>
                <a:gd name="connsiteY3" fmla="*/ 324575 h 1301772"/>
                <a:gd name="connsiteX4" fmla="*/ 377653 w 496897"/>
                <a:gd name="connsiteY4" fmla="*/ 367437 h 1301772"/>
                <a:gd name="connsiteX5" fmla="*/ 309114 w 496897"/>
                <a:gd name="connsiteY5" fmla="*/ 795130 h 1301772"/>
                <a:gd name="connsiteX6" fmla="*/ 489158 w 496897"/>
                <a:gd name="connsiteY6" fmla="*/ 1244255 h 1301772"/>
                <a:gd name="connsiteX7" fmla="*/ 460998 w 496897"/>
                <a:gd name="connsiteY7" fmla="*/ 1291363 h 1301772"/>
                <a:gd name="connsiteX8" fmla="*/ 265217 w 496897"/>
                <a:gd name="connsiteY8" fmla="*/ 1298713 h 1301772"/>
                <a:gd name="connsiteX9" fmla="*/ 210966 w 496897"/>
                <a:gd name="connsiteY9" fmla="*/ 1236592 h 1301772"/>
                <a:gd name="connsiteX10" fmla="*/ 10942 w 496897"/>
                <a:gd name="connsiteY10" fmla="*/ 719863 h 1301772"/>
                <a:gd name="connsiteX11" fmla="*/ 34754 w 496897"/>
                <a:gd name="connsiteY11" fmla="*/ 88831 h 1301772"/>
                <a:gd name="connsiteX12" fmla="*/ 106191 w 496897"/>
                <a:gd name="connsiteY12" fmla="*/ 0 h 1301772"/>
                <a:gd name="connsiteX0" fmla="*/ 72384 w 463090"/>
                <a:gd name="connsiteY0" fmla="*/ 1347 h 1300328"/>
                <a:gd name="connsiteX1" fmla="*/ 328937 w 463090"/>
                <a:gd name="connsiteY1" fmla="*/ 1347 h 1300328"/>
                <a:gd name="connsiteX2" fmla="*/ 384328 w 463090"/>
                <a:gd name="connsiteY2" fmla="*/ 68746 h 1300328"/>
                <a:gd name="connsiteX3" fmla="*/ 389091 w 463090"/>
                <a:gd name="connsiteY3" fmla="*/ 325922 h 1300328"/>
                <a:gd name="connsiteX4" fmla="*/ 343846 w 463090"/>
                <a:gd name="connsiteY4" fmla="*/ 368784 h 1300328"/>
                <a:gd name="connsiteX5" fmla="*/ 275307 w 463090"/>
                <a:gd name="connsiteY5" fmla="*/ 796477 h 1300328"/>
                <a:gd name="connsiteX6" fmla="*/ 455351 w 463090"/>
                <a:gd name="connsiteY6" fmla="*/ 1245602 h 1300328"/>
                <a:gd name="connsiteX7" fmla="*/ 427191 w 463090"/>
                <a:gd name="connsiteY7" fmla="*/ 1292710 h 1300328"/>
                <a:gd name="connsiteX8" fmla="*/ 231410 w 463090"/>
                <a:gd name="connsiteY8" fmla="*/ 1300060 h 1300328"/>
                <a:gd name="connsiteX9" fmla="*/ 177159 w 463090"/>
                <a:gd name="connsiteY9" fmla="*/ 1237939 h 1300328"/>
                <a:gd name="connsiteX10" fmla="*/ 41429 w 463090"/>
                <a:gd name="connsiteY10" fmla="*/ 778360 h 1300328"/>
                <a:gd name="connsiteX11" fmla="*/ 947 w 463090"/>
                <a:gd name="connsiteY11" fmla="*/ 90178 h 1300328"/>
                <a:gd name="connsiteX12" fmla="*/ 72384 w 463090"/>
                <a:gd name="connsiteY12" fmla="*/ 1347 h 1300328"/>
                <a:gd name="connsiteX0" fmla="*/ 72384 w 463090"/>
                <a:gd name="connsiteY0" fmla="*/ 1347 h 1302441"/>
                <a:gd name="connsiteX1" fmla="*/ 328937 w 463090"/>
                <a:gd name="connsiteY1" fmla="*/ 1347 h 1302441"/>
                <a:gd name="connsiteX2" fmla="*/ 384328 w 463090"/>
                <a:gd name="connsiteY2" fmla="*/ 68746 h 1302441"/>
                <a:gd name="connsiteX3" fmla="*/ 389091 w 463090"/>
                <a:gd name="connsiteY3" fmla="*/ 325922 h 1302441"/>
                <a:gd name="connsiteX4" fmla="*/ 343846 w 463090"/>
                <a:gd name="connsiteY4" fmla="*/ 368784 h 1302441"/>
                <a:gd name="connsiteX5" fmla="*/ 275307 w 463090"/>
                <a:gd name="connsiteY5" fmla="*/ 796477 h 1302441"/>
                <a:gd name="connsiteX6" fmla="*/ 455351 w 463090"/>
                <a:gd name="connsiteY6" fmla="*/ 1245602 h 1302441"/>
                <a:gd name="connsiteX7" fmla="*/ 427191 w 463090"/>
                <a:gd name="connsiteY7" fmla="*/ 1292710 h 1302441"/>
                <a:gd name="connsiteX8" fmla="*/ 326660 w 463090"/>
                <a:gd name="connsiteY8" fmla="*/ 1302441 h 1302441"/>
                <a:gd name="connsiteX9" fmla="*/ 177159 w 463090"/>
                <a:gd name="connsiteY9" fmla="*/ 1237939 h 1302441"/>
                <a:gd name="connsiteX10" fmla="*/ 41429 w 463090"/>
                <a:gd name="connsiteY10" fmla="*/ 778360 h 1302441"/>
                <a:gd name="connsiteX11" fmla="*/ 947 w 463090"/>
                <a:gd name="connsiteY11" fmla="*/ 90178 h 1302441"/>
                <a:gd name="connsiteX12" fmla="*/ 72384 w 463090"/>
                <a:gd name="connsiteY12" fmla="*/ 1347 h 1302441"/>
                <a:gd name="connsiteX0" fmla="*/ 72949 w 463655"/>
                <a:gd name="connsiteY0" fmla="*/ 1347 h 1302441"/>
                <a:gd name="connsiteX1" fmla="*/ 329502 w 463655"/>
                <a:gd name="connsiteY1" fmla="*/ 1347 h 1302441"/>
                <a:gd name="connsiteX2" fmla="*/ 384893 w 463655"/>
                <a:gd name="connsiteY2" fmla="*/ 68746 h 1302441"/>
                <a:gd name="connsiteX3" fmla="*/ 389656 w 463655"/>
                <a:gd name="connsiteY3" fmla="*/ 325922 h 1302441"/>
                <a:gd name="connsiteX4" fmla="*/ 344411 w 463655"/>
                <a:gd name="connsiteY4" fmla="*/ 368784 h 1302441"/>
                <a:gd name="connsiteX5" fmla="*/ 275872 w 463655"/>
                <a:gd name="connsiteY5" fmla="*/ 796477 h 1302441"/>
                <a:gd name="connsiteX6" fmla="*/ 455916 w 463655"/>
                <a:gd name="connsiteY6" fmla="*/ 1245602 h 1302441"/>
                <a:gd name="connsiteX7" fmla="*/ 427756 w 463655"/>
                <a:gd name="connsiteY7" fmla="*/ 1292710 h 1302441"/>
                <a:gd name="connsiteX8" fmla="*/ 327225 w 463655"/>
                <a:gd name="connsiteY8" fmla="*/ 1302441 h 1302441"/>
                <a:gd name="connsiteX9" fmla="*/ 234874 w 463655"/>
                <a:gd name="connsiteY9" fmla="*/ 1237939 h 1302441"/>
                <a:gd name="connsiteX10" fmla="*/ 41994 w 463655"/>
                <a:gd name="connsiteY10" fmla="*/ 778360 h 1302441"/>
                <a:gd name="connsiteX11" fmla="*/ 1512 w 463655"/>
                <a:gd name="connsiteY11" fmla="*/ 90178 h 1302441"/>
                <a:gd name="connsiteX12" fmla="*/ 72949 w 463655"/>
                <a:gd name="connsiteY12" fmla="*/ 1347 h 1302441"/>
                <a:gd name="connsiteX0" fmla="*/ 72949 w 456431"/>
                <a:gd name="connsiteY0" fmla="*/ 1347 h 1307276"/>
                <a:gd name="connsiteX1" fmla="*/ 329502 w 456431"/>
                <a:gd name="connsiteY1" fmla="*/ 1347 h 1307276"/>
                <a:gd name="connsiteX2" fmla="*/ 384893 w 456431"/>
                <a:gd name="connsiteY2" fmla="*/ 68746 h 1307276"/>
                <a:gd name="connsiteX3" fmla="*/ 389656 w 456431"/>
                <a:gd name="connsiteY3" fmla="*/ 325922 h 1307276"/>
                <a:gd name="connsiteX4" fmla="*/ 344411 w 456431"/>
                <a:gd name="connsiteY4" fmla="*/ 368784 h 1307276"/>
                <a:gd name="connsiteX5" fmla="*/ 275872 w 456431"/>
                <a:gd name="connsiteY5" fmla="*/ 796477 h 1307276"/>
                <a:gd name="connsiteX6" fmla="*/ 455916 w 456431"/>
                <a:gd name="connsiteY6" fmla="*/ 1245602 h 1307276"/>
                <a:gd name="connsiteX7" fmla="*/ 327225 w 456431"/>
                <a:gd name="connsiteY7" fmla="*/ 1302441 h 1307276"/>
                <a:gd name="connsiteX8" fmla="*/ 234874 w 456431"/>
                <a:gd name="connsiteY8" fmla="*/ 1237939 h 1307276"/>
                <a:gd name="connsiteX9" fmla="*/ 41994 w 456431"/>
                <a:gd name="connsiteY9" fmla="*/ 778360 h 1307276"/>
                <a:gd name="connsiteX10" fmla="*/ 1512 w 456431"/>
                <a:gd name="connsiteY10" fmla="*/ 90178 h 1307276"/>
                <a:gd name="connsiteX11" fmla="*/ 72949 w 456431"/>
                <a:gd name="connsiteY11" fmla="*/ 1347 h 1307276"/>
                <a:gd name="connsiteX0" fmla="*/ 72949 w 457335"/>
                <a:gd name="connsiteY0" fmla="*/ 1347 h 1300968"/>
                <a:gd name="connsiteX1" fmla="*/ 329502 w 457335"/>
                <a:gd name="connsiteY1" fmla="*/ 1347 h 1300968"/>
                <a:gd name="connsiteX2" fmla="*/ 384893 w 457335"/>
                <a:gd name="connsiteY2" fmla="*/ 68746 h 1300968"/>
                <a:gd name="connsiteX3" fmla="*/ 389656 w 457335"/>
                <a:gd name="connsiteY3" fmla="*/ 325922 h 1300968"/>
                <a:gd name="connsiteX4" fmla="*/ 344411 w 457335"/>
                <a:gd name="connsiteY4" fmla="*/ 368784 h 1300968"/>
                <a:gd name="connsiteX5" fmla="*/ 275872 w 457335"/>
                <a:gd name="connsiteY5" fmla="*/ 796477 h 1300968"/>
                <a:gd name="connsiteX6" fmla="*/ 455916 w 457335"/>
                <a:gd name="connsiteY6" fmla="*/ 1245602 h 1300968"/>
                <a:gd name="connsiteX7" fmla="*/ 353419 w 457335"/>
                <a:gd name="connsiteY7" fmla="*/ 1292916 h 1300968"/>
                <a:gd name="connsiteX8" fmla="*/ 234874 w 457335"/>
                <a:gd name="connsiteY8" fmla="*/ 1237939 h 1300968"/>
                <a:gd name="connsiteX9" fmla="*/ 41994 w 457335"/>
                <a:gd name="connsiteY9" fmla="*/ 778360 h 1300968"/>
                <a:gd name="connsiteX10" fmla="*/ 1512 w 457335"/>
                <a:gd name="connsiteY10" fmla="*/ 90178 h 1300968"/>
                <a:gd name="connsiteX11" fmla="*/ 72949 w 457335"/>
                <a:gd name="connsiteY11" fmla="*/ 1347 h 1300968"/>
                <a:gd name="connsiteX0" fmla="*/ 72949 w 454993"/>
                <a:gd name="connsiteY0" fmla="*/ 1347 h 1297749"/>
                <a:gd name="connsiteX1" fmla="*/ 329502 w 454993"/>
                <a:gd name="connsiteY1" fmla="*/ 1347 h 1297749"/>
                <a:gd name="connsiteX2" fmla="*/ 384893 w 454993"/>
                <a:gd name="connsiteY2" fmla="*/ 68746 h 1297749"/>
                <a:gd name="connsiteX3" fmla="*/ 389656 w 454993"/>
                <a:gd name="connsiteY3" fmla="*/ 325922 h 1297749"/>
                <a:gd name="connsiteX4" fmla="*/ 344411 w 454993"/>
                <a:gd name="connsiteY4" fmla="*/ 368784 h 1297749"/>
                <a:gd name="connsiteX5" fmla="*/ 275872 w 454993"/>
                <a:gd name="connsiteY5" fmla="*/ 796477 h 1297749"/>
                <a:gd name="connsiteX6" fmla="*/ 453535 w 454993"/>
                <a:gd name="connsiteY6" fmla="*/ 1214646 h 1297749"/>
                <a:gd name="connsiteX7" fmla="*/ 353419 w 454993"/>
                <a:gd name="connsiteY7" fmla="*/ 1292916 h 1297749"/>
                <a:gd name="connsiteX8" fmla="*/ 234874 w 454993"/>
                <a:gd name="connsiteY8" fmla="*/ 1237939 h 1297749"/>
                <a:gd name="connsiteX9" fmla="*/ 41994 w 454993"/>
                <a:gd name="connsiteY9" fmla="*/ 778360 h 1297749"/>
                <a:gd name="connsiteX10" fmla="*/ 1512 w 454993"/>
                <a:gd name="connsiteY10" fmla="*/ 90178 h 1297749"/>
                <a:gd name="connsiteX11" fmla="*/ 72949 w 454993"/>
                <a:gd name="connsiteY11" fmla="*/ 1347 h 1297749"/>
                <a:gd name="connsiteX0" fmla="*/ 72614 w 454658"/>
                <a:gd name="connsiteY0" fmla="*/ 1347 h 1293324"/>
                <a:gd name="connsiteX1" fmla="*/ 329167 w 454658"/>
                <a:gd name="connsiteY1" fmla="*/ 1347 h 1293324"/>
                <a:gd name="connsiteX2" fmla="*/ 384558 w 454658"/>
                <a:gd name="connsiteY2" fmla="*/ 68746 h 1293324"/>
                <a:gd name="connsiteX3" fmla="*/ 389321 w 454658"/>
                <a:gd name="connsiteY3" fmla="*/ 325922 h 1293324"/>
                <a:gd name="connsiteX4" fmla="*/ 344076 w 454658"/>
                <a:gd name="connsiteY4" fmla="*/ 368784 h 1293324"/>
                <a:gd name="connsiteX5" fmla="*/ 275537 w 454658"/>
                <a:gd name="connsiteY5" fmla="*/ 796477 h 1293324"/>
                <a:gd name="connsiteX6" fmla="*/ 453200 w 454658"/>
                <a:gd name="connsiteY6" fmla="*/ 1214646 h 1293324"/>
                <a:gd name="connsiteX7" fmla="*/ 353084 w 454658"/>
                <a:gd name="connsiteY7" fmla="*/ 1292916 h 1293324"/>
                <a:gd name="connsiteX8" fmla="*/ 205964 w 454658"/>
                <a:gd name="connsiteY8" fmla="*/ 1199839 h 1293324"/>
                <a:gd name="connsiteX9" fmla="*/ 41659 w 454658"/>
                <a:gd name="connsiteY9" fmla="*/ 778360 h 1293324"/>
                <a:gd name="connsiteX10" fmla="*/ 1177 w 454658"/>
                <a:gd name="connsiteY10" fmla="*/ 90178 h 1293324"/>
                <a:gd name="connsiteX11" fmla="*/ 72614 w 454658"/>
                <a:gd name="connsiteY11" fmla="*/ 1347 h 1293324"/>
                <a:gd name="connsiteX0" fmla="*/ 72614 w 454658"/>
                <a:gd name="connsiteY0" fmla="*/ 1347 h 1293324"/>
                <a:gd name="connsiteX1" fmla="*/ 329167 w 454658"/>
                <a:gd name="connsiteY1" fmla="*/ 1347 h 1293324"/>
                <a:gd name="connsiteX2" fmla="*/ 384558 w 454658"/>
                <a:gd name="connsiteY2" fmla="*/ 68746 h 1293324"/>
                <a:gd name="connsiteX3" fmla="*/ 389321 w 454658"/>
                <a:gd name="connsiteY3" fmla="*/ 233053 h 1293324"/>
                <a:gd name="connsiteX4" fmla="*/ 344076 w 454658"/>
                <a:gd name="connsiteY4" fmla="*/ 368784 h 1293324"/>
                <a:gd name="connsiteX5" fmla="*/ 275537 w 454658"/>
                <a:gd name="connsiteY5" fmla="*/ 796477 h 1293324"/>
                <a:gd name="connsiteX6" fmla="*/ 453200 w 454658"/>
                <a:gd name="connsiteY6" fmla="*/ 1214646 h 1293324"/>
                <a:gd name="connsiteX7" fmla="*/ 353084 w 454658"/>
                <a:gd name="connsiteY7" fmla="*/ 1292916 h 1293324"/>
                <a:gd name="connsiteX8" fmla="*/ 205964 w 454658"/>
                <a:gd name="connsiteY8" fmla="*/ 1199839 h 1293324"/>
                <a:gd name="connsiteX9" fmla="*/ 41659 w 454658"/>
                <a:gd name="connsiteY9" fmla="*/ 778360 h 1293324"/>
                <a:gd name="connsiteX10" fmla="*/ 1177 w 454658"/>
                <a:gd name="connsiteY10" fmla="*/ 90178 h 1293324"/>
                <a:gd name="connsiteX11" fmla="*/ 72614 w 454658"/>
                <a:gd name="connsiteY11" fmla="*/ 1347 h 1293324"/>
                <a:gd name="connsiteX0" fmla="*/ 72614 w 454658"/>
                <a:gd name="connsiteY0" fmla="*/ 1347 h 1293324"/>
                <a:gd name="connsiteX1" fmla="*/ 329167 w 454658"/>
                <a:gd name="connsiteY1" fmla="*/ 1347 h 1293324"/>
                <a:gd name="connsiteX2" fmla="*/ 384558 w 454658"/>
                <a:gd name="connsiteY2" fmla="*/ 68746 h 1293324"/>
                <a:gd name="connsiteX3" fmla="*/ 389321 w 454658"/>
                <a:gd name="connsiteY3" fmla="*/ 233053 h 1293324"/>
                <a:gd name="connsiteX4" fmla="*/ 346457 w 454658"/>
                <a:gd name="connsiteY4" fmla="*/ 280678 h 1293324"/>
                <a:gd name="connsiteX5" fmla="*/ 275537 w 454658"/>
                <a:gd name="connsiteY5" fmla="*/ 796477 h 1293324"/>
                <a:gd name="connsiteX6" fmla="*/ 453200 w 454658"/>
                <a:gd name="connsiteY6" fmla="*/ 1214646 h 1293324"/>
                <a:gd name="connsiteX7" fmla="*/ 353084 w 454658"/>
                <a:gd name="connsiteY7" fmla="*/ 1292916 h 1293324"/>
                <a:gd name="connsiteX8" fmla="*/ 205964 w 454658"/>
                <a:gd name="connsiteY8" fmla="*/ 1199839 h 1293324"/>
                <a:gd name="connsiteX9" fmla="*/ 41659 w 454658"/>
                <a:gd name="connsiteY9" fmla="*/ 778360 h 1293324"/>
                <a:gd name="connsiteX10" fmla="*/ 1177 w 454658"/>
                <a:gd name="connsiteY10" fmla="*/ 90178 h 1293324"/>
                <a:gd name="connsiteX11" fmla="*/ 72614 w 454658"/>
                <a:gd name="connsiteY11" fmla="*/ 1347 h 1293324"/>
                <a:gd name="connsiteX0" fmla="*/ 72614 w 454658"/>
                <a:gd name="connsiteY0" fmla="*/ 1347 h 1293324"/>
                <a:gd name="connsiteX1" fmla="*/ 329167 w 454658"/>
                <a:gd name="connsiteY1" fmla="*/ 1347 h 1293324"/>
                <a:gd name="connsiteX2" fmla="*/ 384558 w 454658"/>
                <a:gd name="connsiteY2" fmla="*/ 68746 h 1293324"/>
                <a:gd name="connsiteX3" fmla="*/ 389321 w 454658"/>
                <a:gd name="connsiteY3" fmla="*/ 233053 h 1293324"/>
                <a:gd name="connsiteX4" fmla="*/ 346457 w 454658"/>
                <a:gd name="connsiteY4" fmla="*/ 280678 h 1293324"/>
                <a:gd name="connsiteX5" fmla="*/ 275537 w 454658"/>
                <a:gd name="connsiteY5" fmla="*/ 796477 h 1293324"/>
                <a:gd name="connsiteX6" fmla="*/ 453200 w 454658"/>
                <a:gd name="connsiteY6" fmla="*/ 1214646 h 1293324"/>
                <a:gd name="connsiteX7" fmla="*/ 353084 w 454658"/>
                <a:gd name="connsiteY7" fmla="*/ 1292916 h 1293324"/>
                <a:gd name="connsiteX8" fmla="*/ 205964 w 454658"/>
                <a:gd name="connsiteY8" fmla="*/ 1199839 h 1293324"/>
                <a:gd name="connsiteX9" fmla="*/ 41659 w 454658"/>
                <a:gd name="connsiteY9" fmla="*/ 778360 h 1293324"/>
                <a:gd name="connsiteX10" fmla="*/ 1177 w 454658"/>
                <a:gd name="connsiteY10" fmla="*/ 90178 h 1293324"/>
                <a:gd name="connsiteX11" fmla="*/ 72614 w 454658"/>
                <a:gd name="connsiteY11" fmla="*/ 1347 h 1293324"/>
                <a:gd name="connsiteX0" fmla="*/ 156219 w 459682"/>
                <a:gd name="connsiteY0" fmla="*/ 0 h 1296739"/>
                <a:gd name="connsiteX1" fmla="*/ 334191 w 459682"/>
                <a:gd name="connsiteY1" fmla="*/ 4762 h 1296739"/>
                <a:gd name="connsiteX2" fmla="*/ 389582 w 459682"/>
                <a:gd name="connsiteY2" fmla="*/ 72161 h 1296739"/>
                <a:gd name="connsiteX3" fmla="*/ 394345 w 459682"/>
                <a:gd name="connsiteY3" fmla="*/ 236468 h 1296739"/>
                <a:gd name="connsiteX4" fmla="*/ 351481 w 459682"/>
                <a:gd name="connsiteY4" fmla="*/ 284093 h 1296739"/>
                <a:gd name="connsiteX5" fmla="*/ 280561 w 459682"/>
                <a:gd name="connsiteY5" fmla="*/ 799892 h 1296739"/>
                <a:gd name="connsiteX6" fmla="*/ 458224 w 459682"/>
                <a:gd name="connsiteY6" fmla="*/ 1218061 h 1296739"/>
                <a:gd name="connsiteX7" fmla="*/ 358108 w 459682"/>
                <a:gd name="connsiteY7" fmla="*/ 1296331 h 1296739"/>
                <a:gd name="connsiteX8" fmla="*/ 210988 w 459682"/>
                <a:gd name="connsiteY8" fmla="*/ 1203254 h 1296739"/>
                <a:gd name="connsiteX9" fmla="*/ 46683 w 459682"/>
                <a:gd name="connsiteY9" fmla="*/ 781775 h 1296739"/>
                <a:gd name="connsiteX10" fmla="*/ 6201 w 459682"/>
                <a:gd name="connsiteY10" fmla="*/ 93593 h 1296739"/>
                <a:gd name="connsiteX11" fmla="*/ 156219 w 459682"/>
                <a:gd name="connsiteY11" fmla="*/ 0 h 1296739"/>
                <a:gd name="connsiteX0" fmla="*/ 158331 w 461794"/>
                <a:gd name="connsiteY0" fmla="*/ 0 h 1296739"/>
                <a:gd name="connsiteX1" fmla="*/ 336303 w 461794"/>
                <a:gd name="connsiteY1" fmla="*/ 4762 h 1296739"/>
                <a:gd name="connsiteX2" fmla="*/ 391694 w 461794"/>
                <a:gd name="connsiteY2" fmla="*/ 72161 h 1296739"/>
                <a:gd name="connsiteX3" fmla="*/ 396457 w 461794"/>
                <a:gd name="connsiteY3" fmla="*/ 236468 h 1296739"/>
                <a:gd name="connsiteX4" fmla="*/ 353593 w 461794"/>
                <a:gd name="connsiteY4" fmla="*/ 284093 h 1296739"/>
                <a:gd name="connsiteX5" fmla="*/ 282673 w 461794"/>
                <a:gd name="connsiteY5" fmla="*/ 799892 h 1296739"/>
                <a:gd name="connsiteX6" fmla="*/ 460336 w 461794"/>
                <a:gd name="connsiteY6" fmla="*/ 1218061 h 1296739"/>
                <a:gd name="connsiteX7" fmla="*/ 360220 w 461794"/>
                <a:gd name="connsiteY7" fmla="*/ 1296331 h 1296739"/>
                <a:gd name="connsiteX8" fmla="*/ 213100 w 461794"/>
                <a:gd name="connsiteY8" fmla="*/ 1203254 h 1296739"/>
                <a:gd name="connsiteX9" fmla="*/ 48795 w 461794"/>
                <a:gd name="connsiteY9" fmla="*/ 781775 h 1296739"/>
                <a:gd name="connsiteX10" fmla="*/ 5932 w 461794"/>
                <a:gd name="connsiteY10" fmla="*/ 105500 h 1296739"/>
                <a:gd name="connsiteX11" fmla="*/ 158331 w 461794"/>
                <a:gd name="connsiteY11" fmla="*/ 0 h 1296739"/>
                <a:gd name="connsiteX0" fmla="*/ 159301 w 462764"/>
                <a:gd name="connsiteY0" fmla="*/ 0 h 1296739"/>
                <a:gd name="connsiteX1" fmla="*/ 337273 w 462764"/>
                <a:gd name="connsiteY1" fmla="*/ 4762 h 1296739"/>
                <a:gd name="connsiteX2" fmla="*/ 392664 w 462764"/>
                <a:gd name="connsiteY2" fmla="*/ 72161 h 1296739"/>
                <a:gd name="connsiteX3" fmla="*/ 397427 w 462764"/>
                <a:gd name="connsiteY3" fmla="*/ 236468 h 1296739"/>
                <a:gd name="connsiteX4" fmla="*/ 354563 w 462764"/>
                <a:gd name="connsiteY4" fmla="*/ 284093 h 1296739"/>
                <a:gd name="connsiteX5" fmla="*/ 283643 w 462764"/>
                <a:gd name="connsiteY5" fmla="*/ 799892 h 1296739"/>
                <a:gd name="connsiteX6" fmla="*/ 461306 w 462764"/>
                <a:gd name="connsiteY6" fmla="*/ 1218061 h 1296739"/>
                <a:gd name="connsiteX7" fmla="*/ 361190 w 462764"/>
                <a:gd name="connsiteY7" fmla="*/ 1296331 h 1296739"/>
                <a:gd name="connsiteX8" fmla="*/ 214070 w 462764"/>
                <a:gd name="connsiteY8" fmla="*/ 1203254 h 1296739"/>
                <a:gd name="connsiteX9" fmla="*/ 49765 w 462764"/>
                <a:gd name="connsiteY9" fmla="*/ 781775 h 1296739"/>
                <a:gd name="connsiteX10" fmla="*/ 6902 w 462764"/>
                <a:gd name="connsiteY10" fmla="*/ 105500 h 1296739"/>
                <a:gd name="connsiteX11" fmla="*/ 159301 w 462764"/>
                <a:gd name="connsiteY11" fmla="*/ 0 h 1296739"/>
                <a:gd name="connsiteX0" fmla="*/ 159301 w 462764"/>
                <a:gd name="connsiteY0" fmla="*/ 0 h 1296739"/>
                <a:gd name="connsiteX1" fmla="*/ 337273 w 462764"/>
                <a:gd name="connsiteY1" fmla="*/ 4762 h 1296739"/>
                <a:gd name="connsiteX2" fmla="*/ 392664 w 462764"/>
                <a:gd name="connsiteY2" fmla="*/ 72161 h 1296739"/>
                <a:gd name="connsiteX3" fmla="*/ 397427 w 462764"/>
                <a:gd name="connsiteY3" fmla="*/ 236468 h 1296739"/>
                <a:gd name="connsiteX4" fmla="*/ 354563 w 462764"/>
                <a:gd name="connsiteY4" fmla="*/ 284093 h 1296739"/>
                <a:gd name="connsiteX5" fmla="*/ 283643 w 462764"/>
                <a:gd name="connsiteY5" fmla="*/ 799892 h 1296739"/>
                <a:gd name="connsiteX6" fmla="*/ 461306 w 462764"/>
                <a:gd name="connsiteY6" fmla="*/ 1218061 h 1296739"/>
                <a:gd name="connsiteX7" fmla="*/ 361190 w 462764"/>
                <a:gd name="connsiteY7" fmla="*/ 1296331 h 1296739"/>
                <a:gd name="connsiteX8" fmla="*/ 214070 w 462764"/>
                <a:gd name="connsiteY8" fmla="*/ 1203254 h 1296739"/>
                <a:gd name="connsiteX9" fmla="*/ 49765 w 462764"/>
                <a:gd name="connsiteY9" fmla="*/ 781775 h 1296739"/>
                <a:gd name="connsiteX10" fmla="*/ 6902 w 462764"/>
                <a:gd name="connsiteY10" fmla="*/ 105500 h 1296739"/>
                <a:gd name="connsiteX11" fmla="*/ 159301 w 462764"/>
                <a:gd name="connsiteY11" fmla="*/ 0 h 1296739"/>
                <a:gd name="connsiteX0" fmla="*/ 159301 w 462764"/>
                <a:gd name="connsiteY0" fmla="*/ 0 h 1296739"/>
                <a:gd name="connsiteX1" fmla="*/ 337273 w 462764"/>
                <a:gd name="connsiteY1" fmla="*/ 4762 h 1296739"/>
                <a:gd name="connsiteX2" fmla="*/ 392664 w 462764"/>
                <a:gd name="connsiteY2" fmla="*/ 72161 h 1296739"/>
                <a:gd name="connsiteX3" fmla="*/ 397427 w 462764"/>
                <a:gd name="connsiteY3" fmla="*/ 236468 h 1296739"/>
                <a:gd name="connsiteX4" fmla="*/ 354563 w 462764"/>
                <a:gd name="connsiteY4" fmla="*/ 284093 h 1296739"/>
                <a:gd name="connsiteX5" fmla="*/ 283643 w 462764"/>
                <a:gd name="connsiteY5" fmla="*/ 799892 h 1296739"/>
                <a:gd name="connsiteX6" fmla="*/ 461306 w 462764"/>
                <a:gd name="connsiteY6" fmla="*/ 1218061 h 1296739"/>
                <a:gd name="connsiteX7" fmla="*/ 361190 w 462764"/>
                <a:gd name="connsiteY7" fmla="*/ 1296331 h 1296739"/>
                <a:gd name="connsiteX8" fmla="*/ 214070 w 462764"/>
                <a:gd name="connsiteY8" fmla="*/ 1203254 h 1296739"/>
                <a:gd name="connsiteX9" fmla="*/ 49765 w 462764"/>
                <a:gd name="connsiteY9" fmla="*/ 781775 h 1296739"/>
                <a:gd name="connsiteX10" fmla="*/ 6902 w 462764"/>
                <a:gd name="connsiteY10" fmla="*/ 105500 h 1296739"/>
                <a:gd name="connsiteX11" fmla="*/ 159301 w 462764"/>
                <a:gd name="connsiteY11" fmla="*/ 0 h 1296739"/>
                <a:gd name="connsiteX0" fmla="*/ 163588 w 467826"/>
                <a:gd name="connsiteY0" fmla="*/ 0 h 1327131"/>
                <a:gd name="connsiteX1" fmla="*/ 341560 w 467826"/>
                <a:gd name="connsiteY1" fmla="*/ 4762 h 1327131"/>
                <a:gd name="connsiteX2" fmla="*/ 396951 w 467826"/>
                <a:gd name="connsiteY2" fmla="*/ 72161 h 1327131"/>
                <a:gd name="connsiteX3" fmla="*/ 401714 w 467826"/>
                <a:gd name="connsiteY3" fmla="*/ 236468 h 1327131"/>
                <a:gd name="connsiteX4" fmla="*/ 358850 w 467826"/>
                <a:gd name="connsiteY4" fmla="*/ 284093 h 1327131"/>
                <a:gd name="connsiteX5" fmla="*/ 287930 w 467826"/>
                <a:gd name="connsiteY5" fmla="*/ 799892 h 1327131"/>
                <a:gd name="connsiteX6" fmla="*/ 465593 w 467826"/>
                <a:gd name="connsiteY6" fmla="*/ 1218061 h 1327131"/>
                <a:gd name="connsiteX7" fmla="*/ 365477 w 467826"/>
                <a:gd name="connsiteY7" fmla="*/ 1296331 h 1327131"/>
                <a:gd name="connsiteX8" fmla="*/ 54052 w 467826"/>
                <a:gd name="connsiteY8" fmla="*/ 781775 h 1327131"/>
                <a:gd name="connsiteX9" fmla="*/ 11189 w 467826"/>
                <a:gd name="connsiteY9" fmla="*/ 105500 h 1327131"/>
                <a:gd name="connsiteX10" fmla="*/ 163588 w 467826"/>
                <a:gd name="connsiteY10" fmla="*/ 0 h 1327131"/>
                <a:gd name="connsiteX0" fmla="*/ 163588 w 404775"/>
                <a:gd name="connsiteY0" fmla="*/ 0 h 1296351"/>
                <a:gd name="connsiteX1" fmla="*/ 341560 w 404775"/>
                <a:gd name="connsiteY1" fmla="*/ 4762 h 1296351"/>
                <a:gd name="connsiteX2" fmla="*/ 396951 w 404775"/>
                <a:gd name="connsiteY2" fmla="*/ 72161 h 1296351"/>
                <a:gd name="connsiteX3" fmla="*/ 401714 w 404775"/>
                <a:gd name="connsiteY3" fmla="*/ 236468 h 1296351"/>
                <a:gd name="connsiteX4" fmla="*/ 358850 w 404775"/>
                <a:gd name="connsiteY4" fmla="*/ 284093 h 1296351"/>
                <a:gd name="connsiteX5" fmla="*/ 287930 w 404775"/>
                <a:gd name="connsiteY5" fmla="*/ 799892 h 1296351"/>
                <a:gd name="connsiteX6" fmla="*/ 365477 w 404775"/>
                <a:gd name="connsiteY6" fmla="*/ 1296331 h 1296351"/>
                <a:gd name="connsiteX7" fmla="*/ 54052 w 404775"/>
                <a:gd name="connsiteY7" fmla="*/ 781775 h 1296351"/>
                <a:gd name="connsiteX8" fmla="*/ 11189 w 404775"/>
                <a:gd name="connsiteY8" fmla="*/ 105500 h 1296351"/>
                <a:gd name="connsiteX9" fmla="*/ 163588 w 404775"/>
                <a:gd name="connsiteY9" fmla="*/ 0 h 1296351"/>
                <a:gd name="connsiteX0" fmla="*/ 163588 w 412242"/>
                <a:gd name="connsiteY0" fmla="*/ 0 h 1298088"/>
                <a:gd name="connsiteX1" fmla="*/ 341560 w 412242"/>
                <a:gd name="connsiteY1" fmla="*/ 4762 h 1298088"/>
                <a:gd name="connsiteX2" fmla="*/ 396951 w 412242"/>
                <a:gd name="connsiteY2" fmla="*/ 72161 h 1298088"/>
                <a:gd name="connsiteX3" fmla="*/ 401714 w 412242"/>
                <a:gd name="connsiteY3" fmla="*/ 236468 h 1298088"/>
                <a:gd name="connsiteX4" fmla="*/ 358850 w 412242"/>
                <a:gd name="connsiteY4" fmla="*/ 284093 h 1298088"/>
                <a:gd name="connsiteX5" fmla="*/ 287930 w 412242"/>
                <a:gd name="connsiteY5" fmla="*/ 799892 h 1298088"/>
                <a:gd name="connsiteX6" fmla="*/ 365477 w 412242"/>
                <a:gd name="connsiteY6" fmla="*/ 1296331 h 1298088"/>
                <a:gd name="connsiteX7" fmla="*/ 54052 w 412242"/>
                <a:gd name="connsiteY7" fmla="*/ 781775 h 1298088"/>
                <a:gd name="connsiteX8" fmla="*/ 11189 w 412242"/>
                <a:gd name="connsiteY8" fmla="*/ 105500 h 1298088"/>
                <a:gd name="connsiteX9" fmla="*/ 163588 w 412242"/>
                <a:gd name="connsiteY9" fmla="*/ 0 h 1298088"/>
                <a:gd name="connsiteX0" fmla="*/ 163588 w 404777"/>
                <a:gd name="connsiteY0" fmla="*/ 0 h 1296699"/>
                <a:gd name="connsiteX1" fmla="*/ 341560 w 404777"/>
                <a:gd name="connsiteY1" fmla="*/ 4762 h 1296699"/>
                <a:gd name="connsiteX2" fmla="*/ 396951 w 404777"/>
                <a:gd name="connsiteY2" fmla="*/ 72161 h 1296699"/>
                <a:gd name="connsiteX3" fmla="*/ 401714 w 404777"/>
                <a:gd name="connsiteY3" fmla="*/ 236468 h 1296699"/>
                <a:gd name="connsiteX4" fmla="*/ 358850 w 404777"/>
                <a:gd name="connsiteY4" fmla="*/ 284093 h 1296699"/>
                <a:gd name="connsiteX5" fmla="*/ 161963 w 404777"/>
                <a:gd name="connsiteY5" fmla="*/ 704357 h 1296699"/>
                <a:gd name="connsiteX6" fmla="*/ 365477 w 404777"/>
                <a:gd name="connsiteY6" fmla="*/ 1296331 h 1296699"/>
                <a:gd name="connsiteX7" fmla="*/ 54052 w 404777"/>
                <a:gd name="connsiteY7" fmla="*/ 781775 h 1296699"/>
                <a:gd name="connsiteX8" fmla="*/ 11189 w 404777"/>
                <a:gd name="connsiteY8" fmla="*/ 105500 h 1296699"/>
                <a:gd name="connsiteX9" fmla="*/ 163588 w 404777"/>
                <a:gd name="connsiteY9" fmla="*/ 0 h 1296699"/>
                <a:gd name="connsiteX0" fmla="*/ 163588 w 404776"/>
                <a:gd name="connsiteY0" fmla="*/ 0 h 1299392"/>
                <a:gd name="connsiteX1" fmla="*/ 341560 w 404776"/>
                <a:gd name="connsiteY1" fmla="*/ 4762 h 1299392"/>
                <a:gd name="connsiteX2" fmla="*/ 396951 w 404776"/>
                <a:gd name="connsiteY2" fmla="*/ 72161 h 1299392"/>
                <a:gd name="connsiteX3" fmla="*/ 401714 w 404776"/>
                <a:gd name="connsiteY3" fmla="*/ 236468 h 1299392"/>
                <a:gd name="connsiteX4" fmla="*/ 358850 w 404776"/>
                <a:gd name="connsiteY4" fmla="*/ 284093 h 1299392"/>
                <a:gd name="connsiteX5" fmla="*/ 184114 w 404776"/>
                <a:gd name="connsiteY5" fmla="*/ 543626 h 1299392"/>
                <a:gd name="connsiteX6" fmla="*/ 365477 w 404776"/>
                <a:gd name="connsiteY6" fmla="*/ 1296331 h 1299392"/>
                <a:gd name="connsiteX7" fmla="*/ 54052 w 404776"/>
                <a:gd name="connsiteY7" fmla="*/ 781775 h 1299392"/>
                <a:gd name="connsiteX8" fmla="*/ 11189 w 404776"/>
                <a:gd name="connsiteY8" fmla="*/ 105500 h 1299392"/>
                <a:gd name="connsiteX9" fmla="*/ 163588 w 404776"/>
                <a:gd name="connsiteY9" fmla="*/ 0 h 1299392"/>
                <a:gd name="connsiteX0" fmla="*/ 163588 w 404776"/>
                <a:gd name="connsiteY0" fmla="*/ 0 h 1308907"/>
                <a:gd name="connsiteX1" fmla="*/ 341560 w 404776"/>
                <a:gd name="connsiteY1" fmla="*/ 4762 h 1308907"/>
                <a:gd name="connsiteX2" fmla="*/ 396951 w 404776"/>
                <a:gd name="connsiteY2" fmla="*/ 72161 h 1308907"/>
                <a:gd name="connsiteX3" fmla="*/ 401714 w 404776"/>
                <a:gd name="connsiteY3" fmla="*/ 236468 h 1308907"/>
                <a:gd name="connsiteX4" fmla="*/ 358850 w 404776"/>
                <a:gd name="connsiteY4" fmla="*/ 284093 h 1308907"/>
                <a:gd name="connsiteX5" fmla="*/ 184114 w 404776"/>
                <a:gd name="connsiteY5" fmla="*/ 543626 h 1308907"/>
                <a:gd name="connsiteX6" fmla="*/ 333867 w 404776"/>
                <a:gd name="connsiteY6" fmla="*/ 1099893 h 1308907"/>
                <a:gd name="connsiteX7" fmla="*/ 365477 w 404776"/>
                <a:gd name="connsiteY7" fmla="*/ 1296331 h 1308907"/>
                <a:gd name="connsiteX8" fmla="*/ 54052 w 404776"/>
                <a:gd name="connsiteY8" fmla="*/ 781775 h 1308907"/>
                <a:gd name="connsiteX9" fmla="*/ 11189 w 404776"/>
                <a:gd name="connsiteY9" fmla="*/ 105500 h 1308907"/>
                <a:gd name="connsiteX10" fmla="*/ 163588 w 404776"/>
                <a:gd name="connsiteY10" fmla="*/ 0 h 1308907"/>
                <a:gd name="connsiteX0" fmla="*/ 163588 w 620955"/>
                <a:gd name="connsiteY0" fmla="*/ 0 h 1378564"/>
                <a:gd name="connsiteX1" fmla="*/ 341560 w 620955"/>
                <a:gd name="connsiteY1" fmla="*/ 4762 h 1378564"/>
                <a:gd name="connsiteX2" fmla="*/ 396951 w 620955"/>
                <a:gd name="connsiteY2" fmla="*/ 72161 h 1378564"/>
                <a:gd name="connsiteX3" fmla="*/ 401714 w 620955"/>
                <a:gd name="connsiteY3" fmla="*/ 236468 h 1378564"/>
                <a:gd name="connsiteX4" fmla="*/ 358850 w 620955"/>
                <a:gd name="connsiteY4" fmla="*/ 284093 h 1378564"/>
                <a:gd name="connsiteX5" fmla="*/ 184114 w 620955"/>
                <a:gd name="connsiteY5" fmla="*/ 543626 h 1378564"/>
                <a:gd name="connsiteX6" fmla="*/ 333867 w 620955"/>
                <a:gd name="connsiteY6" fmla="*/ 1099893 h 1378564"/>
                <a:gd name="connsiteX7" fmla="*/ 620833 w 620955"/>
                <a:gd name="connsiteY7" fmla="*/ 1358504 h 1378564"/>
                <a:gd name="connsiteX8" fmla="*/ 365477 w 620955"/>
                <a:gd name="connsiteY8" fmla="*/ 1296331 h 1378564"/>
                <a:gd name="connsiteX9" fmla="*/ 54052 w 620955"/>
                <a:gd name="connsiteY9" fmla="*/ 781775 h 1378564"/>
                <a:gd name="connsiteX10" fmla="*/ 11189 w 620955"/>
                <a:gd name="connsiteY10" fmla="*/ 105500 h 1378564"/>
                <a:gd name="connsiteX11" fmla="*/ 163588 w 620955"/>
                <a:gd name="connsiteY11" fmla="*/ 0 h 1378564"/>
                <a:gd name="connsiteX0" fmla="*/ 163588 w 620879"/>
                <a:gd name="connsiteY0" fmla="*/ 0 h 1370681"/>
                <a:gd name="connsiteX1" fmla="*/ 341560 w 620879"/>
                <a:gd name="connsiteY1" fmla="*/ 4762 h 1370681"/>
                <a:gd name="connsiteX2" fmla="*/ 396951 w 620879"/>
                <a:gd name="connsiteY2" fmla="*/ 72161 h 1370681"/>
                <a:gd name="connsiteX3" fmla="*/ 401714 w 620879"/>
                <a:gd name="connsiteY3" fmla="*/ 236468 h 1370681"/>
                <a:gd name="connsiteX4" fmla="*/ 358850 w 620879"/>
                <a:gd name="connsiteY4" fmla="*/ 284093 h 1370681"/>
                <a:gd name="connsiteX5" fmla="*/ 184114 w 620879"/>
                <a:gd name="connsiteY5" fmla="*/ 543626 h 1370681"/>
                <a:gd name="connsiteX6" fmla="*/ 333867 w 620879"/>
                <a:gd name="connsiteY6" fmla="*/ 1099893 h 1370681"/>
                <a:gd name="connsiteX7" fmla="*/ 386257 w 620879"/>
                <a:gd name="connsiteY7" fmla="*/ 1207907 h 1370681"/>
                <a:gd name="connsiteX8" fmla="*/ 620833 w 620879"/>
                <a:gd name="connsiteY8" fmla="*/ 1358504 h 1370681"/>
                <a:gd name="connsiteX9" fmla="*/ 365477 w 620879"/>
                <a:gd name="connsiteY9" fmla="*/ 1296331 h 1370681"/>
                <a:gd name="connsiteX10" fmla="*/ 54052 w 620879"/>
                <a:gd name="connsiteY10" fmla="*/ 781775 h 1370681"/>
                <a:gd name="connsiteX11" fmla="*/ 11189 w 620879"/>
                <a:gd name="connsiteY11" fmla="*/ 105500 h 1370681"/>
                <a:gd name="connsiteX12" fmla="*/ 163588 w 620879"/>
                <a:gd name="connsiteY12" fmla="*/ 0 h 1370681"/>
                <a:gd name="connsiteX0" fmla="*/ 163588 w 620977"/>
                <a:gd name="connsiteY0" fmla="*/ 0 h 1370681"/>
                <a:gd name="connsiteX1" fmla="*/ 341560 w 620977"/>
                <a:gd name="connsiteY1" fmla="*/ 4762 h 1370681"/>
                <a:gd name="connsiteX2" fmla="*/ 396951 w 620977"/>
                <a:gd name="connsiteY2" fmla="*/ 72161 h 1370681"/>
                <a:gd name="connsiteX3" fmla="*/ 401714 w 620977"/>
                <a:gd name="connsiteY3" fmla="*/ 236468 h 1370681"/>
                <a:gd name="connsiteX4" fmla="*/ 358850 w 620977"/>
                <a:gd name="connsiteY4" fmla="*/ 284093 h 1370681"/>
                <a:gd name="connsiteX5" fmla="*/ 184114 w 620977"/>
                <a:gd name="connsiteY5" fmla="*/ 543626 h 1370681"/>
                <a:gd name="connsiteX6" fmla="*/ 333867 w 620977"/>
                <a:gd name="connsiteY6" fmla="*/ 1099893 h 1370681"/>
                <a:gd name="connsiteX7" fmla="*/ 517018 w 620977"/>
                <a:gd name="connsiteY7" fmla="*/ 1102234 h 1370681"/>
                <a:gd name="connsiteX8" fmla="*/ 620833 w 620977"/>
                <a:gd name="connsiteY8" fmla="*/ 1358504 h 1370681"/>
                <a:gd name="connsiteX9" fmla="*/ 365477 w 620977"/>
                <a:gd name="connsiteY9" fmla="*/ 1296331 h 1370681"/>
                <a:gd name="connsiteX10" fmla="*/ 54052 w 620977"/>
                <a:gd name="connsiteY10" fmla="*/ 781775 h 1370681"/>
                <a:gd name="connsiteX11" fmla="*/ 11189 w 620977"/>
                <a:gd name="connsiteY11" fmla="*/ 105500 h 1370681"/>
                <a:gd name="connsiteX12" fmla="*/ 163588 w 620977"/>
                <a:gd name="connsiteY12" fmla="*/ 0 h 1370681"/>
                <a:gd name="connsiteX0" fmla="*/ 163588 w 620977"/>
                <a:gd name="connsiteY0" fmla="*/ 0 h 1370681"/>
                <a:gd name="connsiteX1" fmla="*/ 341560 w 620977"/>
                <a:gd name="connsiteY1" fmla="*/ 4762 h 1370681"/>
                <a:gd name="connsiteX2" fmla="*/ 396951 w 620977"/>
                <a:gd name="connsiteY2" fmla="*/ 72161 h 1370681"/>
                <a:gd name="connsiteX3" fmla="*/ 401714 w 620977"/>
                <a:gd name="connsiteY3" fmla="*/ 236468 h 1370681"/>
                <a:gd name="connsiteX4" fmla="*/ 358850 w 620977"/>
                <a:gd name="connsiteY4" fmla="*/ 284093 h 1370681"/>
                <a:gd name="connsiteX5" fmla="*/ 184114 w 620977"/>
                <a:gd name="connsiteY5" fmla="*/ 543626 h 1370681"/>
                <a:gd name="connsiteX6" fmla="*/ 281159 w 620977"/>
                <a:gd name="connsiteY6" fmla="*/ 1005293 h 1370681"/>
                <a:gd name="connsiteX7" fmla="*/ 517018 w 620977"/>
                <a:gd name="connsiteY7" fmla="*/ 1102234 h 1370681"/>
                <a:gd name="connsiteX8" fmla="*/ 620833 w 620977"/>
                <a:gd name="connsiteY8" fmla="*/ 1358504 h 1370681"/>
                <a:gd name="connsiteX9" fmla="*/ 365477 w 620977"/>
                <a:gd name="connsiteY9" fmla="*/ 1296331 h 1370681"/>
                <a:gd name="connsiteX10" fmla="*/ 54052 w 620977"/>
                <a:gd name="connsiteY10" fmla="*/ 781775 h 1370681"/>
                <a:gd name="connsiteX11" fmla="*/ 11189 w 620977"/>
                <a:gd name="connsiteY11" fmla="*/ 105500 h 1370681"/>
                <a:gd name="connsiteX12" fmla="*/ 163588 w 620977"/>
                <a:gd name="connsiteY12" fmla="*/ 0 h 1370681"/>
                <a:gd name="connsiteX0" fmla="*/ 162825 w 620214"/>
                <a:gd name="connsiteY0" fmla="*/ 0 h 1428383"/>
                <a:gd name="connsiteX1" fmla="*/ 340797 w 620214"/>
                <a:gd name="connsiteY1" fmla="*/ 4762 h 1428383"/>
                <a:gd name="connsiteX2" fmla="*/ 396188 w 620214"/>
                <a:gd name="connsiteY2" fmla="*/ 72161 h 1428383"/>
                <a:gd name="connsiteX3" fmla="*/ 400951 w 620214"/>
                <a:gd name="connsiteY3" fmla="*/ 236468 h 1428383"/>
                <a:gd name="connsiteX4" fmla="*/ 358087 w 620214"/>
                <a:gd name="connsiteY4" fmla="*/ 284093 h 1428383"/>
                <a:gd name="connsiteX5" fmla="*/ 183351 w 620214"/>
                <a:gd name="connsiteY5" fmla="*/ 543626 h 1428383"/>
                <a:gd name="connsiteX6" fmla="*/ 280396 w 620214"/>
                <a:gd name="connsiteY6" fmla="*/ 1005293 h 1428383"/>
                <a:gd name="connsiteX7" fmla="*/ 516255 w 620214"/>
                <a:gd name="connsiteY7" fmla="*/ 1102234 h 1428383"/>
                <a:gd name="connsiteX8" fmla="*/ 620070 w 620214"/>
                <a:gd name="connsiteY8" fmla="*/ 1358504 h 1428383"/>
                <a:gd name="connsiteX9" fmla="*/ 344161 w 620214"/>
                <a:gd name="connsiteY9" fmla="*/ 1389994 h 1428383"/>
                <a:gd name="connsiteX10" fmla="*/ 53289 w 620214"/>
                <a:gd name="connsiteY10" fmla="*/ 781775 h 1428383"/>
                <a:gd name="connsiteX11" fmla="*/ 10426 w 620214"/>
                <a:gd name="connsiteY11" fmla="*/ 105500 h 1428383"/>
                <a:gd name="connsiteX12" fmla="*/ 162825 w 620214"/>
                <a:gd name="connsiteY12" fmla="*/ 0 h 1428383"/>
                <a:gd name="connsiteX0" fmla="*/ 161622 w 619011"/>
                <a:gd name="connsiteY0" fmla="*/ 0 h 1407678"/>
                <a:gd name="connsiteX1" fmla="*/ 339594 w 619011"/>
                <a:gd name="connsiteY1" fmla="*/ 4762 h 1407678"/>
                <a:gd name="connsiteX2" fmla="*/ 394985 w 619011"/>
                <a:gd name="connsiteY2" fmla="*/ 72161 h 1407678"/>
                <a:gd name="connsiteX3" fmla="*/ 399748 w 619011"/>
                <a:gd name="connsiteY3" fmla="*/ 236468 h 1407678"/>
                <a:gd name="connsiteX4" fmla="*/ 356884 w 619011"/>
                <a:gd name="connsiteY4" fmla="*/ 284093 h 1407678"/>
                <a:gd name="connsiteX5" fmla="*/ 182148 w 619011"/>
                <a:gd name="connsiteY5" fmla="*/ 543626 h 1407678"/>
                <a:gd name="connsiteX6" fmla="*/ 279193 w 619011"/>
                <a:gd name="connsiteY6" fmla="*/ 1005293 h 1407678"/>
                <a:gd name="connsiteX7" fmla="*/ 515052 w 619011"/>
                <a:gd name="connsiteY7" fmla="*/ 1102234 h 1407678"/>
                <a:gd name="connsiteX8" fmla="*/ 618867 w 619011"/>
                <a:gd name="connsiteY8" fmla="*/ 1358504 h 1407678"/>
                <a:gd name="connsiteX9" fmla="*/ 306967 w 619011"/>
                <a:gd name="connsiteY9" fmla="*/ 1362698 h 1407678"/>
                <a:gd name="connsiteX10" fmla="*/ 52086 w 619011"/>
                <a:gd name="connsiteY10" fmla="*/ 781775 h 1407678"/>
                <a:gd name="connsiteX11" fmla="*/ 9223 w 619011"/>
                <a:gd name="connsiteY11" fmla="*/ 105500 h 1407678"/>
                <a:gd name="connsiteX12" fmla="*/ 161622 w 619011"/>
                <a:gd name="connsiteY12" fmla="*/ 0 h 1407678"/>
                <a:gd name="connsiteX0" fmla="*/ 161622 w 619011"/>
                <a:gd name="connsiteY0" fmla="*/ 0 h 1372253"/>
                <a:gd name="connsiteX1" fmla="*/ 339594 w 619011"/>
                <a:gd name="connsiteY1" fmla="*/ 4762 h 1372253"/>
                <a:gd name="connsiteX2" fmla="*/ 394985 w 619011"/>
                <a:gd name="connsiteY2" fmla="*/ 72161 h 1372253"/>
                <a:gd name="connsiteX3" fmla="*/ 399748 w 619011"/>
                <a:gd name="connsiteY3" fmla="*/ 236468 h 1372253"/>
                <a:gd name="connsiteX4" fmla="*/ 356884 w 619011"/>
                <a:gd name="connsiteY4" fmla="*/ 284093 h 1372253"/>
                <a:gd name="connsiteX5" fmla="*/ 182148 w 619011"/>
                <a:gd name="connsiteY5" fmla="*/ 543626 h 1372253"/>
                <a:gd name="connsiteX6" fmla="*/ 279193 w 619011"/>
                <a:gd name="connsiteY6" fmla="*/ 1005293 h 1372253"/>
                <a:gd name="connsiteX7" fmla="*/ 515052 w 619011"/>
                <a:gd name="connsiteY7" fmla="*/ 1102234 h 1372253"/>
                <a:gd name="connsiteX8" fmla="*/ 618867 w 619011"/>
                <a:gd name="connsiteY8" fmla="*/ 1358504 h 1372253"/>
                <a:gd name="connsiteX9" fmla="*/ 306967 w 619011"/>
                <a:gd name="connsiteY9" fmla="*/ 1362698 h 1372253"/>
                <a:gd name="connsiteX10" fmla="*/ 52086 w 619011"/>
                <a:gd name="connsiteY10" fmla="*/ 781775 h 1372253"/>
                <a:gd name="connsiteX11" fmla="*/ 9223 w 619011"/>
                <a:gd name="connsiteY11" fmla="*/ 105500 h 1372253"/>
                <a:gd name="connsiteX12" fmla="*/ 161622 w 619011"/>
                <a:gd name="connsiteY12" fmla="*/ 0 h 1372253"/>
                <a:gd name="connsiteX0" fmla="*/ 196967 w 654356"/>
                <a:gd name="connsiteY0" fmla="*/ 0 h 1412691"/>
                <a:gd name="connsiteX1" fmla="*/ 374939 w 654356"/>
                <a:gd name="connsiteY1" fmla="*/ 4762 h 1412691"/>
                <a:gd name="connsiteX2" fmla="*/ 430330 w 654356"/>
                <a:gd name="connsiteY2" fmla="*/ 72161 h 1412691"/>
                <a:gd name="connsiteX3" fmla="*/ 435093 w 654356"/>
                <a:gd name="connsiteY3" fmla="*/ 236468 h 1412691"/>
                <a:gd name="connsiteX4" fmla="*/ 392229 w 654356"/>
                <a:gd name="connsiteY4" fmla="*/ 284093 h 1412691"/>
                <a:gd name="connsiteX5" fmla="*/ 217493 w 654356"/>
                <a:gd name="connsiteY5" fmla="*/ 543626 h 1412691"/>
                <a:gd name="connsiteX6" fmla="*/ 314538 w 654356"/>
                <a:gd name="connsiteY6" fmla="*/ 1005293 h 1412691"/>
                <a:gd name="connsiteX7" fmla="*/ 550397 w 654356"/>
                <a:gd name="connsiteY7" fmla="*/ 1102234 h 1412691"/>
                <a:gd name="connsiteX8" fmla="*/ 654212 w 654356"/>
                <a:gd name="connsiteY8" fmla="*/ 1358504 h 1412691"/>
                <a:gd name="connsiteX9" fmla="*/ 342312 w 654356"/>
                <a:gd name="connsiteY9" fmla="*/ 1362698 h 1412691"/>
                <a:gd name="connsiteX10" fmla="*/ 22880 w 654356"/>
                <a:gd name="connsiteY10" fmla="*/ 714003 h 1412691"/>
                <a:gd name="connsiteX11" fmla="*/ 44568 w 654356"/>
                <a:gd name="connsiteY11" fmla="*/ 105500 h 1412691"/>
                <a:gd name="connsiteX12" fmla="*/ 196967 w 654356"/>
                <a:gd name="connsiteY12" fmla="*/ 0 h 1412691"/>
                <a:gd name="connsiteX0" fmla="*/ 196967 w 654356"/>
                <a:gd name="connsiteY0" fmla="*/ 0 h 1412691"/>
                <a:gd name="connsiteX1" fmla="*/ 374939 w 654356"/>
                <a:gd name="connsiteY1" fmla="*/ 4762 h 1412691"/>
                <a:gd name="connsiteX2" fmla="*/ 430330 w 654356"/>
                <a:gd name="connsiteY2" fmla="*/ 72161 h 1412691"/>
                <a:gd name="connsiteX3" fmla="*/ 435093 w 654356"/>
                <a:gd name="connsiteY3" fmla="*/ 236468 h 1412691"/>
                <a:gd name="connsiteX4" fmla="*/ 392229 w 654356"/>
                <a:gd name="connsiteY4" fmla="*/ 284093 h 1412691"/>
                <a:gd name="connsiteX5" fmla="*/ 151397 w 654356"/>
                <a:gd name="connsiteY5" fmla="*/ 529510 h 1412691"/>
                <a:gd name="connsiteX6" fmla="*/ 314538 w 654356"/>
                <a:gd name="connsiteY6" fmla="*/ 1005293 h 1412691"/>
                <a:gd name="connsiteX7" fmla="*/ 550397 w 654356"/>
                <a:gd name="connsiteY7" fmla="*/ 1102234 h 1412691"/>
                <a:gd name="connsiteX8" fmla="*/ 654212 w 654356"/>
                <a:gd name="connsiteY8" fmla="*/ 1358504 h 1412691"/>
                <a:gd name="connsiteX9" fmla="*/ 342312 w 654356"/>
                <a:gd name="connsiteY9" fmla="*/ 1362698 h 1412691"/>
                <a:gd name="connsiteX10" fmla="*/ 22880 w 654356"/>
                <a:gd name="connsiteY10" fmla="*/ 714003 h 1412691"/>
                <a:gd name="connsiteX11" fmla="*/ 44568 w 654356"/>
                <a:gd name="connsiteY11" fmla="*/ 105500 h 1412691"/>
                <a:gd name="connsiteX12" fmla="*/ 196967 w 654356"/>
                <a:gd name="connsiteY12" fmla="*/ 0 h 1412691"/>
                <a:gd name="connsiteX0" fmla="*/ 196967 w 654356"/>
                <a:gd name="connsiteY0" fmla="*/ 0 h 1412691"/>
                <a:gd name="connsiteX1" fmla="*/ 374939 w 654356"/>
                <a:gd name="connsiteY1" fmla="*/ 4762 h 1412691"/>
                <a:gd name="connsiteX2" fmla="*/ 430330 w 654356"/>
                <a:gd name="connsiteY2" fmla="*/ 72161 h 1412691"/>
                <a:gd name="connsiteX3" fmla="*/ 435093 w 654356"/>
                <a:gd name="connsiteY3" fmla="*/ 236468 h 1412691"/>
                <a:gd name="connsiteX4" fmla="*/ 392229 w 654356"/>
                <a:gd name="connsiteY4" fmla="*/ 284093 h 1412691"/>
                <a:gd name="connsiteX5" fmla="*/ 151397 w 654356"/>
                <a:gd name="connsiteY5" fmla="*/ 529510 h 1412691"/>
                <a:gd name="connsiteX6" fmla="*/ 248054 w 654356"/>
                <a:gd name="connsiteY6" fmla="*/ 1004591 h 1412691"/>
                <a:gd name="connsiteX7" fmla="*/ 550397 w 654356"/>
                <a:gd name="connsiteY7" fmla="*/ 1102234 h 1412691"/>
                <a:gd name="connsiteX8" fmla="*/ 654212 w 654356"/>
                <a:gd name="connsiteY8" fmla="*/ 1358504 h 1412691"/>
                <a:gd name="connsiteX9" fmla="*/ 342312 w 654356"/>
                <a:gd name="connsiteY9" fmla="*/ 1362698 h 1412691"/>
                <a:gd name="connsiteX10" fmla="*/ 22880 w 654356"/>
                <a:gd name="connsiteY10" fmla="*/ 714003 h 1412691"/>
                <a:gd name="connsiteX11" fmla="*/ 44568 w 654356"/>
                <a:gd name="connsiteY11" fmla="*/ 105500 h 1412691"/>
                <a:gd name="connsiteX12" fmla="*/ 196967 w 654356"/>
                <a:gd name="connsiteY12" fmla="*/ 0 h 1412691"/>
                <a:gd name="connsiteX0" fmla="*/ 197081 w 654470"/>
                <a:gd name="connsiteY0" fmla="*/ 0 h 1379611"/>
                <a:gd name="connsiteX1" fmla="*/ 375053 w 654470"/>
                <a:gd name="connsiteY1" fmla="*/ 4762 h 1379611"/>
                <a:gd name="connsiteX2" fmla="*/ 430444 w 654470"/>
                <a:gd name="connsiteY2" fmla="*/ 72161 h 1379611"/>
                <a:gd name="connsiteX3" fmla="*/ 435207 w 654470"/>
                <a:gd name="connsiteY3" fmla="*/ 236468 h 1379611"/>
                <a:gd name="connsiteX4" fmla="*/ 392343 w 654470"/>
                <a:gd name="connsiteY4" fmla="*/ 284093 h 1379611"/>
                <a:gd name="connsiteX5" fmla="*/ 151511 w 654470"/>
                <a:gd name="connsiteY5" fmla="*/ 529510 h 1379611"/>
                <a:gd name="connsiteX6" fmla="*/ 248168 w 654470"/>
                <a:gd name="connsiteY6" fmla="*/ 1004591 h 1379611"/>
                <a:gd name="connsiteX7" fmla="*/ 550511 w 654470"/>
                <a:gd name="connsiteY7" fmla="*/ 1102234 h 1379611"/>
                <a:gd name="connsiteX8" fmla="*/ 654326 w 654470"/>
                <a:gd name="connsiteY8" fmla="*/ 1358504 h 1379611"/>
                <a:gd name="connsiteX9" fmla="*/ 343974 w 654470"/>
                <a:gd name="connsiteY9" fmla="*/ 1309042 h 1379611"/>
                <a:gd name="connsiteX10" fmla="*/ 22994 w 654470"/>
                <a:gd name="connsiteY10" fmla="*/ 714003 h 1379611"/>
                <a:gd name="connsiteX11" fmla="*/ 44682 w 654470"/>
                <a:gd name="connsiteY11" fmla="*/ 105500 h 1379611"/>
                <a:gd name="connsiteX12" fmla="*/ 197081 w 654470"/>
                <a:gd name="connsiteY12" fmla="*/ 0 h 1379611"/>
                <a:gd name="connsiteX0" fmla="*/ 197081 w 654537"/>
                <a:gd name="connsiteY0" fmla="*/ 0 h 1379611"/>
                <a:gd name="connsiteX1" fmla="*/ 375053 w 654537"/>
                <a:gd name="connsiteY1" fmla="*/ 4762 h 1379611"/>
                <a:gd name="connsiteX2" fmla="*/ 430444 w 654537"/>
                <a:gd name="connsiteY2" fmla="*/ 72161 h 1379611"/>
                <a:gd name="connsiteX3" fmla="*/ 435207 w 654537"/>
                <a:gd name="connsiteY3" fmla="*/ 236468 h 1379611"/>
                <a:gd name="connsiteX4" fmla="*/ 392343 w 654537"/>
                <a:gd name="connsiteY4" fmla="*/ 284093 h 1379611"/>
                <a:gd name="connsiteX5" fmla="*/ 151511 w 654537"/>
                <a:gd name="connsiteY5" fmla="*/ 529510 h 1379611"/>
                <a:gd name="connsiteX6" fmla="*/ 248168 w 654537"/>
                <a:gd name="connsiteY6" fmla="*/ 1004591 h 1379611"/>
                <a:gd name="connsiteX7" fmla="*/ 570352 w 654537"/>
                <a:gd name="connsiteY7" fmla="*/ 1182953 h 1379611"/>
                <a:gd name="connsiteX8" fmla="*/ 654326 w 654537"/>
                <a:gd name="connsiteY8" fmla="*/ 1358504 h 1379611"/>
                <a:gd name="connsiteX9" fmla="*/ 343974 w 654537"/>
                <a:gd name="connsiteY9" fmla="*/ 1309042 h 1379611"/>
                <a:gd name="connsiteX10" fmla="*/ 22994 w 654537"/>
                <a:gd name="connsiteY10" fmla="*/ 714003 h 1379611"/>
                <a:gd name="connsiteX11" fmla="*/ 44682 w 654537"/>
                <a:gd name="connsiteY11" fmla="*/ 105500 h 1379611"/>
                <a:gd name="connsiteX12" fmla="*/ 197081 w 654537"/>
                <a:gd name="connsiteY12" fmla="*/ 0 h 1379611"/>
                <a:gd name="connsiteX0" fmla="*/ 197081 w 654537"/>
                <a:gd name="connsiteY0" fmla="*/ 0 h 1379611"/>
                <a:gd name="connsiteX1" fmla="*/ 375053 w 654537"/>
                <a:gd name="connsiteY1" fmla="*/ 4762 h 1379611"/>
                <a:gd name="connsiteX2" fmla="*/ 430444 w 654537"/>
                <a:gd name="connsiteY2" fmla="*/ 72161 h 1379611"/>
                <a:gd name="connsiteX3" fmla="*/ 435207 w 654537"/>
                <a:gd name="connsiteY3" fmla="*/ 236468 h 1379611"/>
                <a:gd name="connsiteX4" fmla="*/ 392343 w 654537"/>
                <a:gd name="connsiteY4" fmla="*/ 284093 h 1379611"/>
                <a:gd name="connsiteX5" fmla="*/ 280727 w 654537"/>
                <a:gd name="connsiteY5" fmla="*/ 544003 h 1379611"/>
                <a:gd name="connsiteX6" fmla="*/ 248168 w 654537"/>
                <a:gd name="connsiteY6" fmla="*/ 1004591 h 1379611"/>
                <a:gd name="connsiteX7" fmla="*/ 570352 w 654537"/>
                <a:gd name="connsiteY7" fmla="*/ 1182953 h 1379611"/>
                <a:gd name="connsiteX8" fmla="*/ 654326 w 654537"/>
                <a:gd name="connsiteY8" fmla="*/ 1358504 h 1379611"/>
                <a:gd name="connsiteX9" fmla="*/ 343974 w 654537"/>
                <a:gd name="connsiteY9" fmla="*/ 1309042 h 1379611"/>
                <a:gd name="connsiteX10" fmla="*/ 22994 w 654537"/>
                <a:gd name="connsiteY10" fmla="*/ 714003 h 1379611"/>
                <a:gd name="connsiteX11" fmla="*/ 44682 w 654537"/>
                <a:gd name="connsiteY11" fmla="*/ 105500 h 1379611"/>
                <a:gd name="connsiteX12" fmla="*/ 197081 w 654537"/>
                <a:gd name="connsiteY12" fmla="*/ 0 h 1379611"/>
                <a:gd name="connsiteX0" fmla="*/ 197081 w 654537"/>
                <a:gd name="connsiteY0" fmla="*/ 0 h 1379611"/>
                <a:gd name="connsiteX1" fmla="*/ 375053 w 654537"/>
                <a:gd name="connsiteY1" fmla="*/ 4762 h 1379611"/>
                <a:gd name="connsiteX2" fmla="*/ 430444 w 654537"/>
                <a:gd name="connsiteY2" fmla="*/ 72161 h 1379611"/>
                <a:gd name="connsiteX3" fmla="*/ 435207 w 654537"/>
                <a:gd name="connsiteY3" fmla="*/ 236468 h 1379611"/>
                <a:gd name="connsiteX4" fmla="*/ 392343 w 654537"/>
                <a:gd name="connsiteY4" fmla="*/ 284093 h 1379611"/>
                <a:gd name="connsiteX5" fmla="*/ 280727 w 654537"/>
                <a:gd name="connsiteY5" fmla="*/ 544003 h 1379611"/>
                <a:gd name="connsiteX6" fmla="*/ 281179 w 654537"/>
                <a:gd name="connsiteY6" fmla="*/ 991279 h 1379611"/>
                <a:gd name="connsiteX7" fmla="*/ 570352 w 654537"/>
                <a:gd name="connsiteY7" fmla="*/ 1182953 h 1379611"/>
                <a:gd name="connsiteX8" fmla="*/ 654326 w 654537"/>
                <a:gd name="connsiteY8" fmla="*/ 1358504 h 1379611"/>
                <a:gd name="connsiteX9" fmla="*/ 343974 w 654537"/>
                <a:gd name="connsiteY9" fmla="*/ 1309042 h 1379611"/>
                <a:gd name="connsiteX10" fmla="*/ 22994 w 654537"/>
                <a:gd name="connsiteY10" fmla="*/ 714003 h 1379611"/>
                <a:gd name="connsiteX11" fmla="*/ 44682 w 654537"/>
                <a:gd name="connsiteY11" fmla="*/ 105500 h 1379611"/>
                <a:gd name="connsiteX12" fmla="*/ 197081 w 654537"/>
                <a:gd name="connsiteY12" fmla="*/ 0 h 1379611"/>
                <a:gd name="connsiteX0" fmla="*/ 197081 w 654537"/>
                <a:gd name="connsiteY0" fmla="*/ 0 h 1379611"/>
                <a:gd name="connsiteX1" fmla="*/ 375053 w 654537"/>
                <a:gd name="connsiteY1" fmla="*/ 4762 h 1379611"/>
                <a:gd name="connsiteX2" fmla="*/ 430444 w 654537"/>
                <a:gd name="connsiteY2" fmla="*/ 72161 h 1379611"/>
                <a:gd name="connsiteX3" fmla="*/ 435207 w 654537"/>
                <a:gd name="connsiteY3" fmla="*/ 236468 h 1379611"/>
                <a:gd name="connsiteX4" fmla="*/ 392343 w 654537"/>
                <a:gd name="connsiteY4" fmla="*/ 284093 h 1379611"/>
                <a:gd name="connsiteX5" fmla="*/ 281179 w 654537"/>
                <a:gd name="connsiteY5" fmla="*/ 991279 h 1379611"/>
                <a:gd name="connsiteX6" fmla="*/ 570352 w 654537"/>
                <a:gd name="connsiteY6" fmla="*/ 1182953 h 1379611"/>
                <a:gd name="connsiteX7" fmla="*/ 654326 w 654537"/>
                <a:gd name="connsiteY7" fmla="*/ 1358504 h 1379611"/>
                <a:gd name="connsiteX8" fmla="*/ 343974 w 654537"/>
                <a:gd name="connsiteY8" fmla="*/ 1309042 h 1379611"/>
                <a:gd name="connsiteX9" fmla="*/ 22994 w 654537"/>
                <a:gd name="connsiteY9" fmla="*/ 714003 h 1379611"/>
                <a:gd name="connsiteX10" fmla="*/ 44682 w 654537"/>
                <a:gd name="connsiteY10" fmla="*/ 105500 h 1379611"/>
                <a:gd name="connsiteX11" fmla="*/ 197081 w 654537"/>
                <a:gd name="connsiteY11" fmla="*/ 0 h 1379611"/>
                <a:gd name="connsiteX0" fmla="*/ 197081 w 654537"/>
                <a:gd name="connsiteY0" fmla="*/ 0 h 1379611"/>
                <a:gd name="connsiteX1" fmla="*/ 375053 w 654537"/>
                <a:gd name="connsiteY1" fmla="*/ 4762 h 1379611"/>
                <a:gd name="connsiteX2" fmla="*/ 430444 w 654537"/>
                <a:gd name="connsiteY2" fmla="*/ 72161 h 1379611"/>
                <a:gd name="connsiteX3" fmla="*/ 435207 w 654537"/>
                <a:gd name="connsiteY3" fmla="*/ 236468 h 1379611"/>
                <a:gd name="connsiteX4" fmla="*/ 392343 w 654537"/>
                <a:gd name="connsiteY4" fmla="*/ 284093 h 1379611"/>
                <a:gd name="connsiteX5" fmla="*/ 260627 w 654537"/>
                <a:gd name="connsiteY5" fmla="*/ 706532 h 1379611"/>
                <a:gd name="connsiteX6" fmla="*/ 570352 w 654537"/>
                <a:gd name="connsiteY6" fmla="*/ 1182953 h 1379611"/>
                <a:gd name="connsiteX7" fmla="*/ 654326 w 654537"/>
                <a:gd name="connsiteY7" fmla="*/ 1358504 h 1379611"/>
                <a:gd name="connsiteX8" fmla="*/ 343974 w 654537"/>
                <a:gd name="connsiteY8" fmla="*/ 1309042 h 1379611"/>
                <a:gd name="connsiteX9" fmla="*/ 22994 w 654537"/>
                <a:gd name="connsiteY9" fmla="*/ 714003 h 1379611"/>
                <a:gd name="connsiteX10" fmla="*/ 44682 w 654537"/>
                <a:gd name="connsiteY10" fmla="*/ 105500 h 1379611"/>
                <a:gd name="connsiteX11" fmla="*/ 197081 w 654537"/>
                <a:gd name="connsiteY11" fmla="*/ 0 h 1379611"/>
                <a:gd name="connsiteX0" fmla="*/ 197081 w 654537"/>
                <a:gd name="connsiteY0" fmla="*/ 0 h 1379611"/>
                <a:gd name="connsiteX1" fmla="*/ 375053 w 654537"/>
                <a:gd name="connsiteY1" fmla="*/ 4762 h 1379611"/>
                <a:gd name="connsiteX2" fmla="*/ 430444 w 654537"/>
                <a:gd name="connsiteY2" fmla="*/ 72161 h 1379611"/>
                <a:gd name="connsiteX3" fmla="*/ 435207 w 654537"/>
                <a:gd name="connsiteY3" fmla="*/ 236468 h 1379611"/>
                <a:gd name="connsiteX4" fmla="*/ 392343 w 654537"/>
                <a:gd name="connsiteY4" fmla="*/ 284093 h 1379611"/>
                <a:gd name="connsiteX5" fmla="*/ 260627 w 654537"/>
                <a:gd name="connsiteY5" fmla="*/ 706532 h 1379611"/>
                <a:gd name="connsiteX6" fmla="*/ 570352 w 654537"/>
                <a:gd name="connsiteY6" fmla="*/ 1182953 h 1379611"/>
                <a:gd name="connsiteX7" fmla="*/ 654326 w 654537"/>
                <a:gd name="connsiteY7" fmla="*/ 1358504 h 1379611"/>
                <a:gd name="connsiteX8" fmla="*/ 343974 w 654537"/>
                <a:gd name="connsiteY8" fmla="*/ 1309042 h 1379611"/>
                <a:gd name="connsiteX9" fmla="*/ 22994 w 654537"/>
                <a:gd name="connsiteY9" fmla="*/ 714003 h 1379611"/>
                <a:gd name="connsiteX10" fmla="*/ 44682 w 654537"/>
                <a:gd name="connsiteY10" fmla="*/ 105500 h 1379611"/>
                <a:gd name="connsiteX11" fmla="*/ 197081 w 654537"/>
                <a:gd name="connsiteY11" fmla="*/ 0 h 1379611"/>
                <a:gd name="connsiteX0" fmla="*/ 282542 w 739998"/>
                <a:gd name="connsiteY0" fmla="*/ 0 h 1380483"/>
                <a:gd name="connsiteX1" fmla="*/ 460514 w 739998"/>
                <a:gd name="connsiteY1" fmla="*/ 4762 h 1380483"/>
                <a:gd name="connsiteX2" fmla="*/ 515905 w 739998"/>
                <a:gd name="connsiteY2" fmla="*/ 72161 h 1380483"/>
                <a:gd name="connsiteX3" fmla="*/ 520668 w 739998"/>
                <a:gd name="connsiteY3" fmla="*/ 236468 h 1380483"/>
                <a:gd name="connsiteX4" fmla="*/ 477804 w 739998"/>
                <a:gd name="connsiteY4" fmla="*/ 284093 h 1380483"/>
                <a:gd name="connsiteX5" fmla="*/ 346088 w 739998"/>
                <a:gd name="connsiteY5" fmla="*/ 706532 h 1380483"/>
                <a:gd name="connsiteX6" fmla="*/ 655813 w 739998"/>
                <a:gd name="connsiteY6" fmla="*/ 1182953 h 1380483"/>
                <a:gd name="connsiteX7" fmla="*/ 739787 w 739998"/>
                <a:gd name="connsiteY7" fmla="*/ 1358504 h 1380483"/>
                <a:gd name="connsiteX8" fmla="*/ 429435 w 739998"/>
                <a:gd name="connsiteY8" fmla="*/ 1309042 h 1380483"/>
                <a:gd name="connsiteX9" fmla="*/ 11684 w 739998"/>
                <a:gd name="connsiteY9" fmla="*/ 699745 h 1380483"/>
                <a:gd name="connsiteX10" fmla="*/ 130143 w 739998"/>
                <a:gd name="connsiteY10" fmla="*/ 105500 h 1380483"/>
                <a:gd name="connsiteX11" fmla="*/ 282542 w 739998"/>
                <a:gd name="connsiteY11" fmla="*/ 0 h 1380483"/>
                <a:gd name="connsiteX0" fmla="*/ 282542 w 739998"/>
                <a:gd name="connsiteY0" fmla="*/ 0 h 1380483"/>
                <a:gd name="connsiteX1" fmla="*/ 460514 w 739998"/>
                <a:gd name="connsiteY1" fmla="*/ 4762 h 1380483"/>
                <a:gd name="connsiteX2" fmla="*/ 515905 w 739998"/>
                <a:gd name="connsiteY2" fmla="*/ 72161 h 1380483"/>
                <a:gd name="connsiteX3" fmla="*/ 520668 w 739998"/>
                <a:gd name="connsiteY3" fmla="*/ 236468 h 1380483"/>
                <a:gd name="connsiteX4" fmla="*/ 477804 w 739998"/>
                <a:gd name="connsiteY4" fmla="*/ 284093 h 1380483"/>
                <a:gd name="connsiteX5" fmla="*/ 151975 w 739998"/>
                <a:gd name="connsiteY5" fmla="*/ 691565 h 1380483"/>
                <a:gd name="connsiteX6" fmla="*/ 655813 w 739998"/>
                <a:gd name="connsiteY6" fmla="*/ 1182953 h 1380483"/>
                <a:gd name="connsiteX7" fmla="*/ 739787 w 739998"/>
                <a:gd name="connsiteY7" fmla="*/ 1358504 h 1380483"/>
                <a:gd name="connsiteX8" fmla="*/ 429435 w 739998"/>
                <a:gd name="connsiteY8" fmla="*/ 1309042 h 1380483"/>
                <a:gd name="connsiteX9" fmla="*/ 11684 w 739998"/>
                <a:gd name="connsiteY9" fmla="*/ 699745 h 1380483"/>
                <a:gd name="connsiteX10" fmla="*/ 130143 w 739998"/>
                <a:gd name="connsiteY10" fmla="*/ 105500 h 1380483"/>
                <a:gd name="connsiteX11" fmla="*/ 282542 w 739998"/>
                <a:gd name="connsiteY11" fmla="*/ 0 h 1380483"/>
                <a:gd name="connsiteX0" fmla="*/ 282542 w 739998"/>
                <a:gd name="connsiteY0" fmla="*/ 0 h 1380483"/>
                <a:gd name="connsiteX1" fmla="*/ 460514 w 739998"/>
                <a:gd name="connsiteY1" fmla="*/ 4762 h 1380483"/>
                <a:gd name="connsiteX2" fmla="*/ 515905 w 739998"/>
                <a:gd name="connsiteY2" fmla="*/ 72161 h 1380483"/>
                <a:gd name="connsiteX3" fmla="*/ 520668 w 739998"/>
                <a:gd name="connsiteY3" fmla="*/ 236468 h 1380483"/>
                <a:gd name="connsiteX4" fmla="*/ 477804 w 739998"/>
                <a:gd name="connsiteY4" fmla="*/ 284093 h 1380483"/>
                <a:gd name="connsiteX5" fmla="*/ 216867 w 739998"/>
                <a:gd name="connsiteY5" fmla="*/ 692038 h 1380483"/>
                <a:gd name="connsiteX6" fmla="*/ 655813 w 739998"/>
                <a:gd name="connsiteY6" fmla="*/ 1182953 h 1380483"/>
                <a:gd name="connsiteX7" fmla="*/ 739787 w 739998"/>
                <a:gd name="connsiteY7" fmla="*/ 1358504 h 1380483"/>
                <a:gd name="connsiteX8" fmla="*/ 429435 w 739998"/>
                <a:gd name="connsiteY8" fmla="*/ 1309042 h 1380483"/>
                <a:gd name="connsiteX9" fmla="*/ 11684 w 739998"/>
                <a:gd name="connsiteY9" fmla="*/ 699745 h 1380483"/>
                <a:gd name="connsiteX10" fmla="*/ 130143 w 739998"/>
                <a:gd name="connsiteY10" fmla="*/ 105500 h 1380483"/>
                <a:gd name="connsiteX11" fmla="*/ 282542 w 739998"/>
                <a:gd name="connsiteY11" fmla="*/ 0 h 1380483"/>
                <a:gd name="connsiteX0" fmla="*/ 282542 w 739998"/>
                <a:gd name="connsiteY0" fmla="*/ 0 h 1380483"/>
                <a:gd name="connsiteX1" fmla="*/ 460514 w 739998"/>
                <a:gd name="connsiteY1" fmla="*/ 4762 h 1380483"/>
                <a:gd name="connsiteX2" fmla="*/ 515905 w 739998"/>
                <a:gd name="connsiteY2" fmla="*/ 72161 h 1380483"/>
                <a:gd name="connsiteX3" fmla="*/ 520668 w 739998"/>
                <a:gd name="connsiteY3" fmla="*/ 236468 h 1380483"/>
                <a:gd name="connsiteX4" fmla="*/ 477804 w 739998"/>
                <a:gd name="connsiteY4" fmla="*/ 284093 h 1380483"/>
                <a:gd name="connsiteX5" fmla="*/ 88615 w 739998"/>
                <a:gd name="connsiteY5" fmla="*/ 700076 h 1380483"/>
                <a:gd name="connsiteX6" fmla="*/ 655813 w 739998"/>
                <a:gd name="connsiteY6" fmla="*/ 1182953 h 1380483"/>
                <a:gd name="connsiteX7" fmla="*/ 739787 w 739998"/>
                <a:gd name="connsiteY7" fmla="*/ 1358504 h 1380483"/>
                <a:gd name="connsiteX8" fmla="*/ 429435 w 739998"/>
                <a:gd name="connsiteY8" fmla="*/ 1309042 h 1380483"/>
                <a:gd name="connsiteX9" fmla="*/ 11684 w 739998"/>
                <a:gd name="connsiteY9" fmla="*/ 699745 h 1380483"/>
                <a:gd name="connsiteX10" fmla="*/ 130143 w 739998"/>
                <a:gd name="connsiteY10" fmla="*/ 105500 h 1380483"/>
                <a:gd name="connsiteX11" fmla="*/ 282542 w 739998"/>
                <a:gd name="connsiteY11" fmla="*/ 0 h 1380483"/>
                <a:gd name="connsiteX0" fmla="*/ 282542 w 739998"/>
                <a:gd name="connsiteY0" fmla="*/ 0 h 1380483"/>
                <a:gd name="connsiteX1" fmla="*/ 460514 w 739998"/>
                <a:gd name="connsiteY1" fmla="*/ 4762 h 1380483"/>
                <a:gd name="connsiteX2" fmla="*/ 515905 w 739998"/>
                <a:gd name="connsiteY2" fmla="*/ 72161 h 1380483"/>
                <a:gd name="connsiteX3" fmla="*/ 520668 w 739998"/>
                <a:gd name="connsiteY3" fmla="*/ 236468 h 1380483"/>
                <a:gd name="connsiteX4" fmla="*/ 168616 w 739998"/>
                <a:gd name="connsiteY4" fmla="*/ 263147 h 1380483"/>
                <a:gd name="connsiteX5" fmla="*/ 88615 w 739998"/>
                <a:gd name="connsiteY5" fmla="*/ 700076 h 1380483"/>
                <a:gd name="connsiteX6" fmla="*/ 655813 w 739998"/>
                <a:gd name="connsiteY6" fmla="*/ 1182953 h 1380483"/>
                <a:gd name="connsiteX7" fmla="*/ 739787 w 739998"/>
                <a:gd name="connsiteY7" fmla="*/ 1358504 h 1380483"/>
                <a:gd name="connsiteX8" fmla="*/ 429435 w 739998"/>
                <a:gd name="connsiteY8" fmla="*/ 1309042 h 1380483"/>
                <a:gd name="connsiteX9" fmla="*/ 11684 w 739998"/>
                <a:gd name="connsiteY9" fmla="*/ 699745 h 1380483"/>
                <a:gd name="connsiteX10" fmla="*/ 130143 w 739998"/>
                <a:gd name="connsiteY10" fmla="*/ 105500 h 1380483"/>
                <a:gd name="connsiteX11" fmla="*/ 282542 w 739998"/>
                <a:gd name="connsiteY11" fmla="*/ 0 h 1380483"/>
                <a:gd name="connsiteX0" fmla="*/ 282542 w 739998"/>
                <a:gd name="connsiteY0" fmla="*/ 0 h 1380483"/>
                <a:gd name="connsiteX1" fmla="*/ 460514 w 739998"/>
                <a:gd name="connsiteY1" fmla="*/ 4762 h 1380483"/>
                <a:gd name="connsiteX2" fmla="*/ 515905 w 739998"/>
                <a:gd name="connsiteY2" fmla="*/ 72161 h 1380483"/>
                <a:gd name="connsiteX3" fmla="*/ 520668 w 739998"/>
                <a:gd name="connsiteY3" fmla="*/ 236468 h 1380483"/>
                <a:gd name="connsiteX4" fmla="*/ 189722 w 739998"/>
                <a:gd name="connsiteY4" fmla="*/ 296415 h 1380483"/>
                <a:gd name="connsiteX5" fmla="*/ 88615 w 739998"/>
                <a:gd name="connsiteY5" fmla="*/ 700076 h 1380483"/>
                <a:gd name="connsiteX6" fmla="*/ 655813 w 739998"/>
                <a:gd name="connsiteY6" fmla="*/ 1182953 h 1380483"/>
                <a:gd name="connsiteX7" fmla="*/ 739787 w 739998"/>
                <a:gd name="connsiteY7" fmla="*/ 1358504 h 1380483"/>
                <a:gd name="connsiteX8" fmla="*/ 429435 w 739998"/>
                <a:gd name="connsiteY8" fmla="*/ 1309042 h 1380483"/>
                <a:gd name="connsiteX9" fmla="*/ 11684 w 739998"/>
                <a:gd name="connsiteY9" fmla="*/ 699745 h 1380483"/>
                <a:gd name="connsiteX10" fmla="*/ 130143 w 739998"/>
                <a:gd name="connsiteY10" fmla="*/ 105500 h 1380483"/>
                <a:gd name="connsiteX11" fmla="*/ 282542 w 739998"/>
                <a:gd name="connsiteY11" fmla="*/ 0 h 1380483"/>
                <a:gd name="connsiteX0" fmla="*/ 282542 w 739998"/>
                <a:gd name="connsiteY0" fmla="*/ 0 h 1380483"/>
                <a:gd name="connsiteX1" fmla="*/ 460514 w 739998"/>
                <a:gd name="connsiteY1" fmla="*/ 4762 h 1380483"/>
                <a:gd name="connsiteX2" fmla="*/ 515905 w 739998"/>
                <a:gd name="connsiteY2" fmla="*/ 72161 h 1380483"/>
                <a:gd name="connsiteX3" fmla="*/ 322415 w 739998"/>
                <a:gd name="connsiteY3" fmla="*/ 223717 h 1380483"/>
                <a:gd name="connsiteX4" fmla="*/ 189722 w 739998"/>
                <a:gd name="connsiteY4" fmla="*/ 296415 h 1380483"/>
                <a:gd name="connsiteX5" fmla="*/ 88615 w 739998"/>
                <a:gd name="connsiteY5" fmla="*/ 700076 h 1380483"/>
                <a:gd name="connsiteX6" fmla="*/ 655813 w 739998"/>
                <a:gd name="connsiteY6" fmla="*/ 1182953 h 1380483"/>
                <a:gd name="connsiteX7" fmla="*/ 739787 w 739998"/>
                <a:gd name="connsiteY7" fmla="*/ 1358504 h 1380483"/>
                <a:gd name="connsiteX8" fmla="*/ 429435 w 739998"/>
                <a:gd name="connsiteY8" fmla="*/ 1309042 h 1380483"/>
                <a:gd name="connsiteX9" fmla="*/ 11684 w 739998"/>
                <a:gd name="connsiteY9" fmla="*/ 699745 h 1380483"/>
                <a:gd name="connsiteX10" fmla="*/ 130143 w 739998"/>
                <a:gd name="connsiteY10" fmla="*/ 105500 h 1380483"/>
                <a:gd name="connsiteX11" fmla="*/ 282542 w 739998"/>
                <a:gd name="connsiteY11" fmla="*/ 0 h 1380483"/>
                <a:gd name="connsiteX0" fmla="*/ 282542 w 739998"/>
                <a:gd name="connsiteY0" fmla="*/ 0 h 1380483"/>
                <a:gd name="connsiteX1" fmla="*/ 460514 w 739998"/>
                <a:gd name="connsiteY1" fmla="*/ 4762 h 1380483"/>
                <a:gd name="connsiteX2" fmla="*/ 324222 w 739998"/>
                <a:gd name="connsiteY2" fmla="*/ 75986 h 1380483"/>
                <a:gd name="connsiteX3" fmla="*/ 322415 w 739998"/>
                <a:gd name="connsiteY3" fmla="*/ 223717 h 1380483"/>
                <a:gd name="connsiteX4" fmla="*/ 189722 w 739998"/>
                <a:gd name="connsiteY4" fmla="*/ 296415 h 1380483"/>
                <a:gd name="connsiteX5" fmla="*/ 88615 w 739998"/>
                <a:gd name="connsiteY5" fmla="*/ 700076 h 1380483"/>
                <a:gd name="connsiteX6" fmla="*/ 655813 w 739998"/>
                <a:gd name="connsiteY6" fmla="*/ 1182953 h 1380483"/>
                <a:gd name="connsiteX7" fmla="*/ 739787 w 739998"/>
                <a:gd name="connsiteY7" fmla="*/ 1358504 h 1380483"/>
                <a:gd name="connsiteX8" fmla="*/ 429435 w 739998"/>
                <a:gd name="connsiteY8" fmla="*/ 1309042 h 1380483"/>
                <a:gd name="connsiteX9" fmla="*/ 11684 w 739998"/>
                <a:gd name="connsiteY9" fmla="*/ 699745 h 1380483"/>
                <a:gd name="connsiteX10" fmla="*/ 130143 w 739998"/>
                <a:gd name="connsiteY10" fmla="*/ 105500 h 1380483"/>
                <a:gd name="connsiteX11" fmla="*/ 282542 w 739998"/>
                <a:gd name="connsiteY11" fmla="*/ 0 h 1380483"/>
                <a:gd name="connsiteX0" fmla="*/ 282542 w 739831"/>
                <a:gd name="connsiteY0" fmla="*/ 0 h 1380483"/>
                <a:gd name="connsiteX1" fmla="*/ 460514 w 739831"/>
                <a:gd name="connsiteY1" fmla="*/ 4762 h 1380483"/>
                <a:gd name="connsiteX2" fmla="*/ 324222 w 739831"/>
                <a:gd name="connsiteY2" fmla="*/ 75986 h 1380483"/>
                <a:gd name="connsiteX3" fmla="*/ 322415 w 739831"/>
                <a:gd name="connsiteY3" fmla="*/ 223717 h 1380483"/>
                <a:gd name="connsiteX4" fmla="*/ 189722 w 739831"/>
                <a:gd name="connsiteY4" fmla="*/ 296415 h 1380483"/>
                <a:gd name="connsiteX5" fmla="*/ 88615 w 739831"/>
                <a:gd name="connsiteY5" fmla="*/ 700076 h 1380483"/>
                <a:gd name="connsiteX6" fmla="*/ 498667 w 739831"/>
                <a:gd name="connsiteY6" fmla="*/ 1249907 h 1380483"/>
                <a:gd name="connsiteX7" fmla="*/ 739787 w 739831"/>
                <a:gd name="connsiteY7" fmla="*/ 1358504 h 1380483"/>
                <a:gd name="connsiteX8" fmla="*/ 429435 w 739831"/>
                <a:gd name="connsiteY8" fmla="*/ 1309042 h 1380483"/>
                <a:gd name="connsiteX9" fmla="*/ 11684 w 739831"/>
                <a:gd name="connsiteY9" fmla="*/ 699745 h 1380483"/>
                <a:gd name="connsiteX10" fmla="*/ 130143 w 739831"/>
                <a:gd name="connsiteY10" fmla="*/ 105500 h 1380483"/>
                <a:gd name="connsiteX11" fmla="*/ 282542 w 739831"/>
                <a:gd name="connsiteY11" fmla="*/ 0 h 1380483"/>
                <a:gd name="connsiteX0" fmla="*/ 282542 w 739831"/>
                <a:gd name="connsiteY0" fmla="*/ 0 h 1380483"/>
                <a:gd name="connsiteX1" fmla="*/ 460514 w 739831"/>
                <a:gd name="connsiteY1" fmla="*/ 4762 h 1380483"/>
                <a:gd name="connsiteX2" fmla="*/ 324222 w 739831"/>
                <a:gd name="connsiteY2" fmla="*/ 75986 h 1380483"/>
                <a:gd name="connsiteX3" fmla="*/ 322415 w 739831"/>
                <a:gd name="connsiteY3" fmla="*/ 223717 h 1380483"/>
                <a:gd name="connsiteX4" fmla="*/ 189722 w 739831"/>
                <a:gd name="connsiteY4" fmla="*/ 296415 h 1380483"/>
                <a:gd name="connsiteX5" fmla="*/ 136397 w 739831"/>
                <a:gd name="connsiteY5" fmla="*/ 700767 h 1380483"/>
                <a:gd name="connsiteX6" fmla="*/ 498667 w 739831"/>
                <a:gd name="connsiteY6" fmla="*/ 1249907 h 1380483"/>
                <a:gd name="connsiteX7" fmla="*/ 739787 w 739831"/>
                <a:gd name="connsiteY7" fmla="*/ 1358504 h 1380483"/>
                <a:gd name="connsiteX8" fmla="*/ 429435 w 739831"/>
                <a:gd name="connsiteY8" fmla="*/ 1309042 h 1380483"/>
                <a:gd name="connsiteX9" fmla="*/ 11684 w 739831"/>
                <a:gd name="connsiteY9" fmla="*/ 699745 h 1380483"/>
                <a:gd name="connsiteX10" fmla="*/ 130143 w 739831"/>
                <a:gd name="connsiteY10" fmla="*/ 105500 h 1380483"/>
                <a:gd name="connsiteX11" fmla="*/ 282542 w 739831"/>
                <a:gd name="connsiteY11" fmla="*/ 0 h 1380483"/>
                <a:gd name="connsiteX0" fmla="*/ 282542 w 739843"/>
                <a:gd name="connsiteY0" fmla="*/ 0 h 1380483"/>
                <a:gd name="connsiteX1" fmla="*/ 460514 w 739843"/>
                <a:gd name="connsiteY1" fmla="*/ 4762 h 1380483"/>
                <a:gd name="connsiteX2" fmla="*/ 324222 w 739843"/>
                <a:gd name="connsiteY2" fmla="*/ 75986 h 1380483"/>
                <a:gd name="connsiteX3" fmla="*/ 322415 w 739843"/>
                <a:gd name="connsiteY3" fmla="*/ 223717 h 1380483"/>
                <a:gd name="connsiteX4" fmla="*/ 189722 w 739843"/>
                <a:gd name="connsiteY4" fmla="*/ 296415 h 1380483"/>
                <a:gd name="connsiteX5" fmla="*/ 498667 w 739843"/>
                <a:gd name="connsiteY5" fmla="*/ 1249907 h 1380483"/>
                <a:gd name="connsiteX6" fmla="*/ 739787 w 739843"/>
                <a:gd name="connsiteY6" fmla="*/ 1358504 h 1380483"/>
                <a:gd name="connsiteX7" fmla="*/ 429435 w 739843"/>
                <a:gd name="connsiteY7" fmla="*/ 1309042 h 1380483"/>
                <a:gd name="connsiteX8" fmla="*/ 11684 w 739843"/>
                <a:gd name="connsiteY8" fmla="*/ 699745 h 1380483"/>
                <a:gd name="connsiteX9" fmla="*/ 130143 w 739843"/>
                <a:gd name="connsiteY9" fmla="*/ 105500 h 1380483"/>
                <a:gd name="connsiteX10" fmla="*/ 282542 w 739843"/>
                <a:gd name="connsiteY10" fmla="*/ 0 h 1380483"/>
                <a:gd name="connsiteX0" fmla="*/ 282542 w 739970"/>
                <a:gd name="connsiteY0" fmla="*/ 0 h 1380483"/>
                <a:gd name="connsiteX1" fmla="*/ 460514 w 739970"/>
                <a:gd name="connsiteY1" fmla="*/ 4762 h 1380483"/>
                <a:gd name="connsiteX2" fmla="*/ 324222 w 739970"/>
                <a:gd name="connsiteY2" fmla="*/ 75986 h 1380483"/>
                <a:gd name="connsiteX3" fmla="*/ 322415 w 739970"/>
                <a:gd name="connsiteY3" fmla="*/ 223717 h 1380483"/>
                <a:gd name="connsiteX4" fmla="*/ 189722 w 739970"/>
                <a:gd name="connsiteY4" fmla="*/ 296415 h 1380483"/>
                <a:gd name="connsiteX5" fmla="*/ 498667 w 739970"/>
                <a:gd name="connsiteY5" fmla="*/ 1249907 h 1380483"/>
                <a:gd name="connsiteX6" fmla="*/ 739787 w 739970"/>
                <a:gd name="connsiteY6" fmla="*/ 1358504 h 1380483"/>
                <a:gd name="connsiteX7" fmla="*/ 429435 w 739970"/>
                <a:gd name="connsiteY7" fmla="*/ 1309042 h 1380483"/>
                <a:gd name="connsiteX8" fmla="*/ 11684 w 739970"/>
                <a:gd name="connsiteY8" fmla="*/ 699745 h 1380483"/>
                <a:gd name="connsiteX9" fmla="*/ 130143 w 739970"/>
                <a:gd name="connsiteY9" fmla="*/ 105500 h 1380483"/>
                <a:gd name="connsiteX10" fmla="*/ 282542 w 739970"/>
                <a:gd name="connsiteY10" fmla="*/ 0 h 1380483"/>
                <a:gd name="connsiteX0" fmla="*/ 282542 w 739970"/>
                <a:gd name="connsiteY0" fmla="*/ 0 h 1380483"/>
                <a:gd name="connsiteX1" fmla="*/ 460514 w 739970"/>
                <a:gd name="connsiteY1" fmla="*/ 4762 h 1380483"/>
                <a:gd name="connsiteX2" fmla="*/ 324222 w 739970"/>
                <a:gd name="connsiteY2" fmla="*/ 75986 h 1380483"/>
                <a:gd name="connsiteX3" fmla="*/ 322415 w 739970"/>
                <a:gd name="connsiteY3" fmla="*/ 223717 h 1380483"/>
                <a:gd name="connsiteX4" fmla="*/ 189722 w 739970"/>
                <a:gd name="connsiteY4" fmla="*/ 296415 h 1380483"/>
                <a:gd name="connsiteX5" fmla="*/ 498667 w 739970"/>
                <a:gd name="connsiteY5" fmla="*/ 1249907 h 1380483"/>
                <a:gd name="connsiteX6" fmla="*/ 739787 w 739970"/>
                <a:gd name="connsiteY6" fmla="*/ 1358504 h 1380483"/>
                <a:gd name="connsiteX7" fmla="*/ 429435 w 739970"/>
                <a:gd name="connsiteY7" fmla="*/ 1309042 h 1380483"/>
                <a:gd name="connsiteX8" fmla="*/ 11684 w 739970"/>
                <a:gd name="connsiteY8" fmla="*/ 699745 h 1380483"/>
                <a:gd name="connsiteX9" fmla="*/ 130143 w 739970"/>
                <a:gd name="connsiteY9" fmla="*/ 105500 h 1380483"/>
                <a:gd name="connsiteX10" fmla="*/ 282542 w 739970"/>
                <a:gd name="connsiteY10" fmla="*/ 0 h 1380483"/>
                <a:gd name="connsiteX0" fmla="*/ 232218 w 689646"/>
                <a:gd name="connsiteY0" fmla="*/ 0 h 1379828"/>
                <a:gd name="connsiteX1" fmla="*/ 410190 w 689646"/>
                <a:gd name="connsiteY1" fmla="*/ 4762 h 1379828"/>
                <a:gd name="connsiteX2" fmla="*/ 273898 w 689646"/>
                <a:gd name="connsiteY2" fmla="*/ 75986 h 1379828"/>
                <a:gd name="connsiteX3" fmla="*/ 272091 w 689646"/>
                <a:gd name="connsiteY3" fmla="*/ 223717 h 1379828"/>
                <a:gd name="connsiteX4" fmla="*/ 139398 w 689646"/>
                <a:gd name="connsiteY4" fmla="*/ 296415 h 1379828"/>
                <a:gd name="connsiteX5" fmla="*/ 448343 w 689646"/>
                <a:gd name="connsiteY5" fmla="*/ 1249907 h 1379828"/>
                <a:gd name="connsiteX6" fmla="*/ 689463 w 689646"/>
                <a:gd name="connsiteY6" fmla="*/ 1358504 h 1379828"/>
                <a:gd name="connsiteX7" fmla="*/ 379111 w 689646"/>
                <a:gd name="connsiteY7" fmla="*/ 1309042 h 1379828"/>
                <a:gd name="connsiteX8" fmla="*/ 16268 w 689646"/>
                <a:gd name="connsiteY8" fmla="*/ 710428 h 1379828"/>
                <a:gd name="connsiteX9" fmla="*/ 79819 w 689646"/>
                <a:gd name="connsiteY9" fmla="*/ 105500 h 1379828"/>
                <a:gd name="connsiteX10" fmla="*/ 232218 w 689646"/>
                <a:gd name="connsiteY10" fmla="*/ 0 h 1379828"/>
                <a:gd name="connsiteX0" fmla="*/ 228332 w 685760"/>
                <a:gd name="connsiteY0" fmla="*/ 0 h 1376790"/>
                <a:gd name="connsiteX1" fmla="*/ 406304 w 685760"/>
                <a:gd name="connsiteY1" fmla="*/ 4762 h 1376790"/>
                <a:gd name="connsiteX2" fmla="*/ 270012 w 685760"/>
                <a:gd name="connsiteY2" fmla="*/ 75986 h 1376790"/>
                <a:gd name="connsiteX3" fmla="*/ 268205 w 685760"/>
                <a:gd name="connsiteY3" fmla="*/ 223717 h 1376790"/>
                <a:gd name="connsiteX4" fmla="*/ 135512 w 685760"/>
                <a:gd name="connsiteY4" fmla="*/ 296415 h 1376790"/>
                <a:gd name="connsiteX5" fmla="*/ 444457 w 685760"/>
                <a:gd name="connsiteY5" fmla="*/ 1249907 h 1376790"/>
                <a:gd name="connsiteX6" fmla="*/ 685577 w 685760"/>
                <a:gd name="connsiteY6" fmla="*/ 1358504 h 1376790"/>
                <a:gd name="connsiteX7" fmla="*/ 317634 w 685760"/>
                <a:gd name="connsiteY7" fmla="*/ 1235691 h 1376790"/>
                <a:gd name="connsiteX8" fmla="*/ 12382 w 685760"/>
                <a:gd name="connsiteY8" fmla="*/ 710428 h 1376790"/>
                <a:gd name="connsiteX9" fmla="*/ 75933 w 685760"/>
                <a:gd name="connsiteY9" fmla="*/ 105500 h 1376790"/>
                <a:gd name="connsiteX10" fmla="*/ 228332 w 685760"/>
                <a:gd name="connsiteY10" fmla="*/ 0 h 1376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5760" h="1376790">
                  <a:moveTo>
                    <a:pt x="228332" y="0"/>
                  </a:moveTo>
                  <a:lnTo>
                    <a:pt x="406304" y="4762"/>
                  </a:lnTo>
                  <a:cubicBezTo>
                    <a:pt x="458295" y="15995"/>
                    <a:pt x="293028" y="39494"/>
                    <a:pt x="270012" y="75986"/>
                  </a:cubicBezTo>
                  <a:cubicBezTo>
                    <a:pt x="246996" y="112478"/>
                    <a:pt x="268602" y="174505"/>
                    <a:pt x="268205" y="223717"/>
                  </a:cubicBezTo>
                  <a:cubicBezTo>
                    <a:pt x="267808" y="272929"/>
                    <a:pt x="161223" y="299348"/>
                    <a:pt x="135512" y="296415"/>
                  </a:cubicBezTo>
                  <a:cubicBezTo>
                    <a:pt x="-72553" y="635428"/>
                    <a:pt x="243791" y="1041652"/>
                    <a:pt x="444457" y="1249907"/>
                  </a:cubicBezTo>
                  <a:cubicBezTo>
                    <a:pt x="645123" y="1458162"/>
                    <a:pt x="689040" y="1343767"/>
                    <a:pt x="685577" y="1358504"/>
                  </a:cubicBezTo>
                  <a:cubicBezTo>
                    <a:pt x="682114" y="1373241"/>
                    <a:pt x="429833" y="1343703"/>
                    <a:pt x="317634" y="1235691"/>
                  </a:cubicBezTo>
                  <a:cubicBezTo>
                    <a:pt x="205435" y="1127679"/>
                    <a:pt x="52665" y="898793"/>
                    <a:pt x="12382" y="710428"/>
                  </a:cubicBezTo>
                  <a:cubicBezTo>
                    <a:pt x="-27901" y="522063"/>
                    <a:pt x="39941" y="223905"/>
                    <a:pt x="75933" y="105500"/>
                  </a:cubicBezTo>
                  <a:cubicBezTo>
                    <a:pt x="111925" y="-12905"/>
                    <a:pt x="172079" y="10836"/>
                    <a:pt x="228332" y="0"/>
                  </a:cubicBezTo>
                  <a:close/>
                </a:path>
              </a:pathLst>
            </a:custGeom>
            <a:gradFill flip="none" rotWithShape="1">
              <a:gsLst>
                <a:gs pos="41000">
                  <a:schemeClr val="bg1"/>
                </a:gs>
                <a:gs pos="82000">
                  <a:srgbClr val="FFFFFF">
                    <a:shade val="100000"/>
                    <a:satMod val="115000"/>
                    <a:alpha val="0"/>
                  </a:srgbClr>
                </a:gs>
              </a:gsLst>
              <a:lin ang="21000000" scaled="0"/>
              <a:tileRect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72" name="Vrije vorm 71"/>
            <p:cNvSpPr/>
            <p:nvPr/>
          </p:nvSpPr>
          <p:spPr>
            <a:xfrm>
              <a:off x="7939986" y="4997900"/>
              <a:ext cx="833047" cy="420362"/>
            </a:xfrm>
            <a:custGeom>
              <a:avLst/>
              <a:gdLst>
                <a:gd name="connsiteX0" fmla="*/ 432794 w 833047"/>
                <a:gd name="connsiteY0" fmla="*/ 429540 h 429540"/>
                <a:gd name="connsiteX1" fmla="*/ 624786 w 833047"/>
                <a:gd name="connsiteY1" fmla="*/ 413270 h 429540"/>
                <a:gd name="connsiteX2" fmla="*/ 833047 w 833047"/>
                <a:gd name="connsiteY2" fmla="*/ 0 h 429540"/>
                <a:gd name="connsiteX3" fmla="*/ 592245 w 833047"/>
                <a:gd name="connsiteY3" fmla="*/ 318901 h 429540"/>
                <a:gd name="connsiteX4" fmla="*/ 240803 w 833047"/>
                <a:gd name="connsiteY4" fmla="*/ 325409 h 429540"/>
                <a:gd name="connsiteX5" fmla="*/ 0 w 833047"/>
                <a:gd name="connsiteY5" fmla="*/ 55319 h 429540"/>
                <a:gd name="connsiteX6" fmla="*/ 178975 w 833047"/>
                <a:gd name="connsiteY6" fmla="*/ 341680 h 429540"/>
                <a:gd name="connsiteX7" fmla="*/ 348188 w 833047"/>
                <a:gd name="connsiteY7" fmla="*/ 383983 h 429540"/>
                <a:gd name="connsiteX8" fmla="*/ 188737 w 833047"/>
                <a:gd name="connsiteY8" fmla="*/ 419778 h 429540"/>
                <a:gd name="connsiteX9" fmla="*/ 432794 w 833047"/>
                <a:gd name="connsiteY9" fmla="*/ 429540 h 429540"/>
                <a:gd name="connsiteX0" fmla="*/ 432794 w 833047"/>
                <a:gd name="connsiteY0" fmla="*/ 429540 h 429540"/>
                <a:gd name="connsiteX1" fmla="*/ 624786 w 833047"/>
                <a:gd name="connsiteY1" fmla="*/ 413270 h 429540"/>
                <a:gd name="connsiteX2" fmla="*/ 833047 w 833047"/>
                <a:gd name="connsiteY2" fmla="*/ 0 h 429540"/>
                <a:gd name="connsiteX3" fmla="*/ 592245 w 833047"/>
                <a:gd name="connsiteY3" fmla="*/ 318901 h 429540"/>
                <a:gd name="connsiteX4" fmla="*/ 240803 w 833047"/>
                <a:gd name="connsiteY4" fmla="*/ 325409 h 429540"/>
                <a:gd name="connsiteX5" fmla="*/ 0 w 833047"/>
                <a:gd name="connsiteY5" fmla="*/ 55319 h 429540"/>
                <a:gd name="connsiteX6" fmla="*/ 178975 w 833047"/>
                <a:gd name="connsiteY6" fmla="*/ 341680 h 429540"/>
                <a:gd name="connsiteX7" fmla="*/ 348188 w 833047"/>
                <a:gd name="connsiteY7" fmla="*/ 383983 h 429540"/>
                <a:gd name="connsiteX8" fmla="*/ 188737 w 833047"/>
                <a:gd name="connsiteY8" fmla="*/ 419778 h 429540"/>
                <a:gd name="connsiteX9" fmla="*/ 432794 w 833047"/>
                <a:gd name="connsiteY9" fmla="*/ 429540 h 429540"/>
                <a:gd name="connsiteX0" fmla="*/ 432794 w 833047"/>
                <a:gd name="connsiteY0" fmla="*/ 429540 h 429540"/>
                <a:gd name="connsiteX1" fmla="*/ 624786 w 833047"/>
                <a:gd name="connsiteY1" fmla="*/ 413270 h 429540"/>
                <a:gd name="connsiteX2" fmla="*/ 833047 w 833047"/>
                <a:gd name="connsiteY2" fmla="*/ 0 h 429540"/>
                <a:gd name="connsiteX3" fmla="*/ 592245 w 833047"/>
                <a:gd name="connsiteY3" fmla="*/ 318901 h 429540"/>
                <a:gd name="connsiteX4" fmla="*/ 240803 w 833047"/>
                <a:gd name="connsiteY4" fmla="*/ 325409 h 429540"/>
                <a:gd name="connsiteX5" fmla="*/ 0 w 833047"/>
                <a:gd name="connsiteY5" fmla="*/ 55319 h 429540"/>
                <a:gd name="connsiteX6" fmla="*/ 178975 w 833047"/>
                <a:gd name="connsiteY6" fmla="*/ 341680 h 429540"/>
                <a:gd name="connsiteX7" fmla="*/ 348188 w 833047"/>
                <a:gd name="connsiteY7" fmla="*/ 383983 h 429540"/>
                <a:gd name="connsiteX8" fmla="*/ 188737 w 833047"/>
                <a:gd name="connsiteY8" fmla="*/ 419778 h 429540"/>
                <a:gd name="connsiteX9" fmla="*/ 432794 w 833047"/>
                <a:gd name="connsiteY9" fmla="*/ 429540 h 429540"/>
                <a:gd name="connsiteX0" fmla="*/ 432794 w 833047"/>
                <a:gd name="connsiteY0" fmla="*/ 429540 h 429540"/>
                <a:gd name="connsiteX1" fmla="*/ 624786 w 833047"/>
                <a:gd name="connsiteY1" fmla="*/ 413270 h 429540"/>
                <a:gd name="connsiteX2" fmla="*/ 833047 w 833047"/>
                <a:gd name="connsiteY2" fmla="*/ 0 h 429540"/>
                <a:gd name="connsiteX3" fmla="*/ 592245 w 833047"/>
                <a:gd name="connsiteY3" fmla="*/ 318901 h 429540"/>
                <a:gd name="connsiteX4" fmla="*/ 240803 w 833047"/>
                <a:gd name="connsiteY4" fmla="*/ 325409 h 429540"/>
                <a:gd name="connsiteX5" fmla="*/ 0 w 833047"/>
                <a:gd name="connsiteY5" fmla="*/ 55319 h 429540"/>
                <a:gd name="connsiteX6" fmla="*/ 178975 w 833047"/>
                <a:gd name="connsiteY6" fmla="*/ 341680 h 429540"/>
                <a:gd name="connsiteX7" fmla="*/ 348188 w 833047"/>
                <a:gd name="connsiteY7" fmla="*/ 383983 h 429540"/>
                <a:gd name="connsiteX8" fmla="*/ 188737 w 833047"/>
                <a:gd name="connsiteY8" fmla="*/ 419778 h 429540"/>
                <a:gd name="connsiteX9" fmla="*/ 432794 w 833047"/>
                <a:gd name="connsiteY9" fmla="*/ 429540 h 429540"/>
                <a:gd name="connsiteX0" fmla="*/ 432794 w 833047"/>
                <a:gd name="connsiteY0" fmla="*/ 429540 h 429540"/>
                <a:gd name="connsiteX1" fmla="*/ 624786 w 833047"/>
                <a:gd name="connsiteY1" fmla="*/ 413270 h 429540"/>
                <a:gd name="connsiteX2" fmla="*/ 833047 w 833047"/>
                <a:gd name="connsiteY2" fmla="*/ 0 h 429540"/>
                <a:gd name="connsiteX3" fmla="*/ 592245 w 833047"/>
                <a:gd name="connsiteY3" fmla="*/ 318901 h 429540"/>
                <a:gd name="connsiteX4" fmla="*/ 240803 w 833047"/>
                <a:gd name="connsiteY4" fmla="*/ 325409 h 429540"/>
                <a:gd name="connsiteX5" fmla="*/ 0 w 833047"/>
                <a:gd name="connsiteY5" fmla="*/ 55319 h 429540"/>
                <a:gd name="connsiteX6" fmla="*/ 178975 w 833047"/>
                <a:gd name="connsiteY6" fmla="*/ 341680 h 429540"/>
                <a:gd name="connsiteX7" fmla="*/ 348188 w 833047"/>
                <a:gd name="connsiteY7" fmla="*/ 383983 h 429540"/>
                <a:gd name="connsiteX8" fmla="*/ 188737 w 833047"/>
                <a:gd name="connsiteY8" fmla="*/ 419778 h 429540"/>
                <a:gd name="connsiteX9" fmla="*/ 432794 w 833047"/>
                <a:gd name="connsiteY9" fmla="*/ 429540 h 429540"/>
                <a:gd name="connsiteX0" fmla="*/ 432794 w 833047"/>
                <a:gd name="connsiteY0" fmla="*/ 429540 h 429540"/>
                <a:gd name="connsiteX1" fmla="*/ 833047 w 833047"/>
                <a:gd name="connsiteY1" fmla="*/ 0 h 429540"/>
                <a:gd name="connsiteX2" fmla="*/ 592245 w 833047"/>
                <a:gd name="connsiteY2" fmla="*/ 318901 h 429540"/>
                <a:gd name="connsiteX3" fmla="*/ 240803 w 833047"/>
                <a:gd name="connsiteY3" fmla="*/ 325409 h 429540"/>
                <a:gd name="connsiteX4" fmla="*/ 0 w 833047"/>
                <a:gd name="connsiteY4" fmla="*/ 55319 h 429540"/>
                <a:gd name="connsiteX5" fmla="*/ 178975 w 833047"/>
                <a:gd name="connsiteY5" fmla="*/ 341680 h 429540"/>
                <a:gd name="connsiteX6" fmla="*/ 348188 w 833047"/>
                <a:gd name="connsiteY6" fmla="*/ 383983 h 429540"/>
                <a:gd name="connsiteX7" fmla="*/ 188737 w 833047"/>
                <a:gd name="connsiteY7" fmla="*/ 419778 h 429540"/>
                <a:gd name="connsiteX8" fmla="*/ 432794 w 833047"/>
                <a:gd name="connsiteY8" fmla="*/ 429540 h 429540"/>
                <a:gd name="connsiteX0" fmla="*/ 432794 w 833047"/>
                <a:gd name="connsiteY0" fmla="*/ 429540 h 432620"/>
                <a:gd name="connsiteX1" fmla="*/ 833047 w 833047"/>
                <a:gd name="connsiteY1" fmla="*/ 0 h 432620"/>
                <a:gd name="connsiteX2" fmla="*/ 592245 w 833047"/>
                <a:gd name="connsiteY2" fmla="*/ 318901 h 432620"/>
                <a:gd name="connsiteX3" fmla="*/ 240803 w 833047"/>
                <a:gd name="connsiteY3" fmla="*/ 325409 h 432620"/>
                <a:gd name="connsiteX4" fmla="*/ 0 w 833047"/>
                <a:gd name="connsiteY4" fmla="*/ 55319 h 432620"/>
                <a:gd name="connsiteX5" fmla="*/ 178975 w 833047"/>
                <a:gd name="connsiteY5" fmla="*/ 341680 h 432620"/>
                <a:gd name="connsiteX6" fmla="*/ 348188 w 833047"/>
                <a:gd name="connsiteY6" fmla="*/ 383983 h 432620"/>
                <a:gd name="connsiteX7" fmla="*/ 188737 w 833047"/>
                <a:gd name="connsiteY7" fmla="*/ 419778 h 432620"/>
                <a:gd name="connsiteX8" fmla="*/ 432794 w 833047"/>
                <a:gd name="connsiteY8" fmla="*/ 429540 h 432620"/>
                <a:gd name="connsiteX0" fmla="*/ 432794 w 833047"/>
                <a:gd name="connsiteY0" fmla="*/ 429540 h 432620"/>
                <a:gd name="connsiteX1" fmla="*/ 833047 w 833047"/>
                <a:gd name="connsiteY1" fmla="*/ 0 h 432620"/>
                <a:gd name="connsiteX2" fmla="*/ 592245 w 833047"/>
                <a:gd name="connsiteY2" fmla="*/ 318901 h 432620"/>
                <a:gd name="connsiteX3" fmla="*/ 240803 w 833047"/>
                <a:gd name="connsiteY3" fmla="*/ 325409 h 432620"/>
                <a:gd name="connsiteX4" fmla="*/ 0 w 833047"/>
                <a:gd name="connsiteY4" fmla="*/ 55319 h 432620"/>
                <a:gd name="connsiteX5" fmla="*/ 178975 w 833047"/>
                <a:gd name="connsiteY5" fmla="*/ 341680 h 432620"/>
                <a:gd name="connsiteX6" fmla="*/ 348188 w 833047"/>
                <a:gd name="connsiteY6" fmla="*/ 383983 h 432620"/>
                <a:gd name="connsiteX7" fmla="*/ 188737 w 833047"/>
                <a:gd name="connsiteY7" fmla="*/ 419778 h 432620"/>
                <a:gd name="connsiteX8" fmla="*/ 432794 w 833047"/>
                <a:gd name="connsiteY8" fmla="*/ 429540 h 432620"/>
                <a:gd name="connsiteX0" fmla="*/ 432794 w 833047"/>
                <a:gd name="connsiteY0" fmla="*/ 429540 h 432620"/>
                <a:gd name="connsiteX1" fmla="*/ 833047 w 833047"/>
                <a:gd name="connsiteY1" fmla="*/ 0 h 432620"/>
                <a:gd name="connsiteX2" fmla="*/ 592245 w 833047"/>
                <a:gd name="connsiteY2" fmla="*/ 318901 h 432620"/>
                <a:gd name="connsiteX3" fmla="*/ 240803 w 833047"/>
                <a:gd name="connsiteY3" fmla="*/ 325409 h 432620"/>
                <a:gd name="connsiteX4" fmla="*/ 0 w 833047"/>
                <a:gd name="connsiteY4" fmla="*/ 55319 h 432620"/>
                <a:gd name="connsiteX5" fmla="*/ 178975 w 833047"/>
                <a:gd name="connsiteY5" fmla="*/ 341680 h 432620"/>
                <a:gd name="connsiteX6" fmla="*/ 348188 w 833047"/>
                <a:gd name="connsiteY6" fmla="*/ 383983 h 432620"/>
                <a:gd name="connsiteX7" fmla="*/ 188737 w 833047"/>
                <a:gd name="connsiteY7" fmla="*/ 419778 h 432620"/>
                <a:gd name="connsiteX8" fmla="*/ 432794 w 833047"/>
                <a:gd name="connsiteY8" fmla="*/ 429540 h 432620"/>
                <a:gd name="connsiteX0" fmla="*/ 432794 w 833047"/>
                <a:gd name="connsiteY0" fmla="*/ 430194 h 433274"/>
                <a:gd name="connsiteX1" fmla="*/ 833047 w 833047"/>
                <a:gd name="connsiteY1" fmla="*/ 654 h 433274"/>
                <a:gd name="connsiteX2" fmla="*/ 240803 w 833047"/>
                <a:gd name="connsiteY2" fmla="*/ 326063 h 433274"/>
                <a:gd name="connsiteX3" fmla="*/ 0 w 833047"/>
                <a:gd name="connsiteY3" fmla="*/ 55973 h 433274"/>
                <a:gd name="connsiteX4" fmla="*/ 178975 w 833047"/>
                <a:gd name="connsiteY4" fmla="*/ 342334 h 433274"/>
                <a:gd name="connsiteX5" fmla="*/ 348188 w 833047"/>
                <a:gd name="connsiteY5" fmla="*/ 384637 h 433274"/>
                <a:gd name="connsiteX6" fmla="*/ 188737 w 833047"/>
                <a:gd name="connsiteY6" fmla="*/ 420432 h 433274"/>
                <a:gd name="connsiteX7" fmla="*/ 432794 w 833047"/>
                <a:gd name="connsiteY7" fmla="*/ 430194 h 433274"/>
                <a:gd name="connsiteX0" fmla="*/ 432794 w 833047"/>
                <a:gd name="connsiteY0" fmla="*/ 430133 h 433213"/>
                <a:gd name="connsiteX1" fmla="*/ 833047 w 833047"/>
                <a:gd name="connsiteY1" fmla="*/ 593 h 433213"/>
                <a:gd name="connsiteX2" fmla="*/ 413269 w 833047"/>
                <a:gd name="connsiteY2" fmla="*/ 361797 h 433213"/>
                <a:gd name="connsiteX3" fmla="*/ 0 w 833047"/>
                <a:gd name="connsiteY3" fmla="*/ 55912 h 433213"/>
                <a:gd name="connsiteX4" fmla="*/ 178975 w 833047"/>
                <a:gd name="connsiteY4" fmla="*/ 342273 h 433213"/>
                <a:gd name="connsiteX5" fmla="*/ 348188 w 833047"/>
                <a:gd name="connsiteY5" fmla="*/ 384576 h 433213"/>
                <a:gd name="connsiteX6" fmla="*/ 188737 w 833047"/>
                <a:gd name="connsiteY6" fmla="*/ 420371 h 433213"/>
                <a:gd name="connsiteX7" fmla="*/ 432794 w 833047"/>
                <a:gd name="connsiteY7" fmla="*/ 430133 h 433213"/>
                <a:gd name="connsiteX0" fmla="*/ 432794 w 833047"/>
                <a:gd name="connsiteY0" fmla="*/ 430124 h 433204"/>
                <a:gd name="connsiteX1" fmla="*/ 833047 w 833047"/>
                <a:gd name="connsiteY1" fmla="*/ 584 h 433204"/>
                <a:gd name="connsiteX2" fmla="*/ 413269 w 833047"/>
                <a:gd name="connsiteY2" fmla="*/ 361788 h 433204"/>
                <a:gd name="connsiteX3" fmla="*/ 0 w 833047"/>
                <a:gd name="connsiteY3" fmla="*/ 55903 h 433204"/>
                <a:gd name="connsiteX4" fmla="*/ 178975 w 833047"/>
                <a:gd name="connsiteY4" fmla="*/ 342264 h 433204"/>
                <a:gd name="connsiteX5" fmla="*/ 348188 w 833047"/>
                <a:gd name="connsiteY5" fmla="*/ 384567 h 433204"/>
                <a:gd name="connsiteX6" fmla="*/ 188737 w 833047"/>
                <a:gd name="connsiteY6" fmla="*/ 420362 h 433204"/>
                <a:gd name="connsiteX7" fmla="*/ 432794 w 833047"/>
                <a:gd name="connsiteY7" fmla="*/ 430124 h 433204"/>
                <a:gd name="connsiteX0" fmla="*/ 445810 w 833047"/>
                <a:gd name="connsiteY0" fmla="*/ 410600 h 420362"/>
                <a:gd name="connsiteX1" fmla="*/ 833047 w 833047"/>
                <a:gd name="connsiteY1" fmla="*/ 584 h 420362"/>
                <a:gd name="connsiteX2" fmla="*/ 413269 w 833047"/>
                <a:gd name="connsiteY2" fmla="*/ 361788 h 420362"/>
                <a:gd name="connsiteX3" fmla="*/ 0 w 833047"/>
                <a:gd name="connsiteY3" fmla="*/ 55903 h 420362"/>
                <a:gd name="connsiteX4" fmla="*/ 178975 w 833047"/>
                <a:gd name="connsiteY4" fmla="*/ 342264 h 420362"/>
                <a:gd name="connsiteX5" fmla="*/ 348188 w 833047"/>
                <a:gd name="connsiteY5" fmla="*/ 384567 h 420362"/>
                <a:gd name="connsiteX6" fmla="*/ 188737 w 833047"/>
                <a:gd name="connsiteY6" fmla="*/ 420362 h 420362"/>
                <a:gd name="connsiteX7" fmla="*/ 445810 w 833047"/>
                <a:gd name="connsiteY7" fmla="*/ 410600 h 420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3047" h="420362">
                  <a:moveTo>
                    <a:pt x="445810" y="410600"/>
                  </a:moveTo>
                  <a:cubicBezTo>
                    <a:pt x="774473" y="400838"/>
                    <a:pt x="797251" y="137256"/>
                    <a:pt x="833047" y="584"/>
                  </a:cubicBezTo>
                  <a:cubicBezTo>
                    <a:pt x="801049" y="-16771"/>
                    <a:pt x="727831" y="359076"/>
                    <a:pt x="413269" y="361788"/>
                  </a:cubicBezTo>
                  <a:cubicBezTo>
                    <a:pt x="98707" y="364500"/>
                    <a:pt x="80268" y="145933"/>
                    <a:pt x="0" y="55903"/>
                  </a:cubicBezTo>
                  <a:cubicBezTo>
                    <a:pt x="59658" y="151357"/>
                    <a:pt x="47727" y="246810"/>
                    <a:pt x="178975" y="342264"/>
                  </a:cubicBezTo>
                  <a:cubicBezTo>
                    <a:pt x="310223" y="437718"/>
                    <a:pt x="291784" y="370466"/>
                    <a:pt x="348188" y="384567"/>
                  </a:cubicBezTo>
                  <a:lnTo>
                    <a:pt x="188737" y="420362"/>
                  </a:lnTo>
                  <a:cubicBezTo>
                    <a:pt x="270089" y="423616"/>
                    <a:pt x="117147" y="420362"/>
                    <a:pt x="445810" y="410600"/>
                  </a:cubicBezTo>
                  <a:close/>
                </a:path>
              </a:pathLst>
            </a:custGeom>
            <a:gradFill flip="none" rotWithShape="1">
              <a:gsLst>
                <a:gs pos="41000">
                  <a:schemeClr val="bg1"/>
                </a:gs>
                <a:gs pos="82000">
                  <a:srgbClr val="FFFFFF">
                    <a:shade val="100000"/>
                    <a:satMod val="115000"/>
                    <a:alpha val="0"/>
                  </a:srgbClr>
                </a:gs>
              </a:gsLst>
              <a:lin ang="21000000" scaled="0"/>
              <a:tileRect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grpSp>
        <p:nvGrpSpPr>
          <p:cNvPr id="73" name="Groep 72"/>
          <p:cNvGrpSpPr/>
          <p:nvPr/>
        </p:nvGrpSpPr>
        <p:grpSpPr>
          <a:xfrm>
            <a:off x="4354795" y="1956083"/>
            <a:ext cx="5501773" cy="4391642"/>
            <a:chOff x="2832579" y="972178"/>
            <a:chExt cx="6347883" cy="5067027"/>
          </a:xfrm>
        </p:grpSpPr>
        <p:grpSp>
          <p:nvGrpSpPr>
            <p:cNvPr id="74" name="Groep 73"/>
            <p:cNvGrpSpPr/>
            <p:nvPr/>
          </p:nvGrpSpPr>
          <p:grpSpPr>
            <a:xfrm>
              <a:off x="2832579" y="972178"/>
              <a:ext cx="6347883" cy="5067027"/>
              <a:chOff x="2817339" y="972178"/>
              <a:chExt cx="6347883" cy="5067027"/>
            </a:xfrm>
          </p:grpSpPr>
          <p:sp>
            <p:nvSpPr>
              <p:cNvPr id="89" name="Vrije vorm 88"/>
              <p:cNvSpPr/>
              <p:nvPr/>
            </p:nvSpPr>
            <p:spPr>
              <a:xfrm rot="199845">
                <a:off x="7061399" y="972178"/>
                <a:ext cx="1715497" cy="807068"/>
              </a:xfrm>
              <a:custGeom>
                <a:avLst/>
                <a:gdLst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15875 w 1568450"/>
                  <a:gd name="connsiteY2" fmla="*/ 244475 h 749300"/>
                  <a:gd name="connsiteX3" fmla="*/ 60325 w 1568450"/>
                  <a:gd name="connsiteY3" fmla="*/ 193675 h 749300"/>
                  <a:gd name="connsiteX4" fmla="*/ 107950 w 1568450"/>
                  <a:gd name="connsiteY4" fmla="*/ 146050 h 749300"/>
                  <a:gd name="connsiteX5" fmla="*/ 155575 w 1568450"/>
                  <a:gd name="connsiteY5" fmla="*/ 107950 h 749300"/>
                  <a:gd name="connsiteX6" fmla="*/ 269875 w 1568450"/>
                  <a:gd name="connsiteY6" fmla="*/ 69850 h 749300"/>
                  <a:gd name="connsiteX7" fmla="*/ 415925 w 1568450"/>
                  <a:gd name="connsiteY7" fmla="*/ 28575 h 749300"/>
                  <a:gd name="connsiteX8" fmla="*/ 523875 w 1568450"/>
                  <a:gd name="connsiteY8" fmla="*/ 15875 h 749300"/>
                  <a:gd name="connsiteX9" fmla="*/ 660400 w 1568450"/>
                  <a:gd name="connsiteY9" fmla="*/ 3175 h 749300"/>
                  <a:gd name="connsiteX10" fmla="*/ 793750 w 1568450"/>
                  <a:gd name="connsiteY10" fmla="*/ 0 h 749300"/>
                  <a:gd name="connsiteX11" fmla="*/ 971550 w 1568450"/>
                  <a:gd name="connsiteY11" fmla="*/ 0 h 749300"/>
                  <a:gd name="connsiteX12" fmla="*/ 1104900 w 1568450"/>
                  <a:gd name="connsiteY12" fmla="*/ 9525 h 749300"/>
                  <a:gd name="connsiteX13" fmla="*/ 1238250 w 1568450"/>
                  <a:gd name="connsiteY13" fmla="*/ 25400 h 749300"/>
                  <a:gd name="connsiteX14" fmla="*/ 1365250 w 1568450"/>
                  <a:gd name="connsiteY14" fmla="*/ 57150 h 749300"/>
                  <a:gd name="connsiteX15" fmla="*/ 1463675 w 1568450"/>
                  <a:gd name="connsiteY15" fmla="*/ 95250 h 749300"/>
                  <a:gd name="connsiteX16" fmla="*/ 1485900 w 1568450"/>
                  <a:gd name="connsiteY16" fmla="*/ 123825 h 749300"/>
                  <a:gd name="connsiteX17" fmla="*/ 1530350 w 1568450"/>
                  <a:gd name="connsiteY17" fmla="*/ 177800 h 749300"/>
                  <a:gd name="connsiteX18" fmla="*/ 1565275 w 1568450"/>
                  <a:gd name="connsiteY18" fmla="*/ 225425 h 749300"/>
                  <a:gd name="connsiteX19" fmla="*/ 1565275 w 1568450"/>
                  <a:gd name="connsiteY19" fmla="*/ 288925 h 749300"/>
                  <a:gd name="connsiteX20" fmla="*/ 1568450 w 1568450"/>
                  <a:gd name="connsiteY20" fmla="*/ 739775 h 749300"/>
                  <a:gd name="connsiteX21" fmla="*/ 1285875 w 1568450"/>
                  <a:gd name="connsiteY21" fmla="*/ 727075 h 749300"/>
                  <a:gd name="connsiteX22" fmla="*/ 879475 w 1568450"/>
                  <a:gd name="connsiteY22" fmla="*/ 723900 h 749300"/>
                  <a:gd name="connsiteX23" fmla="*/ 317500 w 1568450"/>
                  <a:gd name="connsiteY23" fmla="*/ 727075 h 749300"/>
                  <a:gd name="connsiteX24" fmla="*/ 155575 w 1568450"/>
                  <a:gd name="connsiteY24" fmla="*/ 730250 h 749300"/>
                  <a:gd name="connsiteX25" fmla="*/ 63500 w 1568450"/>
                  <a:gd name="connsiteY25" fmla="*/ 742950 h 749300"/>
                  <a:gd name="connsiteX26" fmla="*/ 0 w 1568450"/>
                  <a:gd name="connsiteY26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15875 w 1568450"/>
                  <a:gd name="connsiteY2" fmla="*/ 244475 h 749300"/>
                  <a:gd name="connsiteX3" fmla="*/ 53975 w 1568450"/>
                  <a:gd name="connsiteY3" fmla="*/ 177800 h 749300"/>
                  <a:gd name="connsiteX4" fmla="*/ 107950 w 1568450"/>
                  <a:gd name="connsiteY4" fmla="*/ 146050 h 749300"/>
                  <a:gd name="connsiteX5" fmla="*/ 155575 w 1568450"/>
                  <a:gd name="connsiteY5" fmla="*/ 107950 h 749300"/>
                  <a:gd name="connsiteX6" fmla="*/ 269875 w 1568450"/>
                  <a:gd name="connsiteY6" fmla="*/ 69850 h 749300"/>
                  <a:gd name="connsiteX7" fmla="*/ 415925 w 1568450"/>
                  <a:gd name="connsiteY7" fmla="*/ 28575 h 749300"/>
                  <a:gd name="connsiteX8" fmla="*/ 523875 w 1568450"/>
                  <a:gd name="connsiteY8" fmla="*/ 15875 h 749300"/>
                  <a:gd name="connsiteX9" fmla="*/ 660400 w 1568450"/>
                  <a:gd name="connsiteY9" fmla="*/ 3175 h 749300"/>
                  <a:gd name="connsiteX10" fmla="*/ 793750 w 1568450"/>
                  <a:gd name="connsiteY10" fmla="*/ 0 h 749300"/>
                  <a:gd name="connsiteX11" fmla="*/ 971550 w 1568450"/>
                  <a:gd name="connsiteY11" fmla="*/ 0 h 749300"/>
                  <a:gd name="connsiteX12" fmla="*/ 1104900 w 1568450"/>
                  <a:gd name="connsiteY12" fmla="*/ 9525 h 749300"/>
                  <a:gd name="connsiteX13" fmla="*/ 1238250 w 1568450"/>
                  <a:gd name="connsiteY13" fmla="*/ 25400 h 749300"/>
                  <a:gd name="connsiteX14" fmla="*/ 1365250 w 1568450"/>
                  <a:gd name="connsiteY14" fmla="*/ 57150 h 749300"/>
                  <a:gd name="connsiteX15" fmla="*/ 1463675 w 1568450"/>
                  <a:gd name="connsiteY15" fmla="*/ 95250 h 749300"/>
                  <a:gd name="connsiteX16" fmla="*/ 1485900 w 1568450"/>
                  <a:gd name="connsiteY16" fmla="*/ 123825 h 749300"/>
                  <a:gd name="connsiteX17" fmla="*/ 1530350 w 1568450"/>
                  <a:gd name="connsiteY17" fmla="*/ 177800 h 749300"/>
                  <a:gd name="connsiteX18" fmla="*/ 1565275 w 1568450"/>
                  <a:gd name="connsiteY18" fmla="*/ 225425 h 749300"/>
                  <a:gd name="connsiteX19" fmla="*/ 1565275 w 1568450"/>
                  <a:gd name="connsiteY19" fmla="*/ 288925 h 749300"/>
                  <a:gd name="connsiteX20" fmla="*/ 1568450 w 1568450"/>
                  <a:gd name="connsiteY20" fmla="*/ 739775 h 749300"/>
                  <a:gd name="connsiteX21" fmla="*/ 1285875 w 1568450"/>
                  <a:gd name="connsiteY21" fmla="*/ 727075 h 749300"/>
                  <a:gd name="connsiteX22" fmla="*/ 879475 w 1568450"/>
                  <a:gd name="connsiteY22" fmla="*/ 723900 h 749300"/>
                  <a:gd name="connsiteX23" fmla="*/ 317500 w 1568450"/>
                  <a:gd name="connsiteY23" fmla="*/ 727075 h 749300"/>
                  <a:gd name="connsiteX24" fmla="*/ 155575 w 1568450"/>
                  <a:gd name="connsiteY24" fmla="*/ 730250 h 749300"/>
                  <a:gd name="connsiteX25" fmla="*/ 63500 w 1568450"/>
                  <a:gd name="connsiteY25" fmla="*/ 742950 h 749300"/>
                  <a:gd name="connsiteX26" fmla="*/ 0 w 1568450"/>
                  <a:gd name="connsiteY26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15875 w 1568450"/>
                  <a:gd name="connsiteY2" fmla="*/ 244475 h 749300"/>
                  <a:gd name="connsiteX3" fmla="*/ 53975 w 1568450"/>
                  <a:gd name="connsiteY3" fmla="*/ 177800 h 749300"/>
                  <a:gd name="connsiteX4" fmla="*/ 107950 w 1568450"/>
                  <a:gd name="connsiteY4" fmla="*/ 136525 h 749300"/>
                  <a:gd name="connsiteX5" fmla="*/ 155575 w 1568450"/>
                  <a:gd name="connsiteY5" fmla="*/ 107950 h 749300"/>
                  <a:gd name="connsiteX6" fmla="*/ 269875 w 1568450"/>
                  <a:gd name="connsiteY6" fmla="*/ 69850 h 749300"/>
                  <a:gd name="connsiteX7" fmla="*/ 415925 w 1568450"/>
                  <a:gd name="connsiteY7" fmla="*/ 28575 h 749300"/>
                  <a:gd name="connsiteX8" fmla="*/ 523875 w 1568450"/>
                  <a:gd name="connsiteY8" fmla="*/ 15875 h 749300"/>
                  <a:gd name="connsiteX9" fmla="*/ 660400 w 1568450"/>
                  <a:gd name="connsiteY9" fmla="*/ 3175 h 749300"/>
                  <a:gd name="connsiteX10" fmla="*/ 793750 w 1568450"/>
                  <a:gd name="connsiteY10" fmla="*/ 0 h 749300"/>
                  <a:gd name="connsiteX11" fmla="*/ 971550 w 1568450"/>
                  <a:gd name="connsiteY11" fmla="*/ 0 h 749300"/>
                  <a:gd name="connsiteX12" fmla="*/ 1104900 w 1568450"/>
                  <a:gd name="connsiteY12" fmla="*/ 9525 h 749300"/>
                  <a:gd name="connsiteX13" fmla="*/ 1238250 w 1568450"/>
                  <a:gd name="connsiteY13" fmla="*/ 25400 h 749300"/>
                  <a:gd name="connsiteX14" fmla="*/ 1365250 w 1568450"/>
                  <a:gd name="connsiteY14" fmla="*/ 57150 h 749300"/>
                  <a:gd name="connsiteX15" fmla="*/ 1463675 w 1568450"/>
                  <a:gd name="connsiteY15" fmla="*/ 95250 h 749300"/>
                  <a:gd name="connsiteX16" fmla="*/ 1485900 w 1568450"/>
                  <a:gd name="connsiteY16" fmla="*/ 123825 h 749300"/>
                  <a:gd name="connsiteX17" fmla="*/ 1530350 w 1568450"/>
                  <a:gd name="connsiteY17" fmla="*/ 177800 h 749300"/>
                  <a:gd name="connsiteX18" fmla="*/ 1565275 w 1568450"/>
                  <a:gd name="connsiteY18" fmla="*/ 225425 h 749300"/>
                  <a:gd name="connsiteX19" fmla="*/ 1565275 w 1568450"/>
                  <a:gd name="connsiteY19" fmla="*/ 288925 h 749300"/>
                  <a:gd name="connsiteX20" fmla="*/ 1568450 w 1568450"/>
                  <a:gd name="connsiteY20" fmla="*/ 739775 h 749300"/>
                  <a:gd name="connsiteX21" fmla="*/ 1285875 w 1568450"/>
                  <a:gd name="connsiteY21" fmla="*/ 727075 h 749300"/>
                  <a:gd name="connsiteX22" fmla="*/ 879475 w 1568450"/>
                  <a:gd name="connsiteY22" fmla="*/ 723900 h 749300"/>
                  <a:gd name="connsiteX23" fmla="*/ 317500 w 1568450"/>
                  <a:gd name="connsiteY23" fmla="*/ 727075 h 749300"/>
                  <a:gd name="connsiteX24" fmla="*/ 155575 w 1568450"/>
                  <a:gd name="connsiteY24" fmla="*/ 730250 h 749300"/>
                  <a:gd name="connsiteX25" fmla="*/ 63500 w 1568450"/>
                  <a:gd name="connsiteY25" fmla="*/ 742950 h 749300"/>
                  <a:gd name="connsiteX26" fmla="*/ 0 w 1568450"/>
                  <a:gd name="connsiteY26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15875 w 1568450"/>
                  <a:gd name="connsiteY2" fmla="*/ 244475 h 749300"/>
                  <a:gd name="connsiteX3" fmla="*/ 53975 w 1568450"/>
                  <a:gd name="connsiteY3" fmla="*/ 177800 h 749300"/>
                  <a:gd name="connsiteX4" fmla="*/ 107950 w 1568450"/>
                  <a:gd name="connsiteY4" fmla="*/ 136525 h 749300"/>
                  <a:gd name="connsiteX5" fmla="*/ 155575 w 1568450"/>
                  <a:gd name="connsiteY5" fmla="*/ 107950 h 749300"/>
                  <a:gd name="connsiteX6" fmla="*/ 269875 w 1568450"/>
                  <a:gd name="connsiteY6" fmla="*/ 69850 h 749300"/>
                  <a:gd name="connsiteX7" fmla="*/ 415925 w 1568450"/>
                  <a:gd name="connsiteY7" fmla="*/ 28575 h 749300"/>
                  <a:gd name="connsiteX8" fmla="*/ 523875 w 1568450"/>
                  <a:gd name="connsiteY8" fmla="*/ 15875 h 749300"/>
                  <a:gd name="connsiteX9" fmla="*/ 660400 w 1568450"/>
                  <a:gd name="connsiteY9" fmla="*/ 3175 h 749300"/>
                  <a:gd name="connsiteX10" fmla="*/ 793750 w 1568450"/>
                  <a:gd name="connsiteY10" fmla="*/ 0 h 749300"/>
                  <a:gd name="connsiteX11" fmla="*/ 971550 w 1568450"/>
                  <a:gd name="connsiteY11" fmla="*/ 0 h 749300"/>
                  <a:gd name="connsiteX12" fmla="*/ 1104900 w 1568450"/>
                  <a:gd name="connsiteY12" fmla="*/ 9525 h 749300"/>
                  <a:gd name="connsiteX13" fmla="*/ 1238250 w 1568450"/>
                  <a:gd name="connsiteY13" fmla="*/ 25400 h 749300"/>
                  <a:gd name="connsiteX14" fmla="*/ 1365250 w 1568450"/>
                  <a:gd name="connsiteY14" fmla="*/ 57150 h 749300"/>
                  <a:gd name="connsiteX15" fmla="*/ 1463675 w 1568450"/>
                  <a:gd name="connsiteY15" fmla="*/ 95250 h 749300"/>
                  <a:gd name="connsiteX16" fmla="*/ 1485900 w 1568450"/>
                  <a:gd name="connsiteY16" fmla="*/ 123825 h 749300"/>
                  <a:gd name="connsiteX17" fmla="*/ 1530350 w 1568450"/>
                  <a:gd name="connsiteY17" fmla="*/ 177800 h 749300"/>
                  <a:gd name="connsiteX18" fmla="*/ 1565275 w 1568450"/>
                  <a:gd name="connsiteY18" fmla="*/ 225425 h 749300"/>
                  <a:gd name="connsiteX19" fmla="*/ 1565275 w 1568450"/>
                  <a:gd name="connsiteY19" fmla="*/ 288925 h 749300"/>
                  <a:gd name="connsiteX20" fmla="*/ 1568450 w 1568450"/>
                  <a:gd name="connsiteY20" fmla="*/ 739775 h 749300"/>
                  <a:gd name="connsiteX21" fmla="*/ 1285875 w 1568450"/>
                  <a:gd name="connsiteY21" fmla="*/ 727075 h 749300"/>
                  <a:gd name="connsiteX22" fmla="*/ 879475 w 1568450"/>
                  <a:gd name="connsiteY22" fmla="*/ 723900 h 749300"/>
                  <a:gd name="connsiteX23" fmla="*/ 317500 w 1568450"/>
                  <a:gd name="connsiteY23" fmla="*/ 727075 h 749300"/>
                  <a:gd name="connsiteX24" fmla="*/ 155575 w 1568450"/>
                  <a:gd name="connsiteY24" fmla="*/ 730250 h 749300"/>
                  <a:gd name="connsiteX25" fmla="*/ 63500 w 1568450"/>
                  <a:gd name="connsiteY25" fmla="*/ 742950 h 749300"/>
                  <a:gd name="connsiteX26" fmla="*/ 0 w 1568450"/>
                  <a:gd name="connsiteY26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15875 w 1568450"/>
                  <a:gd name="connsiteY2" fmla="*/ 244475 h 749300"/>
                  <a:gd name="connsiteX3" fmla="*/ 53975 w 1568450"/>
                  <a:gd name="connsiteY3" fmla="*/ 177800 h 749300"/>
                  <a:gd name="connsiteX4" fmla="*/ 107950 w 1568450"/>
                  <a:gd name="connsiteY4" fmla="*/ 136525 h 749300"/>
                  <a:gd name="connsiteX5" fmla="*/ 155575 w 1568450"/>
                  <a:gd name="connsiteY5" fmla="*/ 107950 h 749300"/>
                  <a:gd name="connsiteX6" fmla="*/ 269875 w 1568450"/>
                  <a:gd name="connsiteY6" fmla="*/ 69850 h 749300"/>
                  <a:gd name="connsiteX7" fmla="*/ 415925 w 1568450"/>
                  <a:gd name="connsiteY7" fmla="*/ 28575 h 749300"/>
                  <a:gd name="connsiteX8" fmla="*/ 523875 w 1568450"/>
                  <a:gd name="connsiteY8" fmla="*/ 15875 h 749300"/>
                  <a:gd name="connsiteX9" fmla="*/ 660400 w 1568450"/>
                  <a:gd name="connsiteY9" fmla="*/ 3175 h 749300"/>
                  <a:gd name="connsiteX10" fmla="*/ 793750 w 1568450"/>
                  <a:gd name="connsiteY10" fmla="*/ 0 h 749300"/>
                  <a:gd name="connsiteX11" fmla="*/ 971550 w 1568450"/>
                  <a:gd name="connsiteY11" fmla="*/ 0 h 749300"/>
                  <a:gd name="connsiteX12" fmla="*/ 1104900 w 1568450"/>
                  <a:gd name="connsiteY12" fmla="*/ 9525 h 749300"/>
                  <a:gd name="connsiteX13" fmla="*/ 1238250 w 1568450"/>
                  <a:gd name="connsiteY13" fmla="*/ 25400 h 749300"/>
                  <a:gd name="connsiteX14" fmla="*/ 1365250 w 1568450"/>
                  <a:gd name="connsiteY14" fmla="*/ 57150 h 749300"/>
                  <a:gd name="connsiteX15" fmla="*/ 1463675 w 1568450"/>
                  <a:gd name="connsiteY15" fmla="*/ 95250 h 749300"/>
                  <a:gd name="connsiteX16" fmla="*/ 1485900 w 1568450"/>
                  <a:gd name="connsiteY16" fmla="*/ 123825 h 749300"/>
                  <a:gd name="connsiteX17" fmla="*/ 1530350 w 1568450"/>
                  <a:gd name="connsiteY17" fmla="*/ 177800 h 749300"/>
                  <a:gd name="connsiteX18" fmla="*/ 1562100 w 1568450"/>
                  <a:gd name="connsiteY18" fmla="*/ 234950 h 749300"/>
                  <a:gd name="connsiteX19" fmla="*/ 1565275 w 1568450"/>
                  <a:gd name="connsiteY19" fmla="*/ 288925 h 749300"/>
                  <a:gd name="connsiteX20" fmla="*/ 1568450 w 1568450"/>
                  <a:gd name="connsiteY20" fmla="*/ 739775 h 749300"/>
                  <a:gd name="connsiteX21" fmla="*/ 1285875 w 1568450"/>
                  <a:gd name="connsiteY21" fmla="*/ 727075 h 749300"/>
                  <a:gd name="connsiteX22" fmla="*/ 879475 w 1568450"/>
                  <a:gd name="connsiteY22" fmla="*/ 723900 h 749300"/>
                  <a:gd name="connsiteX23" fmla="*/ 317500 w 1568450"/>
                  <a:gd name="connsiteY23" fmla="*/ 727075 h 749300"/>
                  <a:gd name="connsiteX24" fmla="*/ 155575 w 1568450"/>
                  <a:gd name="connsiteY24" fmla="*/ 730250 h 749300"/>
                  <a:gd name="connsiteX25" fmla="*/ 63500 w 1568450"/>
                  <a:gd name="connsiteY25" fmla="*/ 742950 h 749300"/>
                  <a:gd name="connsiteX26" fmla="*/ 0 w 1568450"/>
                  <a:gd name="connsiteY26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15875 w 1568450"/>
                  <a:gd name="connsiteY2" fmla="*/ 244475 h 749300"/>
                  <a:gd name="connsiteX3" fmla="*/ 53975 w 1568450"/>
                  <a:gd name="connsiteY3" fmla="*/ 177800 h 749300"/>
                  <a:gd name="connsiteX4" fmla="*/ 107950 w 1568450"/>
                  <a:gd name="connsiteY4" fmla="*/ 136525 h 749300"/>
                  <a:gd name="connsiteX5" fmla="*/ 155575 w 1568450"/>
                  <a:gd name="connsiteY5" fmla="*/ 107950 h 749300"/>
                  <a:gd name="connsiteX6" fmla="*/ 269875 w 1568450"/>
                  <a:gd name="connsiteY6" fmla="*/ 69850 h 749300"/>
                  <a:gd name="connsiteX7" fmla="*/ 415925 w 1568450"/>
                  <a:gd name="connsiteY7" fmla="*/ 28575 h 749300"/>
                  <a:gd name="connsiteX8" fmla="*/ 523875 w 1568450"/>
                  <a:gd name="connsiteY8" fmla="*/ 15875 h 749300"/>
                  <a:gd name="connsiteX9" fmla="*/ 660400 w 1568450"/>
                  <a:gd name="connsiteY9" fmla="*/ 3175 h 749300"/>
                  <a:gd name="connsiteX10" fmla="*/ 793750 w 1568450"/>
                  <a:gd name="connsiteY10" fmla="*/ 0 h 749300"/>
                  <a:gd name="connsiteX11" fmla="*/ 971550 w 1568450"/>
                  <a:gd name="connsiteY11" fmla="*/ 0 h 749300"/>
                  <a:gd name="connsiteX12" fmla="*/ 1104900 w 1568450"/>
                  <a:gd name="connsiteY12" fmla="*/ 9525 h 749300"/>
                  <a:gd name="connsiteX13" fmla="*/ 1238250 w 1568450"/>
                  <a:gd name="connsiteY13" fmla="*/ 25400 h 749300"/>
                  <a:gd name="connsiteX14" fmla="*/ 1365250 w 1568450"/>
                  <a:gd name="connsiteY14" fmla="*/ 57150 h 749300"/>
                  <a:gd name="connsiteX15" fmla="*/ 1431925 w 1568450"/>
                  <a:gd name="connsiteY15" fmla="*/ 73025 h 749300"/>
                  <a:gd name="connsiteX16" fmla="*/ 1485900 w 1568450"/>
                  <a:gd name="connsiteY16" fmla="*/ 123825 h 749300"/>
                  <a:gd name="connsiteX17" fmla="*/ 1530350 w 1568450"/>
                  <a:gd name="connsiteY17" fmla="*/ 177800 h 749300"/>
                  <a:gd name="connsiteX18" fmla="*/ 1562100 w 1568450"/>
                  <a:gd name="connsiteY18" fmla="*/ 234950 h 749300"/>
                  <a:gd name="connsiteX19" fmla="*/ 1565275 w 1568450"/>
                  <a:gd name="connsiteY19" fmla="*/ 288925 h 749300"/>
                  <a:gd name="connsiteX20" fmla="*/ 1568450 w 1568450"/>
                  <a:gd name="connsiteY20" fmla="*/ 739775 h 749300"/>
                  <a:gd name="connsiteX21" fmla="*/ 1285875 w 1568450"/>
                  <a:gd name="connsiteY21" fmla="*/ 727075 h 749300"/>
                  <a:gd name="connsiteX22" fmla="*/ 879475 w 1568450"/>
                  <a:gd name="connsiteY22" fmla="*/ 723900 h 749300"/>
                  <a:gd name="connsiteX23" fmla="*/ 317500 w 1568450"/>
                  <a:gd name="connsiteY23" fmla="*/ 727075 h 749300"/>
                  <a:gd name="connsiteX24" fmla="*/ 155575 w 1568450"/>
                  <a:gd name="connsiteY24" fmla="*/ 730250 h 749300"/>
                  <a:gd name="connsiteX25" fmla="*/ 63500 w 1568450"/>
                  <a:gd name="connsiteY25" fmla="*/ 742950 h 749300"/>
                  <a:gd name="connsiteX26" fmla="*/ 0 w 1568450"/>
                  <a:gd name="connsiteY26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15875 w 1568450"/>
                  <a:gd name="connsiteY2" fmla="*/ 244475 h 749300"/>
                  <a:gd name="connsiteX3" fmla="*/ 53975 w 1568450"/>
                  <a:gd name="connsiteY3" fmla="*/ 177800 h 749300"/>
                  <a:gd name="connsiteX4" fmla="*/ 107950 w 1568450"/>
                  <a:gd name="connsiteY4" fmla="*/ 136525 h 749300"/>
                  <a:gd name="connsiteX5" fmla="*/ 155575 w 1568450"/>
                  <a:gd name="connsiteY5" fmla="*/ 107950 h 749300"/>
                  <a:gd name="connsiteX6" fmla="*/ 269875 w 1568450"/>
                  <a:gd name="connsiteY6" fmla="*/ 69850 h 749300"/>
                  <a:gd name="connsiteX7" fmla="*/ 415925 w 1568450"/>
                  <a:gd name="connsiteY7" fmla="*/ 28575 h 749300"/>
                  <a:gd name="connsiteX8" fmla="*/ 523875 w 1568450"/>
                  <a:gd name="connsiteY8" fmla="*/ 15875 h 749300"/>
                  <a:gd name="connsiteX9" fmla="*/ 660400 w 1568450"/>
                  <a:gd name="connsiteY9" fmla="*/ 3175 h 749300"/>
                  <a:gd name="connsiteX10" fmla="*/ 793750 w 1568450"/>
                  <a:gd name="connsiteY10" fmla="*/ 0 h 749300"/>
                  <a:gd name="connsiteX11" fmla="*/ 971550 w 1568450"/>
                  <a:gd name="connsiteY11" fmla="*/ 0 h 749300"/>
                  <a:gd name="connsiteX12" fmla="*/ 1104900 w 1568450"/>
                  <a:gd name="connsiteY12" fmla="*/ 9525 h 749300"/>
                  <a:gd name="connsiteX13" fmla="*/ 1238250 w 1568450"/>
                  <a:gd name="connsiteY13" fmla="*/ 25400 h 749300"/>
                  <a:gd name="connsiteX14" fmla="*/ 1339850 w 1568450"/>
                  <a:gd name="connsiteY14" fmla="*/ 38100 h 749300"/>
                  <a:gd name="connsiteX15" fmla="*/ 1431925 w 1568450"/>
                  <a:gd name="connsiteY15" fmla="*/ 73025 h 749300"/>
                  <a:gd name="connsiteX16" fmla="*/ 1485900 w 1568450"/>
                  <a:gd name="connsiteY16" fmla="*/ 123825 h 749300"/>
                  <a:gd name="connsiteX17" fmla="*/ 1530350 w 1568450"/>
                  <a:gd name="connsiteY17" fmla="*/ 177800 h 749300"/>
                  <a:gd name="connsiteX18" fmla="*/ 1562100 w 1568450"/>
                  <a:gd name="connsiteY18" fmla="*/ 234950 h 749300"/>
                  <a:gd name="connsiteX19" fmla="*/ 1565275 w 1568450"/>
                  <a:gd name="connsiteY19" fmla="*/ 288925 h 749300"/>
                  <a:gd name="connsiteX20" fmla="*/ 1568450 w 1568450"/>
                  <a:gd name="connsiteY20" fmla="*/ 739775 h 749300"/>
                  <a:gd name="connsiteX21" fmla="*/ 1285875 w 1568450"/>
                  <a:gd name="connsiteY21" fmla="*/ 727075 h 749300"/>
                  <a:gd name="connsiteX22" fmla="*/ 879475 w 1568450"/>
                  <a:gd name="connsiteY22" fmla="*/ 723900 h 749300"/>
                  <a:gd name="connsiteX23" fmla="*/ 317500 w 1568450"/>
                  <a:gd name="connsiteY23" fmla="*/ 727075 h 749300"/>
                  <a:gd name="connsiteX24" fmla="*/ 155575 w 1568450"/>
                  <a:gd name="connsiteY24" fmla="*/ 730250 h 749300"/>
                  <a:gd name="connsiteX25" fmla="*/ 63500 w 1568450"/>
                  <a:gd name="connsiteY25" fmla="*/ 742950 h 749300"/>
                  <a:gd name="connsiteX26" fmla="*/ 0 w 1568450"/>
                  <a:gd name="connsiteY26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15875 w 1568450"/>
                  <a:gd name="connsiteY2" fmla="*/ 244475 h 749300"/>
                  <a:gd name="connsiteX3" fmla="*/ 53975 w 1568450"/>
                  <a:gd name="connsiteY3" fmla="*/ 177800 h 749300"/>
                  <a:gd name="connsiteX4" fmla="*/ 107950 w 1568450"/>
                  <a:gd name="connsiteY4" fmla="*/ 136525 h 749300"/>
                  <a:gd name="connsiteX5" fmla="*/ 155575 w 1568450"/>
                  <a:gd name="connsiteY5" fmla="*/ 107950 h 749300"/>
                  <a:gd name="connsiteX6" fmla="*/ 269875 w 1568450"/>
                  <a:gd name="connsiteY6" fmla="*/ 69850 h 749300"/>
                  <a:gd name="connsiteX7" fmla="*/ 415925 w 1568450"/>
                  <a:gd name="connsiteY7" fmla="*/ 28575 h 749300"/>
                  <a:gd name="connsiteX8" fmla="*/ 523875 w 1568450"/>
                  <a:gd name="connsiteY8" fmla="*/ 15875 h 749300"/>
                  <a:gd name="connsiteX9" fmla="*/ 660400 w 1568450"/>
                  <a:gd name="connsiteY9" fmla="*/ 3175 h 749300"/>
                  <a:gd name="connsiteX10" fmla="*/ 793750 w 1568450"/>
                  <a:gd name="connsiteY10" fmla="*/ 0 h 749300"/>
                  <a:gd name="connsiteX11" fmla="*/ 971550 w 1568450"/>
                  <a:gd name="connsiteY11" fmla="*/ 0 h 749300"/>
                  <a:gd name="connsiteX12" fmla="*/ 1104900 w 1568450"/>
                  <a:gd name="connsiteY12" fmla="*/ 9525 h 749300"/>
                  <a:gd name="connsiteX13" fmla="*/ 1238250 w 1568450"/>
                  <a:gd name="connsiteY13" fmla="*/ 25400 h 749300"/>
                  <a:gd name="connsiteX14" fmla="*/ 1339850 w 1568450"/>
                  <a:gd name="connsiteY14" fmla="*/ 38100 h 749300"/>
                  <a:gd name="connsiteX15" fmla="*/ 1431925 w 1568450"/>
                  <a:gd name="connsiteY15" fmla="*/ 73025 h 749300"/>
                  <a:gd name="connsiteX16" fmla="*/ 1485900 w 1568450"/>
                  <a:gd name="connsiteY16" fmla="*/ 123825 h 749300"/>
                  <a:gd name="connsiteX17" fmla="*/ 1530350 w 1568450"/>
                  <a:gd name="connsiteY17" fmla="*/ 177800 h 749300"/>
                  <a:gd name="connsiteX18" fmla="*/ 1562100 w 1568450"/>
                  <a:gd name="connsiteY18" fmla="*/ 234950 h 749300"/>
                  <a:gd name="connsiteX19" fmla="*/ 1565275 w 1568450"/>
                  <a:gd name="connsiteY19" fmla="*/ 288925 h 749300"/>
                  <a:gd name="connsiteX20" fmla="*/ 1568450 w 1568450"/>
                  <a:gd name="connsiteY20" fmla="*/ 739775 h 749300"/>
                  <a:gd name="connsiteX21" fmla="*/ 1285875 w 1568450"/>
                  <a:gd name="connsiteY21" fmla="*/ 727075 h 749300"/>
                  <a:gd name="connsiteX22" fmla="*/ 879475 w 1568450"/>
                  <a:gd name="connsiteY22" fmla="*/ 723900 h 749300"/>
                  <a:gd name="connsiteX23" fmla="*/ 317500 w 1568450"/>
                  <a:gd name="connsiteY23" fmla="*/ 727075 h 749300"/>
                  <a:gd name="connsiteX24" fmla="*/ 155575 w 1568450"/>
                  <a:gd name="connsiteY24" fmla="*/ 730250 h 749300"/>
                  <a:gd name="connsiteX25" fmla="*/ 63500 w 1568450"/>
                  <a:gd name="connsiteY25" fmla="*/ 742950 h 749300"/>
                  <a:gd name="connsiteX26" fmla="*/ 0 w 1568450"/>
                  <a:gd name="connsiteY26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15875 w 1568450"/>
                  <a:gd name="connsiteY2" fmla="*/ 244475 h 749300"/>
                  <a:gd name="connsiteX3" fmla="*/ 53975 w 1568450"/>
                  <a:gd name="connsiteY3" fmla="*/ 177800 h 749300"/>
                  <a:gd name="connsiteX4" fmla="*/ 107950 w 1568450"/>
                  <a:gd name="connsiteY4" fmla="*/ 136525 h 749300"/>
                  <a:gd name="connsiteX5" fmla="*/ 155575 w 1568450"/>
                  <a:gd name="connsiteY5" fmla="*/ 107950 h 749300"/>
                  <a:gd name="connsiteX6" fmla="*/ 269875 w 1568450"/>
                  <a:gd name="connsiteY6" fmla="*/ 69850 h 749300"/>
                  <a:gd name="connsiteX7" fmla="*/ 415925 w 1568450"/>
                  <a:gd name="connsiteY7" fmla="*/ 28575 h 749300"/>
                  <a:gd name="connsiteX8" fmla="*/ 523875 w 1568450"/>
                  <a:gd name="connsiteY8" fmla="*/ 15875 h 749300"/>
                  <a:gd name="connsiteX9" fmla="*/ 660400 w 1568450"/>
                  <a:gd name="connsiteY9" fmla="*/ 3175 h 749300"/>
                  <a:gd name="connsiteX10" fmla="*/ 793750 w 1568450"/>
                  <a:gd name="connsiteY10" fmla="*/ 0 h 749300"/>
                  <a:gd name="connsiteX11" fmla="*/ 971550 w 1568450"/>
                  <a:gd name="connsiteY11" fmla="*/ 0 h 749300"/>
                  <a:gd name="connsiteX12" fmla="*/ 1104900 w 1568450"/>
                  <a:gd name="connsiteY12" fmla="*/ 9525 h 749300"/>
                  <a:gd name="connsiteX13" fmla="*/ 1238250 w 1568450"/>
                  <a:gd name="connsiteY13" fmla="*/ 25400 h 749300"/>
                  <a:gd name="connsiteX14" fmla="*/ 1362075 w 1568450"/>
                  <a:gd name="connsiteY14" fmla="*/ 41275 h 749300"/>
                  <a:gd name="connsiteX15" fmla="*/ 1431925 w 1568450"/>
                  <a:gd name="connsiteY15" fmla="*/ 73025 h 749300"/>
                  <a:gd name="connsiteX16" fmla="*/ 1485900 w 1568450"/>
                  <a:gd name="connsiteY16" fmla="*/ 123825 h 749300"/>
                  <a:gd name="connsiteX17" fmla="*/ 1530350 w 1568450"/>
                  <a:gd name="connsiteY17" fmla="*/ 177800 h 749300"/>
                  <a:gd name="connsiteX18" fmla="*/ 1562100 w 1568450"/>
                  <a:gd name="connsiteY18" fmla="*/ 234950 h 749300"/>
                  <a:gd name="connsiteX19" fmla="*/ 1565275 w 1568450"/>
                  <a:gd name="connsiteY19" fmla="*/ 288925 h 749300"/>
                  <a:gd name="connsiteX20" fmla="*/ 1568450 w 1568450"/>
                  <a:gd name="connsiteY20" fmla="*/ 739775 h 749300"/>
                  <a:gd name="connsiteX21" fmla="*/ 1285875 w 1568450"/>
                  <a:gd name="connsiteY21" fmla="*/ 727075 h 749300"/>
                  <a:gd name="connsiteX22" fmla="*/ 879475 w 1568450"/>
                  <a:gd name="connsiteY22" fmla="*/ 723900 h 749300"/>
                  <a:gd name="connsiteX23" fmla="*/ 317500 w 1568450"/>
                  <a:gd name="connsiteY23" fmla="*/ 727075 h 749300"/>
                  <a:gd name="connsiteX24" fmla="*/ 155575 w 1568450"/>
                  <a:gd name="connsiteY24" fmla="*/ 730250 h 749300"/>
                  <a:gd name="connsiteX25" fmla="*/ 63500 w 1568450"/>
                  <a:gd name="connsiteY25" fmla="*/ 742950 h 749300"/>
                  <a:gd name="connsiteX26" fmla="*/ 0 w 1568450"/>
                  <a:gd name="connsiteY26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15875 w 1568450"/>
                  <a:gd name="connsiteY2" fmla="*/ 244475 h 749300"/>
                  <a:gd name="connsiteX3" fmla="*/ 53975 w 1568450"/>
                  <a:gd name="connsiteY3" fmla="*/ 177800 h 749300"/>
                  <a:gd name="connsiteX4" fmla="*/ 107950 w 1568450"/>
                  <a:gd name="connsiteY4" fmla="*/ 136525 h 749300"/>
                  <a:gd name="connsiteX5" fmla="*/ 155575 w 1568450"/>
                  <a:gd name="connsiteY5" fmla="*/ 107950 h 749300"/>
                  <a:gd name="connsiteX6" fmla="*/ 269875 w 1568450"/>
                  <a:gd name="connsiteY6" fmla="*/ 69850 h 749300"/>
                  <a:gd name="connsiteX7" fmla="*/ 415925 w 1568450"/>
                  <a:gd name="connsiteY7" fmla="*/ 28575 h 749300"/>
                  <a:gd name="connsiteX8" fmla="*/ 523875 w 1568450"/>
                  <a:gd name="connsiteY8" fmla="*/ 15875 h 749300"/>
                  <a:gd name="connsiteX9" fmla="*/ 660400 w 1568450"/>
                  <a:gd name="connsiteY9" fmla="*/ 3175 h 749300"/>
                  <a:gd name="connsiteX10" fmla="*/ 793750 w 1568450"/>
                  <a:gd name="connsiteY10" fmla="*/ 0 h 749300"/>
                  <a:gd name="connsiteX11" fmla="*/ 971550 w 1568450"/>
                  <a:gd name="connsiteY11" fmla="*/ 0 h 749300"/>
                  <a:gd name="connsiteX12" fmla="*/ 1104900 w 1568450"/>
                  <a:gd name="connsiteY12" fmla="*/ 9525 h 749300"/>
                  <a:gd name="connsiteX13" fmla="*/ 1238250 w 1568450"/>
                  <a:gd name="connsiteY13" fmla="*/ 25400 h 749300"/>
                  <a:gd name="connsiteX14" fmla="*/ 1362075 w 1568450"/>
                  <a:gd name="connsiteY14" fmla="*/ 41275 h 749300"/>
                  <a:gd name="connsiteX15" fmla="*/ 1431925 w 1568450"/>
                  <a:gd name="connsiteY15" fmla="*/ 73025 h 749300"/>
                  <a:gd name="connsiteX16" fmla="*/ 1485900 w 1568450"/>
                  <a:gd name="connsiteY16" fmla="*/ 123825 h 749300"/>
                  <a:gd name="connsiteX17" fmla="*/ 1530350 w 1568450"/>
                  <a:gd name="connsiteY17" fmla="*/ 177800 h 749300"/>
                  <a:gd name="connsiteX18" fmla="*/ 1562100 w 1568450"/>
                  <a:gd name="connsiteY18" fmla="*/ 234950 h 749300"/>
                  <a:gd name="connsiteX19" fmla="*/ 1565275 w 1568450"/>
                  <a:gd name="connsiteY19" fmla="*/ 288925 h 749300"/>
                  <a:gd name="connsiteX20" fmla="*/ 1568450 w 1568450"/>
                  <a:gd name="connsiteY20" fmla="*/ 739775 h 749300"/>
                  <a:gd name="connsiteX21" fmla="*/ 1285875 w 1568450"/>
                  <a:gd name="connsiteY21" fmla="*/ 727075 h 749300"/>
                  <a:gd name="connsiteX22" fmla="*/ 879475 w 1568450"/>
                  <a:gd name="connsiteY22" fmla="*/ 723900 h 749300"/>
                  <a:gd name="connsiteX23" fmla="*/ 317500 w 1568450"/>
                  <a:gd name="connsiteY23" fmla="*/ 727075 h 749300"/>
                  <a:gd name="connsiteX24" fmla="*/ 155575 w 1568450"/>
                  <a:gd name="connsiteY24" fmla="*/ 730250 h 749300"/>
                  <a:gd name="connsiteX25" fmla="*/ 63500 w 1568450"/>
                  <a:gd name="connsiteY25" fmla="*/ 742950 h 749300"/>
                  <a:gd name="connsiteX26" fmla="*/ 0 w 1568450"/>
                  <a:gd name="connsiteY26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15875 w 1568450"/>
                  <a:gd name="connsiteY2" fmla="*/ 244475 h 749300"/>
                  <a:gd name="connsiteX3" fmla="*/ 53975 w 1568450"/>
                  <a:gd name="connsiteY3" fmla="*/ 177800 h 749300"/>
                  <a:gd name="connsiteX4" fmla="*/ 107950 w 1568450"/>
                  <a:gd name="connsiteY4" fmla="*/ 136525 h 749300"/>
                  <a:gd name="connsiteX5" fmla="*/ 155575 w 1568450"/>
                  <a:gd name="connsiteY5" fmla="*/ 107950 h 749300"/>
                  <a:gd name="connsiteX6" fmla="*/ 269875 w 1568450"/>
                  <a:gd name="connsiteY6" fmla="*/ 69850 h 749300"/>
                  <a:gd name="connsiteX7" fmla="*/ 415925 w 1568450"/>
                  <a:gd name="connsiteY7" fmla="*/ 28575 h 749300"/>
                  <a:gd name="connsiteX8" fmla="*/ 523875 w 1568450"/>
                  <a:gd name="connsiteY8" fmla="*/ 15875 h 749300"/>
                  <a:gd name="connsiteX9" fmla="*/ 660400 w 1568450"/>
                  <a:gd name="connsiteY9" fmla="*/ 3175 h 749300"/>
                  <a:gd name="connsiteX10" fmla="*/ 793750 w 1568450"/>
                  <a:gd name="connsiteY10" fmla="*/ 0 h 749300"/>
                  <a:gd name="connsiteX11" fmla="*/ 971550 w 1568450"/>
                  <a:gd name="connsiteY11" fmla="*/ 0 h 749300"/>
                  <a:gd name="connsiteX12" fmla="*/ 1104900 w 1568450"/>
                  <a:gd name="connsiteY12" fmla="*/ 9525 h 749300"/>
                  <a:gd name="connsiteX13" fmla="*/ 1238250 w 1568450"/>
                  <a:gd name="connsiteY13" fmla="*/ 25400 h 749300"/>
                  <a:gd name="connsiteX14" fmla="*/ 1362075 w 1568450"/>
                  <a:gd name="connsiteY14" fmla="*/ 41275 h 749300"/>
                  <a:gd name="connsiteX15" fmla="*/ 1431925 w 1568450"/>
                  <a:gd name="connsiteY15" fmla="*/ 73025 h 749300"/>
                  <a:gd name="connsiteX16" fmla="*/ 1485900 w 1568450"/>
                  <a:gd name="connsiteY16" fmla="*/ 123825 h 749300"/>
                  <a:gd name="connsiteX17" fmla="*/ 1530350 w 1568450"/>
                  <a:gd name="connsiteY17" fmla="*/ 177800 h 749300"/>
                  <a:gd name="connsiteX18" fmla="*/ 1562100 w 1568450"/>
                  <a:gd name="connsiteY18" fmla="*/ 234950 h 749300"/>
                  <a:gd name="connsiteX19" fmla="*/ 1565275 w 1568450"/>
                  <a:gd name="connsiteY19" fmla="*/ 288925 h 749300"/>
                  <a:gd name="connsiteX20" fmla="*/ 1568450 w 1568450"/>
                  <a:gd name="connsiteY20" fmla="*/ 739775 h 749300"/>
                  <a:gd name="connsiteX21" fmla="*/ 1285875 w 1568450"/>
                  <a:gd name="connsiteY21" fmla="*/ 727075 h 749300"/>
                  <a:gd name="connsiteX22" fmla="*/ 879475 w 1568450"/>
                  <a:gd name="connsiteY22" fmla="*/ 723900 h 749300"/>
                  <a:gd name="connsiteX23" fmla="*/ 317500 w 1568450"/>
                  <a:gd name="connsiteY23" fmla="*/ 727075 h 749300"/>
                  <a:gd name="connsiteX24" fmla="*/ 155575 w 1568450"/>
                  <a:gd name="connsiteY24" fmla="*/ 730250 h 749300"/>
                  <a:gd name="connsiteX25" fmla="*/ 63500 w 1568450"/>
                  <a:gd name="connsiteY25" fmla="*/ 742950 h 749300"/>
                  <a:gd name="connsiteX26" fmla="*/ 0 w 1568450"/>
                  <a:gd name="connsiteY26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15875 w 1568450"/>
                  <a:gd name="connsiteY2" fmla="*/ 244475 h 749300"/>
                  <a:gd name="connsiteX3" fmla="*/ 53975 w 1568450"/>
                  <a:gd name="connsiteY3" fmla="*/ 177800 h 749300"/>
                  <a:gd name="connsiteX4" fmla="*/ 107950 w 1568450"/>
                  <a:gd name="connsiteY4" fmla="*/ 136525 h 749300"/>
                  <a:gd name="connsiteX5" fmla="*/ 155575 w 1568450"/>
                  <a:gd name="connsiteY5" fmla="*/ 107950 h 749300"/>
                  <a:gd name="connsiteX6" fmla="*/ 269875 w 1568450"/>
                  <a:gd name="connsiteY6" fmla="*/ 69850 h 749300"/>
                  <a:gd name="connsiteX7" fmla="*/ 415925 w 1568450"/>
                  <a:gd name="connsiteY7" fmla="*/ 28575 h 749300"/>
                  <a:gd name="connsiteX8" fmla="*/ 523875 w 1568450"/>
                  <a:gd name="connsiteY8" fmla="*/ 15875 h 749300"/>
                  <a:gd name="connsiteX9" fmla="*/ 660400 w 1568450"/>
                  <a:gd name="connsiteY9" fmla="*/ 3175 h 749300"/>
                  <a:gd name="connsiteX10" fmla="*/ 793750 w 1568450"/>
                  <a:gd name="connsiteY10" fmla="*/ 0 h 749300"/>
                  <a:gd name="connsiteX11" fmla="*/ 971550 w 1568450"/>
                  <a:gd name="connsiteY11" fmla="*/ 0 h 749300"/>
                  <a:gd name="connsiteX12" fmla="*/ 1104900 w 1568450"/>
                  <a:gd name="connsiteY12" fmla="*/ 9525 h 749300"/>
                  <a:gd name="connsiteX13" fmla="*/ 1238250 w 1568450"/>
                  <a:gd name="connsiteY13" fmla="*/ 15875 h 749300"/>
                  <a:gd name="connsiteX14" fmla="*/ 1362075 w 1568450"/>
                  <a:gd name="connsiteY14" fmla="*/ 41275 h 749300"/>
                  <a:gd name="connsiteX15" fmla="*/ 1431925 w 1568450"/>
                  <a:gd name="connsiteY15" fmla="*/ 73025 h 749300"/>
                  <a:gd name="connsiteX16" fmla="*/ 1485900 w 1568450"/>
                  <a:gd name="connsiteY16" fmla="*/ 123825 h 749300"/>
                  <a:gd name="connsiteX17" fmla="*/ 1530350 w 1568450"/>
                  <a:gd name="connsiteY17" fmla="*/ 177800 h 749300"/>
                  <a:gd name="connsiteX18" fmla="*/ 1562100 w 1568450"/>
                  <a:gd name="connsiteY18" fmla="*/ 234950 h 749300"/>
                  <a:gd name="connsiteX19" fmla="*/ 1565275 w 1568450"/>
                  <a:gd name="connsiteY19" fmla="*/ 288925 h 749300"/>
                  <a:gd name="connsiteX20" fmla="*/ 1568450 w 1568450"/>
                  <a:gd name="connsiteY20" fmla="*/ 739775 h 749300"/>
                  <a:gd name="connsiteX21" fmla="*/ 1285875 w 1568450"/>
                  <a:gd name="connsiteY21" fmla="*/ 727075 h 749300"/>
                  <a:gd name="connsiteX22" fmla="*/ 879475 w 1568450"/>
                  <a:gd name="connsiteY22" fmla="*/ 723900 h 749300"/>
                  <a:gd name="connsiteX23" fmla="*/ 317500 w 1568450"/>
                  <a:gd name="connsiteY23" fmla="*/ 727075 h 749300"/>
                  <a:gd name="connsiteX24" fmla="*/ 155575 w 1568450"/>
                  <a:gd name="connsiteY24" fmla="*/ 730250 h 749300"/>
                  <a:gd name="connsiteX25" fmla="*/ 63500 w 1568450"/>
                  <a:gd name="connsiteY25" fmla="*/ 742950 h 749300"/>
                  <a:gd name="connsiteX26" fmla="*/ 0 w 1568450"/>
                  <a:gd name="connsiteY26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53975 w 1568450"/>
                  <a:gd name="connsiteY2" fmla="*/ 177800 h 749300"/>
                  <a:gd name="connsiteX3" fmla="*/ 107950 w 1568450"/>
                  <a:gd name="connsiteY3" fmla="*/ 136525 h 749300"/>
                  <a:gd name="connsiteX4" fmla="*/ 155575 w 1568450"/>
                  <a:gd name="connsiteY4" fmla="*/ 107950 h 749300"/>
                  <a:gd name="connsiteX5" fmla="*/ 269875 w 1568450"/>
                  <a:gd name="connsiteY5" fmla="*/ 69850 h 749300"/>
                  <a:gd name="connsiteX6" fmla="*/ 415925 w 1568450"/>
                  <a:gd name="connsiteY6" fmla="*/ 28575 h 749300"/>
                  <a:gd name="connsiteX7" fmla="*/ 523875 w 1568450"/>
                  <a:gd name="connsiteY7" fmla="*/ 15875 h 749300"/>
                  <a:gd name="connsiteX8" fmla="*/ 660400 w 1568450"/>
                  <a:gd name="connsiteY8" fmla="*/ 3175 h 749300"/>
                  <a:gd name="connsiteX9" fmla="*/ 793750 w 1568450"/>
                  <a:gd name="connsiteY9" fmla="*/ 0 h 749300"/>
                  <a:gd name="connsiteX10" fmla="*/ 971550 w 1568450"/>
                  <a:gd name="connsiteY10" fmla="*/ 0 h 749300"/>
                  <a:gd name="connsiteX11" fmla="*/ 1104900 w 1568450"/>
                  <a:gd name="connsiteY11" fmla="*/ 9525 h 749300"/>
                  <a:gd name="connsiteX12" fmla="*/ 1238250 w 1568450"/>
                  <a:gd name="connsiteY12" fmla="*/ 15875 h 749300"/>
                  <a:gd name="connsiteX13" fmla="*/ 1362075 w 1568450"/>
                  <a:gd name="connsiteY13" fmla="*/ 41275 h 749300"/>
                  <a:gd name="connsiteX14" fmla="*/ 1431925 w 1568450"/>
                  <a:gd name="connsiteY14" fmla="*/ 73025 h 749300"/>
                  <a:gd name="connsiteX15" fmla="*/ 1485900 w 1568450"/>
                  <a:gd name="connsiteY15" fmla="*/ 123825 h 749300"/>
                  <a:gd name="connsiteX16" fmla="*/ 1530350 w 1568450"/>
                  <a:gd name="connsiteY16" fmla="*/ 177800 h 749300"/>
                  <a:gd name="connsiteX17" fmla="*/ 1562100 w 1568450"/>
                  <a:gd name="connsiteY17" fmla="*/ 234950 h 749300"/>
                  <a:gd name="connsiteX18" fmla="*/ 1565275 w 1568450"/>
                  <a:gd name="connsiteY18" fmla="*/ 288925 h 749300"/>
                  <a:gd name="connsiteX19" fmla="*/ 1568450 w 1568450"/>
                  <a:gd name="connsiteY19" fmla="*/ 739775 h 749300"/>
                  <a:gd name="connsiteX20" fmla="*/ 1285875 w 1568450"/>
                  <a:gd name="connsiteY20" fmla="*/ 727075 h 749300"/>
                  <a:gd name="connsiteX21" fmla="*/ 879475 w 1568450"/>
                  <a:gd name="connsiteY21" fmla="*/ 723900 h 749300"/>
                  <a:gd name="connsiteX22" fmla="*/ 317500 w 1568450"/>
                  <a:gd name="connsiteY22" fmla="*/ 727075 h 749300"/>
                  <a:gd name="connsiteX23" fmla="*/ 155575 w 1568450"/>
                  <a:gd name="connsiteY23" fmla="*/ 730250 h 749300"/>
                  <a:gd name="connsiteX24" fmla="*/ 63500 w 1568450"/>
                  <a:gd name="connsiteY24" fmla="*/ 742950 h 749300"/>
                  <a:gd name="connsiteX25" fmla="*/ 0 w 1568450"/>
                  <a:gd name="connsiteY25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107950 w 1568450"/>
                  <a:gd name="connsiteY2" fmla="*/ 136525 h 749300"/>
                  <a:gd name="connsiteX3" fmla="*/ 155575 w 1568450"/>
                  <a:gd name="connsiteY3" fmla="*/ 107950 h 749300"/>
                  <a:gd name="connsiteX4" fmla="*/ 269875 w 1568450"/>
                  <a:gd name="connsiteY4" fmla="*/ 69850 h 749300"/>
                  <a:gd name="connsiteX5" fmla="*/ 415925 w 1568450"/>
                  <a:gd name="connsiteY5" fmla="*/ 28575 h 749300"/>
                  <a:gd name="connsiteX6" fmla="*/ 523875 w 1568450"/>
                  <a:gd name="connsiteY6" fmla="*/ 15875 h 749300"/>
                  <a:gd name="connsiteX7" fmla="*/ 660400 w 1568450"/>
                  <a:gd name="connsiteY7" fmla="*/ 3175 h 749300"/>
                  <a:gd name="connsiteX8" fmla="*/ 793750 w 1568450"/>
                  <a:gd name="connsiteY8" fmla="*/ 0 h 749300"/>
                  <a:gd name="connsiteX9" fmla="*/ 971550 w 1568450"/>
                  <a:gd name="connsiteY9" fmla="*/ 0 h 749300"/>
                  <a:gd name="connsiteX10" fmla="*/ 1104900 w 1568450"/>
                  <a:gd name="connsiteY10" fmla="*/ 9525 h 749300"/>
                  <a:gd name="connsiteX11" fmla="*/ 1238250 w 1568450"/>
                  <a:gd name="connsiteY11" fmla="*/ 15875 h 749300"/>
                  <a:gd name="connsiteX12" fmla="*/ 1362075 w 1568450"/>
                  <a:gd name="connsiteY12" fmla="*/ 41275 h 749300"/>
                  <a:gd name="connsiteX13" fmla="*/ 1431925 w 1568450"/>
                  <a:gd name="connsiteY13" fmla="*/ 73025 h 749300"/>
                  <a:gd name="connsiteX14" fmla="*/ 1485900 w 1568450"/>
                  <a:gd name="connsiteY14" fmla="*/ 123825 h 749300"/>
                  <a:gd name="connsiteX15" fmla="*/ 1530350 w 1568450"/>
                  <a:gd name="connsiteY15" fmla="*/ 177800 h 749300"/>
                  <a:gd name="connsiteX16" fmla="*/ 1562100 w 1568450"/>
                  <a:gd name="connsiteY16" fmla="*/ 234950 h 749300"/>
                  <a:gd name="connsiteX17" fmla="*/ 1565275 w 1568450"/>
                  <a:gd name="connsiteY17" fmla="*/ 288925 h 749300"/>
                  <a:gd name="connsiteX18" fmla="*/ 1568450 w 1568450"/>
                  <a:gd name="connsiteY18" fmla="*/ 739775 h 749300"/>
                  <a:gd name="connsiteX19" fmla="*/ 1285875 w 1568450"/>
                  <a:gd name="connsiteY19" fmla="*/ 727075 h 749300"/>
                  <a:gd name="connsiteX20" fmla="*/ 879475 w 1568450"/>
                  <a:gd name="connsiteY20" fmla="*/ 723900 h 749300"/>
                  <a:gd name="connsiteX21" fmla="*/ 317500 w 1568450"/>
                  <a:gd name="connsiteY21" fmla="*/ 727075 h 749300"/>
                  <a:gd name="connsiteX22" fmla="*/ 155575 w 1568450"/>
                  <a:gd name="connsiteY22" fmla="*/ 730250 h 749300"/>
                  <a:gd name="connsiteX23" fmla="*/ 63500 w 1568450"/>
                  <a:gd name="connsiteY23" fmla="*/ 742950 h 749300"/>
                  <a:gd name="connsiteX24" fmla="*/ 0 w 1568450"/>
                  <a:gd name="connsiteY24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155575 w 1568450"/>
                  <a:gd name="connsiteY2" fmla="*/ 107950 h 749300"/>
                  <a:gd name="connsiteX3" fmla="*/ 269875 w 1568450"/>
                  <a:gd name="connsiteY3" fmla="*/ 69850 h 749300"/>
                  <a:gd name="connsiteX4" fmla="*/ 415925 w 1568450"/>
                  <a:gd name="connsiteY4" fmla="*/ 28575 h 749300"/>
                  <a:gd name="connsiteX5" fmla="*/ 523875 w 1568450"/>
                  <a:gd name="connsiteY5" fmla="*/ 15875 h 749300"/>
                  <a:gd name="connsiteX6" fmla="*/ 660400 w 1568450"/>
                  <a:gd name="connsiteY6" fmla="*/ 3175 h 749300"/>
                  <a:gd name="connsiteX7" fmla="*/ 793750 w 1568450"/>
                  <a:gd name="connsiteY7" fmla="*/ 0 h 749300"/>
                  <a:gd name="connsiteX8" fmla="*/ 971550 w 1568450"/>
                  <a:gd name="connsiteY8" fmla="*/ 0 h 749300"/>
                  <a:gd name="connsiteX9" fmla="*/ 1104900 w 1568450"/>
                  <a:gd name="connsiteY9" fmla="*/ 9525 h 749300"/>
                  <a:gd name="connsiteX10" fmla="*/ 1238250 w 1568450"/>
                  <a:gd name="connsiteY10" fmla="*/ 15875 h 749300"/>
                  <a:gd name="connsiteX11" fmla="*/ 1362075 w 1568450"/>
                  <a:gd name="connsiteY11" fmla="*/ 41275 h 749300"/>
                  <a:gd name="connsiteX12" fmla="*/ 1431925 w 1568450"/>
                  <a:gd name="connsiteY12" fmla="*/ 73025 h 749300"/>
                  <a:gd name="connsiteX13" fmla="*/ 1485900 w 1568450"/>
                  <a:gd name="connsiteY13" fmla="*/ 123825 h 749300"/>
                  <a:gd name="connsiteX14" fmla="*/ 1530350 w 1568450"/>
                  <a:gd name="connsiteY14" fmla="*/ 177800 h 749300"/>
                  <a:gd name="connsiteX15" fmla="*/ 1562100 w 1568450"/>
                  <a:gd name="connsiteY15" fmla="*/ 234950 h 749300"/>
                  <a:gd name="connsiteX16" fmla="*/ 1565275 w 1568450"/>
                  <a:gd name="connsiteY16" fmla="*/ 288925 h 749300"/>
                  <a:gd name="connsiteX17" fmla="*/ 1568450 w 1568450"/>
                  <a:gd name="connsiteY17" fmla="*/ 739775 h 749300"/>
                  <a:gd name="connsiteX18" fmla="*/ 1285875 w 1568450"/>
                  <a:gd name="connsiteY18" fmla="*/ 727075 h 749300"/>
                  <a:gd name="connsiteX19" fmla="*/ 879475 w 1568450"/>
                  <a:gd name="connsiteY19" fmla="*/ 723900 h 749300"/>
                  <a:gd name="connsiteX20" fmla="*/ 317500 w 1568450"/>
                  <a:gd name="connsiteY20" fmla="*/ 727075 h 749300"/>
                  <a:gd name="connsiteX21" fmla="*/ 155575 w 1568450"/>
                  <a:gd name="connsiteY21" fmla="*/ 730250 h 749300"/>
                  <a:gd name="connsiteX22" fmla="*/ 63500 w 1568450"/>
                  <a:gd name="connsiteY22" fmla="*/ 742950 h 749300"/>
                  <a:gd name="connsiteX23" fmla="*/ 0 w 1568450"/>
                  <a:gd name="connsiteY23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155575 w 1568450"/>
                  <a:gd name="connsiteY2" fmla="*/ 107950 h 749300"/>
                  <a:gd name="connsiteX3" fmla="*/ 173799 w 1568450"/>
                  <a:gd name="connsiteY3" fmla="*/ 94088 h 749300"/>
                  <a:gd name="connsiteX4" fmla="*/ 269875 w 1568450"/>
                  <a:gd name="connsiteY4" fmla="*/ 69850 h 749300"/>
                  <a:gd name="connsiteX5" fmla="*/ 415925 w 1568450"/>
                  <a:gd name="connsiteY5" fmla="*/ 28575 h 749300"/>
                  <a:gd name="connsiteX6" fmla="*/ 523875 w 1568450"/>
                  <a:gd name="connsiteY6" fmla="*/ 15875 h 749300"/>
                  <a:gd name="connsiteX7" fmla="*/ 660400 w 1568450"/>
                  <a:gd name="connsiteY7" fmla="*/ 3175 h 749300"/>
                  <a:gd name="connsiteX8" fmla="*/ 793750 w 1568450"/>
                  <a:gd name="connsiteY8" fmla="*/ 0 h 749300"/>
                  <a:gd name="connsiteX9" fmla="*/ 971550 w 1568450"/>
                  <a:gd name="connsiteY9" fmla="*/ 0 h 749300"/>
                  <a:gd name="connsiteX10" fmla="*/ 1104900 w 1568450"/>
                  <a:gd name="connsiteY10" fmla="*/ 9525 h 749300"/>
                  <a:gd name="connsiteX11" fmla="*/ 1238250 w 1568450"/>
                  <a:gd name="connsiteY11" fmla="*/ 15875 h 749300"/>
                  <a:gd name="connsiteX12" fmla="*/ 1362075 w 1568450"/>
                  <a:gd name="connsiteY12" fmla="*/ 41275 h 749300"/>
                  <a:gd name="connsiteX13" fmla="*/ 1431925 w 1568450"/>
                  <a:gd name="connsiteY13" fmla="*/ 73025 h 749300"/>
                  <a:gd name="connsiteX14" fmla="*/ 1485900 w 1568450"/>
                  <a:gd name="connsiteY14" fmla="*/ 123825 h 749300"/>
                  <a:gd name="connsiteX15" fmla="*/ 1530350 w 1568450"/>
                  <a:gd name="connsiteY15" fmla="*/ 177800 h 749300"/>
                  <a:gd name="connsiteX16" fmla="*/ 1562100 w 1568450"/>
                  <a:gd name="connsiteY16" fmla="*/ 234950 h 749300"/>
                  <a:gd name="connsiteX17" fmla="*/ 1565275 w 1568450"/>
                  <a:gd name="connsiteY17" fmla="*/ 288925 h 749300"/>
                  <a:gd name="connsiteX18" fmla="*/ 1568450 w 1568450"/>
                  <a:gd name="connsiteY18" fmla="*/ 739775 h 749300"/>
                  <a:gd name="connsiteX19" fmla="*/ 1285875 w 1568450"/>
                  <a:gd name="connsiteY19" fmla="*/ 727075 h 749300"/>
                  <a:gd name="connsiteX20" fmla="*/ 879475 w 1568450"/>
                  <a:gd name="connsiteY20" fmla="*/ 723900 h 749300"/>
                  <a:gd name="connsiteX21" fmla="*/ 317500 w 1568450"/>
                  <a:gd name="connsiteY21" fmla="*/ 727075 h 749300"/>
                  <a:gd name="connsiteX22" fmla="*/ 155575 w 1568450"/>
                  <a:gd name="connsiteY22" fmla="*/ 730250 h 749300"/>
                  <a:gd name="connsiteX23" fmla="*/ 63500 w 1568450"/>
                  <a:gd name="connsiteY23" fmla="*/ 742950 h 749300"/>
                  <a:gd name="connsiteX24" fmla="*/ 0 w 1568450"/>
                  <a:gd name="connsiteY24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173799 w 1568450"/>
                  <a:gd name="connsiteY2" fmla="*/ 94088 h 749300"/>
                  <a:gd name="connsiteX3" fmla="*/ 269875 w 1568450"/>
                  <a:gd name="connsiteY3" fmla="*/ 69850 h 749300"/>
                  <a:gd name="connsiteX4" fmla="*/ 415925 w 1568450"/>
                  <a:gd name="connsiteY4" fmla="*/ 28575 h 749300"/>
                  <a:gd name="connsiteX5" fmla="*/ 523875 w 1568450"/>
                  <a:gd name="connsiteY5" fmla="*/ 15875 h 749300"/>
                  <a:gd name="connsiteX6" fmla="*/ 660400 w 1568450"/>
                  <a:gd name="connsiteY6" fmla="*/ 3175 h 749300"/>
                  <a:gd name="connsiteX7" fmla="*/ 793750 w 1568450"/>
                  <a:gd name="connsiteY7" fmla="*/ 0 h 749300"/>
                  <a:gd name="connsiteX8" fmla="*/ 971550 w 1568450"/>
                  <a:gd name="connsiteY8" fmla="*/ 0 h 749300"/>
                  <a:gd name="connsiteX9" fmla="*/ 1104900 w 1568450"/>
                  <a:gd name="connsiteY9" fmla="*/ 9525 h 749300"/>
                  <a:gd name="connsiteX10" fmla="*/ 1238250 w 1568450"/>
                  <a:gd name="connsiteY10" fmla="*/ 15875 h 749300"/>
                  <a:gd name="connsiteX11" fmla="*/ 1362075 w 1568450"/>
                  <a:gd name="connsiteY11" fmla="*/ 41275 h 749300"/>
                  <a:gd name="connsiteX12" fmla="*/ 1431925 w 1568450"/>
                  <a:gd name="connsiteY12" fmla="*/ 73025 h 749300"/>
                  <a:gd name="connsiteX13" fmla="*/ 1485900 w 1568450"/>
                  <a:gd name="connsiteY13" fmla="*/ 123825 h 749300"/>
                  <a:gd name="connsiteX14" fmla="*/ 1530350 w 1568450"/>
                  <a:gd name="connsiteY14" fmla="*/ 177800 h 749300"/>
                  <a:gd name="connsiteX15" fmla="*/ 1562100 w 1568450"/>
                  <a:gd name="connsiteY15" fmla="*/ 234950 h 749300"/>
                  <a:gd name="connsiteX16" fmla="*/ 1565275 w 1568450"/>
                  <a:gd name="connsiteY16" fmla="*/ 288925 h 749300"/>
                  <a:gd name="connsiteX17" fmla="*/ 1568450 w 1568450"/>
                  <a:gd name="connsiteY17" fmla="*/ 739775 h 749300"/>
                  <a:gd name="connsiteX18" fmla="*/ 1285875 w 1568450"/>
                  <a:gd name="connsiteY18" fmla="*/ 727075 h 749300"/>
                  <a:gd name="connsiteX19" fmla="*/ 879475 w 1568450"/>
                  <a:gd name="connsiteY19" fmla="*/ 723900 h 749300"/>
                  <a:gd name="connsiteX20" fmla="*/ 317500 w 1568450"/>
                  <a:gd name="connsiteY20" fmla="*/ 727075 h 749300"/>
                  <a:gd name="connsiteX21" fmla="*/ 155575 w 1568450"/>
                  <a:gd name="connsiteY21" fmla="*/ 730250 h 749300"/>
                  <a:gd name="connsiteX22" fmla="*/ 63500 w 1568450"/>
                  <a:gd name="connsiteY22" fmla="*/ 742950 h 749300"/>
                  <a:gd name="connsiteX23" fmla="*/ 0 w 1568450"/>
                  <a:gd name="connsiteY23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269875 w 1568450"/>
                  <a:gd name="connsiteY2" fmla="*/ 69850 h 749300"/>
                  <a:gd name="connsiteX3" fmla="*/ 415925 w 1568450"/>
                  <a:gd name="connsiteY3" fmla="*/ 28575 h 749300"/>
                  <a:gd name="connsiteX4" fmla="*/ 523875 w 1568450"/>
                  <a:gd name="connsiteY4" fmla="*/ 15875 h 749300"/>
                  <a:gd name="connsiteX5" fmla="*/ 660400 w 1568450"/>
                  <a:gd name="connsiteY5" fmla="*/ 3175 h 749300"/>
                  <a:gd name="connsiteX6" fmla="*/ 793750 w 1568450"/>
                  <a:gd name="connsiteY6" fmla="*/ 0 h 749300"/>
                  <a:gd name="connsiteX7" fmla="*/ 971550 w 1568450"/>
                  <a:gd name="connsiteY7" fmla="*/ 0 h 749300"/>
                  <a:gd name="connsiteX8" fmla="*/ 1104900 w 1568450"/>
                  <a:gd name="connsiteY8" fmla="*/ 9525 h 749300"/>
                  <a:gd name="connsiteX9" fmla="*/ 1238250 w 1568450"/>
                  <a:gd name="connsiteY9" fmla="*/ 15875 h 749300"/>
                  <a:gd name="connsiteX10" fmla="*/ 1362075 w 1568450"/>
                  <a:gd name="connsiteY10" fmla="*/ 41275 h 749300"/>
                  <a:gd name="connsiteX11" fmla="*/ 1431925 w 1568450"/>
                  <a:gd name="connsiteY11" fmla="*/ 73025 h 749300"/>
                  <a:gd name="connsiteX12" fmla="*/ 1485900 w 1568450"/>
                  <a:gd name="connsiteY12" fmla="*/ 123825 h 749300"/>
                  <a:gd name="connsiteX13" fmla="*/ 1530350 w 1568450"/>
                  <a:gd name="connsiteY13" fmla="*/ 177800 h 749300"/>
                  <a:gd name="connsiteX14" fmla="*/ 1562100 w 1568450"/>
                  <a:gd name="connsiteY14" fmla="*/ 234950 h 749300"/>
                  <a:gd name="connsiteX15" fmla="*/ 1565275 w 1568450"/>
                  <a:gd name="connsiteY15" fmla="*/ 288925 h 749300"/>
                  <a:gd name="connsiteX16" fmla="*/ 1568450 w 1568450"/>
                  <a:gd name="connsiteY16" fmla="*/ 739775 h 749300"/>
                  <a:gd name="connsiteX17" fmla="*/ 1285875 w 1568450"/>
                  <a:gd name="connsiteY17" fmla="*/ 727075 h 749300"/>
                  <a:gd name="connsiteX18" fmla="*/ 879475 w 1568450"/>
                  <a:gd name="connsiteY18" fmla="*/ 723900 h 749300"/>
                  <a:gd name="connsiteX19" fmla="*/ 317500 w 1568450"/>
                  <a:gd name="connsiteY19" fmla="*/ 727075 h 749300"/>
                  <a:gd name="connsiteX20" fmla="*/ 155575 w 1568450"/>
                  <a:gd name="connsiteY20" fmla="*/ 730250 h 749300"/>
                  <a:gd name="connsiteX21" fmla="*/ 63500 w 1568450"/>
                  <a:gd name="connsiteY21" fmla="*/ 742950 h 749300"/>
                  <a:gd name="connsiteX22" fmla="*/ 0 w 1568450"/>
                  <a:gd name="connsiteY22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269875 w 1568450"/>
                  <a:gd name="connsiteY2" fmla="*/ 69850 h 749300"/>
                  <a:gd name="connsiteX3" fmla="*/ 415925 w 1568450"/>
                  <a:gd name="connsiteY3" fmla="*/ 28575 h 749300"/>
                  <a:gd name="connsiteX4" fmla="*/ 523875 w 1568450"/>
                  <a:gd name="connsiteY4" fmla="*/ 15875 h 749300"/>
                  <a:gd name="connsiteX5" fmla="*/ 660400 w 1568450"/>
                  <a:gd name="connsiteY5" fmla="*/ 3175 h 749300"/>
                  <a:gd name="connsiteX6" fmla="*/ 793750 w 1568450"/>
                  <a:gd name="connsiteY6" fmla="*/ 0 h 749300"/>
                  <a:gd name="connsiteX7" fmla="*/ 971550 w 1568450"/>
                  <a:gd name="connsiteY7" fmla="*/ 0 h 749300"/>
                  <a:gd name="connsiteX8" fmla="*/ 1104900 w 1568450"/>
                  <a:gd name="connsiteY8" fmla="*/ 9525 h 749300"/>
                  <a:gd name="connsiteX9" fmla="*/ 1238250 w 1568450"/>
                  <a:gd name="connsiteY9" fmla="*/ 15875 h 749300"/>
                  <a:gd name="connsiteX10" fmla="*/ 1362075 w 1568450"/>
                  <a:gd name="connsiteY10" fmla="*/ 41275 h 749300"/>
                  <a:gd name="connsiteX11" fmla="*/ 1431925 w 1568450"/>
                  <a:gd name="connsiteY11" fmla="*/ 73025 h 749300"/>
                  <a:gd name="connsiteX12" fmla="*/ 1485900 w 1568450"/>
                  <a:gd name="connsiteY12" fmla="*/ 123825 h 749300"/>
                  <a:gd name="connsiteX13" fmla="*/ 1530350 w 1568450"/>
                  <a:gd name="connsiteY13" fmla="*/ 177800 h 749300"/>
                  <a:gd name="connsiteX14" fmla="*/ 1562100 w 1568450"/>
                  <a:gd name="connsiteY14" fmla="*/ 234950 h 749300"/>
                  <a:gd name="connsiteX15" fmla="*/ 1565275 w 1568450"/>
                  <a:gd name="connsiteY15" fmla="*/ 288925 h 749300"/>
                  <a:gd name="connsiteX16" fmla="*/ 1568450 w 1568450"/>
                  <a:gd name="connsiteY16" fmla="*/ 739775 h 749300"/>
                  <a:gd name="connsiteX17" fmla="*/ 1285875 w 1568450"/>
                  <a:gd name="connsiteY17" fmla="*/ 727075 h 749300"/>
                  <a:gd name="connsiteX18" fmla="*/ 879475 w 1568450"/>
                  <a:gd name="connsiteY18" fmla="*/ 723900 h 749300"/>
                  <a:gd name="connsiteX19" fmla="*/ 317500 w 1568450"/>
                  <a:gd name="connsiteY19" fmla="*/ 727075 h 749300"/>
                  <a:gd name="connsiteX20" fmla="*/ 155575 w 1568450"/>
                  <a:gd name="connsiteY20" fmla="*/ 730250 h 749300"/>
                  <a:gd name="connsiteX21" fmla="*/ 63500 w 1568450"/>
                  <a:gd name="connsiteY21" fmla="*/ 742950 h 749300"/>
                  <a:gd name="connsiteX22" fmla="*/ 0 w 1568450"/>
                  <a:gd name="connsiteY22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269875 w 1568450"/>
                  <a:gd name="connsiteY2" fmla="*/ 69850 h 749300"/>
                  <a:gd name="connsiteX3" fmla="*/ 415925 w 1568450"/>
                  <a:gd name="connsiteY3" fmla="*/ 28575 h 749300"/>
                  <a:gd name="connsiteX4" fmla="*/ 523875 w 1568450"/>
                  <a:gd name="connsiteY4" fmla="*/ 15875 h 749300"/>
                  <a:gd name="connsiteX5" fmla="*/ 660400 w 1568450"/>
                  <a:gd name="connsiteY5" fmla="*/ 3175 h 749300"/>
                  <a:gd name="connsiteX6" fmla="*/ 793750 w 1568450"/>
                  <a:gd name="connsiteY6" fmla="*/ 0 h 749300"/>
                  <a:gd name="connsiteX7" fmla="*/ 971550 w 1568450"/>
                  <a:gd name="connsiteY7" fmla="*/ 0 h 749300"/>
                  <a:gd name="connsiteX8" fmla="*/ 1104900 w 1568450"/>
                  <a:gd name="connsiteY8" fmla="*/ 9525 h 749300"/>
                  <a:gd name="connsiteX9" fmla="*/ 1238250 w 1568450"/>
                  <a:gd name="connsiteY9" fmla="*/ 15875 h 749300"/>
                  <a:gd name="connsiteX10" fmla="*/ 1362075 w 1568450"/>
                  <a:gd name="connsiteY10" fmla="*/ 41275 h 749300"/>
                  <a:gd name="connsiteX11" fmla="*/ 1431925 w 1568450"/>
                  <a:gd name="connsiteY11" fmla="*/ 73025 h 749300"/>
                  <a:gd name="connsiteX12" fmla="*/ 1485900 w 1568450"/>
                  <a:gd name="connsiteY12" fmla="*/ 123825 h 749300"/>
                  <a:gd name="connsiteX13" fmla="*/ 1530350 w 1568450"/>
                  <a:gd name="connsiteY13" fmla="*/ 177800 h 749300"/>
                  <a:gd name="connsiteX14" fmla="*/ 1562100 w 1568450"/>
                  <a:gd name="connsiteY14" fmla="*/ 234950 h 749300"/>
                  <a:gd name="connsiteX15" fmla="*/ 1565275 w 1568450"/>
                  <a:gd name="connsiteY15" fmla="*/ 288925 h 749300"/>
                  <a:gd name="connsiteX16" fmla="*/ 1568450 w 1568450"/>
                  <a:gd name="connsiteY16" fmla="*/ 739775 h 749300"/>
                  <a:gd name="connsiteX17" fmla="*/ 1285875 w 1568450"/>
                  <a:gd name="connsiteY17" fmla="*/ 727075 h 749300"/>
                  <a:gd name="connsiteX18" fmla="*/ 879475 w 1568450"/>
                  <a:gd name="connsiteY18" fmla="*/ 723900 h 749300"/>
                  <a:gd name="connsiteX19" fmla="*/ 317500 w 1568450"/>
                  <a:gd name="connsiteY19" fmla="*/ 727075 h 749300"/>
                  <a:gd name="connsiteX20" fmla="*/ 155575 w 1568450"/>
                  <a:gd name="connsiteY20" fmla="*/ 730250 h 749300"/>
                  <a:gd name="connsiteX21" fmla="*/ 63500 w 1568450"/>
                  <a:gd name="connsiteY21" fmla="*/ 742950 h 749300"/>
                  <a:gd name="connsiteX22" fmla="*/ 0 w 1568450"/>
                  <a:gd name="connsiteY22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269875 w 1568450"/>
                  <a:gd name="connsiteY2" fmla="*/ 69850 h 749300"/>
                  <a:gd name="connsiteX3" fmla="*/ 415925 w 1568450"/>
                  <a:gd name="connsiteY3" fmla="*/ 28575 h 749300"/>
                  <a:gd name="connsiteX4" fmla="*/ 523875 w 1568450"/>
                  <a:gd name="connsiteY4" fmla="*/ 15875 h 749300"/>
                  <a:gd name="connsiteX5" fmla="*/ 660400 w 1568450"/>
                  <a:gd name="connsiteY5" fmla="*/ 3175 h 749300"/>
                  <a:gd name="connsiteX6" fmla="*/ 793750 w 1568450"/>
                  <a:gd name="connsiteY6" fmla="*/ 0 h 749300"/>
                  <a:gd name="connsiteX7" fmla="*/ 971550 w 1568450"/>
                  <a:gd name="connsiteY7" fmla="*/ 0 h 749300"/>
                  <a:gd name="connsiteX8" fmla="*/ 1104900 w 1568450"/>
                  <a:gd name="connsiteY8" fmla="*/ 9525 h 749300"/>
                  <a:gd name="connsiteX9" fmla="*/ 1238250 w 1568450"/>
                  <a:gd name="connsiteY9" fmla="*/ 15875 h 749300"/>
                  <a:gd name="connsiteX10" fmla="*/ 1362075 w 1568450"/>
                  <a:gd name="connsiteY10" fmla="*/ 41275 h 749300"/>
                  <a:gd name="connsiteX11" fmla="*/ 1431925 w 1568450"/>
                  <a:gd name="connsiteY11" fmla="*/ 73025 h 749300"/>
                  <a:gd name="connsiteX12" fmla="*/ 1485900 w 1568450"/>
                  <a:gd name="connsiteY12" fmla="*/ 123825 h 749300"/>
                  <a:gd name="connsiteX13" fmla="*/ 1530350 w 1568450"/>
                  <a:gd name="connsiteY13" fmla="*/ 177800 h 749300"/>
                  <a:gd name="connsiteX14" fmla="*/ 1562100 w 1568450"/>
                  <a:gd name="connsiteY14" fmla="*/ 234950 h 749300"/>
                  <a:gd name="connsiteX15" fmla="*/ 1565275 w 1568450"/>
                  <a:gd name="connsiteY15" fmla="*/ 288925 h 749300"/>
                  <a:gd name="connsiteX16" fmla="*/ 1568450 w 1568450"/>
                  <a:gd name="connsiteY16" fmla="*/ 739775 h 749300"/>
                  <a:gd name="connsiteX17" fmla="*/ 1285875 w 1568450"/>
                  <a:gd name="connsiteY17" fmla="*/ 727075 h 749300"/>
                  <a:gd name="connsiteX18" fmla="*/ 879475 w 1568450"/>
                  <a:gd name="connsiteY18" fmla="*/ 723900 h 749300"/>
                  <a:gd name="connsiteX19" fmla="*/ 317500 w 1568450"/>
                  <a:gd name="connsiteY19" fmla="*/ 727075 h 749300"/>
                  <a:gd name="connsiteX20" fmla="*/ 155575 w 1568450"/>
                  <a:gd name="connsiteY20" fmla="*/ 730250 h 749300"/>
                  <a:gd name="connsiteX21" fmla="*/ 63500 w 1568450"/>
                  <a:gd name="connsiteY21" fmla="*/ 742950 h 749300"/>
                  <a:gd name="connsiteX22" fmla="*/ 0 w 1568450"/>
                  <a:gd name="connsiteY22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222527 w 1568450"/>
                  <a:gd name="connsiteY2" fmla="*/ 60123 h 749300"/>
                  <a:gd name="connsiteX3" fmla="*/ 415925 w 1568450"/>
                  <a:gd name="connsiteY3" fmla="*/ 28575 h 749300"/>
                  <a:gd name="connsiteX4" fmla="*/ 523875 w 1568450"/>
                  <a:gd name="connsiteY4" fmla="*/ 15875 h 749300"/>
                  <a:gd name="connsiteX5" fmla="*/ 660400 w 1568450"/>
                  <a:gd name="connsiteY5" fmla="*/ 3175 h 749300"/>
                  <a:gd name="connsiteX6" fmla="*/ 793750 w 1568450"/>
                  <a:gd name="connsiteY6" fmla="*/ 0 h 749300"/>
                  <a:gd name="connsiteX7" fmla="*/ 971550 w 1568450"/>
                  <a:gd name="connsiteY7" fmla="*/ 0 h 749300"/>
                  <a:gd name="connsiteX8" fmla="*/ 1104900 w 1568450"/>
                  <a:gd name="connsiteY8" fmla="*/ 9525 h 749300"/>
                  <a:gd name="connsiteX9" fmla="*/ 1238250 w 1568450"/>
                  <a:gd name="connsiteY9" fmla="*/ 15875 h 749300"/>
                  <a:gd name="connsiteX10" fmla="*/ 1362075 w 1568450"/>
                  <a:gd name="connsiteY10" fmla="*/ 41275 h 749300"/>
                  <a:gd name="connsiteX11" fmla="*/ 1431925 w 1568450"/>
                  <a:gd name="connsiteY11" fmla="*/ 73025 h 749300"/>
                  <a:gd name="connsiteX12" fmla="*/ 1485900 w 1568450"/>
                  <a:gd name="connsiteY12" fmla="*/ 123825 h 749300"/>
                  <a:gd name="connsiteX13" fmla="*/ 1530350 w 1568450"/>
                  <a:gd name="connsiteY13" fmla="*/ 177800 h 749300"/>
                  <a:gd name="connsiteX14" fmla="*/ 1562100 w 1568450"/>
                  <a:gd name="connsiteY14" fmla="*/ 234950 h 749300"/>
                  <a:gd name="connsiteX15" fmla="*/ 1565275 w 1568450"/>
                  <a:gd name="connsiteY15" fmla="*/ 288925 h 749300"/>
                  <a:gd name="connsiteX16" fmla="*/ 1568450 w 1568450"/>
                  <a:gd name="connsiteY16" fmla="*/ 739775 h 749300"/>
                  <a:gd name="connsiteX17" fmla="*/ 1285875 w 1568450"/>
                  <a:gd name="connsiteY17" fmla="*/ 727075 h 749300"/>
                  <a:gd name="connsiteX18" fmla="*/ 879475 w 1568450"/>
                  <a:gd name="connsiteY18" fmla="*/ 723900 h 749300"/>
                  <a:gd name="connsiteX19" fmla="*/ 317500 w 1568450"/>
                  <a:gd name="connsiteY19" fmla="*/ 727075 h 749300"/>
                  <a:gd name="connsiteX20" fmla="*/ 155575 w 1568450"/>
                  <a:gd name="connsiteY20" fmla="*/ 730250 h 749300"/>
                  <a:gd name="connsiteX21" fmla="*/ 63500 w 1568450"/>
                  <a:gd name="connsiteY21" fmla="*/ 742950 h 749300"/>
                  <a:gd name="connsiteX22" fmla="*/ 0 w 1568450"/>
                  <a:gd name="connsiteY22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222527 w 1568450"/>
                  <a:gd name="connsiteY2" fmla="*/ 60123 h 749300"/>
                  <a:gd name="connsiteX3" fmla="*/ 415925 w 1568450"/>
                  <a:gd name="connsiteY3" fmla="*/ 28575 h 749300"/>
                  <a:gd name="connsiteX4" fmla="*/ 523875 w 1568450"/>
                  <a:gd name="connsiteY4" fmla="*/ 15875 h 749300"/>
                  <a:gd name="connsiteX5" fmla="*/ 660400 w 1568450"/>
                  <a:gd name="connsiteY5" fmla="*/ 3175 h 749300"/>
                  <a:gd name="connsiteX6" fmla="*/ 793750 w 1568450"/>
                  <a:gd name="connsiteY6" fmla="*/ 0 h 749300"/>
                  <a:gd name="connsiteX7" fmla="*/ 971550 w 1568450"/>
                  <a:gd name="connsiteY7" fmla="*/ 0 h 749300"/>
                  <a:gd name="connsiteX8" fmla="*/ 1104900 w 1568450"/>
                  <a:gd name="connsiteY8" fmla="*/ 9525 h 749300"/>
                  <a:gd name="connsiteX9" fmla="*/ 1238250 w 1568450"/>
                  <a:gd name="connsiteY9" fmla="*/ 15875 h 749300"/>
                  <a:gd name="connsiteX10" fmla="*/ 1362075 w 1568450"/>
                  <a:gd name="connsiteY10" fmla="*/ 41275 h 749300"/>
                  <a:gd name="connsiteX11" fmla="*/ 1431925 w 1568450"/>
                  <a:gd name="connsiteY11" fmla="*/ 73025 h 749300"/>
                  <a:gd name="connsiteX12" fmla="*/ 1485900 w 1568450"/>
                  <a:gd name="connsiteY12" fmla="*/ 123825 h 749300"/>
                  <a:gd name="connsiteX13" fmla="*/ 1530350 w 1568450"/>
                  <a:gd name="connsiteY13" fmla="*/ 177800 h 749300"/>
                  <a:gd name="connsiteX14" fmla="*/ 1562100 w 1568450"/>
                  <a:gd name="connsiteY14" fmla="*/ 234950 h 749300"/>
                  <a:gd name="connsiteX15" fmla="*/ 1565275 w 1568450"/>
                  <a:gd name="connsiteY15" fmla="*/ 288925 h 749300"/>
                  <a:gd name="connsiteX16" fmla="*/ 1568450 w 1568450"/>
                  <a:gd name="connsiteY16" fmla="*/ 739775 h 749300"/>
                  <a:gd name="connsiteX17" fmla="*/ 1285875 w 1568450"/>
                  <a:gd name="connsiteY17" fmla="*/ 727075 h 749300"/>
                  <a:gd name="connsiteX18" fmla="*/ 879475 w 1568450"/>
                  <a:gd name="connsiteY18" fmla="*/ 723900 h 749300"/>
                  <a:gd name="connsiteX19" fmla="*/ 317500 w 1568450"/>
                  <a:gd name="connsiteY19" fmla="*/ 727075 h 749300"/>
                  <a:gd name="connsiteX20" fmla="*/ 155575 w 1568450"/>
                  <a:gd name="connsiteY20" fmla="*/ 730250 h 749300"/>
                  <a:gd name="connsiteX21" fmla="*/ 63500 w 1568450"/>
                  <a:gd name="connsiteY21" fmla="*/ 742950 h 749300"/>
                  <a:gd name="connsiteX22" fmla="*/ 0 w 1568450"/>
                  <a:gd name="connsiteY22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222527 w 1568450"/>
                  <a:gd name="connsiteY2" fmla="*/ 60123 h 749300"/>
                  <a:gd name="connsiteX3" fmla="*/ 523875 w 1568450"/>
                  <a:gd name="connsiteY3" fmla="*/ 15875 h 749300"/>
                  <a:gd name="connsiteX4" fmla="*/ 660400 w 1568450"/>
                  <a:gd name="connsiteY4" fmla="*/ 3175 h 749300"/>
                  <a:gd name="connsiteX5" fmla="*/ 793750 w 1568450"/>
                  <a:gd name="connsiteY5" fmla="*/ 0 h 749300"/>
                  <a:gd name="connsiteX6" fmla="*/ 971550 w 1568450"/>
                  <a:gd name="connsiteY6" fmla="*/ 0 h 749300"/>
                  <a:gd name="connsiteX7" fmla="*/ 1104900 w 1568450"/>
                  <a:gd name="connsiteY7" fmla="*/ 9525 h 749300"/>
                  <a:gd name="connsiteX8" fmla="*/ 1238250 w 1568450"/>
                  <a:gd name="connsiteY8" fmla="*/ 15875 h 749300"/>
                  <a:gd name="connsiteX9" fmla="*/ 1362075 w 1568450"/>
                  <a:gd name="connsiteY9" fmla="*/ 41275 h 749300"/>
                  <a:gd name="connsiteX10" fmla="*/ 1431925 w 1568450"/>
                  <a:gd name="connsiteY10" fmla="*/ 73025 h 749300"/>
                  <a:gd name="connsiteX11" fmla="*/ 1485900 w 1568450"/>
                  <a:gd name="connsiteY11" fmla="*/ 123825 h 749300"/>
                  <a:gd name="connsiteX12" fmla="*/ 1530350 w 1568450"/>
                  <a:gd name="connsiteY12" fmla="*/ 177800 h 749300"/>
                  <a:gd name="connsiteX13" fmla="*/ 1562100 w 1568450"/>
                  <a:gd name="connsiteY13" fmla="*/ 234950 h 749300"/>
                  <a:gd name="connsiteX14" fmla="*/ 1565275 w 1568450"/>
                  <a:gd name="connsiteY14" fmla="*/ 288925 h 749300"/>
                  <a:gd name="connsiteX15" fmla="*/ 1568450 w 1568450"/>
                  <a:gd name="connsiteY15" fmla="*/ 739775 h 749300"/>
                  <a:gd name="connsiteX16" fmla="*/ 1285875 w 1568450"/>
                  <a:gd name="connsiteY16" fmla="*/ 727075 h 749300"/>
                  <a:gd name="connsiteX17" fmla="*/ 879475 w 1568450"/>
                  <a:gd name="connsiteY17" fmla="*/ 723900 h 749300"/>
                  <a:gd name="connsiteX18" fmla="*/ 317500 w 1568450"/>
                  <a:gd name="connsiteY18" fmla="*/ 727075 h 749300"/>
                  <a:gd name="connsiteX19" fmla="*/ 155575 w 1568450"/>
                  <a:gd name="connsiteY19" fmla="*/ 730250 h 749300"/>
                  <a:gd name="connsiteX20" fmla="*/ 63500 w 1568450"/>
                  <a:gd name="connsiteY20" fmla="*/ 742950 h 749300"/>
                  <a:gd name="connsiteX21" fmla="*/ 0 w 1568450"/>
                  <a:gd name="connsiteY21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222527 w 1568450"/>
                  <a:gd name="connsiteY2" fmla="*/ 60123 h 749300"/>
                  <a:gd name="connsiteX3" fmla="*/ 660400 w 1568450"/>
                  <a:gd name="connsiteY3" fmla="*/ 3175 h 749300"/>
                  <a:gd name="connsiteX4" fmla="*/ 793750 w 1568450"/>
                  <a:gd name="connsiteY4" fmla="*/ 0 h 749300"/>
                  <a:gd name="connsiteX5" fmla="*/ 971550 w 1568450"/>
                  <a:gd name="connsiteY5" fmla="*/ 0 h 749300"/>
                  <a:gd name="connsiteX6" fmla="*/ 1104900 w 1568450"/>
                  <a:gd name="connsiteY6" fmla="*/ 9525 h 749300"/>
                  <a:gd name="connsiteX7" fmla="*/ 1238250 w 1568450"/>
                  <a:gd name="connsiteY7" fmla="*/ 15875 h 749300"/>
                  <a:gd name="connsiteX8" fmla="*/ 1362075 w 1568450"/>
                  <a:gd name="connsiteY8" fmla="*/ 41275 h 749300"/>
                  <a:gd name="connsiteX9" fmla="*/ 1431925 w 1568450"/>
                  <a:gd name="connsiteY9" fmla="*/ 73025 h 749300"/>
                  <a:gd name="connsiteX10" fmla="*/ 1485900 w 1568450"/>
                  <a:gd name="connsiteY10" fmla="*/ 123825 h 749300"/>
                  <a:gd name="connsiteX11" fmla="*/ 1530350 w 1568450"/>
                  <a:gd name="connsiteY11" fmla="*/ 177800 h 749300"/>
                  <a:gd name="connsiteX12" fmla="*/ 1562100 w 1568450"/>
                  <a:gd name="connsiteY12" fmla="*/ 234950 h 749300"/>
                  <a:gd name="connsiteX13" fmla="*/ 1565275 w 1568450"/>
                  <a:gd name="connsiteY13" fmla="*/ 288925 h 749300"/>
                  <a:gd name="connsiteX14" fmla="*/ 1568450 w 1568450"/>
                  <a:gd name="connsiteY14" fmla="*/ 739775 h 749300"/>
                  <a:gd name="connsiteX15" fmla="*/ 1285875 w 1568450"/>
                  <a:gd name="connsiteY15" fmla="*/ 727075 h 749300"/>
                  <a:gd name="connsiteX16" fmla="*/ 879475 w 1568450"/>
                  <a:gd name="connsiteY16" fmla="*/ 723900 h 749300"/>
                  <a:gd name="connsiteX17" fmla="*/ 317500 w 1568450"/>
                  <a:gd name="connsiteY17" fmla="*/ 727075 h 749300"/>
                  <a:gd name="connsiteX18" fmla="*/ 155575 w 1568450"/>
                  <a:gd name="connsiteY18" fmla="*/ 730250 h 749300"/>
                  <a:gd name="connsiteX19" fmla="*/ 63500 w 1568450"/>
                  <a:gd name="connsiteY19" fmla="*/ 742950 h 749300"/>
                  <a:gd name="connsiteX20" fmla="*/ 0 w 1568450"/>
                  <a:gd name="connsiteY20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222527 w 1568450"/>
                  <a:gd name="connsiteY2" fmla="*/ 60123 h 749300"/>
                  <a:gd name="connsiteX3" fmla="*/ 793750 w 1568450"/>
                  <a:gd name="connsiteY3" fmla="*/ 0 h 749300"/>
                  <a:gd name="connsiteX4" fmla="*/ 971550 w 1568450"/>
                  <a:gd name="connsiteY4" fmla="*/ 0 h 749300"/>
                  <a:gd name="connsiteX5" fmla="*/ 1104900 w 1568450"/>
                  <a:gd name="connsiteY5" fmla="*/ 9525 h 749300"/>
                  <a:gd name="connsiteX6" fmla="*/ 1238250 w 1568450"/>
                  <a:gd name="connsiteY6" fmla="*/ 15875 h 749300"/>
                  <a:gd name="connsiteX7" fmla="*/ 1362075 w 1568450"/>
                  <a:gd name="connsiteY7" fmla="*/ 41275 h 749300"/>
                  <a:gd name="connsiteX8" fmla="*/ 1431925 w 1568450"/>
                  <a:gd name="connsiteY8" fmla="*/ 73025 h 749300"/>
                  <a:gd name="connsiteX9" fmla="*/ 1485900 w 1568450"/>
                  <a:gd name="connsiteY9" fmla="*/ 123825 h 749300"/>
                  <a:gd name="connsiteX10" fmla="*/ 1530350 w 1568450"/>
                  <a:gd name="connsiteY10" fmla="*/ 177800 h 749300"/>
                  <a:gd name="connsiteX11" fmla="*/ 1562100 w 1568450"/>
                  <a:gd name="connsiteY11" fmla="*/ 234950 h 749300"/>
                  <a:gd name="connsiteX12" fmla="*/ 1565275 w 1568450"/>
                  <a:gd name="connsiteY12" fmla="*/ 288925 h 749300"/>
                  <a:gd name="connsiteX13" fmla="*/ 1568450 w 1568450"/>
                  <a:gd name="connsiteY13" fmla="*/ 739775 h 749300"/>
                  <a:gd name="connsiteX14" fmla="*/ 1285875 w 1568450"/>
                  <a:gd name="connsiteY14" fmla="*/ 727075 h 749300"/>
                  <a:gd name="connsiteX15" fmla="*/ 879475 w 1568450"/>
                  <a:gd name="connsiteY15" fmla="*/ 723900 h 749300"/>
                  <a:gd name="connsiteX16" fmla="*/ 317500 w 1568450"/>
                  <a:gd name="connsiteY16" fmla="*/ 727075 h 749300"/>
                  <a:gd name="connsiteX17" fmla="*/ 155575 w 1568450"/>
                  <a:gd name="connsiteY17" fmla="*/ 730250 h 749300"/>
                  <a:gd name="connsiteX18" fmla="*/ 63500 w 1568450"/>
                  <a:gd name="connsiteY18" fmla="*/ 742950 h 749300"/>
                  <a:gd name="connsiteX19" fmla="*/ 0 w 1568450"/>
                  <a:gd name="connsiteY19" fmla="*/ 749300 h 749300"/>
                  <a:gd name="connsiteX0" fmla="*/ 0 w 1568450"/>
                  <a:gd name="connsiteY0" fmla="*/ 749300 h 749300"/>
                  <a:gd name="connsiteX1" fmla="*/ 0 w 1568450"/>
                  <a:gd name="connsiteY1" fmla="*/ 304800 h 749300"/>
                  <a:gd name="connsiteX2" fmla="*/ 222527 w 1568450"/>
                  <a:gd name="connsiteY2" fmla="*/ 60123 h 749300"/>
                  <a:gd name="connsiteX3" fmla="*/ 971550 w 1568450"/>
                  <a:gd name="connsiteY3" fmla="*/ 0 h 749300"/>
                  <a:gd name="connsiteX4" fmla="*/ 1104900 w 1568450"/>
                  <a:gd name="connsiteY4" fmla="*/ 9525 h 749300"/>
                  <a:gd name="connsiteX5" fmla="*/ 1238250 w 1568450"/>
                  <a:gd name="connsiteY5" fmla="*/ 15875 h 749300"/>
                  <a:gd name="connsiteX6" fmla="*/ 1362075 w 1568450"/>
                  <a:gd name="connsiteY6" fmla="*/ 41275 h 749300"/>
                  <a:gd name="connsiteX7" fmla="*/ 1431925 w 1568450"/>
                  <a:gd name="connsiteY7" fmla="*/ 73025 h 749300"/>
                  <a:gd name="connsiteX8" fmla="*/ 1485900 w 1568450"/>
                  <a:gd name="connsiteY8" fmla="*/ 123825 h 749300"/>
                  <a:gd name="connsiteX9" fmla="*/ 1530350 w 1568450"/>
                  <a:gd name="connsiteY9" fmla="*/ 177800 h 749300"/>
                  <a:gd name="connsiteX10" fmla="*/ 1562100 w 1568450"/>
                  <a:gd name="connsiteY10" fmla="*/ 234950 h 749300"/>
                  <a:gd name="connsiteX11" fmla="*/ 1565275 w 1568450"/>
                  <a:gd name="connsiteY11" fmla="*/ 288925 h 749300"/>
                  <a:gd name="connsiteX12" fmla="*/ 1568450 w 1568450"/>
                  <a:gd name="connsiteY12" fmla="*/ 739775 h 749300"/>
                  <a:gd name="connsiteX13" fmla="*/ 1285875 w 1568450"/>
                  <a:gd name="connsiteY13" fmla="*/ 727075 h 749300"/>
                  <a:gd name="connsiteX14" fmla="*/ 879475 w 1568450"/>
                  <a:gd name="connsiteY14" fmla="*/ 723900 h 749300"/>
                  <a:gd name="connsiteX15" fmla="*/ 317500 w 1568450"/>
                  <a:gd name="connsiteY15" fmla="*/ 727075 h 749300"/>
                  <a:gd name="connsiteX16" fmla="*/ 155575 w 1568450"/>
                  <a:gd name="connsiteY16" fmla="*/ 730250 h 749300"/>
                  <a:gd name="connsiteX17" fmla="*/ 63500 w 1568450"/>
                  <a:gd name="connsiteY17" fmla="*/ 742950 h 749300"/>
                  <a:gd name="connsiteX18" fmla="*/ 0 w 1568450"/>
                  <a:gd name="connsiteY18" fmla="*/ 749300 h 749300"/>
                  <a:gd name="connsiteX0" fmla="*/ 0 w 1568450"/>
                  <a:gd name="connsiteY0" fmla="*/ 739775 h 739775"/>
                  <a:gd name="connsiteX1" fmla="*/ 0 w 1568450"/>
                  <a:gd name="connsiteY1" fmla="*/ 295275 h 739775"/>
                  <a:gd name="connsiteX2" fmla="*/ 222527 w 1568450"/>
                  <a:gd name="connsiteY2" fmla="*/ 50598 h 739775"/>
                  <a:gd name="connsiteX3" fmla="*/ 1104900 w 1568450"/>
                  <a:gd name="connsiteY3" fmla="*/ 0 h 739775"/>
                  <a:gd name="connsiteX4" fmla="*/ 1238250 w 1568450"/>
                  <a:gd name="connsiteY4" fmla="*/ 6350 h 739775"/>
                  <a:gd name="connsiteX5" fmla="*/ 1362075 w 1568450"/>
                  <a:gd name="connsiteY5" fmla="*/ 31750 h 739775"/>
                  <a:gd name="connsiteX6" fmla="*/ 1431925 w 1568450"/>
                  <a:gd name="connsiteY6" fmla="*/ 63500 h 739775"/>
                  <a:gd name="connsiteX7" fmla="*/ 1485900 w 1568450"/>
                  <a:gd name="connsiteY7" fmla="*/ 114300 h 739775"/>
                  <a:gd name="connsiteX8" fmla="*/ 1530350 w 1568450"/>
                  <a:gd name="connsiteY8" fmla="*/ 168275 h 739775"/>
                  <a:gd name="connsiteX9" fmla="*/ 1562100 w 1568450"/>
                  <a:gd name="connsiteY9" fmla="*/ 225425 h 739775"/>
                  <a:gd name="connsiteX10" fmla="*/ 1565275 w 1568450"/>
                  <a:gd name="connsiteY10" fmla="*/ 279400 h 739775"/>
                  <a:gd name="connsiteX11" fmla="*/ 1568450 w 1568450"/>
                  <a:gd name="connsiteY11" fmla="*/ 730250 h 739775"/>
                  <a:gd name="connsiteX12" fmla="*/ 1285875 w 1568450"/>
                  <a:gd name="connsiteY12" fmla="*/ 717550 h 739775"/>
                  <a:gd name="connsiteX13" fmla="*/ 879475 w 1568450"/>
                  <a:gd name="connsiteY13" fmla="*/ 714375 h 739775"/>
                  <a:gd name="connsiteX14" fmla="*/ 317500 w 1568450"/>
                  <a:gd name="connsiteY14" fmla="*/ 717550 h 739775"/>
                  <a:gd name="connsiteX15" fmla="*/ 155575 w 1568450"/>
                  <a:gd name="connsiteY15" fmla="*/ 720725 h 739775"/>
                  <a:gd name="connsiteX16" fmla="*/ 63500 w 1568450"/>
                  <a:gd name="connsiteY16" fmla="*/ 733425 h 739775"/>
                  <a:gd name="connsiteX17" fmla="*/ 0 w 1568450"/>
                  <a:gd name="connsiteY17" fmla="*/ 739775 h 739775"/>
                  <a:gd name="connsiteX0" fmla="*/ 0 w 1568450"/>
                  <a:gd name="connsiteY0" fmla="*/ 733425 h 733425"/>
                  <a:gd name="connsiteX1" fmla="*/ 0 w 1568450"/>
                  <a:gd name="connsiteY1" fmla="*/ 288925 h 733425"/>
                  <a:gd name="connsiteX2" fmla="*/ 222527 w 1568450"/>
                  <a:gd name="connsiteY2" fmla="*/ 44248 h 733425"/>
                  <a:gd name="connsiteX3" fmla="*/ 1238250 w 1568450"/>
                  <a:gd name="connsiteY3" fmla="*/ 0 h 733425"/>
                  <a:gd name="connsiteX4" fmla="*/ 1362075 w 1568450"/>
                  <a:gd name="connsiteY4" fmla="*/ 25400 h 733425"/>
                  <a:gd name="connsiteX5" fmla="*/ 1431925 w 1568450"/>
                  <a:gd name="connsiteY5" fmla="*/ 57150 h 733425"/>
                  <a:gd name="connsiteX6" fmla="*/ 1485900 w 1568450"/>
                  <a:gd name="connsiteY6" fmla="*/ 107950 h 733425"/>
                  <a:gd name="connsiteX7" fmla="*/ 1530350 w 1568450"/>
                  <a:gd name="connsiteY7" fmla="*/ 161925 h 733425"/>
                  <a:gd name="connsiteX8" fmla="*/ 1562100 w 1568450"/>
                  <a:gd name="connsiteY8" fmla="*/ 219075 h 733425"/>
                  <a:gd name="connsiteX9" fmla="*/ 1565275 w 1568450"/>
                  <a:gd name="connsiteY9" fmla="*/ 273050 h 733425"/>
                  <a:gd name="connsiteX10" fmla="*/ 1568450 w 1568450"/>
                  <a:gd name="connsiteY10" fmla="*/ 723900 h 733425"/>
                  <a:gd name="connsiteX11" fmla="*/ 1285875 w 1568450"/>
                  <a:gd name="connsiteY11" fmla="*/ 711200 h 733425"/>
                  <a:gd name="connsiteX12" fmla="*/ 879475 w 1568450"/>
                  <a:gd name="connsiteY12" fmla="*/ 708025 h 733425"/>
                  <a:gd name="connsiteX13" fmla="*/ 317500 w 1568450"/>
                  <a:gd name="connsiteY13" fmla="*/ 711200 h 733425"/>
                  <a:gd name="connsiteX14" fmla="*/ 155575 w 1568450"/>
                  <a:gd name="connsiteY14" fmla="*/ 714375 h 733425"/>
                  <a:gd name="connsiteX15" fmla="*/ 63500 w 1568450"/>
                  <a:gd name="connsiteY15" fmla="*/ 727075 h 733425"/>
                  <a:gd name="connsiteX16" fmla="*/ 0 w 1568450"/>
                  <a:gd name="connsiteY16" fmla="*/ 733425 h 733425"/>
                  <a:gd name="connsiteX0" fmla="*/ 0 w 1568450"/>
                  <a:gd name="connsiteY0" fmla="*/ 708025 h 708025"/>
                  <a:gd name="connsiteX1" fmla="*/ 0 w 1568450"/>
                  <a:gd name="connsiteY1" fmla="*/ 263525 h 708025"/>
                  <a:gd name="connsiteX2" fmla="*/ 222527 w 1568450"/>
                  <a:gd name="connsiteY2" fmla="*/ 18848 h 708025"/>
                  <a:gd name="connsiteX3" fmla="*/ 1362075 w 1568450"/>
                  <a:gd name="connsiteY3" fmla="*/ 0 h 708025"/>
                  <a:gd name="connsiteX4" fmla="*/ 1431925 w 1568450"/>
                  <a:gd name="connsiteY4" fmla="*/ 31750 h 708025"/>
                  <a:gd name="connsiteX5" fmla="*/ 1485900 w 1568450"/>
                  <a:gd name="connsiteY5" fmla="*/ 82550 h 708025"/>
                  <a:gd name="connsiteX6" fmla="*/ 1530350 w 1568450"/>
                  <a:gd name="connsiteY6" fmla="*/ 136525 h 708025"/>
                  <a:gd name="connsiteX7" fmla="*/ 1562100 w 1568450"/>
                  <a:gd name="connsiteY7" fmla="*/ 193675 h 708025"/>
                  <a:gd name="connsiteX8" fmla="*/ 1565275 w 1568450"/>
                  <a:gd name="connsiteY8" fmla="*/ 247650 h 708025"/>
                  <a:gd name="connsiteX9" fmla="*/ 1568450 w 1568450"/>
                  <a:gd name="connsiteY9" fmla="*/ 698500 h 708025"/>
                  <a:gd name="connsiteX10" fmla="*/ 1285875 w 1568450"/>
                  <a:gd name="connsiteY10" fmla="*/ 685800 h 708025"/>
                  <a:gd name="connsiteX11" fmla="*/ 879475 w 1568450"/>
                  <a:gd name="connsiteY11" fmla="*/ 682625 h 708025"/>
                  <a:gd name="connsiteX12" fmla="*/ 317500 w 1568450"/>
                  <a:gd name="connsiteY12" fmla="*/ 685800 h 708025"/>
                  <a:gd name="connsiteX13" fmla="*/ 155575 w 1568450"/>
                  <a:gd name="connsiteY13" fmla="*/ 688975 h 708025"/>
                  <a:gd name="connsiteX14" fmla="*/ 63500 w 1568450"/>
                  <a:gd name="connsiteY14" fmla="*/ 701675 h 708025"/>
                  <a:gd name="connsiteX15" fmla="*/ 0 w 1568450"/>
                  <a:gd name="connsiteY15" fmla="*/ 708025 h 708025"/>
                  <a:gd name="connsiteX0" fmla="*/ 0 w 1568450"/>
                  <a:gd name="connsiteY0" fmla="*/ 755180 h 755180"/>
                  <a:gd name="connsiteX1" fmla="*/ 0 w 1568450"/>
                  <a:gd name="connsiteY1" fmla="*/ 310680 h 755180"/>
                  <a:gd name="connsiteX2" fmla="*/ 222527 w 1568450"/>
                  <a:gd name="connsiteY2" fmla="*/ 66003 h 755180"/>
                  <a:gd name="connsiteX3" fmla="*/ 1362075 w 1568450"/>
                  <a:gd name="connsiteY3" fmla="*/ 47155 h 755180"/>
                  <a:gd name="connsiteX4" fmla="*/ 1431925 w 1568450"/>
                  <a:gd name="connsiteY4" fmla="*/ 78905 h 755180"/>
                  <a:gd name="connsiteX5" fmla="*/ 1485900 w 1568450"/>
                  <a:gd name="connsiteY5" fmla="*/ 129705 h 755180"/>
                  <a:gd name="connsiteX6" fmla="*/ 1530350 w 1568450"/>
                  <a:gd name="connsiteY6" fmla="*/ 183680 h 755180"/>
                  <a:gd name="connsiteX7" fmla="*/ 1562100 w 1568450"/>
                  <a:gd name="connsiteY7" fmla="*/ 240830 h 755180"/>
                  <a:gd name="connsiteX8" fmla="*/ 1565275 w 1568450"/>
                  <a:gd name="connsiteY8" fmla="*/ 294805 h 755180"/>
                  <a:gd name="connsiteX9" fmla="*/ 1568450 w 1568450"/>
                  <a:gd name="connsiteY9" fmla="*/ 745655 h 755180"/>
                  <a:gd name="connsiteX10" fmla="*/ 1285875 w 1568450"/>
                  <a:gd name="connsiteY10" fmla="*/ 732955 h 755180"/>
                  <a:gd name="connsiteX11" fmla="*/ 879475 w 1568450"/>
                  <a:gd name="connsiteY11" fmla="*/ 729780 h 755180"/>
                  <a:gd name="connsiteX12" fmla="*/ 317500 w 1568450"/>
                  <a:gd name="connsiteY12" fmla="*/ 732955 h 755180"/>
                  <a:gd name="connsiteX13" fmla="*/ 155575 w 1568450"/>
                  <a:gd name="connsiteY13" fmla="*/ 736130 h 755180"/>
                  <a:gd name="connsiteX14" fmla="*/ 63500 w 1568450"/>
                  <a:gd name="connsiteY14" fmla="*/ 748830 h 755180"/>
                  <a:gd name="connsiteX15" fmla="*/ 0 w 1568450"/>
                  <a:gd name="connsiteY15" fmla="*/ 755180 h 755180"/>
                  <a:gd name="connsiteX0" fmla="*/ 0 w 1568450"/>
                  <a:gd name="connsiteY0" fmla="*/ 789212 h 789212"/>
                  <a:gd name="connsiteX1" fmla="*/ 0 w 1568450"/>
                  <a:gd name="connsiteY1" fmla="*/ 344712 h 789212"/>
                  <a:gd name="connsiteX2" fmla="*/ 222527 w 1568450"/>
                  <a:gd name="connsiteY2" fmla="*/ 100035 h 789212"/>
                  <a:gd name="connsiteX3" fmla="*/ 1362075 w 1568450"/>
                  <a:gd name="connsiteY3" fmla="*/ 81187 h 789212"/>
                  <a:gd name="connsiteX4" fmla="*/ 1431925 w 1568450"/>
                  <a:gd name="connsiteY4" fmla="*/ 112937 h 789212"/>
                  <a:gd name="connsiteX5" fmla="*/ 1485900 w 1568450"/>
                  <a:gd name="connsiteY5" fmla="*/ 163737 h 789212"/>
                  <a:gd name="connsiteX6" fmla="*/ 1530350 w 1568450"/>
                  <a:gd name="connsiteY6" fmla="*/ 217712 h 789212"/>
                  <a:gd name="connsiteX7" fmla="*/ 1562100 w 1568450"/>
                  <a:gd name="connsiteY7" fmla="*/ 274862 h 789212"/>
                  <a:gd name="connsiteX8" fmla="*/ 1565275 w 1568450"/>
                  <a:gd name="connsiteY8" fmla="*/ 328837 h 789212"/>
                  <a:gd name="connsiteX9" fmla="*/ 1568450 w 1568450"/>
                  <a:gd name="connsiteY9" fmla="*/ 779687 h 789212"/>
                  <a:gd name="connsiteX10" fmla="*/ 1285875 w 1568450"/>
                  <a:gd name="connsiteY10" fmla="*/ 766987 h 789212"/>
                  <a:gd name="connsiteX11" fmla="*/ 879475 w 1568450"/>
                  <a:gd name="connsiteY11" fmla="*/ 763812 h 789212"/>
                  <a:gd name="connsiteX12" fmla="*/ 317500 w 1568450"/>
                  <a:gd name="connsiteY12" fmla="*/ 766987 h 789212"/>
                  <a:gd name="connsiteX13" fmla="*/ 155575 w 1568450"/>
                  <a:gd name="connsiteY13" fmla="*/ 770162 h 789212"/>
                  <a:gd name="connsiteX14" fmla="*/ 63500 w 1568450"/>
                  <a:gd name="connsiteY14" fmla="*/ 782862 h 789212"/>
                  <a:gd name="connsiteX15" fmla="*/ 0 w 1568450"/>
                  <a:gd name="connsiteY15" fmla="*/ 789212 h 789212"/>
                  <a:gd name="connsiteX0" fmla="*/ 0 w 1568450"/>
                  <a:gd name="connsiteY0" fmla="*/ 789212 h 789212"/>
                  <a:gd name="connsiteX1" fmla="*/ 0 w 1568450"/>
                  <a:gd name="connsiteY1" fmla="*/ 344712 h 789212"/>
                  <a:gd name="connsiteX2" fmla="*/ 222527 w 1568450"/>
                  <a:gd name="connsiteY2" fmla="*/ 100035 h 789212"/>
                  <a:gd name="connsiteX3" fmla="*/ 1362075 w 1568450"/>
                  <a:gd name="connsiteY3" fmla="*/ 81187 h 789212"/>
                  <a:gd name="connsiteX4" fmla="*/ 1431925 w 1568450"/>
                  <a:gd name="connsiteY4" fmla="*/ 112937 h 789212"/>
                  <a:gd name="connsiteX5" fmla="*/ 1485900 w 1568450"/>
                  <a:gd name="connsiteY5" fmla="*/ 163737 h 789212"/>
                  <a:gd name="connsiteX6" fmla="*/ 1530350 w 1568450"/>
                  <a:gd name="connsiteY6" fmla="*/ 217712 h 789212"/>
                  <a:gd name="connsiteX7" fmla="*/ 1565275 w 1568450"/>
                  <a:gd name="connsiteY7" fmla="*/ 328837 h 789212"/>
                  <a:gd name="connsiteX8" fmla="*/ 1568450 w 1568450"/>
                  <a:gd name="connsiteY8" fmla="*/ 779687 h 789212"/>
                  <a:gd name="connsiteX9" fmla="*/ 1285875 w 1568450"/>
                  <a:gd name="connsiteY9" fmla="*/ 766987 h 789212"/>
                  <a:gd name="connsiteX10" fmla="*/ 879475 w 1568450"/>
                  <a:gd name="connsiteY10" fmla="*/ 763812 h 789212"/>
                  <a:gd name="connsiteX11" fmla="*/ 317500 w 1568450"/>
                  <a:gd name="connsiteY11" fmla="*/ 766987 h 789212"/>
                  <a:gd name="connsiteX12" fmla="*/ 155575 w 1568450"/>
                  <a:gd name="connsiteY12" fmla="*/ 770162 h 789212"/>
                  <a:gd name="connsiteX13" fmla="*/ 63500 w 1568450"/>
                  <a:gd name="connsiteY13" fmla="*/ 782862 h 789212"/>
                  <a:gd name="connsiteX14" fmla="*/ 0 w 1568450"/>
                  <a:gd name="connsiteY14" fmla="*/ 789212 h 789212"/>
                  <a:gd name="connsiteX0" fmla="*/ 0 w 1568450"/>
                  <a:gd name="connsiteY0" fmla="*/ 789212 h 789212"/>
                  <a:gd name="connsiteX1" fmla="*/ 0 w 1568450"/>
                  <a:gd name="connsiteY1" fmla="*/ 344712 h 789212"/>
                  <a:gd name="connsiteX2" fmla="*/ 222527 w 1568450"/>
                  <a:gd name="connsiteY2" fmla="*/ 100035 h 789212"/>
                  <a:gd name="connsiteX3" fmla="*/ 1362075 w 1568450"/>
                  <a:gd name="connsiteY3" fmla="*/ 81187 h 789212"/>
                  <a:gd name="connsiteX4" fmla="*/ 1431925 w 1568450"/>
                  <a:gd name="connsiteY4" fmla="*/ 112937 h 789212"/>
                  <a:gd name="connsiteX5" fmla="*/ 1485900 w 1568450"/>
                  <a:gd name="connsiteY5" fmla="*/ 163737 h 789212"/>
                  <a:gd name="connsiteX6" fmla="*/ 1565275 w 1568450"/>
                  <a:gd name="connsiteY6" fmla="*/ 328837 h 789212"/>
                  <a:gd name="connsiteX7" fmla="*/ 1568450 w 1568450"/>
                  <a:gd name="connsiteY7" fmla="*/ 779687 h 789212"/>
                  <a:gd name="connsiteX8" fmla="*/ 1285875 w 1568450"/>
                  <a:gd name="connsiteY8" fmla="*/ 766987 h 789212"/>
                  <a:gd name="connsiteX9" fmla="*/ 879475 w 1568450"/>
                  <a:gd name="connsiteY9" fmla="*/ 763812 h 789212"/>
                  <a:gd name="connsiteX10" fmla="*/ 317500 w 1568450"/>
                  <a:gd name="connsiteY10" fmla="*/ 766987 h 789212"/>
                  <a:gd name="connsiteX11" fmla="*/ 155575 w 1568450"/>
                  <a:gd name="connsiteY11" fmla="*/ 770162 h 789212"/>
                  <a:gd name="connsiteX12" fmla="*/ 63500 w 1568450"/>
                  <a:gd name="connsiteY12" fmla="*/ 782862 h 789212"/>
                  <a:gd name="connsiteX13" fmla="*/ 0 w 1568450"/>
                  <a:gd name="connsiteY13" fmla="*/ 789212 h 789212"/>
                  <a:gd name="connsiteX0" fmla="*/ 0 w 1568450"/>
                  <a:gd name="connsiteY0" fmla="*/ 789212 h 789212"/>
                  <a:gd name="connsiteX1" fmla="*/ 0 w 1568450"/>
                  <a:gd name="connsiteY1" fmla="*/ 344712 h 789212"/>
                  <a:gd name="connsiteX2" fmla="*/ 222527 w 1568450"/>
                  <a:gd name="connsiteY2" fmla="*/ 100035 h 789212"/>
                  <a:gd name="connsiteX3" fmla="*/ 1362075 w 1568450"/>
                  <a:gd name="connsiteY3" fmla="*/ 81187 h 789212"/>
                  <a:gd name="connsiteX4" fmla="*/ 1431925 w 1568450"/>
                  <a:gd name="connsiteY4" fmla="*/ 112937 h 789212"/>
                  <a:gd name="connsiteX5" fmla="*/ 1565275 w 1568450"/>
                  <a:gd name="connsiteY5" fmla="*/ 328837 h 789212"/>
                  <a:gd name="connsiteX6" fmla="*/ 1568450 w 1568450"/>
                  <a:gd name="connsiteY6" fmla="*/ 779687 h 789212"/>
                  <a:gd name="connsiteX7" fmla="*/ 1285875 w 1568450"/>
                  <a:gd name="connsiteY7" fmla="*/ 766987 h 789212"/>
                  <a:gd name="connsiteX8" fmla="*/ 879475 w 1568450"/>
                  <a:gd name="connsiteY8" fmla="*/ 763812 h 789212"/>
                  <a:gd name="connsiteX9" fmla="*/ 317500 w 1568450"/>
                  <a:gd name="connsiteY9" fmla="*/ 766987 h 789212"/>
                  <a:gd name="connsiteX10" fmla="*/ 155575 w 1568450"/>
                  <a:gd name="connsiteY10" fmla="*/ 770162 h 789212"/>
                  <a:gd name="connsiteX11" fmla="*/ 63500 w 1568450"/>
                  <a:gd name="connsiteY11" fmla="*/ 782862 h 789212"/>
                  <a:gd name="connsiteX12" fmla="*/ 0 w 1568450"/>
                  <a:gd name="connsiteY12" fmla="*/ 789212 h 789212"/>
                  <a:gd name="connsiteX0" fmla="*/ 0 w 1568450"/>
                  <a:gd name="connsiteY0" fmla="*/ 789212 h 789212"/>
                  <a:gd name="connsiteX1" fmla="*/ 0 w 1568450"/>
                  <a:gd name="connsiteY1" fmla="*/ 344712 h 789212"/>
                  <a:gd name="connsiteX2" fmla="*/ 222527 w 1568450"/>
                  <a:gd name="connsiteY2" fmla="*/ 100035 h 789212"/>
                  <a:gd name="connsiteX3" fmla="*/ 1362075 w 1568450"/>
                  <a:gd name="connsiteY3" fmla="*/ 81187 h 789212"/>
                  <a:gd name="connsiteX4" fmla="*/ 1565275 w 1568450"/>
                  <a:gd name="connsiteY4" fmla="*/ 328837 h 789212"/>
                  <a:gd name="connsiteX5" fmla="*/ 1568450 w 1568450"/>
                  <a:gd name="connsiteY5" fmla="*/ 779687 h 789212"/>
                  <a:gd name="connsiteX6" fmla="*/ 1285875 w 1568450"/>
                  <a:gd name="connsiteY6" fmla="*/ 766987 h 789212"/>
                  <a:gd name="connsiteX7" fmla="*/ 879475 w 1568450"/>
                  <a:gd name="connsiteY7" fmla="*/ 763812 h 789212"/>
                  <a:gd name="connsiteX8" fmla="*/ 317500 w 1568450"/>
                  <a:gd name="connsiteY8" fmla="*/ 766987 h 789212"/>
                  <a:gd name="connsiteX9" fmla="*/ 155575 w 1568450"/>
                  <a:gd name="connsiteY9" fmla="*/ 770162 h 789212"/>
                  <a:gd name="connsiteX10" fmla="*/ 63500 w 1568450"/>
                  <a:gd name="connsiteY10" fmla="*/ 782862 h 789212"/>
                  <a:gd name="connsiteX11" fmla="*/ 0 w 1568450"/>
                  <a:gd name="connsiteY11" fmla="*/ 789212 h 789212"/>
                  <a:gd name="connsiteX0" fmla="*/ 0 w 1568450"/>
                  <a:gd name="connsiteY0" fmla="*/ 802854 h 802854"/>
                  <a:gd name="connsiteX1" fmla="*/ 0 w 1568450"/>
                  <a:gd name="connsiteY1" fmla="*/ 358354 h 802854"/>
                  <a:gd name="connsiteX2" fmla="*/ 222527 w 1568450"/>
                  <a:gd name="connsiteY2" fmla="*/ 113677 h 802854"/>
                  <a:gd name="connsiteX3" fmla="*/ 1360717 w 1568450"/>
                  <a:gd name="connsiteY3" fmla="*/ 69472 h 802854"/>
                  <a:gd name="connsiteX4" fmla="*/ 1565275 w 1568450"/>
                  <a:gd name="connsiteY4" fmla="*/ 342479 h 802854"/>
                  <a:gd name="connsiteX5" fmla="*/ 1568450 w 1568450"/>
                  <a:gd name="connsiteY5" fmla="*/ 793329 h 802854"/>
                  <a:gd name="connsiteX6" fmla="*/ 1285875 w 1568450"/>
                  <a:gd name="connsiteY6" fmla="*/ 780629 h 802854"/>
                  <a:gd name="connsiteX7" fmla="*/ 879475 w 1568450"/>
                  <a:gd name="connsiteY7" fmla="*/ 777454 h 802854"/>
                  <a:gd name="connsiteX8" fmla="*/ 317500 w 1568450"/>
                  <a:gd name="connsiteY8" fmla="*/ 780629 h 802854"/>
                  <a:gd name="connsiteX9" fmla="*/ 155575 w 1568450"/>
                  <a:gd name="connsiteY9" fmla="*/ 783804 h 802854"/>
                  <a:gd name="connsiteX10" fmla="*/ 63500 w 1568450"/>
                  <a:gd name="connsiteY10" fmla="*/ 796504 h 802854"/>
                  <a:gd name="connsiteX11" fmla="*/ 0 w 1568450"/>
                  <a:gd name="connsiteY11" fmla="*/ 802854 h 802854"/>
                  <a:gd name="connsiteX0" fmla="*/ 0 w 1568450"/>
                  <a:gd name="connsiteY0" fmla="*/ 792206 h 792206"/>
                  <a:gd name="connsiteX1" fmla="*/ 0 w 1568450"/>
                  <a:gd name="connsiteY1" fmla="*/ 347706 h 792206"/>
                  <a:gd name="connsiteX2" fmla="*/ 222527 w 1568450"/>
                  <a:gd name="connsiteY2" fmla="*/ 103029 h 792206"/>
                  <a:gd name="connsiteX3" fmla="*/ 1360717 w 1568450"/>
                  <a:gd name="connsiteY3" fmla="*/ 58824 h 792206"/>
                  <a:gd name="connsiteX4" fmla="*/ 1565275 w 1568450"/>
                  <a:gd name="connsiteY4" fmla="*/ 331831 h 792206"/>
                  <a:gd name="connsiteX5" fmla="*/ 1568450 w 1568450"/>
                  <a:gd name="connsiteY5" fmla="*/ 782681 h 792206"/>
                  <a:gd name="connsiteX6" fmla="*/ 1285875 w 1568450"/>
                  <a:gd name="connsiteY6" fmla="*/ 769981 h 792206"/>
                  <a:gd name="connsiteX7" fmla="*/ 879475 w 1568450"/>
                  <a:gd name="connsiteY7" fmla="*/ 766806 h 792206"/>
                  <a:gd name="connsiteX8" fmla="*/ 317500 w 1568450"/>
                  <a:gd name="connsiteY8" fmla="*/ 769981 h 792206"/>
                  <a:gd name="connsiteX9" fmla="*/ 155575 w 1568450"/>
                  <a:gd name="connsiteY9" fmla="*/ 773156 h 792206"/>
                  <a:gd name="connsiteX10" fmla="*/ 63500 w 1568450"/>
                  <a:gd name="connsiteY10" fmla="*/ 785856 h 792206"/>
                  <a:gd name="connsiteX11" fmla="*/ 0 w 1568450"/>
                  <a:gd name="connsiteY11" fmla="*/ 792206 h 792206"/>
                  <a:gd name="connsiteX0" fmla="*/ 0 w 1568450"/>
                  <a:gd name="connsiteY0" fmla="*/ 792206 h 792206"/>
                  <a:gd name="connsiteX1" fmla="*/ 0 w 1568450"/>
                  <a:gd name="connsiteY1" fmla="*/ 347706 h 792206"/>
                  <a:gd name="connsiteX2" fmla="*/ 222527 w 1568450"/>
                  <a:gd name="connsiteY2" fmla="*/ 103029 h 792206"/>
                  <a:gd name="connsiteX3" fmla="*/ 1360717 w 1568450"/>
                  <a:gd name="connsiteY3" fmla="*/ 58824 h 792206"/>
                  <a:gd name="connsiteX4" fmla="*/ 1565275 w 1568450"/>
                  <a:gd name="connsiteY4" fmla="*/ 331831 h 792206"/>
                  <a:gd name="connsiteX5" fmla="*/ 1568450 w 1568450"/>
                  <a:gd name="connsiteY5" fmla="*/ 782681 h 792206"/>
                  <a:gd name="connsiteX6" fmla="*/ 1285875 w 1568450"/>
                  <a:gd name="connsiteY6" fmla="*/ 769981 h 792206"/>
                  <a:gd name="connsiteX7" fmla="*/ 879475 w 1568450"/>
                  <a:gd name="connsiteY7" fmla="*/ 766806 h 792206"/>
                  <a:gd name="connsiteX8" fmla="*/ 317500 w 1568450"/>
                  <a:gd name="connsiteY8" fmla="*/ 769981 h 792206"/>
                  <a:gd name="connsiteX9" fmla="*/ 155575 w 1568450"/>
                  <a:gd name="connsiteY9" fmla="*/ 773156 h 792206"/>
                  <a:gd name="connsiteX10" fmla="*/ 63500 w 1568450"/>
                  <a:gd name="connsiteY10" fmla="*/ 785856 h 792206"/>
                  <a:gd name="connsiteX11" fmla="*/ 0 w 1568450"/>
                  <a:gd name="connsiteY11" fmla="*/ 792206 h 792206"/>
                  <a:gd name="connsiteX0" fmla="*/ 0 w 1568450"/>
                  <a:gd name="connsiteY0" fmla="*/ 792206 h 792206"/>
                  <a:gd name="connsiteX1" fmla="*/ 0 w 1568450"/>
                  <a:gd name="connsiteY1" fmla="*/ 347706 h 792206"/>
                  <a:gd name="connsiteX2" fmla="*/ 222527 w 1568450"/>
                  <a:gd name="connsiteY2" fmla="*/ 103029 h 792206"/>
                  <a:gd name="connsiteX3" fmla="*/ 1360717 w 1568450"/>
                  <a:gd name="connsiteY3" fmla="*/ 58824 h 792206"/>
                  <a:gd name="connsiteX4" fmla="*/ 1565275 w 1568450"/>
                  <a:gd name="connsiteY4" fmla="*/ 331831 h 792206"/>
                  <a:gd name="connsiteX5" fmla="*/ 1568450 w 1568450"/>
                  <a:gd name="connsiteY5" fmla="*/ 782681 h 792206"/>
                  <a:gd name="connsiteX6" fmla="*/ 1285875 w 1568450"/>
                  <a:gd name="connsiteY6" fmla="*/ 769981 h 792206"/>
                  <a:gd name="connsiteX7" fmla="*/ 879475 w 1568450"/>
                  <a:gd name="connsiteY7" fmla="*/ 766806 h 792206"/>
                  <a:gd name="connsiteX8" fmla="*/ 317500 w 1568450"/>
                  <a:gd name="connsiteY8" fmla="*/ 769981 h 792206"/>
                  <a:gd name="connsiteX9" fmla="*/ 155575 w 1568450"/>
                  <a:gd name="connsiteY9" fmla="*/ 773156 h 792206"/>
                  <a:gd name="connsiteX10" fmla="*/ 63500 w 1568450"/>
                  <a:gd name="connsiteY10" fmla="*/ 785856 h 792206"/>
                  <a:gd name="connsiteX11" fmla="*/ 0 w 1568450"/>
                  <a:gd name="connsiteY11" fmla="*/ 792206 h 792206"/>
                  <a:gd name="connsiteX0" fmla="*/ 0 w 1568450"/>
                  <a:gd name="connsiteY0" fmla="*/ 792206 h 792206"/>
                  <a:gd name="connsiteX1" fmla="*/ 0 w 1568450"/>
                  <a:gd name="connsiteY1" fmla="*/ 347706 h 792206"/>
                  <a:gd name="connsiteX2" fmla="*/ 222527 w 1568450"/>
                  <a:gd name="connsiteY2" fmla="*/ 103029 h 792206"/>
                  <a:gd name="connsiteX3" fmla="*/ 1360717 w 1568450"/>
                  <a:gd name="connsiteY3" fmla="*/ 58824 h 792206"/>
                  <a:gd name="connsiteX4" fmla="*/ 1565275 w 1568450"/>
                  <a:gd name="connsiteY4" fmla="*/ 331831 h 792206"/>
                  <a:gd name="connsiteX5" fmla="*/ 1568450 w 1568450"/>
                  <a:gd name="connsiteY5" fmla="*/ 782681 h 792206"/>
                  <a:gd name="connsiteX6" fmla="*/ 1285875 w 1568450"/>
                  <a:gd name="connsiteY6" fmla="*/ 769981 h 792206"/>
                  <a:gd name="connsiteX7" fmla="*/ 879475 w 1568450"/>
                  <a:gd name="connsiteY7" fmla="*/ 766806 h 792206"/>
                  <a:gd name="connsiteX8" fmla="*/ 317500 w 1568450"/>
                  <a:gd name="connsiteY8" fmla="*/ 769981 h 792206"/>
                  <a:gd name="connsiteX9" fmla="*/ 155575 w 1568450"/>
                  <a:gd name="connsiteY9" fmla="*/ 773156 h 792206"/>
                  <a:gd name="connsiteX10" fmla="*/ 63500 w 1568450"/>
                  <a:gd name="connsiteY10" fmla="*/ 785856 h 792206"/>
                  <a:gd name="connsiteX11" fmla="*/ 0 w 1568450"/>
                  <a:gd name="connsiteY11" fmla="*/ 792206 h 792206"/>
                  <a:gd name="connsiteX0" fmla="*/ 0 w 1568450"/>
                  <a:gd name="connsiteY0" fmla="*/ 792206 h 792206"/>
                  <a:gd name="connsiteX1" fmla="*/ 0 w 1568450"/>
                  <a:gd name="connsiteY1" fmla="*/ 347706 h 792206"/>
                  <a:gd name="connsiteX2" fmla="*/ 222527 w 1568450"/>
                  <a:gd name="connsiteY2" fmla="*/ 103029 h 792206"/>
                  <a:gd name="connsiteX3" fmla="*/ 1360717 w 1568450"/>
                  <a:gd name="connsiteY3" fmla="*/ 58824 h 792206"/>
                  <a:gd name="connsiteX4" fmla="*/ 1565275 w 1568450"/>
                  <a:gd name="connsiteY4" fmla="*/ 331831 h 792206"/>
                  <a:gd name="connsiteX5" fmla="*/ 1568450 w 1568450"/>
                  <a:gd name="connsiteY5" fmla="*/ 782681 h 792206"/>
                  <a:gd name="connsiteX6" fmla="*/ 1285875 w 1568450"/>
                  <a:gd name="connsiteY6" fmla="*/ 769981 h 792206"/>
                  <a:gd name="connsiteX7" fmla="*/ 879475 w 1568450"/>
                  <a:gd name="connsiteY7" fmla="*/ 766806 h 792206"/>
                  <a:gd name="connsiteX8" fmla="*/ 317500 w 1568450"/>
                  <a:gd name="connsiteY8" fmla="*/ 769981 h 792206"/>
                  <a:gd name="connsiteX9" fmla="*/ 155575 w 1568450"/>
                  <a:gd name="connsiteY9" fmla="*/ 773156 h 792206"/>
                  <a:gd name="connsiteX10" fmla="*/ 63500 w 1568450"/>
                  <a:gd name="connsiteY10" fmla="*/ 785856 h 792206"/>
                  <a:gd name="connsiteX11" fmla="*/ 0 w 1568450"/>
                  <a:gd name="connsiteY11" fmla="*/ 792206 h 792206"/>
                  <a:gd name="connsiteX0" fmla="*/ 10220 w 1578670"/>
                  <a:gd name="connsiteY0" fmla="*/ 792206 h 792206"/>
                  <a:gd name="connsiteX1" fmla="*/ 10220 w 1578670"/>
                  <a:gd name="connsiteY1" fmla="*/ 347706 h 792206"/>
                  <a:gd name="connsiteX2" fmla="*/ 232747 w 1578670"/>
                  <a:gd name="connsiteY2" fmla="*/ 103029 h 792206"/>
                  <a:gd name="connsiteX3" fmla="*/ 1370937 w 1578670"/>
                  <a:gd name="connsiteY3" fmla="*/ 58824 h 792206"/>
                  <a:gd name="connsiteX4" fmla="*/ 1575495 w 1578670"/>
                  <a:gd name="connsiteY4" fmla="*/ 331831 h 792206"/>
                  <a:gd name="connsiteX5" fmla="*/ 1578670 w 1578670"/>
                  <a:gd name="connsiteY5" fmla="*/ 782681 h 792206"/>
                  <a:gd name="connsiteX6" fmla="*/ 1296095 w 1578670"/>
                  <a:gd name="connsiteY6" fmla="*/ 769981 h 792206"/>
                  <a:gd name="connsiteX7" fmla="*/ 889695 w 1578670"/>
                  <a:gd name="connsiteY7" fmla="*/ 766806 h 792206"/>
                  <a:gd name="connsiteX8" fmla="*/ 327720 w 1578670"/>
                  <a:gd name="connsiteY8" fmla="*/ 769981 h 792206"/>
                  <a:gd name="connsiteX9" fmla="*/ 165795 w 1578670"/>
                  <a:gd name="connsiteY9" fmla="*/ 773156 h 792206"/>
                  <a:gd name="connsiteX10" fmla="*/ 73720 w 1578670"/>
                  <a:gd name="connsiteY10" fmla="*/ 785856 h 792206"/>
                  <a:gd name="connsiteX11" fmla="*/ 10220 w 1578670"/>
                  <a:gd name="connsiteY11" fmla="*/ 792206 h 792206"/>
                  <a:gd name="connsiteX0" fmla="*/ 10220 w 1578670"/>
                  <a:gd name="connsiteY0" fmla="*/ 807068 h 807068"/>
                  <a:gd name="connsiteX1" fmla="*/ 10220 w 1578670"/>
                  <a:gd name="connsiteY1" fmla="*/ 362568 h 807068"/>
                  <a:gd name="connsiteX2" fmla="*/ 232747 w 1578670"/>
                  <a:gd name="connsiteY2" fmla="*/ 117891 h 807068"/>
                  <a:gd name="connsiteX3" fmla="*/ 1369579 w 1578670"/>
                  <a:gd name="connsiteY3" fmla="*/ 48329 h 807068"/>
                  <a:gd name="connsiteX4" fmla="*/ 1575495 w 1578670"/>
                  <a:gd name="connsiteY4" fmla="*/ 346693 h 807068"/>
                  <a:gd name="connsiteX5" fmla="*/ 1578670 w 1578670"/>
                  <a:gd name="connsiteY5" fmla="*/ 797543 h 807068"/>
                  <a:gd name="connsiteX6" fmla="*/ 1296095 w 1578670"/>
                  <a:gd name="connsiteY6" fmla="*/ 784843 h 807068"/>
                  <a:gd name="connsiteX7" fmla="*/ 889695 w 1578670"/>
                  <a:gd name="connsiteY7" fmla="*/ 781668 h 807068"/>
                  <a:gd name="connsiteX8" fmla="*/ 327720 w 1578670"/>
                  <a:gd name="connsiteY8" fmla="*/ 784843 h 807068"/>
                  <a:gd name="connsiteX9" fmla="*/ 165795 w 1578670"/>
                  <a:gd name="connsiteY9" fmla="*/ 788018 h 807068"/>
                  <a:gd name="connsiteX10" fmla="*/ 73720 w 1578670"/>
                  <a:gd name="connsiteY10" fmla="*/ 800718 h 807068"/>
                  <a:gd name="connsiteX11" fmla="*/ 10220 w 1578670"/>
                  <a:gd name="connsiteY11" fmla="*/ 807068 h 807068"/>
                  <a:gd name="connsiteX0" fmla="*/ 10220 w 1578670"/>
                  <a:gd name="connsiteY0" fmla="*/ 807068 h 807068"/>
                  <a:gd name="connsiteX1" fmla="*/ 10220 w 1578670"/>
                  <a:gd name="connsiteY1" fmla="*/ 362568 h 807068"/>
                  <a:gd name="connsiteX2" fmla="*/ 232747 w 1578670"/>
                  <a:gd name="connsiteY2" fmla="*/ 117891 h 807068"/>
                  <a:gd name="connsiteX3" fmla="*/ 1369579 w 1578670"/>
                  <a:gd name="connsiteY3" fmla="*/ 48329 h 807068"/>
                  <a:gd name="connsiteX4" fmla="*/ 1575495 w 1578670"/>
                  <a:gd name="connsiteY4" fmla="*/ 346693 h 807068"/>
                  <a:gd name="connsiteX5" fmla="*/ 1578670 w 1578670"/>
                  <a:gd name="connsiteY5" fmla="*/ 797543 h 807068"/>
                  <a:gd name="connsiteX6" fmla="*/ 1296095 w 1578670"/>
                  <a:gd name="connsiteY6" fmla="*/ 784843 h 807068"/>
                  <a:gd name="connsiteX7" fmla="*/ 889695 w 1578670"/>
                  <a:gd name="connsiteY7" fmla="*/ 781668 h 807068"/>
                  <a:gd name="connsiteX8" fmla="*/ 327720 w 1578670"/>
                  <a:gd name="connsiteY8" fmla="*/ 784843 h 807068"/>
                  <a:gd name="connsiteX9" fmla="*/ 165795 w 1578670"/>
                  <a:gd name="connsiteY9" fmla="*/ 788018 h 807068"/>
                  <a:gd name="connsiteX10" fmla="*/ 73720 w 1578670"/>
                  <a:gd name="connsiteY10" fmla="*/ 800718 h 807068"/>
                  <a:gd name="connsiteX11" fmla="*/ 10220 w 1578670"/>
                  <a:gd name="connsiteY11" fmla="*/ 807068 h 807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78670" h="807068">
                    <a:moveTo>
                      <a:pt x="10220" y="807068"/>
                    </a:moveTo>
                    <a:cubicBezTo>
                      <a:pt x="10220" y="658901"/>
                      <a:pt x="-12776" y="518550"/>
                      <a:pt x="10220" y="362568"/>
                    </a:cubicBezTo>
                    <a:cubicBezTo>
                      <a:pt x="65580" y="184666"/>
                      <a:pt x="124269" y="178297"/>
                      <a:pt x="232747" y="117891"/>
                    </a:cubicBezTo>
                    <a:cubicBezTo>
                      <a:pt x="617134" y="-22254"/>
                      <a:pt x="967816" y="-26692"/>
                      <a:pt x="1369579" y="48329"/>
                    </a:cubicBezTo>
                    <a:cubicBezTo>
                      <a:pt x="1613588" y="136069"/>
                      <a:pt x="1563356" y="317919"/>
                      <a:pt x="1575495" y="346693"/>
                    </a:cubicBezTo>
                    <a:cubicBezTo>
                      <a:pt x="1576553" y="496976"/>
                      <a:pt x="1577612" y="647260"/>
                      <a:pt x="1578670" y="797543"/>
                    </a:cubicBezTo>
                    <a:lnTo>
                      <a:pt x="1296095" y="784843"/>
                    </a:lnTo>
                    <a:lnTo>
                      <a:pt x="889695" y="781668"/>
                    </a:lnTo>
                    <a:lnTo>
                      <a:pt x="327720" y="784843"/>
                    </a:lnTo>
                    <a:lnTo>
                      <a:pt x="165795" y="788018"/>
                    </a:lnTo>
                    <a:lnTo>
                      <a:pt x="73720" y="800718"/>
                    </a:lnTo>
                    <a:lnTo>
                      <a:pt x="10220" y="807068"/>
                    </a:lnTo>
                    <a:close/>
                  </a:path>
                </a:pathLst>
              </a:custGeom>
              <a:gradFill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52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/>
                  </a:gs>
                </a:gsLst>
                <a:lin ang="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 prstMaterial="plastic">
                <a:bevelT h="63500" prst="angle"/>
                <a:contourClr>
                  <a:schemeClr val="tx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90" name="Afgeronde rechthoek 89"/>
              <p:cNvSpPr/>
              <p:nvPr/>
            </p:nvSpPr>
            <p:spPr>
              <a:xfrm>
                <a:off x="5443473" y="3169393"/>
                <a:ext cx="216024" cy="216024"/>
              </a:xfrm>
              <a:prstGeom prst="roundRect">
                <a:avLst/>
              </a:prstGeom>
              <a:gradFill>
                <a:gsLst>
                  <a:gs pos="55000">
                    <a:schemeClr val="tx1">
                      <a:lumMod val="50000"/>
                      <a:lumOff val="50000"/>
                    </a:schemeClr>
                  </a:gs>
                  <a:gs pos="42000">
                    <a:schemeClr val="bg1">
                      <a:lumMod val="75000"/>
                    </a:schemeClr>
                  </a:gs>
                  <a:gs pos="97500">
                    <a:schemeClr val="tx1"/>
                  </a:gs>
                  <a:gs pos="66000">
                    <a:schemeClr val="tx1">
                      <a:lumMod val="50000"/>
                      <a:lumOff val="50000"/>
                    </a:schemeClr>
                  </a:gs>
                  <a:gs pos="77000">
                    <a:schemeClr val="tx1">
                      <a:lumMod val="75000"/>
                      <a:lumOff val="25000"/>
                    </a:schemeClr>
                  </a:gs>
                  <a:gs pos="34000">
                    <a:schemeClr val="bg1">
                      <a:lumMod val="75000"/>
                    </a:schemeClr>
                  </a:gs>
                  <a:gs pos="1250">
                    <a:schemeClr val="tx1">
                      <a:lumMod val="65000"/>
                      <a:lumOff val="35000"/>
                    </a:schemeClr>
                  </a:gs>
                  <a:gs pos="9000">
                    <a:schemeClr val="bg1">
                      <a:lumMod val="50000"/>
                    </a:schemeClr>
                  </a:gs>
                  <a:gs pos="25000">
                    <a:schemeClr val="bg1">
                      <a:lumMod val="95000"/>
                    </a:schemeClr>
                  </a:gs>
                </a:gsLst>
                <a:lin ang="0" scaled="1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91" name="Afgeronde rechthoek 12"/>
              <p:cNvSpPr/>
              <p:nvPr/>
            </p:nvSpPr>
            <p:spPr>
              <a:xfrm>
                <a:off x="5022450" y="2677465"/>
                <a:ext cx="1082321" cy="563936"/>
              </a:xfrm>
              <a:custGeom>
                <a:avLst/>
                <a:gdLst>
                  <a:gd name="connsiteX0" fmla="*/ 0 w 1080120"/>
                  <a:gd name="connsiteY0" fmla="*/ 96013 h 576064"/>
                  <a:gd name="connsiteX1" fmla="*/ 96013 w 1080120"/>
                  <a:gd name="connsiteY1" fmla="*/ 0 h 576064"/>
                  <a:gd name="connsiteX2" fmla="*/ 984107 w 1080120"/>
                  <a:gd name="connsiteY2" fmla="*/ 0 h 576064"/>
                  <a:gd name="connsiteX3" fmla="*/ 1080120 w 1080120"/>
                  <a:gd name="connsiteY3" fmla="*/ 96013 h 576064"/>
                  <a:gd name="connsiteX4" fmla="*/ 1080120 w 1080120"/>
                  <a:gd name="connsiteY4" fmla="*/ 480051 h 576064"/>
                  <a:gd name="connsiteX5" fmla="*/ 984107 w 1080120"/>
                  <a:gd name="connsiteY5" fmla="*/ 576064 h 576064"/>
                  <a:gd name="connsiteX6" fmla="*/ 96013 w 1080120"/>
                  <a:gd name="connsiteY6" fmla="*/ 576064 h 576064"/>
                  <a:gd name="connsiteX7" fmla="*/ 0 w 1080120"/>
                  <a:gd name="connsiteY7" fmla="*/ 480051 h 576064"/>
                  <a:gd name="connsiteX8" fmla="*/ 0 w 1080120"/>
                  <a:gd name="connsiteY8" fmla="*/ 96013 h 576064"/>
                  <a:gd name="connsiteX0" fmla="*/ 0 w 1080120"/>
                  <a:gd name="connsiteY0" fmla="*/ 96013 h 576064"/>
                  <a:gd name="connsiteX1" fmla="*/ 96013 w 1080120"/>
                  <a:gd name="connsiteY1" fmla="*/ 0 h 576064"/>
                  <a:gd name="connsiteX2" fmla="*/ 984107 w 1080120"/>
                  <a:gd name="connsiteY2" fmla="*/ 0 h 576064"/>
                  <a:gd name="connsiteX3" fmla="*/ 1080120 w 1080120"/>
                  <a:gd name="connsiteY3" fmla="*/ 96013 h 576064"/>
                  <a:gd name="connsiteX4" fmla="*/ 1045195 w 1080120"/>
                  <a:gd name="connsiteY4" fmla="*/ 480051 h 576064"/>
                  <a:gd name="connsiteX5" fmla="*/ 984107 w 1080120"/>
                  <a:gd name="connsiteY5" fmla="*/ 576064 h 576064"/>
                  <a:gd name="connsiteX6" fmla="*/ 96013 w 1080120"/>
                  <a:gd name="connsiteY6" fmla="*/ 576064 h 576064"/>
                  <a:gd name="connsiteX7" fmla="*/ 0 w 1080120"/>
                  <a:gd name="connsiteY7" fmla="*/ 480051 h 576064"/>
                  <a:gd name="connsiteX8" fmla="*/ 0 w 1080120"/>
                  <a:gd name="connsiteY8" fmla="*/ 96013 h 576064"/>
                  <a:gd name="connsiteX0" fmla="*/ 0 w 1080120"/>
                  <a:gd name="connsiteY0" fmla="*/ 96013 h 576064"/>
                  <a:gd name="connsiteX1" fmla="*/ 96013 w 1080120"/>
                  <a:gd name="connsiteY1" fmla="*/ 0 h 576064"/>
                  <a:gd name="connsiteX2" fmla="*/ 984107 w 1080120"/>
                  <a:gd name="connsiteY2" fmla="*/ 0 h 576064"/>
                  <a:gd name="connsiteX3" fmla="*/ 1080120 w 1080120"/>
                  <a:gd name="connsiteY3" fmla="*/ 96013 h 576064"/>
                  <a:gd name="connsiteX4" fmla="*/ 1045195 w 1080120"/>
                  <a:gd name="connsiteY4" fmla="*/ 480051 h 576064"/>
                  <a:gd name="connsiteX5" fmla="*/ 984107 w 1080120"/>
                  <a:gd name="connsiteY5" fmla="*/ 576064 h 576064"/>
                  <a:gd name="connsiteX6" fmla="*/ 96013 w 1080120"/>
                  <a:gd name="connsiteY6" fmla="*/ 576064 h 576064"/>
                  <a:gd name="connsiteX7" fmla="*/ 0 w 1080120"/>
                  <a:gd name="connsiteY7" fmla="*/ 480051 h 576064"/>
                  <a:gd name="connsiteX8" fmla="*/ 0 w 1080120"/>
                  <a:gd name="connsiteY8" fmla="*/ 96013 h 576064"/>
                  <a:gd name="connsiteX0" fmla="*/ 12700 w 1080120"/>
                  <a:gd name="connsiteY0" fmla="*/ 99188 h 576064"/>
                  <a:gd name="connsiteX1" fmla="*/ 96013 w 1080120"/>
                  <a:gd name="connsiteY1" fmla="*/ 0 h 576064"/>
                  <a:gd name="connsiteX2" fmla="*/ 984107 w 1080120"/>
                  <a:gd name="connsiteY2" fmla="*/ 0 h 576064"/>
                  <a:gd name="connsiteX3" fmla="*/ 1080120 w 1080120"/>
                  <a:gd name="connsiteY3" fmla="*/ 96013 h 576064"/>
                  <a:gd name="connsiteX4" fmla="*/ 1045195 w 1080120"/>
                  <a:gd name="connsiteY4" fmla="*/ 480051 h 576064"/>
                  <a:gd name="connsiteX5" fmla="*/ 984107 w 1080120"/>
                  <a:gd name="connsiteY5" fmla="*/ 576064 h 576064"/>
                  <a:gd name="connsiteX6" fmla="*/ 96013 w 1080120"/>
                  <a:gd name="connsiteY6" fmla="*/ 576064 h 576064"/>
                  <a:gd name="connsiteX7" fmla="*/ 0 w 1080120"/>
                  <a:gd name="connsiteY7" fmla="*/ 480051 h 576064"/>
                  <a:gd name="connsiteX8" fmla="*/ 12700 w 1080120"/>
                  <a:gd name="connsiteY8" fmla="*/ 99188 h 576064"/>
                  <a:gd name="connsiteX0" fmla="*/ 0 w 1067420"/>
                  <a:gd name="connsiteY0" fmla="*/ 99188 h 576064"/>
                  <a:gd name="connsiteX1" fmla="*/ 83313 w 1067420"/>
                  <a:gd name="connsiteY1" fmla="*/ 0 h 576064"/>
                  <a:gd name="connsiteX2" fmla="*/ 971407 w 1067420"/>
                  <a:gd name="connsiteY2" fmla="*/ 0 h 576064"/>
                  <a:gd name="connsiteX3" fmla="*/ 1067420 w 1067420"/>
                  <a:gd name="connsiteY3" fmla="*/ 96013 h 576064"/>
                  <a:gd name="connsiteX4" fmla="*/ 1032495 w 1067420"/>
                  <a:gd name="connsiteY4" fmla="*/ 480051 h 576064"/>
                  <a:gd name="connsiteX5" fmla="*/ 971407 w 1067420"/>
                  <a:gd name="connsiteY5" fmla="*/ 576064 h 576064"/>
                  <a:gd name="connsiteX6" fmla="*/ 83313 w 1067420"/>
                  <a:gd name="connsiteY6" fmla="*/ 576064 h 576064"/>
                  <a:gd name="connsiteX7" fmla="*/ 69850 w 1067420"/>
                  <a:gd name="connsiteY7" fmla="*/ 470526 h 576064"/>
                  <a:gd name="connsiteX8" fmla="*/ 0 w 1067420"/>
                  <a:gd name="connsiteY8" fmla="*/ 99188 h 576064"/>
                  <a:gd name="connsiteX0" fmla="*/ 0 w 1067420"/>
                  <a:gd name="connsiteY0" fmla="*/ 99188 h 576065"/>
                  <a:gd name="connsiteX1" fmla="*/ 83313 w 1067420"/>
                  <a:gd name="connsiteY1" fmla="*/ 0 h 576065"/>
                  <a:gd name="connsiteX2" fmla="*/ 971407 w 1067420"/>
                  <a:gd name="connsiteY2" fmla="*/ 0 h 576065"/>
                  <a:gd name="connsiteX3" fmla="*/ 1067420 w 1067420"/>
                  <a:gd name="connsiteY3" fmla="*/ 96013 h 576065"/>
                  <a:gd name="connsiteX4" fmla="*/ 1032495 w 1067420"/>
                  <a:gd name="connsiteY4" fmla="*/ 480051 h 576065"/>
                  <a:gd name="connsiteX5" fmla="*/ 971407 w 1067420"/>
                  <a:gd name="connsiteY5" fmla="*/ 576064 h 576065"/>
                  <a:gd name="connsiteX6" fmla="*/ 83313 w 1067420"/>
                  <a:gd name="connsiteY6" fmla="*/ 576064 h 576065"/>
                  <a:gd name="connsiteX7" fmla="*/ 69850 w 1067420"/>
                  <a:gd name="connsiteY7" fmla="*/ 470526 h 576065"/>
                  <a:gd name="connsiteX8" fmla="*/ 0 w 1067420"/>
                  <a:gd name="connsiteY8" fmla="*/ 99188 h 576065"/>
                  <a:gd name="connsiteX0" fmla="*/ 0 w 1067420"/>
                  <a:gd name="connsiteY0" fmla="*/ 99188 h 576065"/>
                  <a:gd name="connsiteX1" fmla="*/ 83313 w 1067420"/>
                  <a:gd name="connsiteY1" fmla="*/ 0 h 576065"/>
                  <a:gd name="connsiteX2" fmla="*/ 971407 w 1067420"/>
                  <a:gd name="connsiteY2" fmla="*/ 0 h 576065"/>
                  <a:gd name="connsiteX3" fmla="*/ 1067420 w 1067420"/>
                  <a:gd name="connsiteY3" fmla="*/ 96013 h 576065"/>
                  <a:gd name="connsiteX4" fmla="*/ 1032495 w 1067420"/>
                  <a:gd name="connsiteY4" fmla="*/ 480051 h 576065"/>
                  <a:gd name="connsiteX5" fmla="*/ 971407 w 1067420"/>
                  <a:gd name="connsiteY5" fmla="*/ 576064 h 576065"/>
                  <a:gd name="connsiteX6" fmla="*/ 146813 w 1067420"/>
                  <a:gd name="connsiteY6" fmla="*/ 576064 h 576065"/>
                  <a:gd name="connsiteX7" fmla="*/ 69850 w 1067420"/>
                  <a:gd name="connsiteY7" fmla="*/ 470526 h 576065"/>
                  <a:gd name="connsiteX8" fmla="*/ 0 w 1067420"/>
                  <a:gd name="connsiteY8" fmla="*/ 99188 h 576065"/>
                  <a:gd name="connsiteX0" fmla="*/ 0 w 1067420"/>
                  <a:gd name="connsiteY0" fmla="*/ 99188 h 576065"/>
                  <a:gd name="connsiteX1" fmla="*/ 83313 w 1067420"/>
                  <a:gd name="connsiteY1" fmla="*/ 0 h 576065"/>
                  <a:gd name="connsiteX2" fmla="*/ 971407 w 1067420"/>
                  <a:gd name="connsiteY2" fmla="*/ 0 h 576065"/>
                  <a:gd name="connsiteX3" fmla="*/ 1067420 w 1067420"/>
                  <a:gd name="connsiteY3" fmla="*/ 96013 h 576065"/>
                  <a:gd name="connsiteX4" fmla="*/ 1000745 w 1067420"/>
                  <a:gd name="connsiteY4" fmla="*/ 476876 h 576065"/>
                  <a:gd name="connsiteX5" fmla="*/ 971407 w 1067420"/>
                  <a:gd name="connsiteY5" fmla="*/ 576064 h 576065"/>
                  <a:gd name="connsiteX6" fmla="*/ 146813 w 1067420"/>
                  <a:gd name="connsiteY6" fmla="*/ 576064 h 576065"/>
                  <a:gd name="connsiteX7" fmla="*/ 69850 w 1067420"/>
                  <a:gd name="connsiteY7" fmla="*/ 470526 h 576065"/>
                  <a:gd name="connsiteX8" fmla="*/ 0 w 1067420"/>
                  <a:gd name="connsiteY8" fmla="*/ 99188 h 576065"/>
                  <a:gd name="connsiteX0" fmla="*/ 0 w 1067420"/>
                  <a:gd name="connsiteY0" fmla="*/ 99188 h 576367"/>
                  <a:gd name="connsiteX1" fmla="*/ 83313 w 1067420"/>
                  <a:gd name="connsiteY1" fmla="*/ 0 h 576367"/>
                  <a:gd name="connsiteX2" fmla="*/ 971407 w 1067420"/>
                  <a:gd name="connsiteY2" fmla="*/ 0 h 576367"/>
                  <a:gd name="connsiteX3" fmla="*/ 1067420 w 1067420"/>
                  <a:gd name="connsiteY3" fmla="*/ 96013 h 576367"/>
                  <a:gd name="connsiteX4" fmla="*/ 1000745 w 1067420"/>
                  <a:gd name="connsiteY4" fmla="*/ 476876 h 576367"/>
                  <a:gd name="connsiteX5" fmla="*/ 971407 w 1067420"/>
                  <a:gd name="connsiteY5" fmla="*/ 576064 h 576367"/>
                  <a:gd name="connsiteX6" fmla="*/ 146813 w 1067420"/>
                  <a:gd name="connsiteY6" fmla="*/ 576064 h 576367"/>
                  <a:gd name="connsiteX7" fmla="*/ 69850 w 1067420"/>
                  <a:gd name="connsiteY7" fmla="*/ 470526 h 576367"/>
                  <a:gd name="connsiteX8" fmla="*/ 0 w 1067420"/>
                  <a:gd name="connsiteY8" fmla="*/ 99188 h 576367"/>
                  <a:gd name="connsiteX0" fmla="*/ 0 w 1067420"/>
                  <a:gd name="connsiteY0" fmla="*/ 99188 h 576065"/>
                  <a:gd name="connsiteX1" fmla="*/ 83313 w 1067420"/>
                  <a:gd name="connsiteY1" fmla="*/ 0 h 576065"/>
                  <a:gd name="connsiteX2" fmla="*/ 971407 w 1067420"/>
                  <a:gd name="connsiteY2" fmla="*/ 0 h 576065"/>
                  <a:gd name="connsiteX3" fmla="*/ 1067420 w 1067420"/>
                  <a:gd name="connsiteY3" fmla="*/ 96013 h 576065"/>
                  <a:gd name="connsiteX4" fmla="*/ 1000745 w 1067420"/>
                  <a:gd name="connsiteY4" fmla="*/ 476876 h 576065"/>
                  <a:gd name="connsiteX5" fmla="*/ 971407 w 1067420"/>
                  <a:gd name="connsiteY5" fmla="*/ 576064 h 576065"/>
                  <a:gd name="connsiteX6" fmla="*/ 146813 w 1067420"/>
                  <a:gd name="connsiteY6" fmla="*/ 576064 h 576065"/>
                  <a:gd name="connsiteX7" fmla="*/ 69850 w 1067420"/>
                  <a:gd name="connsiteY7" fmla="*/ 470526 h 576065"/>
                  <a:gd name="connsiteX8" fmla="*/ 0 w 1067420"/>
                  <a:gd name="connsiteY8" fmla="*/ 99188 h 576065"/>
                  <a:gd name="connsiteX0" fmla="*/ 0 w 1067420"/>
                  <a:gd name="connsiteY0" fmla="*/ 99188 h 576065"/>
                  <a:gd name="connsiteX1" fmla="*/ 83313 w 1067420"/>
                  <a:gd name="connsiteY1" fmla="*/ 0 h 576065"/>
                  <a:gd name="connsiteX2" fmla="*/ 971407 w 1067420"/>
                  <a:gd name="connsiteY2" fmla="*/ 0 h 576065"/>
                  <a:gd name="connsiteX3" fmla="*/ 1067420 w 1067420"/>
                  <a:gd name="connsiteY3" fmla="*/ 96013 h 576065"/>
                  <a:gd name="connsiteX4" fmla="*/ 1000745 w 1067420"/>
                  <a:gd name="connsiteY4" fmla="*/ 476876 h 576065"/>
                  <a:gd name="connsiteX5" fmla="*/ 939657 w 1067420"/>
                  <a:gd name="connsiteY5" fmla="*/ 576064 h 576065"/>
                  <a:gd name="connsiteX6" fmla="*/ 146813 w 1067420"/>
                  <a:gd name="connsiteY6" fmla="*/ 576064 h 576065"/>
                  <a:gd name="connsiteX7" fmla="*/ 69850 w 1067420"/>
                  <a:gd name="connsiteY7" fmla="*/ 470526 h 576065"/>
                  <a:gd name="connsiteX8" fmla="*/ 0 w 1067420"/>
                  <a:gd name="connsiteY8" fmla="*/ 99188 h 576065"/>
                  <a:gd name="connsiteX0" fmla="*/ 0 w 1067420"/>
                  <a:gd name="connsiteY0" fmla="*/ 99188 h 576065"/>
                  <a:gd name="connsiteX1" fmla="*/ 83313 w 1067420"/>
                  <a:gd name="connsiteY1" fmla="*/ 0 h 576065"/>
                  <a:gd name="connsiteX2" fmla="*/ 971407 w 1067420"/>
                  <a:gd name="connsiteY2" fmla="*/ 0 h 576065"/>
                  <a:gd name="connsiteX3" fmla="*/ 1067420 w 1067420"/>
                  <a:gd name="connsiteY3" fmla="*/ 96013 h 576065"/>
                  <a:gd name="connsiteX4" fmla="*/ 1010270 w 1067420"/>
                  <a:gd name="connsiteY4" fmla="*/ 480051 h 576065"/>
                  <a:gd name="connsiteX5" fmla="*/ 939657 w 1067420"/>
                  <a:gd name="connsiteY5" fmla="*/ 576064 h 576065"/>
                  <a:gd name="connsiteX6" fmla="*/ 146813 w 1067420"/>
                  <a:gd name="connsiteY6" fmla="*/ 576064 h 576065"/>
                  <a:gd name="connsiteX7" fmla="*/ 69850 w 1067420"/>
                  <a:gd name="connsiteY7" fmla="*/ 470526 h 576065"/>
                  <a:gd name="connsiteX8" fmla="*/ 0 w 1067420"/>
                  <a:gd name="connsiteY8" fmla="*/ 99188 h 576065"/>
                  <a:gd name="connsiteX0" fmla="*/ 0 w 1067420"/>
                  <a:gd name="connsiteY0" fmla="*/ 99188 h 576065"/>
                  <a:gd name="connsiteX1" fmla="*/ 83313 w 1067420"/>
                  <a:gd name="connsiteY1" fmla="*/ 0 h 576065"/>
                  <a:gd name="connsiteX2" fmla="*/ 968232 w 1067420"/>
                  <a:gd name="connsiteY2" fmla="*/ 50800 h 576065"/>
                  <a:gd name="connsiteX3" fmla="*/ 1067420 w 1067420"/>
                  <a:gd name="connsiteY3" fmla="*/ 96013 h 576065"/>
                  <a:gd name="connsiteX4" fmla="*/ 1010270 w 1067420"/>
                  <a:gd name="connsiteY4" fmla="*/ 480051 h 576065"/>
                  <a:gd name="connsiteX5" fmla="*/ 939657 w 1067420"/>
                  <a:gd name="connsiteY5" fmla="*/ 576064 h 576065"/>
                  <a:gd name="connsiteX6" fmla="*/ 146813 w 1067420"/>
                  <a:gd name="connsiteY6" fmla="*/ 576064 h 576065"/>
                  <a:gd name="connsiteX7" fmla="*/ 69850 w 1067420"/>
                  <a:gd name="connsiteY7" fmla="*/ 470526 h 576065"/>
                  <a:gd name="connsiteX8" fmla="*/ 0 w 1067420"/>
                  <a:gd name="connsiteY8" fmla="*/ 99188 h 576065"/>
                  <a:gd name="connsiteX0" fmla="*/ 0 w 1067420"/>
                  <a:gd name="connsiteY0" fmla="*/ 61088 h 537965"/>
                  <a:gd name="connsiteX1" fmla="*/ 83313 w 1067420"/>
                  <a:gd name="connsiteY1" fmla="*/ 0 h 537965"/>
                  <a:gd name="connsiteX2" fmla="*/ 968232 w 1067420"/>
                  <a:gd name="connsiteY2" fmla="*/ 12700 h 537965"/>
                  <a:gd name="connsiteX3" fmla="*/ 1067420 w 1067420"/>
                  <a:gd name="connsiteY3" fmla="*/ 57913 h 537965"/>
                  <a:gd name="connsiteX4" fmla="*/ 1010270 w 1067420"/>
                  <a:gd name="connsiteY4" fmla="*/ 441951 h 537965"/>
                  <a:gd name="connsiteX5" fmla="*/ 939657 w 1067420"/>
                  <a:gd name="connsiteY5" fmla="*/ 537964 h 537965"/>
                  <a:gd name="connsiteX6" fmla="*/ 146813 w 1067420"/>
                  <a:gd name="connsiteY6" fmla="*/ 537964 h 537965"/>
                  <a:gd name="connsiteX7" fmla="*/ 69850 w 1067420"/>
                  <a:gd name="connsiteY7" fmla="*/ 432426 h 537965"/>
                  <a:gd name="connsiteX8" fmla="*/ 0 w 1067420"/>
                  <a:gd name="connsiteY8" fmla="*/ 61088 h 537965"/>
                  <a:gd name="connsiteX0" fmla="*/ 25370 w 1092790"/>
                  <a:gd name="connsiteY0" fmla="*/ 64263 h 541140"/>
                  <a:gd name="connsiteX1" fmla="*/ 22958 w 1092790"/>
                  <a:gd name="connsiteY1" fmla="*/ 0 h 541140"/>
                  <a:gd name="connsiteX2" fmla="*/ 993602 w 1092790"/>
                  <a:gd name="connsiteY2" fmla="*/ 15875 h 541140"/>
                  <a:gd name="connsiteX3" fmla="*/ 1092790 w 1092790"/>
                  <a:gd name="connsiteY3" fmla="*/ 61088 h 541140"/>
                  <a:gd name="connsiteX4" fmla="*/ 1035640 w 1092790"/>
                  <a:gd name="connsiteY4" fmla="*/ 445126 h 541140"/>
                  <a:gd name="connsiteX5" fmla="*/ 965027 w 1092790"/>
                  <a:gd name="connsiteY5" fmla="*/ 541139 h 541140"/>
                  <a:gd name="connsiteX6" fmla="*/ 172183 w 1092790"/>
                  <a:gd name="connsiteY6" fmla="*/ 541139 h 541140"/>
                  <a:gd name="connsiteX7" fmla="*/ 95220 w 1092790"/>
                  <a:gd name="connsiteY7" fmla="*/ 435601 h 541140"/>
                  <a:gd name="connsiteX8" fmla="*/ 25370 w 1092790"/>
                  <a:gd name="connsiteY8" fmla="*/ 64263 h 541140"/>
                  <a:gd name="connsiteX0" fmla="*/ 25370 w 1092790"/>
                  <a:gd name="connsiteY0" fmla="*/ 76422 h 553299"/>
                  <a:gd name="connsiteX1" fmla="*/ 22958 w 1092790"/>
                  <a:gd name="connsiteY1" fmla="*/ 12159 h 553299"/>
                  <a:gd name="connsiteX2" fmla="*/ 993602 w 1092790"/>
                  <a:gd name="connsiteY2" fmla="*/ 28034 h 553299"/>
                  <a:gd name="connsiteX3" fmla="*/ 1092790 w 1092790"/>
                  <a:gd name="connsiteY3" fmla="*/ 73247 h 553299"/>
                  <a:gd name="connsiteX4" fmla="*/ 1035640 w 1092790"/>
                  <a:gd name="connsiteY4" fmla="*/ 457285 h 553299"/>
                  <a:gd name="connsiteX5" fmla="*/ 965027 w 1092790"/>
                  <a:gd name="connsiteY5" fmla="*/ 553298 h 553299"/>
                  <a:gd name="connsiteX6" fmla="*/ 172183 w 1092790"/>
                  <a:gd name="connsiteY6" fmla="*/ 553298 h 553299"/>
                  <a:gd name="connsiteX7" fmla="*/ 95220 w 1092790"/>
                  <a:gd name="connsiteY7" fmla="*/ 447760 h 553299"/>
                  <a:gd name="connsiteX8" fmla="*/ 25370 w 1092790"/>
                  <a:gd name="connsiteY8" fmla="*/ 76422 h 553299"/>
                  <a:gd name="connsiteX0" fmla="*/ 25370 w 1092790"/>
                  <a:gd name="connsiteY0" fmla="*/ 84465 h 561342"/>
                  <a:gd name="connsiteX1" fmla="*/ 22958 w 1092790"/>
                  <a:gd name="connsiteY1" fmla="*/ 20202 h 561342"/>
                  <a:gd name="connsiteX2" fmla="*/ 993602 w 1092790"/>
                  <a:gd name="connsiteY2" fmla="*/ 36077 h 561342"/>
                  <a:gd name="connsiteX3" fmla="*/ 1092790 w 1092790"/>
                  <a:gd name="connsiteY3" fmla="*/ 81290 h 561342"/>
                  <a:gd name="connsiteX4" fmla="*/ 1035640 w 1092790"/>
                  <a:gd name="connsiteY4" fmla="*/ 465328 h 561342"/>
                  <a:gd name="connsiteX5" fmla="*/ 965027 w 1092790"/>
                  <a:gd name="connsiteY5" fmla="*/ 561341 h 561342"/>
                  <a:gd name="connsiteX6" fmla="*/ 172183 w 1092790"/>
                  <a:gd name="connsiteY6" fmla="*/ 561341 h 561342"/>
                  <a:gd name="connsiteX7" fmla="*/ 95220 w 1092790"/>
                  <a:gd name="connsiteY7" fmla="*/ 455803 h 561342"/>
                  <a:gd name="connsiteX8" fmla="*/ 25370 w 1092790"/>
                  <a:gd name="connsiteY8" fmla="*/ 84465 h 561342"/>
                  <a:gd name="connsiteX0" fmla="*/ 25370 w 1094507"/>
                  <a:gd name="connsiteY0" fmla="*/ 84465 h 561342"/>
                  <a:gd name="connsiteX1" fmla="*/ 22958 w 1094507"/>
                  <a:gd name="connsiteY1" fmla="*/ 20202 h 561342"/>
                  <a:gd name="connsiteX2" fmla="*/ 1053927 w 1094507"/>
                  <a:gd name="connsiteY2" fmla="*/ 36077 h 561342"/>
                  <a:gd name="connsiteX3" fmla="*/ 1092790 w 1094507"/>
                  <a:gd name="connsiteY3" fmla="*/ 81290 h 561342"/>
                  <a:gd name="connsiteX4" fmla="*/ 1035640 w 1094507"/>
                  <a:gd name="connsiteY4" fmla="*/ 465328 h 561342"/>
                  <a:gd name="connsiteX5" fmla="*/ 965027 w 1094507"/>
                  <a:gd name="connsiteY5" fmla="*/ 561341 h 561342"/>
                  <a:gd name="connsiteX6" fmla="*/ 172183 w 1094507"/>
                  <a:gd name="connsiteY6" fmla="*/ 561341 h 561342"/>
                  <a:gd name="connsiteX7" fmla="*/ 95220 w 1094507"/>
                  <a:gd name="connsiteY7" fmla="*/ 455803 h 561342"/>
                  <a:gd name="connsiteX8" fmla="*/ 25370 w 1094507"/>
                  <a:gd name="connsiteY8" fmla="*/ 84465 h 561342"/>
                  <a:gd name="connsiteX0" fmla="*/ 25370 w 1101557"/>
                  <a:gd name="connsiteY0" fmla="*/ 84465 h 561342"/>
                  <a:gd name="connsiteX1" fmla="*/ 22958 w 1101557"/>
                  <a:gd name="connsiteY1" fmla="*/ 20202 h 561342"/>
                  <a:gd name="connsiteX2" fmla="*/ 1053927 w 1101557"/>
                  <a:gd name="connsiteY2" fmla="*/ 36077 h 561342"/>
                  <a:gd name="connsiteX3" fmla="*/ 1092790 w 1101557"/>
                  <a:gd name="connsiteY3" fmla="*/ 81290 h 561342"/>
                  <a:gd name="connsiteX4" fmla="*/ 1035640 w 1101557"/>
                  <a:gd name="connsiteY4" fmla="*/ 465328 h 561342"/>
                  <a:gd name="connsiteX5" fmla="*/ 965027 w 1101557"/>
                  <a:gd name="connsiteY5" fmla="*/ 561341 h 561342"/>
                  <a:gd name="connsiteX6" fmla="*/ 172183 w 1101557"/>
                  <a:gd name="connsiteY6" fmla="*/ 561341 h 561342"/>
                  <a:gd name="connsiteX7" fmla="*/ 95220 w 1101557"/>
                  <a:gd name="connsiteY7" fmla="*/ 455803 h 561342"/>
                  <a:gd name="connsiteX8" fmla="*/ 25370 w 1101557"/>
                  <a:gd name="connsiteY8" fmla="*/ 84465 h 561342"/>
                  <a:gd name="connsiteX0" fmla="*/ 25370 w 1102464"/>
                  <a:gd name="connsiteY0" fmla="*/ 87059 h 563936"/>
                  <a:gd name="connsiteX1" fmla="*/ 22958 w 1102464"/>
                  <a:gd name="connsiteY1" fmla="*/ 22796 h 563936"/>
                  <a:gd name="connsiteX2" fmla="*/ 1057102 w 1102464"/>
                  <a:gd name="connsiteY2" fmla="*/ 32321 h 563936"/>
                  <a:gd name="connsiteX3" fmla="*/ 1092790 w 1102464"/>
                  <a:gd name="connsiteY3" fmla="*/ 83884 h 563936"/>
                  <a:gd name="connsiteX4" fmla="*/ 1035640 w 1102464"/>
                  <a:gd name="connsiteY4" fmla="*/ 467922 h 563936"/>
                  <a:gd name="connsiteX5" fmla="*/ 965027 w 1102464"/>
                  <a:gd name="connsiteY5" fmla="*/ 563935 h 563936"/>
                  <a:gd name="connsiteX6" fmla="*/ 172183 w 1102464"/>
                  <a:gd name="connsiteY6" fmla="*/ 563935 h 563936"/>
                  <a:gd name="connsiteX7" fmla="*/ 95220 w 1102464"/>
                  <a:gd name="connsiteY7" fmla="*/ 458397 h 563936"/>
                  <a:gd name="connsiteX8" fmla="*/ 25370 w 1102464"/>
                  <a:gd name="connsiteY8" fmla="*/ 87059 h 563936"/>
                  <a:gd name="connsiteX0" fmla="*/ 25370 w 1102464"/>
                  <a:gd name="connsiteY0" fmla="*/ 87059 h 563936"/>
                  <a:gd name="connsiteX1" fmla="*/ 22958 w 1102464"/>
                  <a:gd name="connsiteY1" fmla="*/ 22796 h 563936"/>
                  <a:gd name="connsiteX2" fmla="*/ 1057102 w 1102464"/>
                  <a:gd name="connsiteY2" fmla="*/ 32321 h 563936"/>
                  <a:gd name="connsiteX3" fmla="*/ 1092790 w 1102464"/>
                  <a:gd name="connsiteY3" fmla="*/ 77534 h 563936"/>
                  <a:gd name="connsiteX4" fmla="*/ 1035640 w 1102464"/>
                  <a:gd name="connsiteY4" fmla="*/ 467922 h 563936"/>
                  <a:gd name="connsiteX5" fmla="*/ 965027 w 1102464"/>
                  <a:gd name="connsiteY5" fmla="*/ 563935 h 563936"/>
                  <a:gd name="connsiteX6" fmla="*/ 172183 w 1102464"/>
                  <a:gd name="connsiteY6" fmla="*/ 563935 h 563936"/>
                  <a:gd name="connsiteX7" fmla="*/ 95220 w 1102464"/>
                  <a:gd name="connsiteY7" fmla="*/ 458397 h 563936"/>
                  <a:gd name="connsiteX8" fmla="*/ 25370 w 1102464"/>
                  <a:gd name="connsiteY8" fmla="*/ 87059 h 563936"/>
                  <a:gd name="connsiteX0" fmla="*/ 25370 w 1102464"/>
                  <a:gd name="connsiteY0" fmla="*/ 87059 h 563936"/>
                  <a:gd name="connsiteX1" fmla="*/ 22958 w 1102464"/>
                  <a:gd name="connsiteY1" fmla="*/ 22796 h 563936"/>
                  <a:gd name="connsiteX2" fmla="*/ 1057102 w 1102464"/>
                  <a:gd name="connsiteY2" fmla="*/ 32321 h 563936"/>
                  <a:gd name="connsiteX3" fmla="*/ 1092790 w 1102464"/>
                  <a:gd name="connsiteY3" fmla="*/ 77534 h 563936"/>
                  <a:gd name="connsiteX4" fmla="*/ 1035640 w 1102464"/>
                  <a:gd name="connsiteY4" fmla="*/ 467922 h 563936"/>
                  <a:gd name="connsiteX5" fmla="*/ 965027 w 1102464"/>
                  <a:gd name="connsiteY5" fmla="*/ 563935 h 563936"/>
                  <a:gd name="connsiteX6" fmla="*/ 172183 w 1102464"/>
                  <a:gd name="connsiteY6" fmla="*/ 563935 h 563936"/>
                  <a:gd name="connsiteX7" fmla="*/ 95220 w 1102464"/>
                  <a:gd name="connsiteY7" fmla="*/ 458397 h 563936"/>
                  <a:gd name="connsiteX8" fmla="*/ 25370 w 1102464"/>
                  <a:gd name="connsiteY8" fmla="*/ 87059 h 563936"/>
                  <a:gd name="connsiteX0" fmla="*/ 25370 w 1092790"/>
                  <a:gd name="connsiteY0" fmla="*/ 87059 h 563936"/>
                  <a:gd name="connsiteX1" fmla="*/ 22958 w 1092790"/>
                  <a:gd name="connsiteY1" fmla="*/ 22796 h 563936"/>
                  <a:gd name="connsiteX2" fmla="*/ 1057102 w 1092790"/>
                  <a:gd name="connsiteY2" fmla="*/ 32321 h 563936"/>
                  <a:gd name="connsiteX3" fmla="*/ 1092790 w 1092790"/>
                  <a:gd name="connsiteY3" fmla="*/ 77534 h 563936"/>
                  <a:gd name="connsiteX4" fmla="*/ 1035640 w 1092790"/>
                  <a:gd name="connsiteY4" fmla="*/ 467922 h 563936"/>
                  <a:gd name="connsiteX5" fmla="*/ 965027 w 1092790"/>
                  <a:gd name="connsiteY5" fmla="*/ 563935 h 563936"/>
                  <a:gd name="connsiteX6" fmla="*/ 172183 w 1092790"/>
                  <a:gd name="connsiteY6" fmla="*/ 563935 h 563936"/>
                  <a:gd name="connsiteX7" fmla="*/ 95220 w 1092790"/>
                  <a:gd name="connsiteY7" fmla="*/ 458397 h 563936"/>
                  <a:gd name="connsiteX8" fmla="*/ 25370 w 1092790"/>
                  <a:gd name="connsiteY8" fmla="*/ 87059 h 563936"/>
                  <a:gd name="connsiteX0" fmla="*/ 25370 w 1099665"/>
                  <a:gd name="connsiteY0" fmla="*/ 87059 h 563936"/>
                  <a:gd name="connsiteX1" fmla="*/ 22958 w 1099665"/>
                  <a:gd name="connsiteY1" fmla="*/ 22796 h 563936"/>
                  <a:gd name="connsiteX2" fmla="*/ 1057102 w 1099665"/>
                  <a:gd name="connsiteY2" fmla="*/ 32321 h 563936"/>
                  <a:gd name="connsiteX3" fmla="*/ 1092790 w 1099665"/>
                  <a:gd name="connsiteY3" fmla="*/ 77534 h 563936"/>
                  <a:gd name="connsiteX4" fmla="*/ 1035640 w 1099665"/>
                  <a:gd name="connsiteY4" fmla="*/ 467922 h 563936"/>
                  <a:gd name="connsiteX5" fmla="*/ 965027 w 1099665"/>
                  <a:gd name="connsiteY5" fmla="*/ 563935 h 563936"/>
                  <a:gd name="connsiteX6" fmla="*/ 172183 w 1099665"/>
                  <a:gd name="connsiteY6" fmla="*/ 563935 h 563936"/>
                  <a:gd name="connsiteX7" fmla="*/ 95220 w 1099665"/>
                  <a:gd name="connsiteY7" fmla="*/ 458397 h 563936"/>
                  <a:gd name="connsiteX8" fmla="*/ 25370 w 1099665"/>
                  <a:gd name="connsiteY8" fmla="*/ 87059 h 563936"/>
                  <a:gd name="connsiteX0" fmla="*/ 28319 w 1102614"/>
                  <a:gd name="connsiteY0" fmla="*/ 87059 h 563936"/>
                  <a:gd name="connsiteX1" fmla="*/ 25907 w 1102614"/>
                  <a:gd name="connsiteY1" fmla="*/ 22796 h 563936"/>
                  <a:gd name="connsiteX2" fmla="*/ 1060051 w 1102614"/>
                  <a:gd name="connsiteY2" fmla="*/ 32321 h 563936"/>
                  <a:gd name="connsiteX3" fmla="*/ 1095739 w 1102614"/>
                  <a:gd name="connsiteY3" fmla="*/ 77534 h 563936"/>
                  <a:gd name="connsiteX4" fmla="*/ 1038589 w 1102614"/>
                  <a:gd name="connsiteY4" fmla="*/ 467922 h 563936"/>
                  <a:gd name="connsiteX5" fmla="*/ 967976 w 1102614"/>
                  <a:gd name="connsiteY5" fmla="*/ 563935 h 563936"/>
                  <a:gd name="connsiteX6" fmla="*/ 175132 w 1102614"/>
                  <a:gd name="connsiteY6" fmla="*/ 563935 h 563936"/>
                  <a:gd name="connsiteX7" fmla="*/ 98169 w 1102614"/>
                  <a:gd name="connsiteY7" fmla="*/ 458397 h 563936"/>
                  <a:gd name="connsiteX8" fmla="*/ 28319 w 1102614"/>
                  <a:gd name="connsiteY8" fmla="*/ 87059 h 563936"/>
                  <a:gd name="connsiteX0" fmla="*/ 8026 w 1082321"/>
                  <a:gd name="connsiteY0" fmla="*/ 87059 h 563936"/>
                  <a:gd name="connsiteX1" fmla="*/ 5614 w 1082321"/>
                  <a:gd name="connsiteY1" fmla="*/ 22796 h 563936"/>
                  <a:gd name="connsiteX2" fmla="*/ 1039758 w 1082321"/>
                  <a:gd name="connsiteY2" fmla="*/ 32321 h 563936"/>
                  <a:gd name="connsiteX3" fmla="*/ 1075446 w 1082321"/>
                  <a:gd name="connsiteY3" fmla="*/ 77534 h 563936"/>
                  <a:gd name="connsiteX4" fmla="*/ 1018296 w 1082321"/>
                  <a:gd name="connsiteY4" fmla="*/ 467922 h 563936"/>
                  <a:gd name="connsiteX5" fmla="*/ 947683 w 1082321"/>
                  <a:gd name="connsiteY5" fmla="*/ 563935 h 563936"/>
                  <a:gd name="connsiteX6" fmla="*/ 154839 w 1082321"/>
                  <a:gd name="connsiteY6" fmla="*/ 563935 h 563936"/>
                  <a:gd name="connsiteX7" fmla="*/ 77876 w 1082321"/>
                  <a:gd name="connsiteY7" fmla="*/ 458397 h 563936"/>
                  <a:gd name="connsiteX8" fmla="*/ 8026 w 1082321"/>
                  <a:gd name="connsiteY8" fmla="*/ 87059 h 563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82321" h="563936">
                    <a:moveTo>
                      <a:pt x="8026" y="87059"/>
                    </a:moveTo>
                    <a:cubicBezTo>
                      <a:pt x="-4674" y="-893"/>
                      <a:pt x="212" y="19621"/>
                      <a:pt x="5614" y="22796"/>
                    </a:cubicBezTo>
                    <a:cubicBezTo>
                      <a:pt x="329162" y="-10012"/>
                      <a:pt x="725735" y="-7896"/>
                      <a:pt x="1039758" y="32321"/>
                    </a:cubicBezTo>
                    <a:cubicBezTo>
                      <a:pt x="1092785" y="32321"/>
                      <a:pt x="1084971" y="21332"/>
                      <a:pt x="1075446" y="77534"/>
                    </a:cubicBezTo>
                    <a:cubicBezTo>
                      <a:pt x="1056396" y="243647"/>
                      <a:pt x="1040521" y="336734"/>
                      <a:pt x="1018296" y="467922"/>
                    </a:cubicBezTo>
                    <a:cubicBezTo>
                      <a:pt x="999246" y="562224"/>
                      <a:pt x="1000710" y="563935"/>
                      <a:pt x="947683" y="563935"/>
                    </a:cubicBezTo>
                    <a:lnTo>
                      <a:pt x="154839" y="563935"/>
                    </a:lnTo>
                    <a:cubicBezTo>
                      <a:pt x="101812" y="563935"/>
                      <a:pt x="109626" y="565399"/>
                      <a:pt x="77876" y="458397"/>
                    </a:cubicBezTo>
                    <a:lnTo>
                      <a:pt x="8026" y="87059"/>
                    </a:lnTo>
                    <a:close/>
                  </a:path>
                </a:pathLst>
              </a:custGeom>
              <a:gradFill>
                <a:gsLst>
                  <a:gs pos="55000">
                    <a:schemeClr val="tx1">
                      <a:lumMod val="50000"/>
                      <a:lumOff val="50000"/>
                    </a:schemeClr>
                  </a:gs>
                  <a:gs pos="42000">
                    <a:schemeClr val="bg1">
                      <a:lumMod val="75000"/>
                    </a:schemeClr>
                  </a:gs>
                  <a:gs pos="97500">
                    <a:schemeClr val="tx1"/>
                  </a:gs>
                  <a:gs pos="66000">
                    <a:schemeClr val="tx1">
                      <a:lumMod val="50000"/>
                      <a:lumOff val="50000"/>
                    </a:schemeClr>
                  </a:gs>
                  <a:gs pos="77000">
                    <a:schemeClr val="tx1">
                      <a:lumMod val="75000"/>
                      <a:lumOff val="25000"/>
                    </a:schemeClr>
                  </a:gs>
                  <a:gs pos="34000">
                    <a:schemeClr val="bg1">
                      <a:lumMod val="75000"/>
                    </a:schemeClr>
                  </a:gs>
                  <a:gs pos="1250">
                    <a:schemeClr val="tx1">
                      <a:lumMod val="65000"/>
                      <a:lumOff val="35000"/>
                    </a:schemeClr>
                  </a:gs>
                  <a:gs pos="9000">
                    <a:schemeClr val="bg1">
                      <a:lumMod val="50000"/>
                    </a:schemeClr>
                  </a:gs>
                  <a:gs pos="25000">
                    <a:schemeClr val="bg1">
                      <a:lumMod val="95000"/>
                    </a:schemeClr>
                  </a:gs>
                </a:gsLst>
                <a:lin ang="0" scaled="1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92" name="Afgeronde rechthoek 9"/>
              <p:cNvSpPr/>
              <p:nvPr/>
            </p:nvSpPr>
            <p:spPr>
              <a:xfrm>
                <a:off x="4759464" y="2233289"/>
                <a:ext cx="1612298" cy="514367"/>
              </a:xfrm>
              <a:custGeom>
                <a:avLst/>
                <a:gdLst>
                  <a:gd name="connsiteX0" fmla="*/ 0 w 1584176"/>
                  <a:gd name="connsiteY0" fmla="*/ 60008 h 360040"/>
                  <a:gd name="connsiteX1" fmla="*/ 60008 w 1584176"/>
                  <a:gd name="connsiteY1" fmla="*/ 0 h 360040"/>
                  <a:gd name="connsiteX2" fmla="*/ 1524168 w 1584176"/>
                  <a:gd name="connsiteY2" fmla="*/ 0 h 360040"/>
                  <a:gd name="connsiteX3" fmla="*/ 1584176 w 1584176"/>
                  <a:gd name="connsiteY3" fmla="*/ 60008 h 360040"/>
                  <a:gd name="connsiteX4" fmla="*/ 1584176 w 1584176"/>
                  <a:gd name="connsiteY4" fmla="*/ 300032 h 360040"/>
                  <a:gd name="connsiteX5" fmla="*/ 1524168 w 1584176"/>
                  <a:gd name="connsiteY5" fmla="*/ 360040 h 360040"/>
                  <a:gd name="connsiteX6" fmla="*/ 60008 w 1584176"/>
                  <a:gd name="connsiteY6" fmla="*/ 360040 h 360040"/>
                  <a:gd name="connsiteX7" fmla="*/ 0 w 1584176"/>
                  <a:gd name="connsiteY7" fmla="*/ 300032 h 360040"/>
                  <a:gd name="connsiteX8" fmla="*/ 0 w 1584176"/>
                  <a:gd name="connsiteY8" fmla="*/ 60008 h 360040"/>
                  <a:gd name="connsiteX0" fmla="*/ 0 w 1584176"/>
                  <a:gd name="connsiteY0" fmla="*/ 85408 h 385440"/>
                  <a:gd name="connsiteX1" fmla="*/ 60008 w 1584176"/>
                  <a:gd name="connsiteY1" fmla="*/ 25400 h 385440"/>
                  <a:gd name="connsiteX2" fmla="*/ 1524168 w 1584176"/>
                  <a:gd name="connsiteY2" fmla="*/ 25400 h 385440"/>
                  <a:gd name="connsiteX3" fmla="*/ 1584176 w 1584176"/>
                  <a:gd name="connsiteY3" fmla="*/ 85408 h 385440"/>
                  <a:gd name="connsiteX4" fmla="*/ 1584176 w 1584176"/>
                  <a:gd name="connsiteY4" fmla="*/ 325432 h 385440"/>
                  <a:gd name="connsiteX5" fmla="*/ 1524168 w 1584176"/>
                  <a:gd name="connsiteY5" fmla="*/ 385440 h 385440"/>
                  <a:gd name="connsiteX6" fmla="*/ 60008 w 1584176"/>
                  <a:gd name="connsiteY6" fmla="*/ 385440 h 385440"/>
                  <a:gd name="connsiteX7" fmla="*/ 0 w 1584176"/>
                  <a:gd name="connsiteY7" fmla="*/ 325432 h 385440"/>
                  <a:gd name="connsiteX8" fmla="*/ 0 w 1584176"/>
                  <a:gd name="connsiteY8" fmla="*/ 85408 h 385440"/>
                  <a:gd name="connsiteX0" fmla="*/ 0 w 1584176"/>
                  <a:gd name="connsiteY0" fmla="*/ 94000 h 394032"/>
                  <a:gd name="connsiteX1" fmla="*/ 60008 w 1584176"/>
                  <a:gd name="connsiteY1" fmla="*/ 33992 h 394032"/>
                  <a:gd name="connsiteX2" fmla="*/ 1524168 w 1584176"/>
                  <a:gd name="connsiteY2" fmla="*/ 33992 h 394032"/>
                  <a:gd name="connsiteX3" fmla="*/ 1584176 w 1584176"/>
                  <a:gd name="connsiteY3" fmla="*/ 94000 h 394032"/>
                  <a:gd name="connsiteX4" fmla="*/ 1584176 w 1584176"/>
                  <a:gd name="connsiteY4" fmla="*/ 334024 h 394032"/>
                  <a:gd name="connsiteX5" fmla="*/ 1524168 w 1584176"/>
                  <a:gd name="connsiteY5" fmla="*/ 394032 h 394032"/>
                  <a:gd name="connsiteX6" fmla="*/ 60008 w 1584176"/>
                  <a:gd name="connsiteY6" fmla="*/ 394032 h 394032"/>
                  <a:gd name="connsiteX7" fmla="*/ 0 w 1584176"/>
                  <a:gd name="connsiteY7" fmla="*/ 334024 h 394032"/>
                  <a:gd name="connsiteX8" fmla="*/ 0 w 1584176"/>
                  <a:gd name="connsiteY8" fmla="*/ 94000 h 394032"/>
                  <a:gd name="connsiteX0" fmla="*/ 0 w 1584176"/>
                  <a:gd name="connsiteY0" fmla="*/ 88500 h 388532"/>
                  <a:gd name="connsiteX1" fmla="*/ 60008 w 1584176"/>
                  <a:gd name="connsiteY1" fmla="*/ 28492 h 388532"/>
                  <a:gd name="connsiteX2" fmla="*/ 1524168 w 1584176"/>
                  <a:gd name="connsiteY2" fmla="*/ 44367 h 388532"/>
                  <a:gd name="connsiteX3" fmla="*/ 1584176 w 1584176"/>
                  <a:gd name="connsiteY3" fmla="*/ 88500 h 388532"/>
                  <a:gd name="connsiteX4" fmla="*/ 1584176 w 1584176"/>
                  <a:gd name="connsiteY4" fmla="*/ 328524 h 388532"/>
                  <a:gd name="connsiteX5" fmla="*/ 1524168 w 1584176"/>
                  <a:gd name="connsiteY5" fmla="*/ 388532 h 388532"/>
                  <a:gd name="connsiteX6" fmla="*/ 60008 w 1584176"/>
                  <a:gd name="connsiteY6" fmla="*/ 388532 h 388532"/>
                  <a:gd name="connsiteX7" fmla="*/ 0 w 1584176"/>
                  <a:gd name="connsiteY7" fmla="*/ 328524 h 388532"/>
                  <a:gd name="connsiteX8" fmla="*/ 0 w 1584176"/>
                  <a:gd name="connsiteY8" fmla="*/ 88500 h 388532"/>
                  <a:gd name="connsiteX0" fmla="*/ 0 w 1584176"/>
                  <a:gd name="connsiteY0" fmla="*/ 83669 h 383701"/>
                  <a:gd name="connsiteX1" fmla="*/ 60008 w 1584176"/>
                  <a:gd name="connsiteY1" fmla="*/ 23661 h 383701"/>
                  <a:gd name="connsiteX2" fmla="*/ 1527343 w 1584176"/>
                  <a:gd name="connsiteY2" fmla="*/ 58586 h 383701"/>
                  <a:gd name="connsiteX3" fmla="*/ 1584176 w 1584176"/>
                  <a:gd name="connsiteY3" fmla="*/ 83669 h 383701"/>
                  <a:gd name="connsiteX4" fmla="*/ 1584176 w 1584176"/>
                  <a:gd name="connsiteY4" fmla="*/ 323693 h 383701"/>
                  <a:gd name="connsiteX5" fmla="*/ 1524168 w 1584176"/>
                  <a:gd name="connsiteY5" fmla="*/ 383701 h 383701"/>
                  <a:gd name="connsiteX6" fmla="*/ 60008 w 1584176"/>
                  <a:gd name="connsiteY6" fmla="*/ 383701 h 383701"/>
                  <a:gd name="connsiteX7" fmla="*/ 0 w 1584176"/>
                  <a:gd name="connsiteY7" fmla="*/ 323693 h 383701"/>
                  <a:gd name="connsiteX8" fmla="*/ 0 w 1584176"/>
                  <a:gd name="connsiteY8" fmla="*/ 83669 h 383701"/>
                  <a:gd name="connsiteX0" fmla="*/ 0 w 1584176"/>
                  <a:gd name="connsiteY0" fmla="*/ 80151 h 380183"/>
                  <a:gd name="connsiteX1" fmla="*/ 60008 w 1584176"/>
                  <a:gd name="connsiteY1" fmla="*/ 20143 h 380183"/>
                  <a:gd name="connsiteX2" fmla="*/ 1524168 w 1584176"/>
                  <a:gd name="connsiteY2" fmla="*/ 74118 h 380183"/>
                  <a:gd name="connsiteX3" fmla="*/ 1584176 w 1584176"/>
                  <a:gd name="connsiteY3" fmla="*/ 80151 h 380183"/>
                  <a:gd name="connsiteX4" fmla="*/ 1584176 w 1584176"/>
                  <a:gd name="connsiteY4" fmla="*/ 320175 h 380183"/>
                  <a:gd name="connsiteX5" fmla="*/ 1524168 w 1584176"/>
                  <a:gd name="connsiteY5" fmla="*/ 380183 h 380183"/>
                  <a:gd name="connsiteX6" fmla="*/ 60008 w 1584176"/>
                  <a:gd name="connsiteY6" fmla="*/ 380183 h 380183"/>
                  <a:gd name="connsiteX7" fmla="*/ 0 w 1584176"/>
                  <a:gd name="connsiteY7" fmla="*/ 320175 h 380183"/>
                  <a:gd name="connsiteX8" fmla="*/ 0 w 1584176"/>
                  <a:gd name="connsiteY8" fmla="*/ 80151 h 380183"/>
                  <a:gd name="connsiteX0" fmla="*/ 0 w 1584176"/>
                  <a:gd name="connsiteY0" fmla="*/ 87578 h 387610"/>
                  <a:gd name="connsiteX1" fmla="*/ 60008 w 1584176"/>
                  <a:gd name="connsiteY1" fmla="*/ 27570 h 387610"/>
                  <a:gd name="connsiteX2" fmla="*/ 1527343 w 1584176"/>
                  <a:gd name="connsiteY2" fmla="*/ 46620 h 387610"/>
                  <a:gd name="connsiteX3" fmla="*/ 1584176 w 1584176"/>
                  <a:gd name="connsiteY3" fmla="*/ 87578 h 387610"/>
                  <a:gd name="connsiteX4" fmla="*/ 1584176 w 1584176"/>
                  <a:gd name="connsiteY4" fmla="*/ 327602 h 387610"/>
                  <a:gd name="connsiteX5" fmla="*/ 1524168 w 1584176"/>
                  <a:gd name="connsiteY5" fmla="*/ 387610 h 387610"/>
                  <a:gd name="connsiteX6" fmla="*/ 60008 w 1584176"/>
                  <a:gd name="connsiteY6" fmla="*/ 387610 h 387610"/>
                  <a:gd name="connsiteX7" fmla="*/ 0 w 1584176"/>
                  <a:gd name="connsiteY7" fmla="*/ 327602 h 387610"/>
                  <a:gd name="connsiteX8" fmla="*/ 0 w 1584176"/>
                  <a:gd name="connsiteY8" fmla="*/ 87578 h 387610"/>
                  <a:gd name="connsiteX0" fmla="*/ 0 w 1584181"/>
                  <a:gd name="connsiteY0" fmla="*/ 87578 h 387610"/>
                  <a:gd name="connsiteX1" fmla="*/ 60008 w 1584181"/>
                  <a:gd name="connsiteY1" fmla="*/ 27570 h 387610"/>
                  <a:gd name="connsiteX2" fmla="*/ 1527343 w 1584181"/>
                  <a:gd name="connsiteY2" fmla="*/ 46620 h 387610"/>
                  <a:gd name="connsiteX3" fmla="*/ 1584176 w 1584181"/>
                  <a:gd name="connsiteY3" fmla="*/ 87578 h 387610"/>
                  <a:gd name="connsiteX4" fmla="*/ 1584176 w 1584181"/>
                  <a:gd name="connsiteY4" fmla="*/ 327602 h 387610"/>
                  <a:gd name="connsiteX5" fmla="*/ 1524168 w 1584181"/>
                  <a:gd name="connsiteY5" fmla="*/ 387610 h 387610"/>
                  <a:gd name="connsiteX6" fmla="*/ 60008 w 1584181"/>
                  <a:gd name="connsiteY6" fmla="*/ 387610 h 387610"/>
                  <a:gd name="connsiteX7" fmla="*/ 0 w 1584181"/>
                  <a:gd name="connsiteY7" fmla="*/ 327602 h 387610"/>
                  <a:gd name="connsiteX8" fmla="*/ 0 w 1584181"/>
                  <a:gd name="connsiteY8" fmla="*/ 87578 h 387610"/>
                  <a:gd name="connsiteX0" fmla="*/ 0 w 1584181"/>
                  <a:gd name="connsiteY0" fmla="*/ 91714 h 391746"/>
                  <a:gd name="connsiteX1" fmla="*/ 60008 w 1584181"/>
                  <a:gd name="connsiteY1" fmla="*/ 31706 h 391746"/>
                  <a:gd name="connsiteX2" fmla="*/ 1527343 w 1584181"/>
                  <a:gd name="connsiteY2" fmla="*/ 50756 h 391746"/>
                  <a:gd name="connsiteX3" fmla="*/ 1584176 w 1584181"/>
                  <a:gd name="connsiteY3" fmla="*/ 91714 h 391746"/>
                  <a:gd name="connsiteX4" fmla="*/ 1584176 w 1584181"/>
                  <a:gd name="connsiteY4" fmla="*/ 331738 h 391746"/>
                  <a:gd name="connsiteX5" fmla="*/ 1524168 w 1584181"/>
                  <a:gd name="connsiteY5" fmla="*/ 391746 h 391746"/>
                  <a:gd name="connsiteX6" fmla="*/ 60008 w 1584181"/>
                  <a:gd name="connsiteY6" fmla="*/ 391746 h 391746"/>
                  <a:gd name="connsiteX7" fmla="*/ 0 w 1584181"/>
                  <a:gd name="connsiteY7" fmla="*/ 331738 h 391746"/>
                  <a:gd name="connsiteX8" fmla="*/ 0 w 1584181"/>
                  <a:gd name="connsiteY8" fmla="*/ 91714 h 391746"/>
                  <a:gd name="connsiteX0" fmla="*/ 0 w 1584181"/>
                  <a:gd name="connsiteY0" fmla="*/ 91714 h 391746"/>
                  <a:gd name="connsiteX1" fmla="*/ 60008 w 1584181"/>
                  <a:gd name="connsiteY1" fmla="*/ 31706 h 391746"/>
                  <a:gd name="connsiteX2" fmla="*/ 1527343 w 1584181"/>
                  <a:gd name="connsiteY2" fmla="*/ 50756 h 391746"/>
                  <a:gd name="connsiteX3" fmla="*/ 1584176 w 1584181"/>
                  <a:gd name="connsiteY3" fmla="*/ 91714 h 391746"/>
                  <a:gd name="connsiteX4" fmla="*/ 1584176 w 1584181"/>
                  <a:gd name="connsiteY4" fmla="*/ 331738 h 391746"/>
                  <a:gd name="connsiteX5" fmla="*/ 1524168 w 1584181"/>
                  <a:gd name="connsiteY5" fmla="*/ 391746 h 391746"/>
                  <a:gd name="connsiteX6" fmla="*/ 60008 w 1584181"/>
                  <a:gd name="connsiteY6" fmla="*/ 391746 h 391746"/>
                  <a:gd name="connsiteX7" fmla="*/ 0 w 1584181"/>
                  <a:gd name="connsiteY7" fmla="*/ 331738 h 391746"/>
                  <a:gd name="connsiteX8" fmla="*/ 0 w 1584181"/>
                  <a:gd name="connsiteY8" fmla="*/ 91714 h 391746"/>
                  <a:gd name="connsiteX0" fmla="*/ 0 w 1584181"/>
                  <a:gd name="connsiteY0" fmla="*/ 91714 h 391746"/>
                  <a:gd name="connsiteX1" fmla="*/ 60008 w 1584181"/>
                  <a:gd name="connsiteY1" fmla="*/ 31706 h 391746"/>
                  <a:gd name="connsiteX2" fmla="*/ 1527343 w 1584181"/>
                  <a:gd name="connsiteY2" fmla="*/ 50756 h 391746"/>
                  <a:gd name="connsiteX3" fmla="*/ 1584176 w 1584181"/>
                  <a:gd name="connsiteY3" fmla="*/ 91714 h 391746"/>
                  <a:gd name="connsiteX4" fmla="*/ 1584176 w 1584181"/>
                  <a:gd name="connsiteY4" fmla="*/ 331738 h 391746"/>
                  <a:gd name="connsiteX5" fmla="*/ 1524168 w 1584181"/>
                  <a:gd name="connsiteY5" fmla="*/ 391746 h 391746"/>
                  <a:gd name="connsiteX6" fmla="*/ 60008 w 1584181"/>
                  <a:gd name="connsiteY6" fmla="*/ 391746 h 391746"/>
                  <a:gd name="connsiteX7" fmla="*/ 38100 w 1584181"/>
                  <a:gd name="connsiteY7" fmla="*/ 328563 h 391746"/>
                  <a:gd name="connsiteX8" fmla="*/ 0 w 1584181"/>
                  <a:gd name="connsiteY8" fmla="*/ 91714 h 391746"/>
                  <a:gd name="connsiteX0" fmla="*/ 0 w 1584181"/>
                  <a:gd name="connsiteY0" fmla="*/ 91714 h 391746"/>
                  <a:gd name="connsiteX1" fmla="*/ 60008 w 1584181"/>
                  <a:gd name="connsiteY1" fmla="*/ 31706 h 391746"/>
                  <a:gd name="connsiteX2" fmla="*/ 1527343 w 1584181"/>
                  <a:gd name="connsiteY2" fmla="*/ 50756 h 391746"/>
                  <a:gd name="connsiteX3" fmla="*/ 1584176 w 1584181"/>
                  <a:gd name="connsiteY3" fmla="*/ 91714 h 391746"/>
                  <a:gd name="connsiteX4" fmla="*/ 1584176 w 1584181"/>
                  <a:gd name="connsiteY4" fmla="*/ 331738 h 391746"/>
                  <a:gd name="connsiteX5" fmla="*/ 1524168 w 1584181"/>
                  <a:gd name="connsiteY5" fmla="*/ 391746 h 391746"/>
                  <a:gd name="connsiteX6" fmla="*/ 79058 w 1584181"/>
                  <a:gd name="connsiteY6" fmla="*/ 356821 h 391746"/>
                  <a:gd name="connsiteX7" fmla="*/ 38100 w 1584181"/>
                  <a:gd name="connsiteY7" fmla="*/ 328563 h 391746"/>
                  <a:gd name="connsiteX8" fmla="*/ 0 w 1584181"/>
                  <a:gd name="connsiteY8" fmla="*/ 91714 h 391746"/>
                  <a:gd name="connsiteX0" fmla="*/ 0 w 1584181"/>
                  <a:gd name="connsiteY0" fmla="*/ 91714 h 391746"/>
                  <a:gd name="connsiteX1" fmla="*/ 60008 w 1584181"/>
                  <a:gd name="connsiteY1" fmla="*/ 31706 h 391746"/>
                  <a:gd name="connsiteX2" fmla="*/ 1527343 w 1584181"/>
                  <a:gd name="connsiteY2" fmla="*/ 50756 h 391746"/>
                  <a:gd name="connsiteX3" fmla="*/ 1584176 w 1584181"/>
                  <a:gd name="connsiteY3" fmla="*/ 91714 h 391746"/>
                  <a:gd name="connsiteX4" fmla="*/ 1584176 w 1584181"/>
                  <a:gd name="connsiteY4" fmla="*/ 331738 h 391746"/>
                  <a:gd name="connsiteX5" fmla="*/ 1524168 w 1584181"/>
                  <a:gd name="connsiteY5" fmla="*/ 391746 h 391746"/>
                  <a:gd name="connsiteX6" fmla="*/ 79058 w 1584181"/>
                  <a:gd name="connsiteY6" fmla="*/ 356821 h 391746"/>
                  <a:gd name="connsiteX7" fmla="*/ 38100 w 1584181"/>
                  <a:gd name="connsiteY7" fmla="*/ 328563 h 391746"/>
                  <a:gd name="connsiteX8" fmla="*/ 0 w 1584181"/>
                  <a:gd name="connsiteY8" fmla="*/ 91714 h 391746"/>
                  <a:gd name="connsiteX0" fmla="*/ 0 w 1585886"/>
                  <a:gd name="connsiteY0" fmla="*/ 91714 h 392532"/>
                  <a:gd name="connsiteX1" fmla="*/ 60008 w 1585886"/>
                  <a:gd name="connsiteY1" fmla="*/ 31706 h 392532"/>
                  <a:gd name="connsiteX2" fmla="*/ 1527343 w 1585886"/>
                  <a:gd name="connsiteY2" fmla="*/ 50756 h 392532"/>
                  <a:gd name="connsiteX3" fmla="*/ 1584176 w 1585886"/>
                  <a:gd name="connsiteY3" fmla="*/ 91714 h 392532"/>
                  <a:gd name="connsiteX4" fmla="*/ 1584176 w 1585886"/>
                  <a:gd name="connsiteY4" fmla="*/ 331738 h 392532"/>
                  <a:gd name="connsiteX5" fmla="*/ 1524168 w 1585886"/>
                  <a:gd name="connsiteY5" fmla="*/ 391746 h 392532"/>
                  <a:gd name="connsiteX6" fmla="*/ 79058 w 1585886"/>
                  <a:gd name="connsiteY6" fmla="*/ 356821 h 392532"/>
                  <a:gd name="connsiteX7" fmla="*/ 38100 w 1585886"/>
                  <a:gd name="connsiteY7" fmla="*/ 328563 h 392532"/>
                  <a:gd name="connsiteX8" fmla="*/ 0 w 1585886"/>
                  <a:gd name="connsiteY8" fmla="*/ 91714 h 392532"/>
                  <a:gd name="connsiteX0" fmla="*/ 0 w 1585886"/>
                  <a:gd name="connsiteY0" fmla="*/ 91714 h 392532"/>
                  <a:gd name="connsiteX1" fmla="*/ 60008 w 1585886"/>
                  <a:gd name="connsiteY1" fmla="*/ 31706 h 392532"/>
                  <a:gd name="connsiteX2" fmla="*/ 1527343 w 1585886"/>
                  <a:gd name="connsiteY2" fmla="*/ 50756 h 392532"/>
                  <a:gd name="connsiteX3" fmla="*/ 1584176 w 1585886"/>
                  <a:gd name="connsiteY3" fmla="*/ 91714 h 392532"/>
                  <a:gd name="connsiteX4" fmla="*/ 1584176 w 1585886"/>
                  <a:gd name="connsiteY4" fmla="*/ 331738 h 392532"/>
                  <a:gd name="connsiteX5" fmla="*/ 1524168 w 1585886"/>
                  <a:gd name="connsiteY5" fmla="*/ 391746 h 392532"/>
                  <a:gd name="connsiteX6" fmla="*/ 79058 w 1585886"/>
                  <a:gd name="connsiteY6" fmla="*/ 356821 h 392532"/>
                  <a:gd name="connsiteX7" fmla="*/ 38100 w 1585886"/>
                  <a:gd name="connsiteY7" fmla="*/ 328563 h 392532"/>
                  <a:gd name="connsiteX8" fmla="*/ 0 w 1585886"/>
                  <a:gd name="connsiteY8" fmla="*/ 91714 h 392532"/>
                  <a:gd name="connsiteX0" fmla="*/ 0 w 1585886"/>
                  <a:gd name="connsiteY0" fmla="*/ 96000 h 396818"/>
                  <a:gd name="connsiteX1" fmla="*/ 56833 w 1585886"/>
                  <a:gd name="connsiteY1" fmla="*/ 29642 h 396818"/>
                  <a:gd name="connsiteX2" fmla="*/ 1527343 w 1585886"/>
                  <a:gd name="connsiteY2" fmla="*/ 55042 h 396818"/>
                  <a:gd name="connsiteX3" fmla="*/ 1584176 w 1585886"/>
                  <a:gd name="connsiteY3" fmla="*/ 96000 h 396818"/>
                  <a:gd name="connsiteX4" fmla="*/ 1584176 w 1585886"/>
                  <a:gd name="connsiteY4" fmla="*/ 336024 h 396818"/>
                  <a:gd name="connsiteX5" fmla="*/ 1524168 w 1585886"/>
                  <a:gd name="connsiteY5" fmla="*/ 396032 h 396818"/>
                  <a:gd name="connsiteX6" fmla="*/ 79058 w 1585886"/>
                  <a:gd name="connsiteY6" fmla="*/ 361107 h 396818"/>
                  <a:gd name="connsiteX7" fmla="*/ 38100 w 1585886"/>
                  <a:gd name="connsiteY7" fmla="*/ 332849 h 396818"/>
                  <a:gd name="connsiteX8" fmla="*/ 0 w 1585886"/>
                  <a:gd name="connsiteY8" fmla="*/ 96000 h 396818"/>
                  <a:gd name="connsiteX0" fmla="*/ 13778 w 1599664"/>
                  <a:gd name="connsiteY0" fmla="*/ 96000 h 396818"/>
                  <a:gd name="connsiteX1" fmla="*/ 70611 w 1599664"/>
                  <a:gd name="connsiteY1" fmla="*/ 29642 h 396818"/>
                  <a:gd name="connsiteX2" fmla="*/ 1541121 w 1599664"/>
                  <a:gd name="connsiteY2" fmla="*/ 55042 h 396818"/>
                  <a:gd name="connsiteX3" fmla="*/ 1597954 w 1599664"/>
                  <a:gd name="connsiteY3" fmla="*/ 96000 h 396818"/>
                  <a:gd name="connsiteX4" fmla="*/ 1597954 w 1599664"/>
                  <a:gd name="connsiteY4" fmla="*/ 336024 h 396818"/>
                  <a:gd name="connsiteX5" fmla="*/ 1537946 w 1599664"/>
                  <a:gd name="connsiteY5" fmla="*/ 396032 h 396818"/>
                  <a:gd name="connsiteX6" fmla="*/ 92836 w 1599664"/>
                  <a:gd name="connsiteY6" fmla="*/ 361107 h 396818"/>
                  <a:gd name="connsiteX7" fmla="*/ 51878 w 1599664"/>
                  <a:gd name="connsiteY7" fmla="*/ 332849 h 396818"/>
                  <a:gd name="connsiteX8" fmla="*/ 13778 w 1599664"/>
                  <a:gd name="connsiteY8" fmla="*/ 96000 h 396818"/>
                  <a:gd name="connsiteX0" fmla="*/ 23799 w 1609685"/>
                  <a:gd name="connsiteY0" fmla="*/ 96000 h 396818"/>
                  <a:gd name="connsiteX1" fmla="*/ 80632 w 1609685"/>
                  <a:gd name="connsiteY1" fmla="*/ 29642 h 396818"/>
                  <a:gd name="connsiteX2" fmla="*/ 1551142 w 1609685"/>
                  <a:gd name="connsiteY2" fmla="*/ 55042 h 396818"/>
                  <a:gd name="connsiteX3" fmla="*/ 1607975 w 1609685"/>
                  <a:gd name="connsiteY3" fmla="*/ 96000 h 396818"/>
                  <a:gd name="connsiteX4" fmla="*/ 1607975 w 1609685"/>
                  <a:gd name="connsiteY4" fmla="*/ 336024 h 396818"/>
                  <a:gd name="connsiteX5" fmla="*/ 1547967 w 1609685"/>
                  <a:gd name="connsiteY5" fmla="*/ 396032 h 396818"/>
                  <a:gd name="connsiteX6" fmla="*/ 102857 w 1609685"/>
                  <a:gd name="connsiteY6" fmla="*/ 361107 h 396818"/>
                  <a:gd name="connsiteX7" fmla="*/ 61899 w 1609685"/>
                  <a:gd name="connsiteY7" fmla="*/ 332849 h 396818"/>
                  <a:gd name="connsiteX8" fmla="*/ 23799 w 1609685"/>
                  <a:gd name="connsiteY8" fmla="*/ 96000 h 396818"/>
                  <a:gd name="connsiteX0" fmla="*/ 26412 w 1612298"/>
                  <a:gd name="connsiteY0" fmla="*/ 96000 h 396818"/>
                  <a:gd name="connsiteX1" fmla="*/ 83245 w 1612298"/>
                  <a:gd name="connsiteY1" fmla="*/ 29642 h 396818"/>
                  <a:gd name="connsiteX2" fmla="*/ 1553755 w 1612298"/>
                  <a:gd name="connsiteY2" fmla="*/ 55042 h 396818"/>
                  <a:gd name="connsiteX3" fmla="*/ 1610588 w 1612298"/>
                  <a:gd name="connsiteY3" fmla="*/ 96000 h 396818"/>
                  <a:gd name="connsiteX4" fmla="*/ 1610588 w 1612298"/>
                  <a:gd name="connsiteY4" fmla="*/ 336024 h 396818"/>
                  <a:gd name="connsiteX5" fmla="*/ 1550580 w 1612298"/>
                  <a:gd name="connsiteY5" fmla="*/ 396032 h 396818"/>
                  <a:gd name="connsiteX6" fmla="*/ 105470 w 1612298"/>
                  <a:gd name="connsiteY6" fmla="*/ 361107 h 396818"/>
                  <a:gd name="connsiteX7" fmla="*/ 64512 w 1612298"/>
                  <a:gd name="connsiteY7" fmla="*/ 332849 h 396818"/>
                  <a:gd name="connsiteX8" fmla="*/ 26412 w 1612298"/>
                  <a:gd name="connsiteY8" fmla="*/ 96000 h 396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12298" h="396818">
                    <a:moveTo>
                      <a:pt x="26412" y="96000"/>
                    </a:moveTo>
                    <a:cubicBezTo>
                      <a:pt x="-5338" y="50158"/>
                      <a:pt x="-29272" y="42342"/>
                      <a:pt x="83245" y="29642"/>
                    </a:cubicBezTo>
                    <a:cubicBezTo>
                      <a:pt x="590348" y="-27508"/>
                      <a:pt x="1065702" y="7417"/>
                      <a:pt x="1553755" y="55042"/>
                    </a:cubicBezTo>
                    <a:cubicBezTo>
                      <a:pt x="1612297" y="55042"/>
                      <a:pt x="1610588" y="62858"/>
                      <a:pt x="1610588" y="96000"/>
                    </a:cubicBezTo>
                    <a:lnTo>
                      <a:pt x="1610588" y="336024"/>
                    </a:lnTo>
                    <a:cubicBezTo>
                      <a:pt x="1610588" y="369166"/>
                      <a:pt x="1628172" y="402382"/>
                      <a:pt x="1550580" y="396032"/>
                    </a:cubicBezTo>
                    <a:cubicBezTo>
                      <a:pt x="1078402" y="355815"/>
                      <a:pt x="590348" y="347349"/>
                      <a:pt x="105470" y="361107"/>
                    </a:cubicBezTo>
                    <a:cubicBezTo>
                      <a:pt x="72328" y="361107"/>
                      <a:pt x="64512" y="365991"/>
                      <a:pt x="64512" y="332849"/>
                    </a:cubicBezTo>
                    <a:cubicBezTo>
                      <a:pt x="64512" y="252841"/>
                      <a:pt x="45462" y="182358"/>
                      <a:pt x="26412" y="96000"/>
                    </a:cubicBezTo>
                    <a:close/>
                  </a:path>
                </a:pathLst>
              </a:custGeom>
              <a:gradFill flip="none" rotWithShape="1">
                <a:gsLst>
                  <a:gs pos="6000">
                    <a:schemeClr val="bg1">
                      <a:lumMod val="50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14000">
                    <a:schemeClr val="tx1">
                      <a:lumMod val="65000"/>
                      <a:lumOff val="35000"/>
                    </a:schemeClr>
                  </a:gs>
                  <a:gs pos="73000">
                    <a:schemeClr val="tx1"/>
                  </a:gs>
                  <a:gs pos="26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93" name="Afgeronde rechthoek 92"/>
              <p:cNvSpPr/>
              <p:nvPr/>
            </p:nvSpPr>
            <p:spPr>
              <a:xfrm>
                <a:off x="3963533" y="5007133"/>
                <a:ext cx="2566410" cy="250492"/>
              </a:xfrm>
              <a:prstGeom prst="roundRect">
                <a:avLst/>
              </a:prstGeom>
              <a:gradFill>
                <a:gsLst>
                  <a:gs pos="55000">
                    <a:schemeClr val="tx1">
                      <a:lumMod val="50000"/>
                      <a:lumOff val="50000"/>
                    </a:schemeClr>
                  </a:gs>
                  <a:gs pos="42000">
                    <a:schemeClr val="bg1">
                      <a:lumMod val="75000"/>
                    </a:schemeClr>
                  </a:gs>
                  <a:gs pos="97500">
                    <a:schemeClr val="tx1"/>
                  </a:gs>
                  <a:gs pos="66000">
                    <a:schemeClr val="tx1">
                      <a:lumMod val="50000"/>
                      <a:lumOff val="50000"/>
                    </a:schemeClr>
                  </a:gs>
                  <a:gs pos="77000">
                    <a:schemeClr val="tx1">
                      <a:lumMod val="75000"/>
                      <a:lumOff val="25000"/>
                    </a:schemeClr>
                  </a:gs>
                  <a:gs pos="34000">
                    <a:schemeClr val="bg1">
                      <a:lumMod val="75000"/>
                    </a:schemeClr>
                  </a:gs>
                  <a:gs pos="1250">
                    <a:schemeClr val="tx1">
                      <a:lumMod val="65000"/>
                      <a:lumOff val="35000"/>
                    </a:schemeClr>
                  </a:gs>
                  <a:gs pos="9000">
                    <a:schemeClr val="bg1">
                      <a:lumMod val="50000"/>
                    </a:schemeClr>
                  </a:gs>
                  <a:gs pos="25000">
                    <a:schemeClr val="bg1">
                      <a:lumMod val="95000"/>
                    </a:schemeClr>
                  </a:gs>
                </a:gsLst>
                <a:lin ang="0" scaled="1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 prstMaterial="metal"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94" name="Afgeronde rechthoek 20"/>
              <p:cNvSpPr/>
              <p:nvPr/>
            </p:nvSpPr>
            <p:spPr>
              <a:xfrm>
                <a:off x="2817339" y="2752419"/>
                <a:ext cx="2075470" cy="534114"/>
              </a:xfrm>
              <a:custGeom>
                <a:avLst/>
                <a:gdLst>
                  <a:gd name="connsiteX0" fmla="*/ 0 w 2016224"/>
                  <a:gd name="connsiteY0" fmla="*/ 103442 h 620638"/>
                  <a:gd name="connsiteX1" fmla="*/ 103442 w 2016224"/>
                  <a:gd name="connsiteY1" fmla="*/ 0 h 620638"/>
                  <a:gd name="connsiteX2" fmla="*/ 1912782 w 2016224"/>
                  <a:gd name="connsiteY2" fmla="*/ 0 h 620638"/>
                  <a:gd name="connsiteX3" fmla="*/ 2016224 w 2016224"/>
                  <a:gd name="connsiteY3" fmla="*/ 103442 h 620638"/>
                  <a:gd name="connsiteX4" fmla="*/ 2016224 w 2016224"/>
                  <a:gd name="connsiteY4" fmla="*/ 517196 h 620638"/>
                  <a:gd name="connsiteX5" fmla="*/ 1912782 w 2016224"/>
                  <a:gd name="connsiteY5" fmla="*/ 620638 h 620638"/>
                  <a:gd name="connsiteX6" fmla="*/ 103442 w 2016224"/>
                  <a:gd name="connsiteY6" fmla="*/ 620638 h 620638"/>
                  <a:gd name="connsiteX7" fmla="*/ 0 w 2016224"/>
                  <a:gd name="connsiteY7" fmla="*/ 517196 h 620638"/>
                  <a:gd name="connsiteX8" fmla="*/ 0 w 2016224"/>
                  <a:gd name="connsiteY8" fmla="*/ 103442 h 620638"/>
                  <a:gd name="connsiteX0" fmla="*/ 0 w 2016224"/>
                  <a:gd name="connsiteY0" fmla="*/ 103442 h 620638"/>
                  <a:gd name="connsiteX1" fmla="*/ 103442 w 2016224"/>
                  <a:gd name="connsiteY1" fmla="*/ 0 h 620638"/>
                  <a:gd name="connsiteX2" fmla="*/ 1884207 w 2016224"/>
                  <a:gd name="connsiteY2" fmla="*/ 171450 h 620638"/>
                  <a:gd name="connsiteX3" fmla="*/ 2016224 w 2016224"/>
                  <a:gd name="connsiteY3" fmla="*/ 103442 h 620638"/>
                  <a:gd name="connsiteX4" fmla="*/ 2016224 w 2016224"/>
                  <a:gd name="connsiteY4" fmla="*/ 517196 h 620638"/>
                  <a:gd name="connsiteX5" fmla="*/ 1912782 w 2016224"/>
                  <a:gd name="connsiteY5" fmla="*/ 620638 h 620638"/>
                  <a:gd name="connsiteX6" fmla="*/ 103442 w 2016224"/>
                  <a:gd name="connsiteY6" fmla="*/ 620638 h 620638"/>
                  <a:gd name="connsiteX7" fmla="*/ 0 w 2016224"/>
                  <a:gd name="connsiteY7" fmla="*/ 517196 h 620638"/>
                  <a:gd name="connsiteX8" fmla="*/ 0 w 2016224"/>
                  <a:gd name="connsiteY8" fmla="*/ 103442 h 620638"/>
                  <a:gd name="connsiteX0" fmla="*/ 0 w 2020986"/>
                  <a:gd name="connsiteY0" fmla="*/ 103442 h 620638"/>
                  <a:gd name="connsiteX1" fmla="*/ 103442 w 2020986"/>
                  <a:gd name="connsiteY1" fmla="*/ 0 h 620638"/>
                  <a:gd name="connsiteX2" fmla="*/ 1884207 w 2020986"/>
                  <a:gd name="connsiteY2" fmla="*/ 171450 h 620638"/>
                  <a:gd name="connsiteX3" fmla="*/ 2020986 w 2020986"/>
                  <a:gd name="connsiteY3" fmla="*/ 246317 h 620638"/>
                  <a:gd name="connsiteX4" fmla="*/ 2016224 w 2020986"/>
                  <a:gd name="connsiteY4" fmla="*/ 517196 h 620638"/>
                  <a:gd name="connsiteX5" fmla="*/ 1912782 w 2020986"/>
                  <a:gd name="connsiteY5" fmla="*/ 620638 h 620638"/>
                  <a:gd name="connsiteX6" fmla="*/ 103442 w 2020986"/>
                  <a:gd name="connsiteY6" fmla="*/ 620638 h 620638"/>
                  <a:gd name="connsiteX7" fmla="*/ 0 w 2020986"/>
                  <a:gd name="connsiteY7" fmla="*/ 517196 h 620638"/>
                  <a:gd name="connsiteX8" fmla="*/ 0 w 2020986"/>
                  <a:gd name="connsiteY8" fmla="*/ 103442 h 620638"/>
                  <a:gd name="connsiteX0" fmla="*/ 0 w 2020986"/>
                  <a:gd name="connsiteY0" fmla="*/ 103442 h 620638"/>
                  <a:gd name="connsiteX1" fmla="*/ 103442 w 2020986"/>
                  <a:gd name="connsiteY1" fmla="*/ 0 h 620638"/>
                  <a:gd name="connsiteX2" fmla="*/ 1884207 w 2020986"/>
                  <a:gd name="connsiteY2" fmla="*/ 185738 h 620638"/>
                  <a:gd name="connsiteX3" fmla="*/ 2020986 w 2020986"/>
                  <a:gd name="connsiteY3" fmla="*/ 246317 h 620638"/>
                  <a:gd name="connsiteX4" fmla="*/ 2016224 w 2020986"/>
                  <a:gd name="connsiteY4" fmla="*/ 517196 h 620638"/>
                  <a:gd name="connsiteX5" fmla="*/ 1912782 w 2020986"/>
                  <a:gd name="connsiteY5" fmla="*/ 620638 h 620638"/>
                  <a:gd name="connsiteX6" fmla="*/ 103442 w 2020986"/>
                  <a:gd name="connsiteY6" fmla="*/ 620638 h 620638"/>
                  <a:gd name="connsiteX7" fmla="*/ 0 w 2020986"/>
                  <a:gd name="connsiteY7" fmla="*/ 517196 h 620638"/>
                  <a:gd name="connsiteX8" fmla="*/ 0 w 2020986"/>
                  <a:gd name="connsiteY8" fmla="*/ 103442 h 620638"/>
                  <a:gd name="connsiteX0" fmla="*/ 0 w 2020986"/>
                  <a:gd name="connsiteY0" fmla="*/ 103442 h 620638"/>
                  <a:gd name="connsiteX1" fmla="*/ 103442 w 2020986"/>
                  <a:gd name="connsiteY1" fmla="*/ 0 h 620638"/>
                  <a:gd name="connsiteX2" fmla="*/ 1884207 w 2020986"/>
                  <a:gd name="connsiteY2" fmla="*/ 185738 h 620638"/>
                  <a:gd name="connsiteX3" fmla="*/ 2020986 w 2020986"/>
                  <a:gd name="connsiteY3" fmla="*/ 246317 h 620638"/>
                  <a:gd name="connsiteX4" fmla="*/ 2016224 w 2020986"/>
                  <a:gd name="connsiteY4" fmla="*/ 517196 h 620638"/>
                  <a:gd name="connsiteX5" fmla="*/ 1912782 w 2020986"/>
                  <a:gd name="connsiteY5" fmla="*/ 620638 h 620638"/>
                  <a:gd name="connsiteX6" fmla="*/ 103442 w 2020986"/>
                  <a:gd name="connsiteY6" fmla="*/ 620638 h 620638"/>
                  <a:gd name="connsiteX7" fmla="*/ 0 w 2020986"/>
                  <a:gd name="connsiteY7" fmla="*/ 517196 h 620638"/>
                  <a:gd name="connsiteX8" fmla="*/ 0 w 2020986"/>
                  <a:gd name="connsiteY8" fmla="*/ 103442 h 620638"/>
                  <a:gd name="connsiteX0" fmla="*/ 0 w 2020986"/>
                  <a:gd name="connsiteY0" fmla="*/ 103442 h 620638"/>
                  <a:gd name="connsiteX1" fmla="*/ 103442 w 2020986"/>
                  <a:gd name="connsiteY1" fmla="*/ 0 h 620638"/>
                  <a:gd name="connsiteX2" fmla="*/ 1884207 w 2020986"/>
                  <a:gd name="connsiteY2" fmla="*/ 185738 h 620638"/>
                  <a:gd name="connsiteX3" fmla="*/ 2020986 w 2020986"/>
                  <a:gd name="connsiteY3" fmla="*/ 246317 h 620638"/>
                  <a:gd name="connsiteX4" fmla="*/ 2016224 w 2020986"/>
                  <a:gd name="connsiteY4" fmla="*/ 517196 h 620638"/>
                  <a:gd name="connsiteX5" fmla="*/ 1912782 w 2020986"/>
                  <a:gd name="connsiteY5" fmla="*/ 620638 h 620638"/>
                  <a:gd name="connsiteX6" fmla="*/ 103442 w 2020986"/>
                  <a:gd name="connsiteY6" fmla="*/ 620638 h 620638"/>
                  <a:gd name="connsiteX7" fmla="*/ 0 w 2020986"/>
                  <a:gd name="connsiteY7" fmla="*/ 517196 h 620638"/>
                  <a:gd name="connsiteX8" fmla="*/ 0 w 2020986"/>
                  <a:gd name="connsiteY8" fmla="*/ 103442 h 620638"/>
                  <a:gd name="connsiteX0" fmla="*/ 0 w 2020986"/>
                  <a:gd name="connsiteY0" fmla="*/ 103442 h 620638"/>
                  <a:gd name="connsiteX1" fmla="*/ 103442 w 2020986"/>
                  <a:gd name="connsiteY1" fmla="*/ 0 h 620638"/>
                  <a:gd name="connsiteX2" fmla="*/ 1884207 w 2020986"/>
                  <a:gd name="connsiteY2" fmla="*/ 185738 h 620638"/>
                  <a:gd name="connsiteX3" fmla="*/ 2020986 w 2020986"/>
                  <a:gd name="connsiteY3" fmla="*/ 246317 h 620638"/>
                  <a:gd name="connsiteX4" fmla="*/ 2016224 w 2020986"/>
                  <a:gd name="connsiteY4" fmla="*/ 517196 h 620638"/>
                  <a:gd name="connsiteX5" fmla="*/ 1884207 w 2020986"/>
                  <a:gd name="connsiteY5" fmla="*/ 444426 h 620638"/>
                  <a:gd name="connsiteX6" fmla="*/ 103442 w 2020986"/>
                  <a:gd name="connsiteY6" fmla="*/ 620638 h 620638"/>
                  <a:gd name="connsiteX7" fmla="*/ 0 w 2020986"/>
                  <a:gd name="connsiteY7" fmla="*/ 517196 h 620638"/>
                  <a:gd name="connsiteX8" fmla="*/ 0 w 2020986"/>
                  <a:gd name="connsiteY8" fmla="*/ 103442 h 620638"/>
                  <a:gd name="connsiteX0" fmla="*/ 0 w 2020986"/>
                  <a:gd name="connsiteY0" fmla="*/ 103442 h 573015"/>
                  <a:gd name="connsiteX1" fmla="*/ 103442 w 2020986"/>
                  <a:gd name="connsiteY1" fmla="*/ 0 h 573015"/>
                  <a:gd name="connsiteX2" fmla="*/ 1884207 w 2020986"/>
                  <a:gd name="connsiteY2" fmla="*/ 185738 h 573015"/>
                  <a:gd name="connsiteX3" fmla="*/ 2020986 w 2020986"/>
                  <a:gd name="connsiteY3" fmla="*/ 246317 h 573015"/>
                  <a:gd name="connsiteX4" fmla="*/ 2016224 w 2020986"/>
                  <a:gd name="connsiteY4" fmla="*/ 517196 h 573015"/>
                  <a:gd name="connsiteX5" fmla="*/ 1884207 w 2020986"/>
                  <a:gd name="connsiteY5" fmla="*/ 444426 h 573015"/>
                  <a:gd name="connsiteX6" fmla="*/ 103442 w 2020986"/>
                  <a:gd name="connsiteY6" fmla="*/ 573013 h 573015"/>
                  <a:gd name="connsiteX7" fmla="*/ 0 w 2020986"/>
                  <a:gd name="connsiteY7" fmla="*/ 517196 h 573015"/>
                  <a:gd name="connsiteX8" fmla="*/ 0 w 2020986"/>
                  <a:gd name="connsiteY8" fmla="*/ 103442 h 573015"/>
                  <a:gd name="connsiteX0" fmla="*/ 10583 w 2031569"/>
                  <a:gd name="connsiteY0" fmla="*/ 103442 h 573015"/>
                  <a:gd name="connsiteX1" fmla="*/ 114025 w 2031569"/>
                  <a:gd name="connsiteY1" fmla="*/ 0 h 573015"/>
                  <a:gd name="connsiteX2" fmla="*/ 1894790 w 2031569"/>
                  <a:gd name="connsiteY2" fmla="*/ 185738 h 573015"/>
                  <a:gd name="connsiteX3" fmla="*/ 2031569 w 2031569"/>
                  <a:gd name="connsiteY3" fmla="*/ 246317 h 573015"/>
                  <a:gd name="connsiteX4" fmla="*/ 2026807 w 2031569"/>
                  <a:gd name="connsiteY4" fmla="*/ 517196 h 573015"/>
                  <a:gd name="connsiteX5" fmla="*/ 1894790 w 2031569"/>
                  <a:gd name="connsiteY5" fmla="*/ 444426 h 573015"/>
                  <a:gd name="connsiteX6" fmla="*/ 114025 w 2031569"/>
                  <a:gd name="connsiteY6" fmla="*/ 573013 h 573015"/>
                  <a:gd name="connsiteX7" fmla="*/ 10583 w 2031569"/>
                  <a:gd name="connsiteY7" fmla="*/ 517196 h 573015"/>
                  <a:gd name="connsiteX8" fmla="*/ 10583 w 2031569"/>
                  <a:gd name="connsiteY8" fmla="*/ 103442 h 573015"/>
                  <a:gd name="connsiteX0" fmla="*/ 23518 w 2044504"/>
                  <a:gd name="connsiteY0" fmla="*/ 103442 h 573015"/>
                  <a:gd name="connsiteX1" fmla="*/ 126960 w 2044504"/>
                  <a:gd name="connsiteY1" fmla="*/ 0 h 573015"/>
                  <a:gd name="connsiteX2" fmla="*/ 1907725 w 2044504"/>
                  <a:gd name="connsiteY2" fmla="*/ 185738 h 573015"/>
                  <a:gd name="connsiteX3" fmla="*/ 2044504 w 2044504"/>
                  <a:gd name="connsiteY3" fmla="*/ 246317 h 573015"/>
                  <a:gd name="connsiteX4" fmla="*/ 2039742 w 2044504"/>
                  <a:gd name="connsiteY4" fmla="*/ 517196 h 573015"/>
                  <a:gd name="connsiteX5" fmla="*/ 1907725 w 2044504"/>
                  <a:gd name="connsiteY5" fmla="*/ 444426 h 573015"/>
                  <a:gd name="connsiteX6" fmla="*/ 126960 w 2044504"/>
                  <a:gd name="connsiteY6" fmla="*/ 573013 h 573015"/>
                  <a:gd name="connsiteX7" fmla="*/ 23518 w 2044504"/>
                  <a:gd name="connsiteY7" fmla="*/ 517196 h 573015"/>
                  <a:gd name="connsiteX8" fmla="*/ 23518 w 2044504"/>
                  <a:gd name="connsiteY8" fmla="*/ 103442 h 573015"/>
                  <a:gd name="connsiteX0" fmla="*/ 16163 w 2060962"/>
                  <a:gd name="connsiteY0" fmla="*/ 98680 h 573015"/>
                  <a:gd name="connsiteX1" fmla="*/ 143418 w 2060962"/>
                  <a:gd name="connsiteY1" fmla="*/ 0 h 573015"/>
                  <a:gd name="connsiteX2" fmla="*/ 1924183 w 2060962"/>
                  <a:gd name="connsiteY2" fmla="*/ 185738 h 573015"/>
                  <a:gd name="connsiteX3" fmla="*/ 2060962 w 2060962"/>
                  <a:gd name="connsiteY3" fmla="*/ 246317 h 573015"/>
                  <a:gd name="connsiteX4" fmla="*/ 2056200 w 2060962"/>
                  <a:gd name="connsiteY4" fmla="*/ 517196 h 573015"/>
                  <a:gd name="connsiteX5" fmla="*/ 1924183 w 2060962"/>
                  <a:gd name="connsiteY5" fmla="*/ 444426 h 573015"/>
                  <a:gd name="connsiteX6" fmla="*/ 143418 w 2060962"/>
                  <a:gd name="connsiteY6" fmla="*/ 573013 h 573015"/>
                  <a:gd name="connsiteX7" fmla="*/ 39976 w 2060962"/>
                  <a:gd name="connsiteY7" fmla="*/ 517196 h 573015"/>
                  <a:gd name="connsiteX8" fmla="*/ 16163 w 2060962"/>
                  <a:gd name="connsiteY8" fmla="*/ 98680 h 573015"/>
                  <a:gd name="connsiteX0" fmla="*/ 16163 w 2060962"/>
                  <a:gd name="connsiteY0" fmla="*/ 98680 h 573015"/>
                  <a:gd name="connsiteX1" fmla="*/ 143418 w 2060962"/>
                  <a:gd name="connsiteY1" fmla="*/ 0 h 573015"/>
                  <a:gd name="connsiteX2" fmla="*/ 1924183 w 2060962"/>
                  <a:gd name="connsiteY2" fmla="*/ 185738 h 573015"/>
                  <a:gd name="connsiteX3" fmla="*/ 2060962 w 2060962"/>
                  <a:gd name="connsiteY3" fmla="*/ 246317 h 573015"/>
                  <a:gd name="connsiteX4" fmla="*/ 2056200 w 2060962"/>
                  <a:gd name="connsiteY4" fmla="*/ 517196 h 573015"/>
                  <a:gd name="connsiteX5" fmla="*/ 1924183 w 2060962"/>
                  <a:gd name="connsiteY5" fmla="*/ 444426 h 573015"/>
                  <a:gd name="connsiteX6" fmla="*/ 143418 w 2060962"/>
                  <a:gd name="connsiteY6" fmla="*/ 573013 h 573015"/>
                  <a:gd name="connsiteX7" fmla="*/ 39976 w 2060962"/>
                  <a:gd name="connsiteY7" fmla="*/ 517196 h 573015"/>
                  <a:gd name="connsiteX8" fmla="*/ 16163 w 2060962"/>
                  <a:gd name="connsiteY8" fmla="*/ 98680 h 573015"/>
                  <a:gd name="connsiteX0" fmla="*/ 23517 w 2068316"/>
                  <a:gd name="connsiteY0" fmla="*/ 98680 h 573015"/>
                  <a:gd name="connsiteX1" fmla="*/ 150772 w 2068316"/>
                  <a:gd name="connsiteY1" fmla="*/ 0 h 573015"/>
                  <a:gd name="connsiteX2" fmla="*/ 1931537 w 2068316"/>
                  <a:gd name="connsiteY2" fmla="*/ 185738 h 573015"/>
                  <a:gd name="connsiteX3" fmla="*/ 2068316 w 2068316"/>
                  <a:gd name="connsiteY3" fmla="*/ 246317 h 573015"/>
                  <a:gd name="connsiteX4" fmla="*/ 2063554 w 2068316"/>
                  <a:gd name="connsiteY4" fmla="*/ 517196 h 573015"/>
                  <a:gd name="connsiteX5" fmla="*/ 1931537 w 2068316"/>
                  <a:gd name="connsiteY5" fmla="*/ 444426 h 573015"/>
                  <a:gd name="connsiteX6" fmla="*/ 150772 w 2068316"/>
                  <a:gd name="connsiteY6" fmla="*/ 573013 h 573015"/>
                  <a:gd name="connsiteX7" fmla="*/ 23518 w 2068316"/>
                  <a:gd name="connsiteY7" fmla="*/ 517196 h 573015"/>
                  <a:gd name="connsiteX8" fmla="*/ 23517 w 2068316"/>
                  <a:gd name="connsiteY8" fmla="*/ 98680 h 573015"/>
                  <a:gd name="connsiteX0" fmla="*/ 30671 w 2075470"/>
                  <a:gd name="connsiteY0" fmla="*/ 98680 h 573013"/>
                  <a:gd name="connsiteX1" fmla="*/ 157926 w 2075470"/>
                  <a:gd name="connsiteY1" fmla="*/ 0 h 573013"/>
                  <a:gd name="connsiteX2" fmla="*/ 1938691 w 2075470"/>
                  <a:gd name="connsiteY2" fmla="*/ 185738 h 573013"/>
                  <a:gd name="connsiteX3" fmla="*/ 2075470 w 2075470"/>
                  <a:gd name="connsiteY3" fmla="*/ 246317 h 573013"/>
                  <a:gd name="connsiteX4" fmla="*/ 2070708 w 2075470"/>
                  <a:gd name="connsiteY4" fmla="*/ 517196 h 573013"/>
                  <a:gd name="connsiteX5" fmla="*/ 1938691 w 2075470"/>
                  <a:gd name="connsiteY5" fmla="*/ 444426 h 573013"/>
                  <a:gd name="connsiteX6" fmla="*/ 157926 w 2075470"/>
                  <a:gd name="connsiteY6" fmla="*/ 573013 h 573013"/>
                  <a:gd name="connsiteX7" fmla="*/ 16385 w 2075470"/>
                  <a:gd name="connsiteY7" fmla="*/ 460046 h 573013"/>
                  <a:gd name="connsiteX8" fmla="*/ 30671 w 2075470"/>
                  <a:gd name="connsiteY8" fmla="*/ 98680 h 573013"/>
                  <a:gd name="connsiteX0" fmla="*/ 30671 w 2075470"/>
                  <a:gd name="connsiteY0" fmla="*/ 98680 h 573013"/>
                  <a:gd name="connsiteX1" fmla="*/ 157926 w 2075470"/>
                  <a:gd name="connsiteY1" fmla="*/ 0 h 573013"/>
                  <a:gd name="connsiteX2" fmla="*/ 1938691 w 2075470"/>
                  <a:gd name="connsiteY2" fmla="*/ 185738 h 573013"/>
                  <a:gd name="connsiteX3" fmla="*/ 2075470 w 2075470"/>
                  <a:gd name="connsiteY3" fmla="*/ 246317 h 573013"/>
                  <a:gd name="connsiteX4" fmla="*/ 2070708 w 2075470"/>
                  <a:gd name="connsiteY4" fmla="*/ 517196 h 573013"/>
                  <a:gd name="connsiteX5" fmla="*/ 1938691 w 2075470"/>
                  <a:gd name="connsiteY5" fmla="*/ 444426 h 573013"/>
                  <a:gd name="connsiteX6" fmla="*/ 157926 w 2075470"/>
                  <a:gd name="connsiteY6" fmla="*/ 573013 h 573013"/>
                  <a:gd name="connsiteX7" fmla="*/ 16385 w 2075470"/>
                  <a:gd name="connsiteY7" fmla="*/ 483858 h 573013"/>
                  <a:gd name="connsiteX8" fmla="*/ 30671 w 2075470"/>
                  <a:gd name="connsiteY8" fmla="*/ 98680 h 573013"/>
                  <a:gd name="connsiteX0" fmla="*/ 30671 w 2075470"/>
                  <a:gd name="connsiteY0" fmla="*/ 98680 h 573013"/>
                  <a:gd name="connsiteX1" fmla="*/ 157926 w 2075470"/>
                  <a:gd name="connsiteY1" fmla="*/ 0 h 573013"/>
                  <a:gd name="connsiteX2" fmla="*/ 1938691 w 2075470"/>
                  <a:gd name="connsiteY2" fmla="*/ 185738 h 573013"/>
                  <a:gd name="connsiteX3" fmla="*/ 2075470 w 2075470"/>
                  <a:gd name="connsiteY3" fmla="*/ 246317 h 573013"/>
                  <a:gd name="connsiteX4" fmla="*/ 2070708 w 2075470"/>
                  <a:gd name="connsiteY4" fmla="*/ 517196 h 573013"/>
                  <a:gd name="connsiteX5" fmla="*/ 1938691 w 2075470"/>
                  <a:gd name="connsiteY5" fmla="*/ 444426 h 573013"/>
                  <a:gd name="connsiteX6" fmla="*/ 157926 w 2075470"/>
                  <a:gd name="connsiteY6" fmla="*/ 573013 h 573013"/>
                  <a:gd name="connsiteX7" fmla="*/ 16385 w 2075470"/>
                  <a:gd name="connsiteY7" fmla="*/ 483858 h 573013"/>
                  <a:gd name="connsiteX8" fmla="*/ 30671 w 2075470"/>
                  <a:gd name="connsiteY8" fmla="*/ 98680 h 573013"/>
                  <a:gd name="connsiteX0" fmla="*/ 30671 w 2075470"/>
                  <a:gd name="connsiteY0" fmla="*/ 98680 h 573013"/>
                  <a:gd name="connsiteX1" fmla="*/ 157926 w 2075470"/>
                  <a:gd name="connsiteY1" fmla="*/ 0 h 573013"/>
                  <a:gd name="connsiteX2" fmla="*/ 1938691 w 2075470"/>
                  <a:gd name="connsiteY2" fmla="*/ 185738 h 573013"/>
                  <a:gd name="connsiteX3" fmla="*/ 2075470 w 2075470"/>
                  <a:gd name="connsiteY3" fmla="*/ 246317 h 573013"/>
                  <a:gd name="connsiteX4" fmla="*/ 2070708 w 2075470"/>
                  <a:gd name="connsiteY4" fmla="*/ 388608 h 573013"/>
                  <a:gd name="connsiteX5" fmla="*/ 1938691 w 2075470"/>
                  <a:gd name="connsiteY5" fmla="*/ 444426 h 573013"/>
                  <a:gd name="connsiteX6" fmla="*/ 157926 w 2075470"/>
                  <a:gd name="connsiteY6" fmla="*/ 573013 h 573013"/>
                  <a:gd name="connsiteX7" fmla="*/ 16385 w 2075470"/>
                  <a:gd name="connsiteY7" fmla="*/ 483858 h 573013"/>
                  <a:gd name="connsiteX8" fmla="*/ 30671 w 2075470"/>
                  <a:gd name="connsiteY8" fmla="*/ 98680 h 573013"/>
                  <a:gd name="connsiteX0" fmla="*/ 30671 w 2075470"/>
                  <a:gd name="connsiteY0" fmla="*/ 98680 h 573013"/>
                  <a:gd name="connsiteX1" fmla="*/ 157926 w 2075470"/>
                  <a:gd name="connsiteY1" fmla="*/ 0 h 573013"/>
                  <a:gd name="connsiteX2" fmla="*/ 1938691 w 2075470"/>
                  <a:gd name="connsiteY2" fmla="*/ 185738 h 573013"/>
                  <a:gd name="connsiteX3" fmla="*/ 2075470 w 2075470"/>
                  <a:gd name="connsiteY3" fmla="*/ 265367 h 573013"/>
                  <a:gd name="connsiteX4" fmla="*/ 2070708 w 2075470"/>
                  <a:gd name="connsiteY4" fmla="*/ 388608 h 573013"/>
                  <a:gd name="connsiteX5" fmla="*/ 1938691 w 2075470"/>
                  <a:gd name="connsiteY5" fmla="*/ 444426 h 573013"/>
                  <a:gd name="connsiteX6" fmla="*/ 157926 w 2075470"/>
                  <a:gd name="connsiteY6" fmla="*/ 573013 h 573013"/>
                  <a:gd name="connsiteX7" fmla="*/ 16385 w 2075470"/>
                  <a:gd name="connsiteY7" fmla="*/ 483858 h 573013"/>
                  <a:gd name="connsiteX8" fmla="*/ 30671 w 2075470"/>
                  <a:gd name="connsiteY8" fmla="*/ 98680 h 573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75470" h="573013">
                    <a:moveTo>
                      <a:pt x="30671" y="98680"/>
                    </a:moveTo>
                    <a:cubicBezTo>
                      <a:pt x="64008" y="36789"/>
                      <a:pt x="100797" y="0"/>
                      <a:pt x="157926" y="0"/>
                    </a:cubicBezTo>
                    <a:cubicBezTo>
                      <a:pt x="756277" y="52388"/>
                      <a:pt x="1330815" y="133351"/>
                      <a:pt x="1938691" y="185738"/>
                    </a:cubicBezTo>
                    <a:cubicBezTo>
                      <a:pt x="1995820" y="185738"/>
                      <a:pt x="2075470" y="208238"/>
                      <a:pt x="2075470" y="265367"/>
                    </a:cubicBezTo>
                    <a:cubicBezTo>
                      <a:pt x="2073883" y="355660"/>
                      <a:pt x="2072295" y="298315"/>
                      <a:pt x="2070708" y="388608"/>
                    </a:cubicBezTo>
                    <a:cubicBezTo>
                      <a:pt x="2070708" y="445737"/>
                      <a:pt x="1995820" y="444426"/>
                      <a:pt x="1938691" y="444426"/>
                    </a:cubicBezTo>
                    <a:lnTo>
                      <a:pt x="157926" y="573013"/>
                    </a:lnTo>
                    <a:cubicBezTo>
                      <a:pt x="100797" y="573013"/>
                      <a:pt x="49723" y="550512"/>
                      <a:pt x="16385" y="483858"/>
                    </a:cubicBezTo>
                    <a:cubicBezTo>
                      <a:pt x="-7427" y="336415"/>
                      <a:pt x="-7429" y="231836"/>
                      <a:pt x="30671" y="98680"/>
                    </a:cubicBezTo>
                    <a:close/>
                  </a:path>
                </a:pathLst>
              </a:custGeom>
              <a:gradFill flip="none" rotWithShape="1">
                <a:gsLst>
                  <a:gs pos="33000">
                    <a:schemeClr val="tx1">
                      <a:lumMod val="75000"/>
                      <a:lumOff val="25000"/>
                    </a:schemeClr>
                  </a:gs>
                  <a:gs pos="19000">
                    <a:schemeClr val="tx1">
                      <a:lumMod val="65000"/>
                      <a:lumOff val="3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53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95" name="Afgeronde rechthoek 21"/>
              <p:cNvSpPr/>
              <p:nvPr/>
            </p:nvSpPr>
            <p:spPr>
              <a:xfrm>
                <a:off x="4797713" y="2907268"/>
                <a:ext cx="373604" cy="289090"/>
              </a:xfrm>
              <a:custGeom>
                <a:avLst/>
                <a:gdLst>
                  <a:gd name="connsiteX0" fmla="*/ 0 w 360040"/>
                  <a:gd name="connsiteY0" fmla="*/ 48006 h 288032"/>
                  <a:gd name="connsiteX1" fmla="*/ 48006 w 360040"/>
                  <a:gd name="connsiteY1" fmla="*/ 0 h 288032"/>
                  <a:gd name="connsiteX2" fmla="*/ 312034 w 360040"/>
                  <a:gd name="connsiteY2" fmla="*/ 0 h 288032"/>
                  <a:gd name="connsiteX3" fmla="*/ 360040 w 360040"/>
                  <a:gd name="connsiteY3" fmla="*/ 48006 h 288032"/>
                  <a:gd name="connsiteX4" fmla="*/ 360040 w 360040"/>
                  <a:gd name="connsiteY4" fmla="*/ 240026 h 288032"/>
                  <a:gd name="connsiteX5" fmla="*/ 312034 w 360040"/>
                  <a:gd name="connsiteY5" fmla="*/ 288032 h 288032"/>
                  <a:gd name="connsiteX6" fmla="*/ 48006 w 360040"/>
                  <a:gd name="connsiteY6" fmla="*/ 288032 h 288032"/>
                  <a:gd name="connsiteX7" fmla="*/ 0 w 360040"/>
                  <a:gd name="connsiteY7" fmla="*/ 240026 h 288032"/>
                  <a:gd name="connsiteX8" fmla="*/ 0 w 360040"/>
                  <a:gd name="connsiteY8" fmla="*/ 48006 h 288032"/>
                  <a:gd name="connsiteX0" fmla="*/ 0 w 360040"/>
                  <a:gd name="connsiteY0" fmla="*/ 48006 h 288032"/>
                  <a:gd name="connsiteX1" fmla="*/ 48006 w 360040"/>
                  <a:gd name="connsiteY1" fmla="*/ 0 h 288032"/>
                  <a:gd name="connsiteX2" fmla="*/ 312034 w 360040"/>
                  <a:gd name="connsiteY2" fmla="*/ 0 h 288032"/>
                  <a:gd name="connsiteX3" fmla="*/ 360040 w 360040"/>
                  <a:gd name="connsiteY3" fmla="*/ 48006 h 288032"/>
                  <a:gd name="connsiteX4" fmla="*/ 360040 w 360040"/>
                  <a:gd name="connsiteY4" fmla="*/ 240026 h 288032"/>
                  <a:gd name="connsiteX5" fmla="*/ 312034 w 360040"/>
                  <a:gd name="connsiteY5" fmla="*/ 288032 h 288032"/>
                  <a:gd name="connsiteX6" fmla="*/ 43244 w 360040"/>
                  <a:gd name="connsiteY6" fmla="*/ 259457 h 288032"/>
                  <a:gd name="connsiteX7" fmla="*/ 0 w 360040"/>
                  <a:gd name="connsiteY7" fmla="*/ 240026 h 288032"/>
                  <a:gd name="connsiteX8" fmla="*/ 0 w 360040"/>
                  <a:gd name="connsiteY8" fmla="*/ 48006 h 288032"/>
                  <a:gd name="connsiteX0" fmla="*/ 61913 w 421953"/>
                  <a:gd name="connsiteY0" fmla="*/ 48006 h 288032"/>
                  <a:gd name="connsiteX1" fmla="*/ 109919 w 421953"/>
                  <a:gd name="connsiteY1" fmla="*/ 0 h 288032"/>
                  <a:gd name="connsiteX2" fmla="*/ 373947 w 421953"/>
                  <a:gd name="connsiteY2" fmla="*/ 0 h 288032"/>
                  <a:gd name="connsiteX3" fmla="*/ 421953 w 421953"/>
                  <a:gd name="connsiteY3" fmla="*/ 48006 h 288032"/>
                  <a:gd name="connsiteX4" fmla="*/ 421953 w 421953"/>
                  <a:gd name="connsiteY4" fmla="*/ 240026 h 288032"/>
                  <a:gd name="connsiteX5" fmla="*/ 373947 w 421953"/>
                  <a:gd name="connsiteY5" fmla="*/ 288032 h 288032"/>
                  <a:gd name="connsiteX6" fmla="*/ 105157 w 421953"/>
                  <a:gd name="connsiteY6" fmla="*/ 259457 h 288032"/>
                  <a:gd name="connsiteX7" fmla="*/ 0 w 421953"/>
                  <a:gd name="connsiteY7" fmla="*/ 192401 h 288032"/>
                  <a:gd name="connsiteX8" fmla="*/ 61913 w 421953"/>
                  <a:gd name="connsiteY8" fmla="*/ 48006 h 288032"/>
                  <a:gd name="connsiteX0" fmla="*/ 61913 w 421953"/>
                  <a:gd name="connsiteY0" fmla="*/ 48006 h 288032"/>
                  <a:gd name="connsiteX1" fmla="*/ 109919 w 421953"/>
                  <a:gd name="connsiteY1" fmla="*/ 0 h 288032"/>
                  <a:gd name="connsiteX2" fmla="*/ 373947 w 421953"/>
                  <a:gd name="connsiteY2" fmla="*/ 0 h 288032"/>
                  <a:gd name="connsiteX3" fmla="*/ 421953 w 421953"/>
                  <a:gd name="connsiteY3" fmla="*/ 48006 h 288032"/>
                  <a:gd name="connsiteX4" fmla="*/ 421953 w 421953"/>
                  <a:gd name="connsiteY4" fmla="*/ 240026 h 288032"/>
                  <a:gd name="connsiteX5" fmla="*/ 373947 w 421953"/>
                  <a:gd name="connsiteY5" fmla="*/ 288032 h 288032"/>
                  <a:gd name="connsiteX6" fmla="*/ 105157 w 421953"/>
                  <a:gd name="connsiteY6" fmla="*/ 259457 h 288032"/>
                  <a:gd name="connsiteX7" fmla="*/ 0 w 421953"/>
                  <a:gd name="connsiteY7" fmla="*/ 192401 h 288032"/>
                  <a:gd name="connsiteX8" fmla="*/ 61913 w 421953"/>
                  <a:gd name="connsiteY8" fmla="*/ 48006 h 288032"/>
                  <a:gd name="connsiteX0" fmla="*/ 61913 w 421953"/>
                  <a:gd name="connsiteY0" fmla="*/ 48006 h 289090"/>
                  <a:gd name="connsiteX1" fmla="*/ 109919 w 421953"/>
                  <a:gd name="connsiteY1" fmla="*/ 0 h 289090"/>
                  <a:gd name="connsiteX2" fmla="*/ 373947 w 421953"/>
                  <a:gd name="connsiteY2" fmla="*/ 0 h 289090"/>
                  <a:gd name="connsiteX3" fmla="*/ 421953 w 421953"/>
                  <a:gd name="connsiteY3" fmla="*/ 48006 h 289090"/>
                  <a:gd name="connsiteX4" fmla="*/ 421953 w 421953"/>
                  <a:gd name="connsiteY4" fmla="*/ 240026 h 289090"/>
                  <a:gd name="connsiteX5" fmla="*/ 373947 w 421953"/>
                  <a:gd name="connsiteY5" fmla="*/ 288032 h 289090"/>
                  <a:gd name="connsiteX6" fmla="*/ 105157 w 421953"/>
                  <a:gd name="connsiteY6" fmla="*/ 259457 h 289090"/>
                  <a:gd name="connsiteX7" fmla="*/ 0 w 421953"/>
                  <a:gd name="connsiteY7" fmla="*/ 192401 h 289090"/>
                  <a:gd name="connsiteX8" fmla="*/ 61913 w 421953"/>
                  <a:gd name="connsiteY8" fmla="*/ 48006 h 289090"/>
                  <a:gd name="connsiteX0" fmla="*/ 61913 w 421953"/>
                  <a:gd name="connsiteY0" fmla="*/ 48006 h 289090"/>
                  <a:gd name="connsiteX1" fmla="*/ 109919 w 421953"/>
                  <a:gd name="connsiteY1" fmla="*/ 23812 h 289090"/>
                  <a:gd name="connsiteX2" fmla="*/ 373947 w 421953"/>
                  <a:gd name="connsiteY2" fmla="*/ 0 h 289090"/>
                  <a:gd name="connsiteX3" fmla="*/ 421953 w 421953"/>
                  <a:gd name="connsiteY3" fmla="*/ 48006 h 289090"/>
                  <a:gd name="connsiteX4" fmla="*/ 421953 w 421953"/>
                  <a:gd name="connsiteY4" fmla="*/ 240026 h 289090"/>
                  <a:gd name="connsiteX5" fmla="*/ 373947 w 421953"/>
                  <a:gd name="connsiteY5" fmla="*/ 288032 h 289090"/>
                  <a:gd name="connsiteX6" fmla="*/ 105157 w 421953"/>
                  <a:gd name="connsiteY6" fmla="*/ 259457 h 289090"/>
                  <a:gd name="connsiteX7" fmla="*/ 0 w 421953"/>
                  <a:gd name="connsiteY7" fmla="*/ 192401 h 289090"/>
                  <a:gd name="connsiteX8" fmla="*/ 61913 w 421953"/>
                  <a:gd name="connsiteY8" fmla="*/ 48006 h 289090"/>
                  <a:gd name="connsiteX0" fmla="*/ 61913 w 421953"/>
                  <a:gd name="connsiteY0" fmla="*/ 48006 h 289090"/>
                  <a:gd name="connsiteX1" fmla="*/ 109919 w 421953"/>
                  <a:gd name="connsiteY1" fmla="*/ 23812 h 289090"/>
                  <a:gd name="connsiteX2" fmla="*/ 373947 w 421953"/>
                  <a:gd name="connsiteY2" fmla="*/ 0 h 289090"/>
                  <a:gd name="connsiteX3" fmla="*/ 421953 w 421953"/>
                  <a:gd name="connsiteY3" fmla="*/ 48006 h 289090"/>
                  <a:gd name="connsiteX4" fmla="*/ 421953 w 421953"/>
                  <a:gd name="connsiteY4" fmla="*/ 240026 h 289090"/>
                  <a:gd name="connsiteX5" fmla="*/ 373947 w 421953"/>
                  <a:gd name="connsiteY5" fmla="*/ 288032 h 289090"/>
                  <a:gd name="connsiteX6" fmla="*/ 105157 w 421953"/>
                  <a:gd name="connsiteY6" fmla="*/ 259457 h 289090"/>
                  <a:gd name="connsiteX7" fmla="*/ 0 w 421953"/>
                  <a:gd name="connsiteY7" fmla="*/ 192401 h 289090"/>
                  <a:gd name="connsiteX8" fmla="*/ 61913 w 421953"/>
                  <a:gd name="connsiteY8" fmla="*/ 48006 h 289090"/>
                  <a:gd name="connsiteX0" fmla="*/ 1 w 421953"/>
                  <a:gd name="connsiteY0" fmla="*/ 48006 h 289090"/>
                  <a:gd name="connsiteX1" fmla="*/ 109919 w 421953"/>
                  <a:gd name="connsiteY1" fmla="*/ 23812 h 289090"/>
                  <a:gd name="connsiteX2" fmla="*/ 373947 w 421953"/>
                  <a:gd name="connsiteY2" fmla="*/ 0 h 289090"/>
                  <a:gd name="connsiteX3" fmla="*/ 421953 w 421953"/>
                  <a:gd name="connsiteY3" fmla="*/ 48006 h 289090"/>
                  <a:gd name="connsiteX4" fmla="*/ 421953 w 421953"/>
                  <a:gd name="connsiteY4" fmla="*/ 240026 h 289090"/>
                  <a:gd name="connsiteX5" fmla="*/ 373947 w 421953"/>
                  <a:gd name="connsiteY5" fmla="*/ 288032 h 289090"/>
                  <a:gd name="connsiteX6" fmla="*/ 105157 w 421953"/>
                  <a:gd name="connsiteY6" fmla="*/ 259457 h 289090"/>
                  <a:gd name="connsiteX7" fmla="*/ 0 w 421953"/>
                  <a:gd name="connsiteY7" fmla="*/ 192401 h 289090"/>
                  <a:gd name="connsiteX8" fmla="*/ 1 w 421953"/>
                  <a:gd name="connsiteY8" fmla="*/ 48006 h 289090"/>
                  <a:gd name="connsiteX0" fmla="*/ 1 w 421953"/>
                  <a:gd name="connsiteY0" fmla="*/ 48006 h 289090"/>
                  <a:gd name="connsiteX1" fmla="*/ 109919 w 421953"/>
                  <a:gd name="connsiteY1" fmla="*/ 23812 h 289090"/>
                  <a:gd name="connsiteX2" fmla="*/ 373947 w 421953"/>
                  <a:gd name="connsiteY2" fmla="*/ 0 h 289090"/>
                  <a:gd name="connsiteX3" fmla="*/ 421953 w 421953"/>
                  <a:gd name="connsiteY3" fmla="*/ 48006 h 289090"/>
                  <a:gd name="connsiteX4" fmla="*/ 421953 w 421953"/>
                  <a:gd name="connsiteY4" fmla="*/ 240026 h 289090"/>
                  <a:gd name="connsiteX5" fmla="*/ 373947 w 421953"/>
                  <a:gd name="connsiteY5" fmla="*/ 288032 h 289090"/>
                  <a:gd name="connsiteX6" fmla="*/ 105157 w 421953"/>
                  <a:gd name="connsiteY6" fmla="*/ 259457 h 289090"/>
                  <a:gd name="connsiteX7" fmla="*/ 0 w 421953"/>
                  <a:gd name="connsiteY7" fmla="*/ 192401 h 289090"/>
                  <a:gd name="connsiteX8" fmla="*/ 1 w 421953"/>
                  <a:gd name="connsiteY8" fmla="*/ 48006 h 289090"/>
                  <a:gd name="connsiteX0" fmla="*/ 47626 w 421953"/>
                  <a:gd name="connsiteY0" fmla="*/ 71818 h 289090"/>
                  <a:gd name="connsiteX1" fmla="*/ 109919 w 421953"/>
                  <a:gd name="connsiteY1" fmla="*/ 23812 h 289090"/>
                  <a:gd name="connsiteX2" fmla="*/ 373947 w 421953"/>
                  <a:gd name="connsiteY2" fmla="*/ 0 h 289090"/>
                  <a:gd name="connsiteX3" fmla="*/ 421953 w 421953"/>
                  <a:gd name="connsiteY3" fmla="*/ 48006 h 289090"/>
                  <a:gd name="connsiteX4" fmla="*/ 421953 w 421953"/>
                  <a:gd name="connsiteY4" fmla="*/ 240026 h 289090"/>
                  <a:gd name="connsiteX5" fmla="*/ 373947 w 421953"/>
                  <a:gd name="connsiteY5" fmla="*/ 288032 h 289090"/>
                  <a:gd name="connsiteX6" fmla="*/ 105157 w 421953"/>
                  <a:gd name="connsiteY6" fmla="*/ 259457 h 289090"/>
                  <a:gd name="connsiteX7" fmla="*/ 0 w 421953"/>
                  <a:gd name="connsiteY7" fmla="*/ 192401 h 289090"/>
                  <a:gd name="connsiteX8" fmla="*/ 47626 w 421953"/>
                  <a:gd name="connsiteY8" fmla="*/ 71818 h 289090"/>
                  <a:gd name="connsiteX0" fmla="*/ 1 w 374328"/>
                  <a:gd name="connsiteY0" fmla="*/ 71818 h 289090"/>
                  <a:gd name="connsiteX1" fmla="*/ 62294 w 374328"/>
                  <a:gd name="connsiteY1" fmla="*/ 23812 h 289090"/>
                  <a:gd name="connsiteX2" fmla="*/ 326322 w 374328"/>
                  <a:gd name="connsiteY2" fmla="*/ 0 h 289090"/>
                  <a:gd name="connsiteX3" fmla="*/ 374328 w 374328"/>
                  <a:gd name="connsiteY3" fmla="*/ 48006 h 289090"/>
                  <a:gd name="connsiteX4" fmla="*/ 374328 w 374328"/>
                  <a:gd name="connsiteY4" fmla="*/ 240026 h 289090"/>
                  <a:gd name="connsiteX5" fmla="*/ 326322 w 374328"/>
                  <a:gd name="connsiteY5" fmla="*/ 288032 h 289090"/>
                  <a:gd name="connsiteX6" fmla="*/ 57532 w 374328"/>
                  <a:gd name="connsiteY6" fmla="*/ 259457 h 289090"/>
                  <a:gd name="connsiteX7" fmla="*/ 0 w 374328"/>
                  <a:gd name="connsiteY7" fmla="*/ 197163 h 289090"/>
                  <a:gd name="connsiteX8" fmla="*/ 1 w 374328"/>
                  <a:gd name="connsiteY8" fmla="*/ 71818 h 289090"/>
                  <a:gd name="connsiteX0" fmla="*/ 1 w 374328"/>
                  <a:gd name="connsiteY0" fmla="*/ 71818 h 289090"/>
                  <a:gd name="connsiteX1" fmla="*/ 62294 w 374328"/>
                  <a:gd name="connsiteY1" fmla="*/ 23812 h 289090"/>
                  <a:gd name="connsiteX2" fmla="*/ 326322 w 374328"/>
                  <a:gd name="connsiteY2" fmla="*/ 0 h 289090"/>
                  <a:gd name="connsiteX3" fmla="*/ 374328 w 374328"/>
                  <a:gd name="connsiteY3" fmla="*/ 48006 h 289090"/>
                  <a:gd name="connsiteX4" fmla="*/ 374328 w 374328"/>
                  <a:gd name="connsiteY4" fmla="*/ 240026 h 289090"/>
                  <a:gd name="connsiteX5" fmla="*/ 326322 w 374328"/>
                  <a:gd name="connsiteY5" fmla="*/ 288032 h 289090"/>
                  <a:gd name="connsiteX6" fmla="*/ 57532 w 374328"/>
                  <a:gd name="connsiteY6" fmla="*/ 259457 h 289090"/>
                  <a:gd name="connsiteX7" fmla="*/ 0 w 374328"/>
                  <a:gd name="connsiteY7" fmla="*/ 197163 h 289090"/>
                  <a:gd name="connsiteX8" fmla="*/ 1 w 374328"/>
                  <a:gd name="connsiteY8" fmla="*/ 71818 h 289090"/>
                  <a:gd name="connsiteX0" fmla="*/ 1 w 374328"/>
                  <a:gd name="connsiteY0" fmla="*/ 73595 h 290867"/>
                  <a:gd name="connsiteX1" fmla="*/ 62294 w 374328"/>
                  <a:gd name="connsiteY1" fmla="*/ 25589 h 290867"/>
                  <a:gd name="connsiteX2" fmla="*/ 326322 w 374328"/>
                  <a:gd name="connsiteY2" fmla="*/ 1777 h 290867"/>
                  <a:gd name="connsiteX3" fmla="*/ 374328 w 374328"/>
                  <a:gd name="connsiteY3" fmla="*/ 49783 h 290867"/>
                  <a:gd name="connsiteX4" fmla="*/ 374328 w 374328"/>
                  <a:gd name="connsiteY4" fmla="*/ 241803 h 290867"/>
                  <a:gd name="connsiteX5" fmla="*/ 326322 w 374328"/>
                  <a:gd name="connsiteY5" fmla="*/ 289809 h 290867"/>
                  <a:gd name="connsiteX6" fmla="*/ 57532 w 374328"/>
                  <a:gd name="connsiteY6" fmla="*/ 261234 h 290867"/>
                  <a:gd name="connsiteX7" fmla="*/ 0 w 374328"/>
                  <a:gd name="connsiteY7" fmla="*/ 198940 h 290867"/>
                  <a:gd name="connsiteX8" fmla="*/ 1 w 374328"/>
                  <a:gd name="connsiteY8" fmla="*/ 73595 h 290867"/>
                  <a:gd name="connsiteX0" fmla="*/ 1 w 374891"/>
                  <a:gd name="connsiteY0" fmla="*/ 71818 h 289090"/>
                  <a:gd name="connsiteX1" fmla="*/ 62294 w 374891"/>
                  <a:gd name="connsiteY1" fmla="*/ 23812 h 289090"/>
                  <a:gd name="connsiteX2" fmla="*/ 326322 w 374891"/>
                  <a:gd name="connsiteY2" fmla="*/ 0 h 289090"/>
                  <a:gd name="connsiteX3" fmla="*/ 374328 w 374891"/>
                  <a:gd name="connsiteY3" fmla="*/ 48006 h 289090"/>
                  <a:gd name="connsiteX4" fmla="*/ 374328 w 374891"/>
                  <a:gd name="connsiteY4" fmla="*/ 240026 h 289090"/>
                  <a:gd name="connsiteX5" fmla="*/ 326322 w 374891"/>
                  <a:gd name="connsiteY5" fmla="*/ 288032 h 289090"/>
                  <a:gd name="connsiteX6" fmla="*/ 57532 w 374891"/>
                  <a:gd name="connsiteY6" fmla="*/ 259457 h 289090"/>
                  <a:gd name="connsiteX7" fmla="*/ 0 w 374891"/>
                  <a:gd name="connsiteY7" fmla="*/ 197163 h 289090"/>
                  <a:gd name="connsiteX8" fmla="*/ 1 w 374891"/>
                  <a:gd name="connsiteY8" fmla="*/ 71818 h 289090"/>
                  <a:gd name="connsiteX0" fmla="*/ 1 w 388141"/>
                  <a:gd name="connsiteY0" fmla="*/ 71818 h 289090"/>
                  <a:gd name="connsiteX1" fmla="*/ 62294 w 388141"/>
                  <a:gd name="connsiteY1" fmla="*/ 23812 h 289090"/>
                  <a:gd name="connsiteX2" fmla="*/ 326322 w 388141"/>
                  <a:gd name="connsiteY2" fmla="*/ 0 h 289090"/>
                  <a:gd name="connsiteX3" fmla="*/ 374328 w 388141"/>
                  <a:gd name="connsiteY3" fmla="*/ 48006 h 289090"/>
                  <a:gd name="connsiteX4" fmla="*/ 374328 w 388141"/>
                  <a:gd name="connsiteY4" fmla="*/ 240026 h 289090"/>
                  <a:gd name="connsiteX5" fmla="*/ 326322 w 388141"/>
                  <a:gd name="connsiteY5" fmla="*/ 288032 h 289090"/>
                  <a:gd name="connsiteX6" fmla="*/ 57532 w 388141"/>
                  <a:gd name="connsiteY6" fmla="*/ 259457 h 289090"/>
                  <a:gd name="connsiteX7" fmla="*/ 0 w 388141"/>
                  <a:gd name="connsiteY7" fmla="*/ 197163 h 289090"/>
                  <a:gd name="connsiteX8" fmla="*/ 1 w 388141"/>
                  <a:gd name="connsiteY8" fmla="*/ 71818 h 289090"/>
                  <a:gd name="connsiteX0" fmla="*/ 1 w 399331"/>
                  <a:gd name="connsiteY0" fmla="*/ 71818 h 289090"/>
                  <a:gd name="connsiteX1" fmla="*/ 62294 w 399331"/>
                  <a:gd name="connsiteY1" fmla="*/ 23812 h 289090"/>
                  <a:gd name="connsiteX2" fmla="*/ 326322 w 399331"/>
                  <a:gd name="connsiteY2" fmla="*/ 0 h 289090"/>
                  <a:gd name="connsiteX3" fmla="*/ 374328 w 399331"/>
                  <a:gd name="connsiteY3" fmla="*/ 48006 h 289090"/>
                  <a:gd name="connsiteX4" fmla="*/ 374328 w 399331"/>
                  <a:gd name="connsiteY4" fmla="*/ 240026 h 289090"/>
                  <a:gd name="connsiteX5" fmla="*/ 326322 w 399331"/>
                  <a:gd name="connsiteY5" fmla="*/ 288032 h 289090"/>
                  <a:gd name="connsiteX6" fmla="*/ 57532 w 399331"/>
                  <a:gd name="connsiteY6" fmla="*/ 259457 h 289090"/>
                  <a:gd name="connsiteX7" fmla="*/ 0 w 399331"/>
                  <a:gd name="connsiteY7" fmla="*/ 197163 h 289090"/>
                  <a:gd name="connsiteX8" fmla="*/ 1 w 399331"/>
                  <a:gd name="connsiteY8" fmla="*/ 71818 h 289090"/>
                  <a:gd name="connsiteX0" fmla="*/ 1 w 392871"/>
                  <a:gd name="connsiteY0" fmla="*/ 71818 h 289090"/>
                  <a:gd name="connsiteX1" fmla="*/ 62294 w 392871"/>
                  <a:gd name="connsiteY1" fmla="*/ 23812 h 289090"/>
                  <a:gd name="connsiteX2" fmla="*/ 288222 w 392871"/>
                  <a:gd name="connsiteY2" fmla="*/ 0 h 289090"/>
                  <a:gd name="connsiteX3" fmla="*/ 374328 w 392871"/>
                  <a:gd name="connsiteY3" fmla="*/ 48006 h 289090"/>
                  <a:gd name="connsiteX4" fmla="*/ 374328 w 392871"/>
                  <a:gd name="connsiteY4" fmla="*/ 240026 h 289090"/>
                  <a:gd name="connsiteX5" fmla="*/ 326322 w 392871"/>
                  <a:gd name="connsiteY5" fmla="*/ 288032 h 289090"/>
                  <a:gd name="connsiteX6" fmla="*/ 57532 w 392871"/>
                  <a:gd name="connsiteY6" fmla="*/ 259457 h 289090"/>
                  <a:gd name="connsiteX7" fmla="*/ 0 w 392871"/>
                  <a:gd name="connsiteY7" fmla="*/ 197163 h 289090"/>
                  <a:gd name="connsiteX8" fmla="*/ 1 w 392871"/>
                  <a:gd name="connsiteY8" fmla="*/ 71818 h 289090"/>
                  <a:gd name="connsiteX0" fmla="*/ 1 w 385945"/>
                  <a:gd name="connsiteY0" fmla="*/ 71818 h 289090"/>
                  <a:gd name="connsiteX1" fmla="*/ 62294 w 385945"/>
                  <a:gd name="connsiteY1" fmla="*/ 23812 h 289090"/>
                  <a:gd name="connsiteX2" fmla="*/ 288222 w 385945"/>
                  <a:gd name="connsiteY2" fmla="*/ 0 h 289090"/>
                  <a:gd name="connsiteX3" fmla="*/ 345753 w 385945"/>
                  <a:gd name="connsiteY3" fmla="*/ 57531 h 289090"/>
                  <a:gd name="connsiteX4" fmla="*/ 374328 w 385945"/>
                  <a:gd name="connsiteY4" fmla="*/ 240026 h 289090"/>
                  <a:gd name="connsiteX5" fmla="*/ 326322 w 385945"/>
                  <a:gd name="connsiteY5" fmla="*/ 288032 h 289090"/>
                  <a:gd name="connsiteX6" fmla="*/ 57532 w 385945"/>
                  <a:gd name="connsiteY6" fmla="*/ 259457 h 289090"/>
                  <a:gd name="connsiteX7" fmla="*/ 0 w 385945"/>
                  <a:gd name="connsiteY7" fmla="*/ 197163 h 289090"/>
                  <a:gd name="connsiteX8" fmla="*/ 1 w 385945"/>
                  <a:gd name="connsiteY8" fmla="*/ 71818 h 289090"/>
                  <a:gd name="connsiteX0" fmla="*/ 1 w 370113"/>
                  <a:gd name="connsiteY0" fmla="*/ 71818 h 289090"/>
                  <a:gd name="connsiteX1" fmla="*/ 62294 w 370113"/>
                  <a:gd name="connsiteY1" fmla="*/ 23812 h 289090"/>
                  <a:gd name="connsiteX2" fmla="*/ 288222 w 370113"/>
                  <a:gd name="connsiteY2" fmla="*/ 0 h 289090"/>
                  <a:gd name="connsiteX3" fmla="*/ 345753 w 370113"/>
                  <a:gd name="connsiteY3" fmla="*/ 57531 h 289090"/>
                  <a:gd name="connsiteX4" fmla="*/ 355278 w 370113"/>
                  <a:gd name="connsiteY4" fmla="*/ 235263 h 289090"/>
                  <a:gd name="connsiteX5" fmla="*/ 326322 w 370113"/>
                  <a:gd name="connsiteY5" fmla="*/ 288032 h 289090"/>
                  <a:gd name="connsiteX6" fmla="*/ 57532 w 370113"/>
                  <a:gd name="connsiteY6" fmla="*/ 259457 h 289090"/>
                  <a:gd name="connsiteX7" fmla="*/ 0 w 370113"/>
                  <a:gd name="connsiteY7" fmla="*/ 197163 h 289090"/>
                  <a:gd name="connsiteX8" fmla="*/ 1 w 370113"/>
                  <a:gd name="connsiteY8" fmla="*/ 71818 h 289090"/>
                  <a:gd name="connsiteX0" fmla="*/ 1 w 381851"/>
                  <a:gd name="connsiteY0" fmla="*/ 71818 h 289090"/>
                  <a:gd name="connsiteX1" fmla="*/ 62294 w 381851"/>
                  <a:gd name="connsiteY1" fmla="*/ 23812 h 289090"/>
                  <a:gd name="connsiteX2" fmla="*/ 288222 w 381851"/>
                  <a:gd name="connsiteY2" fmla="*/ 0 h 289090"/>
                  <a:gd name="connsiteX3" fmla="*/ 345753 w 381851"/>
                  <a:gd name="connsiteY3" fmla="*/ 57531 h 289090"/>
                  <a:gd name="connsiteX4" fmla="*/ 369565 w 381851"/>
                  <a:gd name="connsiteY4" fmla="*/ 201925 h 289090"/>
                  <a:gd name="connsiteX5" fmla="*/ 326322 w 381851"/>
                  <a:gd name="connsiteY5" fmla="*/ 288032 h 289090"/>
                  <a:gd name="connsiteX6" fmla="*/ 57532 w 381851"/>
                  <a:gd name="connsiteY6" fmla="*/ 259457 h 289090"/>
                  <a:gd name="connsiteX7" fmla="*/ 0 w 381851"/>
                  <a:gd name="connsiteY7" fmla="*/ 197163 h 289090"/>
                  <a:gd name="connsiteX8" fmla="*/ 1 w 381851"/>
                  <a:gd name="connsiteY8" fmla="*/ 71818 h 289090"/>
                  <a:gd name="connsiteX0" fmla="*/ 1 w 369565"/>
                  <a:gd name="connsiteY0" fmla="*/ 71818 h 289090"/>
                  <a:gd name="connsiteX1" fmla="*/ 62294 w 369565"/>
                  <a:gd name="connsiteY1" fmla="*/ 23812 h 289090"/>
                  <a:gd name="connsiteX2" fmla="*/ 288222 w 369565"/>
                  <a:gd name="connsiteY2" fmla="*/ 0 h 289090"/>
                  <a:gd name="connsiteX3" fmla="*/ 345753 w 369565"/>
                  <a:gd name="connsiteY3" fmla="*/ 57531 h 289090"/>
                  <a:gd name="connsiteX4" fmla="*/ 369565 w 369565"/>
                  <a:gd name="connsiteY4" fmla="*/ 201925 h 289090"/>
                  <a:gd name="connsiteX5" fmla="*/ 326322 w 369565"/>
                  <a:gd name="connsiteY5" fmla="*/ 288032 h 289090"/>
                  <a:gd name="connsiteX6" fmla="*/ 57532 w 369565"/>
                  <a:gd name="connsiteY6" fmla="*/ 259457 h 289090"/>
                  <a:gd name="connsiteX7" fmla="*/ 0 w 369565"/>
                  <a:gd name="connsiteY7" fmla="*/ 197163 h 289090"/>
                  <a:gd name="connsiteX8" fmla="*/ 1 w 369565"/>
                  <a:gd name="connsiteY8" fmla="*/ 71818 h 289090"/>
                  <a:gd name="connsiteX0" fmla="*/ 1 w 369565"/>
                  <a:gd name="connsiteY0" fmla="*/ 71818 h 289090"/>
                  <a:gd name="connsiteX1" fmla="*/ 62294 w 369565"/>
                  <a:gd name="connsiteY1" fmla="*/ 23812 h 289090"/>
                  <a:gd name="connsiteX2" fmla="*/ 288222 w 369565"/>
                  <a:gd name="connsiteY2" fmla="*/ 0 h 289090"/>
                  <a:gd name="connsiteX3" fmla="*/ 345753 w 369565"/>
                  <a:gd name="connsiteY3" fmla="*/ 57531 h 289090"/>
                  <a:gd name="connsiteX4" fmla="*/ 369565 w 369565"/>
                  <a:gd name="connsiteY4" fmla="*/ 201925 h 289090"/>
                  <a:gd name="connsiteX5" fmla="*/ 326322 w 369565"/>
                  <a:gd name="connsiteY5" fmla="*/ 288032 h 289090"/>
                  <a:gd name="connsiteX6" fmla="*/ 57532 w 369565"/>
                  <a:gd name="connsiteY6" fmla="*/ 259457 h 289090"/>
                  <a:gd name="connsiteX7" fmla="*/ 0 w 369565"/>
                  <a:gd name="connsiteY7" fmla="*/ 197163 h 289090"/>
                  <a:gd name="connsiteX8" fmla="*/ 1 w 369565"/>
                  <a:gd name="connsiteY8" fmla="*/ 71818 h 289090"/>
                  <a:gd name="connsiteX0" fmla="*/ 1 w 369565"/>
                  <a:gd name="connsiteY0" fmla="*/ 71818 h 289090"/>
                  <a:gd name="connsiteX1" fmla="*/ 62294 w 369565"/>
                  <a:gd name="connsiteY1" fmla="*/ 23812 h 289090"/>
                  <a:gd name="connsiteX2" fmla="*/ 288222 w 369565"/>
                  <a:gd name="connsiteY2" fmla="*/ 0 h 289090"/>
                  <a:gd name="connsiteX3" fmla="*/ 345753 w 369565"/>
                  <a:gd name="connsiteY3" fmla="*/ 57531 h 289090"/>
                  <a:gd name="connsiteX4" fmla="*/ 369565 w 369565"/>
                  <a:gd name="connsiteY4" fmla="*/ 201925 h 289090"/>
                  <a:gd name="connsiteX5" fmla="*/ 326322 w 369565"/>
                  <a:gd name="connsiteY5" fmla="*/ 288032 h 289090"/>
                  <a:gd name="connsiteX6" fmla="*/ 57532 w 369565"/>
                  <a:gd name="connsiteY6" fmla="*/ 259457 h 289090"/>
                  <a:gd name="connsiteX7" fmla="*/ 0 w 369565"/>
                  <a:gd name="connsiteY7" fmla="*/ 197163 h 289090"/>
                  <a:gd name="connsiteX8" fmla="*/ 1 w 369565"/>
                  <a:gd name="connsiteY8" fmla="*/ 71818 h 289090"/>
                  <a:gd name="connsiteX0" fmla="*/ 694 w 370258"/>
                  <a:gd name="connsiteY0" fmla="*/ 71818 h 289090"/>
                  <a:gd name="connsiteX1" fmla="*/ 62987 w 370258"/>
                  <a:gd name="connsiteY1" fmla="*/ 23812 h 289090"/>
                  <a:gd name="connsiteX2" fmla="*/ 288915 w 370258"/>
                  <a:gd name="connsiteY2" fmla="*/ 0 h 289090"/>
                  <a:gd name="connsiteX3" fmla="*/ 346446 w 370258"/>
                  <a:gd name="connsiteY3" fmla="*/ 57531 h 289090"/>
                  <a:gd name="connsiteX4" fmla="*/ 370258 w 370258"/>
                  <a:gd name="connsiteY4" fmla="*/ 201925 h 289090"/>
                  <a:gd name="connsiteX5" fmla="*/ 327015 w 370258"/>
                  <a:gd name="connsiteY5" fmla="*/ 288032 h 289090"/>
                  <a:gd name="connsiteX6" fmla="*/ 58225 w 370258"/>
                  <a:gd name="connsiteY6" fmla="*/ 259457 h 289090"/>
                  <a:gd name="connsiteX7" fmla="*/ 693 w 370258"/>
                  <a:gd name="connsiteY7" fmla="*/ 197163 h 289090"/>
                  <a:gd name="connsiteX8" fmla="*/ 694 w 370258"/>
                  <a:gd name="connsiteY8" fmla="*/ 71818 h 289090"/>
                  <a:gd name="connsiteX0" fmla="*/ 391 w 372336"/>
                  <a:gd name="connsiteY0" fmla="*/ 67055 h 289090"/>
                  <a:gd name="connsiteX1" fmla="*/ 65065 w 372336"/>
                  <a:gd name="connsiteY1" fmla="*/ 23812 h 289090"/>
                  <a:gd name="connsiteX2" fmla="*/ 290993 w 372336"/>
                  <a:gd name="connsiteY2" fmla="*/ 0 h 289090"/>
                  <a:gd name="connsiteX3" fmla="*/ 348524 w 372336"/>
                  <a:gd name="connsiteY3" fmla="*/ 57531 h 289090"/>
                  <a:gd name="connsiteX4" fmla="*/ 372336 w 372336"/>
                  <a:gd name="connsiteY4" fmla="*/ 201925 h 289090"/>
                  <a:gd name="connsiteX5" fmla="*/ 329093 w 372336"/>
                  <a:gd name="connsiteY5" fmla="*/ 288032 h 289090"/>
                  <a:gd name="connsiteX6" fmla="*/ 60303 w 372336"/>
                  <a:gd name="connsiteY6" fmla="*/ 259457 h 289090"/>
                  <a:gd name="connsiteX7" fmla="*/ 2771 w 372336"/>
                  <a:gd name="connsiteY7" fmla="*/ 197163 h 289090"/>
                  <a:gd name="connsiteX8" fmla="*/ 391 w 372336"/>
                  <a:gd name="connsiteY8" fmla="*/ 67055 h 289090"/>
                  <a:gd name="connsiteX0" fmla="*/ 391 w 372336"/>
                  <a:gd name="connsiteY0" fmla="*/ 67055 h 289090"/>
                  <a:gd name="connsiteX1" fmla="*/ 65065 w 372336"/>
                  <a:gd name="connsiteY1" fmla="*/ 23812 h 289090"/>
                  <a:gd name="connsiteX2" fmla="*/ 290993 w 372336"/>
                  <a:gd name="connsiteY2" fmla="*/ 0 h 289090"/>
                  <a:gd name="connsiteX3" fmla="*/ 348524 w 372336"/>
                  <a:gd name="connsiteY3" fmla="*/ 57531 h 289090"/>
                  <a:gd name="connsiteX4" fmla="*/ 372336 w 372336"/>
                  <a:gd name="connsiteY4" fmla="*/ 201925 h 289090"/>
                  <a:gd name="connsiteX5" fmla="*/ 329093 w 372336"/>
                  <a:gd name="connsiteY5" fmla="*/ 288032 h 289090"/>
                  <a:gd name="connsiteX6" fmla="*/ 60303 w 372336"/>
                  <a:gd name="connsiteY6" fmla="*/ 259457 h 289090"/>
                  <a:gd name="connsiteX7" fmla="*/ 2771 w 372336"/>
                  <a:gd name="connsiteY7" fmla="*/ 211451 h 289090"/>
                  <a:gd name="connsiteX8" fmla="*/ 391 w 372336"/>
                  <a:gd name="connsiteY8" fmla="*/ 67055 h 289090"/>
                  <a:gd name="connsiteX0" fmla="*/ 391 w 372336"/>
                  <a:gd name="connsiteY0" fmla="*/ 67055 h 289090"/>
                  <a:gd name="connsiteX1" fmla="*/ 65065 w 372336"/>
                  <a:gd name="connsiteY1" fmla="*/ 23812 h 289090"/>
                  <a:gd name="connsiteX2" fmla="*/ 290993 w 372336"/>
                  <a:gd name="connsiteY2" fmla="*/ 0 h 289090"/>
                  <a:gd name="connsiteX3" fmla="*/ 348524 w 372336"/>
                  <a:gd name="connsiteY3" fmla="*/ 57531 h 289090"/>
                  <a:gd name="connsiteX4" fmla="*/ 372336 w 372336"/>
                  <a:gd name="connsiteY4" fmla="*/ 201925 h 289090"/>
                  <a:gd name="connsiteX5" fmla="*/ 329093 w 372336"/>
                  <a:gd name="connsiteY5" fmla="*/ 288032 h 289090"/>
                  <a:gd name="connsiteX6" fmla="*/ 60303 w 372336"/>
                  <a:gd name="connsiteY6" fmla="*/ 259457 h 289090"/>
                  <a:gd name="connsiteX7" fmla="*/ 2771 w 372336"/>
                  <a:gd name="connsiteY7" fmla="*/ 211451 h 289090"/>
                  <a:gd name="connsiteX8" fmla="*/ 391 w 372336"/>
                  <a:gd name="connsiteY8" fmla="*/ 67055 h 289090"/>
                  <a:gd name="connsiteX0" fmla="*/ 391 w 372336"/>
                  <a:gd name="connsiteY0" fmla="*/ 67055 h 289090"/>
                  <a:gd name="connsiteX1" fmla="*/ 65065 w 372336"/>
                  <a:gd name="connsiteY1" fmla="*/ 23812 h 289090"/>
                  <a:gd name="connsiteX2" fmla="*/ 290993 w 372336"/>
                  <a:gd name="connsiteY2" fmla="*/ 0 h 289090"/>
                  <a:gd name="connsiteX3" fmla="*/ 348524 w 372336"/>
                  <a:gd name="connsiteY3" fmla="*/ 57531 h 289090"/>
                  <a:gd name="connsiteX4" fmla="*/ 372336 w 372336"/>
                  <a:gd name="connsiteY4" fmla="*/ 201925 h 289090"/>
                  <a:gd name="connsiteX5" fmla="*/ 329093 w 372336"/>
                  <a:gd name="connsiteY5" fmla="*/ 288032 h 289090"/>
                  <a:gd name="connsiteX6" fmla="*/ 60303 w 372336"/>
                  <a:gd name="connsiteY6" fmla="*/ 259457 h 289090"/>
                  <a:gd name="connsiteX7" fmla="*/ 2771 w 372336"/>
                  <a:gd name="connsiteY7" fmla="*/ 211451 h 289090"/>
                  <a:gd name="connsiteX8" fmla="*/ 391 w 372336"/>
                  <a:gd name="connsiteY8" fmla="*/ 67055 h 289090"/>
                  <a:gd name="connsiteX0" fmla="*/ 1343 w 373288"/>
                  <a:gd name="connsiteY0" fmla="*/ 67055 h 289090"/>
                  <a:gd name="connsiteX1" fmla="*/ 66017 w 373288"/>
                  <a:gd name="connsiteY1" fmla="*/ 23812 h 289090"/>
                  <a:gd name="connsiteX2" fmla="*/ 291945 w 373288"/>
                  <a:gd name="connsiteY2" fmla="*/ 0 h 289090"/>
                  <a:gd name="connsiteX3" fmla="*/ 349476 w 373288"/>
                  <a:gd name="connsiteY3" fmla="*/ 57531 h 289090"/>
                  <a:gd name="connsiteX4" fmla="*/ 373288 w 373288"/>
                  <a:gd name="connsiteY4" fmla="*/ 201925 h 289090"/>
                  <a:gd name="connsiteX5" fmla="*/ 330045 w 373288"/>
                  <a:gd name="connsiteY5" fmla="*/ 288032 h 289090"/>
                  <a:gd name="connsiteX6" fmla="*/ 61255 w 373288"/>
                  <a:gd name="connsiteY6" fmla="*/ 259457 h 289090"/>
                  <a:gd name="connsiteX7" fmla="*/ 3723 w 373288"/>
                  <a:gd name="connsiteY7" fmla="*/ 211451 h 289090"/>
                  <a:gd name="connsiteX8" fmla="*/ 1343 w 373288"/>
                  <a:gd name="connsiteY8" fmla="*/ 67055 h 289090"/>
                  <a:gd name="connsiteX0" fmla="*/ 391 w 372336"/>
                  <a:gd name="connsiteY0" fmla="*/ 67055 h 289090"/>
                  <a:gd name="connsiteX1" fmla="*/ 65065 w 372336"/>
                  <a:gd name="connsiteY1" fmla="*/ 23812 h 289090"/>
                  <a:gd name="connsiteX2" fmla="*/ 290993 w 372336"/>
                  <a:gd name="connsiteY2" fmla="*/ 0 h 289090"/>
                  <a:gd name="connsiteX3" fmla="*/ 348524 w 372336"/>
                  <a:gd name="connsiteY3" fmla="*/ 57531 h 289090"/>
                  <a:gd name="connsiteX4" fmla="*/ 372336 w 372336"/>
                  <a:gd name="connsiteY4" fmla="*/ 201925 h 289090"/>
                  <a:gd name="connsiteX5" fmla="*/ 329093 w 372336"/>
                  <a:gd name="connsiteY5" fmla="*/ 288032 h 289090"/>
                  <a:gd name="connsiteX6" fmla="*/ 60303 w 372336"/>
                  <a:gd name="connsiteY6" fmla="*/ 259457 h 289090"/>
                  <a:gd name="connsiteX7" fmla="*/ 2771 w 372336"/>
                  <a:gd name="connsiteY7" fmla="*/ 211451 h 289090"/>
                  <a:gd name="connsiteX8" fmla="*/ 391 w 372336"/>
                  <a:gd name="connsiteY8" fmla="*/ 67055 h 289090"/>
                  <a:gd name="connsiteX0" fmla="*/ 661 w 372606"/>
                  <a:gd name="connsiteY0" fmla="*/ 67055 h 289090"/>
                  <a:gd name="connsiteX1" fmla="*/ 65335 w 372606"/>
                  <a:gd name="connsiteY1" fmla="*/ 23812 h 289090"/>
                  <a:gd name="connsiteX2" fmla="*/ 291263 w 372606"/>
                  <a:gd name="connsiteY2" fmla="*/ 0 h 289090"/>
                  <a:gd name="connsiteX3" fmla="*/ 348794 w 372606"/>
                  <a:gd name="connsiteY3" fmla="*/ 57531 h 289090"/>
                  <a:gd name="connsiteX4" fmla="*/ 372606 w 372606"/>
                  <a:gd name="connsiteY4" fmla="*/ 201925 h 289090"/>
                  <a:gd name="connsiteX5" fmla="*/ 329363 w 372606"/>
                  <a:gd name="connsiteY5" fmla="*/ 288032 h 289090"/>
                  <a:gd name="connsiteX6" fmla="*/ 60573 w 372606"/>
                  <a:gd name="connsiteY6" fmla="*/ 259457 h 289090"/>
                  <a:gd name="connsiteX7" fmla="*/ 3041 w 372606"/>
                  <a:gd name="connsiteY7" fmla="*/ 211451 h 289090"/>
                  <a:gd name="connsiteX8" fmla="*/ 661 w 372606"/>
                  <a:gd name="connsiteY8" fmla="*/ 67055 h 289090"/>
                  <a:gd name="connsiteX0" fmla="*/ 1659 w 373604"/>
                  <a:gd name="connsiteY0" fmla="*/ 67055 h 289090"/>
                  <a:gd name="connsiteX1" fmla="*/ 66333 w 373604"/>
                  <a:gd name="connsiteY1" fmla="*/ 23812 h 289090"/>
                  <a:gd name="connsiteX2" fmla="*/ 292261 w 373604"/>
                  <a:gd name="connsiteY2" fmla="*/ 0 h 289090"/>
                  <a:gd name="connsiteX3" fmla="*/ 349792 w 373604"/>
                  <a:gd name="connsiteY3" fmla="*/ 57531 h 289090"/>
                  <a:gd name="connsiteX4" fmla="*/ 373604 w 373604"/>
                  <a:gd name="connsiteY4" fmla="*/ 201925 h 289090"/>
                  <a:gd name="connsiteX5" fmla="*/ 330361 w 373604"/>
                  <a:gd name="connsiteY5" fmla="*/ 288032 h 289090"/>
                  <a:gd name="connsiteX6" fmla="*/ 61571 w 373604"/>
                  <a:gd name="connsiteY6" fmla="*/ 259457 h 289090"/>
                  <a:gd name="connsiteX7" fmla="*/ 4039 w 373604"/>
                  <a:gd name="connsiteY7" fmla="*/ 211451 h 289090"/>
                  <a:gd name="connsiteX8" fmla="*/ 1659 w 373604"/>
                  <a:gd name="connsiteY8" fmla="*/ 67055 h 289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3604" h="289090">
                    <a:moveTo>
                      <a:pt x="1659" y="67055"/>
                    </a:moveTo>
                    <a:cubicBezTo>
                      <a:pt x="-721" y="11967"/>
                      <a:pt x="-10185" y="21432"/>
                      <a:pt x="66333" y="23812"/>
                    </a:cubicBezTo>
                    <a:cubicBezTo>
                      <a:pt x="330555" y="-7938"/>
                      <a:pt x="204252" y="7937"/>
                      <a:pt x="292261" y="0"/>
                    </a:cubicBezTo>
                    <a:cubicBezTo>
                      <a:pt x="318774" y="0"/>
                      <a:pt x="336235" y="23877"/>
                      <a:pt x="349792" y="57531"/>
                    </a:cubicBezTo>
                    <a:cubicBezTo>
                      <a:pt x="363349" y="91185"/>
                      <a:pt x="373604" y="118868"/>
                      <a:pt x="373604" y="201925"/>
                    </a:cubicBezTo>
                    <a:cubicBezTo>
                      <a:pt x="373604" y="228438"/>
                      <a:pt x="356874" y="288032"/>
                      <a:pt x="330361" y="288032"/>
                    </a:cubicBezTo>
                    <a:cubicBezTo>
                      <a:pt x="242352" y="288032"/>
                      <a:pt x="335317" y="297557"/>
                      <a:pt x="61571" y="259457"/>
                    </a:cubicBezTo>
                    <a:cubicBezTo>
                      <a:pt x="-661" y="259457"/>
                      <a:pt x="4039" y="254632"/>
                      <a:pt x="4039" y="211451"/>
                    </a:cubicBezTo>
                    <a:cubicBezTo>
                      <a:pt x="4039" y="163319"/>
                      <a:pt x="1659" y="115187"/>
                      <a:pt x="1659" y="67055"/>
                    </a:cubicBezTo>
                    <a:close/>
                  </a:path>
                </a:pathLst>
              </a:custGeom>
              <a:gradFill flip="none" rotWithShape="1">
                <a:gsLst>
                  <a:gs pos="55000">
                    <a:schemeClr val="tx1">
                      <a:lumMod val="50000"/>
                      <a:lumOff val="50000"/>
                    </a:schemeClr>
                  </a:gs>
                  <a:gs pos="42000">
                    <a:schemeClr val="bg1">
                      <a:lumMod val="75000"/>
                    </a:schemeClr>
                  </a:gs>
                  <a:gs pos="97500">
                    <a:schemeClr val="bg1">
                      <a:lumMod val="65000"/>
                    </a:schemeClr>
                  </a:gs>
                  <a:gs pos="66000">
                    <a:schemeClr val="tx1">
                      <a:lumMod val="50000"/>
                      <a:lumOff val="50000"/>
                    </a:schemeClr>
                  </a:gs>
                  <a:gs pos="77000">
                    <a:schemeClr val="tx1">
                      <a:lumMod val="75000"/>
                      <a:lumOff val="25000"/>
                    </a:schemeClr>
                  </a:gs>
                  <a:gs pos="34000">
                    <a:schemeClr val="bg1">
                      <a:lumMod val="75000"/>
                    </a:schemeClr>
                  </a:gs>
                  <a:gs pos="1250">
                    <a:schemeClr val="tx1">
                      <a:lumMod val="85000"/>
                      <a:lumOff val="15000"/>
                    </a:schemeClr>
                  </a:gs>
                  <a:gs pos="11000">
                    <a:schemeClr val="tx1">
                      <a:lumMod val="65000"/>
                      <a:lumOff val="35000"/>
                    </a:schemeClr>
                  </a:gs>
                  <a:gs pos="25000">
                    <a:schemeClr val="bg1">
                      <a:lumMod val="9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 prstMaterial="metal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96" name="Afgeronde rechthoek 11"/>
              <p:cNvSpPr/>
              <p:nvPr/>
            </p:nvSpPr>
            <p:spPr>
              <a:xfrm rot="791929">
                <a:off x="5049889" y="1720950"/>
                <a:ext cx="2044981" cy="675265"/>
              </a:xfrm>
              <a:custGeom>
                <a:avLst/>
                <a:gdLst>
                  <a:gd name="connsiteX0" fmla="*/ 0 w 2016224"/>
                  <a:gd name="connsiteY0" fmla="*/ 108014 h 648072"/>
                  <a:gd name="connsiteX1" fmla="*/ 108014 w 2016224"/>
                  <a:gd name="connsiteY1" fmla="*/ 0 h 648072"/>
                  <a:gd name="connsiteX2" fmla="*/ 1908210 w 2016224"/>
                  <a:gd name="connsiteY2" fmla="*/ 0 h 648072"/>
                  <a:gd name="connsiteX3" fmla="*/ 2016224 w 2016224"/>
                  <a:gd name="connsiteY3" fmla="*/ 108014 h 648072"/>
                  <a:gd name="connsiteX4" fmla="*/ 2016224 w 2016224"/>
                  <a:gd name="connsiteY4" fmla="*/ 540058 h 648072"/>
                  <a:gd name="connsiteX5" fmla="*/ 1908210 w 2016224"/>
                  <a:gd name="connsiteY5" fmla="*/ 648072 h 648072"/>
                  <a:gd name="connsiteX6" fmla="*/ 108014 w 2016224"/>
                  <a:gd name="connsiteY6" fmla="*/ 648072 h 648072"/>
                  <a:gd name="connsiteX7" fmla="*/ 0 w 2016224"/>
                  <a:gd name="connsiteY7" fmla="*/ 540058 h 648072"/>
                  <a:gd name="connsiteX8" fmla="*/ 0 w 20162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908210 w 2028924"/>
                  <a:gd name="connsiteY2" fmla="*/ 0 h 648072"/>
                  <a:gd name="connsiteX3" fmla="*/ 2028924 w 2028924"/>
                  <a:gd name="connsiteY3" fmla="*/ 120714 h 648072"/>
                  <a:gd name="connsiteX4" fmla="*/ 2016224 w 2028924"/>
                  <a:gd name="connsiteY4" fmla="*/ 54005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908210 w 2028924"/>
                  <a:gd name="connsiteY2" fmla="*/ 0 h 648072"/>
                  <a:gd name="connsiteX3" fmla="*/ 2028924 w 2028924"/>
                  <a:gd name="connsiteY3" fmla="*/ 120714 h 648072"/>
                  <a:gd name="connsiteX4" fmla="*/ 2016224 w 2028924"/>
                  <a:gd name="connsiteY4" fmla="*/ 54005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908210 w 2028924"/>
                  <a:gd name="connsiteY2" fmla="*/ 0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908210 w 2028924"/>
                  <a:gd name="connsiteY2" fmla="*/ 0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908210 w 2028924"/>
                  <a:gd name="connsiteY2" fmla="*/ 0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873285 w 2028924"/>
                  <a:gd name="connsiteY2" fmla="*/ 85725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873285 w 2028924"/>
                  <a:gd name="connsiteY2" fmla="*/ 85725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873285 w 2028924"/>
                  <a:gd name="connsiteY2" fmla="*/ 85725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873285 w 2028924"/>
                  <a:gd name="connsiteY2" fmla="*/ 85725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873285 w 2028924"/>
                  <a:gd name="connsiteY2" fmla="*/ 85725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873285 w 2028924"/>
                  <a:gd name="connsiteY2" fmla="*/ 85725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95314 h 635372"/>
                  <a:gd name="connsiteX1" fmla="*/ 485839 w 2028924"/>
                  <a:gd name="connsiteY1" fmla="*/ 0 h 635372"/>
                  <a:gd name="connsiteX2" fmla="*/ 1873285 w 2028924"/>
                  <a:gd name="connsiteY2" fmla="*/ 73025 h 635372"/>
                  <a:gd name="connsiteX3" fmla="*/ 2028924 w 2028924"/>
                  <a:gd name="connsiteY3" fmla="*/ 108014 h 635372"/>
                  <a:gd name="connsiteX4" fmla="*/ 1981299 w 2028924"/>
                  <a:gd name="connsiteY4" fmla="*/ 533708 h 635372"/>
                  <a:gd name="connsiteX5" fmla="*/ 1908210 w 2028924"/>
                  <a:gd name="connsiteY5" fmla="*/ 635372 h 635372"/>
                  <a:gd name="connsiteX6" fmla="*/ 108014 w 2028924"/>
                  <a:gd name="connsiteY6" fmla="*/ 635372 h 635372"/>
                  <a:gd name="connsiteX7" fmla="*/ 0 w 2028924"/>
                  <a:gd name="connsiteY7" fmla="*/ 527358 h 635372"/>
                  <a:gd name="connsiteX8" fmla="*/ 0 w 2028924"/>
                  <a:gd name="connsiteY8" fmla="*/ 95314 h 635372"/>
                  <a:gd name="connsiteX0" fmla="*/ 234950 w 2028924"/>
                  <a:gd name="connsiteY0" fmla="*/ 177864 h 635372"/>
                  <a:gd name="connsiteX1" fmla="*/ 485839 w 2028924"/>
                  <a:gd name="connsiteY1" fmla="*/ 0 h 635372"/>
                  <a:gd name="connsiteX2" fmla="*/ 1873285 w 2028924"/>
                  <a:gd name="connsiteY2" fmla="*/ 73025 h 635372"/>
                  <a:gd name="connsiteX3" fmla="*/ 2028924 w 2028924"/>
                  <a:gd name="connsiteY3" fmla="*/ 108014 h 635372"/>
                  <a:gd name="connsiteX4" fmla="*/ 1981299 w 2028924"/>
                  <a:gd name="connsiteY4" fmla="*/ 533708 h 635372"/>
                  <a:gd name="connsiteX5" fmla="*/ 1908210 w 2028924"/>
                  <a:gd name="connsiteY5" fmla="*/ 635372 h 635372"/>
                  <a:gd name="connsiteX6" fmla="*/ 108014 w 2028924"/>
                  <a:gd name="connsiteY6" fmla="*/ 635372 h 635372"/>
                  <a:gd name="connsiteX7" fmla="*/ 0 w 2028924"/>
                  <a:gd name="connsiteY7" fmla="*/ 527358 h 635372"/>
                  <a:gd name="connsiteX8" fmla="*/ 234950 w 2028924"/>
                  <a:gd name="connsiteY8" fmla="*/ 177864 h 635372"/>
                  <a:gd name="connsiteX0" fmla="*/ 234950 w 2028924"/>
                  <a:gd name="connsiteY0" fmla="*/ 177864 h 635372"/>
                  <a:gd name="connsiteX1" fmla="*/ 485839 w 2028924"/>
                  <a:gd name="connsiteY1" fmla="*/ 0 h 635372"/>
                  <a:gd name="connsiteX2" fmla="*/ 1873285 w 2028924"/>
                  <a:gd name="connsiteY2" fmla="*/ 73025 h 635372"/>
                  <a:gd name="connsiteX3" fmla="*/ 2028924 w 2028924"/>
                  <a:gd name="connsiteY3" fmla="*/ 108014 h 635372"/>
                  <a:gd name="connsiteX4" fmla="*/ 1981299 w 2028924"/>
                  <a:gd name="connsiteY4" fmla="*/ 533708 h 635372"/>
                  <a:gd name="connsiteX5" fmla="*/ 1908210 w 2028924"/>
                  <a:gd name="connsiteY5" fmla="*/ 635372 h 635372"/>
                  <a:gd name="connsiteX6" fmla="*/ 108014 w 2028924"/>
                  <a:gd name="connsiteY6" fmla="*/ 635372 h 635372"/>
                  <a:gd name="connsiteX7" fmla="*/ 0 w 2028924"/>
                  <a:gd name="connsiteY7" fmla="*/ 527358 h 635372"/>
                  <a:gd name="connsiteX8" fmla="*/ 234950 w 2028924"/>
                  <a:gd name="connsiteY8" fmla="*/ 177864 h 635372"/>
                  <a:gd name="connsiteX0" fmla="*/ 234950 w 2028924"/>
                  <a:gd name="connsiteY0" fmla="*/ 177864 h 635372"/>
                  <a:gd name="connsiteX1" fmla="*/ 485839 w 2028924"/>
                  <a:gd name="connsiteY1" fmla="*/ 0 h 635372"/>
                  <a:gd name="connsiteX2" fmla="*/ 1873285 w 2028924"/>
                  <a:gd name="connsiteY2" fmla="*/ 73025 h 635372"/>
                  <a:gd name="connsiteX3" fmla="*/ 2028924 w 2028924"/>
                  <a:gd name="connsiteY3" fmla="*/ 108014 h 635372"/>
                  <a:gd name="connsiteX4" fmla="*/ 1981299 w 2028924"/>
                  <a:gd name="connsiteY4" fmla="*/ 533708 h 635372"/>
                  <a:gd name="connsiteX5" fmla="*/ 1908210 w 2028924"/>
                  <a:gd name="connsiteY5" fmla="*/ 635372 h 635372"/>
                  <a:gd name="connsiteX6" fmla="*/ 108014 w 2028924"/>
                  <a:gd name="connsiteY6" fmla="*/ 635372 h 635372"/>
                  <a:gd name="connsiteX7" fmla="*/ 0 w 2028924"/>
                  <a:gd name="connsiteY7" fmla="*/ 527358 h 635372"/>
                  <a:gd name="connsiteX8" fmla="*/ 234950 w 2028924"/>
                  <a:gd name="connsiteY8" fmla="*/ 177864 h 635372"/>
                  <a:gd name="connsiteX0" fmla="*/ 234950 w 2028924"/>
                  <a:gd name="connsiteY0" fmla="*/ 185683 h 643191"/>
                  <a:gd name="connsiteX1" fmla="*/ 485839 w 2028924"/>
                  <a:gd name="connsiteY1" fmla="*/ 7819 h 643191"/>
                  <a:gd name="connsiteX2" fmla="*/ 1873285 w 2028924"/>
                  <a:gd name="connsiteY2" fmla="*/ 80844 h 643191"/>
                  <a:gd name="connsiteX3" fmla="*/ 2028924 w 2028924"/>
                  <a:gd name="connsiteY3" fmla="*/ 115833 h 643191"/>
                  <a:gd name="connsiteX4" fmla="*/ 1981299 w 2028924"/>
                  <a:gd name="connsiteY4" fmla="*/ 541527 h 643191"/>
                  <a:gd name="connsiteX5" fmla="*/ 1908210 w 2028924"/>
                  <a:gd name="connsiteY5" fmla="*/ 643191 h 643191"/>
                  <a:gd name="connsiteX6" fmla="*/ 108014 w 2028924"/>
                  <a:gd name="connsiteY6" fmla="*/ 643191 h 643191"/>
                  <a:gd name="connsiteX7" fmla="*/ 0 w 2028924"/>
                  <a:gd name="connsiteY7" fmla="*/ 535177 h 643191"/>
                  <a:gd name="connsiteX8" fmla="*/ 234950 w 2028924"/>
                  <a:gd name="connsiteY8" fmla="*/ 185683 h 643191"/>
                  <a:gd name="connsiteX0" fmla="*/ 234950 w 2028924"/>
                  <a:gd name="connsiteY0" fmla="*/ 185683 h 643191"/>
                  <a:gd name="connsiteX1" fmla="*/ 485839 w 2028924"/>
                  <a:gd name="connsiteY1" fmla="*/ 7819 h 643191"/>
                  <a:gd name="connsiteX2" fmla="*/ 1873285 w 2028924"/>
                  <a:gd name="connsiteY2" fmla="*/ 80844 h 643191"/>
                  <a:gd name="connsiteX3" fmla="*/ 2028924 w 2028924"/>
                  <a:gd name="connsiteY3" fmla="*/ 115833 h 643191"/>
                  <a:gd name="connsiteX4" fmla="*/ 1981299 w 2028924"/>
                  <a:gd name="connsiteY4" fmla="*/ 541527 h 643191"/>
                  <a:gd name="connsiteX5" fmla="*/ 1908210 w 2028924"/>
                  <a:gd name="connsiteY5" fmla="*/ 643191 h 643191"/>
                  <a:gd name="connsiteX6" fmla="*/ 108014 w 2028924"/>
                  <a:gd name="connsiteY6" fmla="*/ 643191 h 643191"/>
                  <a:gd name="connsiteX7" fmla="*/ 0 w 2028924"/>
                  <a:gd name="connsiteY7" fmla="*/ 535177 h 643191"/>
                  <a:gd name="connsiteX8" fmla="*/ 234950 w 2028924"/>
                  <a:gd name="connsiteY8" fmla="*/ 185683 h 643191"/>
                  <a:gd name="connsiteX0" fmla="*/ 187325 w 1981299"/>
                  <a:gd name="connsiteY0" fmla="*/ 185683 h 643191"/>
                  <a:gd name="connsiteX1" fmla="*/ 438214 w 1981299"/>
                  <a:gd name="connsiteY1" fmla="*/ 7819 h 643191"/>
                  <a:gd name="connsiteX2" fmla="*/ 1825660 w 1981299"/>
                  <a:gd name="connsiteY2" fmla="*/ 80844 h 643191"/>
                  <a:gd name="connsiteX3" fmla="*/ 1981299 w 1981299"/>
                  <a:gd name="connsiteY3" fmla="*/ 115833 h 643191"/>
                  <a:gd name="connsiteX4" fmla="*/ 1933674 w 1981299"/>
                  <a:gd name="connsiteY4" fmla="*/ 541527 h 643191"/>
                  <a:gd name="connsiteX5" fmla="*/ 1860585 w 1981299"/>
                  <a:gd name="connsiteY5" fmla="*/ 643191 h 643191"/>
                  <a:gd name="connsiteX6" fmla="*/ 60389 w 1981299"/>
                  <a:gd name="connsiteY6" fmla="*/ 643191 h 643191"/>
                  <a:gd name="connsiteX7" fmla="*/ 0 w 1981299"/>
                  <a:gd name="connsiteY7" fmla="*/ 528827 h 643191"/>
                  <a:gd name="connsiteX8" fmla="*/ 187325 w 1981299"/>
                  <a:gd name="connsiteY8" fmla="*/ 185683 h 643191"/>
                  <a:gd name="connsiteX0" fmla="*/ 187325 w 1981299"/>
                  <a:gd name="connsiteY0" fmla="*/ 185683 h 643191"/>
                  <a:gd name="connsiteX1" fmla="*/ 438214 w 1981299"/>
                  <a:gd name="connsiteY1" fmla="*/ 7819 h 643191"/>
                  <a:gd name="connsiteX2" fmla="*/ 1825660 w 1981299"/>
                  <a:gd name="connsiteY2" fmla="*/ 80844 h 643191"/>
                  <a:gd name="connsiteX3" fmla="*/ 1981299 w 1981299"/>
                  <a:gd name="connsiteY3" fmla="*/ 115833 h 643191"/>
                  <a:gd name="connsiteX4" fmla="*/ 1933674 w 1981299"/>
                  <a:gd name="connsiteY4" fmla="*/ 541527 h 643191"/>
                  <a:gd name="connsiteX5" fmla="*/ 1860585 w 1981299"/>
                  <a:gd name="connsiteY5" fmla="*/ 643191 h 643191"/>
                  <a:gd name="connsiteX6" fmla="*/ 60389 w 1981299"/>
                  <a:gd name="connsiteY6" fmla="*/ 643191 h 643191"/>
                  <a:gd name="connsiteX7" fmla="*/ 0 w 1981299"/>
                  <a:gd name="connsiteY7" fmla="*/ 528827 h 643191"/>
                  <a:gd name="connsiteX8" fmla="*/ 187325 w 1981299"/>
                  <a:gd name="connsiteY8" fmla="*/ 185683 h 643191"/>
                  <a:gd name="connsiteX0" fmla="*/ 187325 w 1981299"/>
                  <a:gd name="connsiteY0" fmla="*/ 185683 h 643191"/>
                  <a:gd name="connsiteX1" fmla="*/ 438214 w 1981299"/>
                  <a:gd name="connsiteY1" fmla="*/ 7819 h 643191"/>
                  <a:gd name="connsiteX2" fmla="*/ 1825660 w 1981299"/>
                  <a:gd name="connsiteY2" fmla="*/ 80844 h 643191"/>
                  <a:gd name="connsiteX3" fmla="*/ 1981299 w 1981299"/>
                  <a:gd name="connsiteY3" fmla="*/ 115833 h 643191"/>
                  <a:gd name="connsiteX4" fmla="*/ 1933674 w 1981299"/>
                  <a:gd name="connsiteY4" fmla="*/ 541527 h 643191"/>
                  <a:gd name="connsiteX5" fmla="*/ 1860585 w 1981299"/>
                  <a:gd name="connsiteY5" fmla="*/ 643191 h 643191"/>
                  <a:gd name="connsiteX6" fmla="*/ 60389 w 1981299"/>
                  <a:gd name="connsiteY6" fmla="*/ 643191 h 643191"/>
                  <a:gd name="connsiteX7" fmla="*/ 0 w 1981299"/>
                  <a:gd name="connsiteY7" fmla="*/ 528827 h 643191"/>
                  <a:gd name="connsiteX8" fmla="*/ 187325 w 1981299"/>
                  <a:gd name="connsiteY8" fmla="*/ 185683 h 643191"/>
                  <a:gd name="connsiteX0" fmla="*/ 187325 w 1981299"/>
                  <a:gd name="connsiteY0" fmla="*/ 185683 h 643191"/>
                  <a:gd name="connsiteX1" fmla="*/ 438214 w 1981299"/>
                  <a:gd name="connsiteY1" fmla="*/ 7819 h 643191"/>
                  <a:gd name="connsiteX2" fmla="*/ 1825660 w 1981299"/>
                  <a:gd name="connsiteY2" fmla="*/ 80844 h 643191"/>
                  <a:gd name="connsiteX3" fmla="*/ 1981299 w 1981299"/>
                  <a:gd name="connsiteY3" fmla="*/ 115833 h 643191"/>
                  <a:gd name="connsiteX4" fmla="*/ 1933674 w 1981299"/>
                  <a:gd name="connsiteY4" fmla="*/ 541527 h 643191"/>
                  <a:gd name="connsiteX5" fmla="*/ 1860585 w 1981299"/>
                  <a:gd name="connsiteY5" fmla="*/ 643191 h 643191"/>
                  <a:gd name="connsiteX6" fmla="*/ 60389 w 1981299"/>
                  <a:gd name="connsiteY6" fmla="*/ 643191 h 643191"/>
                  <a:gd name="connsiteX7" fmla="*/ 0 w 1981299"/>
                  <a:gd name="connsiteY7" fmla="*/ 528827 h 643191"/>
                  <a:gd name="connsiteX8" fmla="*/ 187325 w 1981299"/>
                  <a:gd name="connsiteY8" fmla="*/ 185683 h 643191"/>
                  <a:gd name="connsiteX0" fmla="*/ 191699 w 1985673"/>
                  <a:gd name="connsiteY0" fmla="*/ 185683 h 643191"/>
                  <a:gd name="connsiteX1" fmla="*/ 442588 w 1985673"/>
                  <a:gd name="connsiteY1" fmla="*/ 7819 h 643191"/>
                  <a:gd name="connsiteX2" fmla="*/ 1830034 w 1985673"/>
                  <a:gd name="connsiteY2" fmla="*/ 80844 h 643191"/>
                  <a:gd name="connsiteX3" fmla="*/ 1985673 w 1985673"/>
                  <a:gd name="connsiteY3" fmla="*/ 115833 h 643191"/>
                  <a:gd name="connsiteX4" fmla="*/ 1938048 w 1985673"/>
                  <a:gd name="connsiteY4" fmla="*/ 541527 h 643191"/>
                  <a:gd name="connsiteX5" fmla="*/ 1864959 w 1985673"/>
                  <a:gd name="connsiteY5" fmla="*/ 643191 h 643191"/>
                  <a:gd name="connsiteX6" fmla="*/ 64763 w 1985673"/>
                  <a:gd name="connsiteY6" fmla="*/ 643191 h 643191"/>
                  <a:gd name="connsiteX7" fmla="*/ 4374 w 1985673"/>
                  <a:gd name="connsiteY7" fmla="*/ 528827 h 643191"/>
                  <a:gd name="connsiteX8" fmla="*/ 191699 w 1985673"/>
                  <a:gd name="connsiteY8" fmla="*/ 185683 h 643191"/>
                  <a:gd name="connsiteX0" fmla="*/ 191699 w 1985673"/>
                  <a:gd name="connsiteY0" fmla="*/ 185683 h 643191"/>
                  <a:gd name="connsiteX1" fmla="*/ 442588 w 1985673"/>
                  <a:gd name="connsiteY1" fmla="*/ 7819 h 643191"/>
                  <a:gd name="connsiteX2" fmla="*/ 1830034 w 1985673"/>
                  <a:gd name="connsiteY2" fmla="*/ 80844 h 643191"/>
                  <a:gd name="connsiteX3" fmla="*/ 1985673 w 1985673"/>
                  <a:gd name="connsiteY3" fmla="*/ 115833 h 643191"/>
                  <a:gd name="connsiteX4" fmla="*/ 1938048 w 1985673"/>
                  <a:gd name="connsiteY4" fmla="*/ 541527 h 643191"/>
                  <a:gd name="connsiteX5" fmla="*/ 1864959 w 1985673"/>
                  <a:gd name="connsiteY5" fmla="*/ 643191 h 643191"/>
                  <a:gd name="connsiteX6" fmla="*/ 64763 w 1985673"/>
                  <a:gd name="connsiteY6" fmla="*/ 643191 h 643191"/>
                  <a:gd name="connsiteX7" fmla="*/ 4374 w 1985673"/>
                  <a:gd name="connsiteY7" fmla="*/ 528827 h 643191"/>
                  <a:gd name="connsiteX8" fmla="*/ 191699 w 1985673"/>
                  <a:gd name="connsiteY8" fmla="*/ 185683 h 643191"/>
                  <a:gd name="connsiteX0" fmla="*/ 191699 w 1985673"/>
                  <a:gd name="connsiteY0" fmla="*/ 185683 h 643191"/>
                  <a:gd name="connsiteX1" fmla="*/ 442588 w 1985673"/>
                  <a:gd name="connsiteY1" fmla="*/ 7819 h 643191"/>
                  <a:gd name="connsiteX2" fmla="*/ 1830034 w 1985673"/>
                  <a:gd name="connsiteY2" fmla="*/ 80844 h 643191"/>
                  <a:gd name="connsiteX3" fmla="*/ 1985673 w 1985673"/>
                  <a:gd name="connsiteY3" fmla="*/ 115833 h 643191"/>
                  <a:gd name="connsiteX4" fmla="*/ 1938048 w 1985673"/>
                  <a:gd name="connsiteY4" fmla="*/ 541527 h 643191"/>
                  <a:gd name="connsiteX5" fmla="*/ 1864959 w 1985673"/>
                  <a:gd name="connsiteY5" fmla="*/ 643191 h 643191"/>
                  <a:gd name="connsiteX6" fmla="*/ 64763 w 1985673"/>
                  <a:gd name="connsiteY6" fmla="*/ 586041 h 643191"/>
                  <a:gd name="connsiteX7" fmla="*/ 4374 w 1985673"/>
                  <a:gd name="connsiteY7" fmla="*/ 528827 h 643191"/>
                  <a:gd name="connsiteX8" fmla="*/ 191699 w 1985673"/>
                  <a:gd name="connsiteY8" fmla="*/ 185683 h 643191"/>
                  <a:gd name="connsiteX0" fmla="*/ 191699 w 1985673"/>
                  <a:gd name="connsiteY0" fmla="*/ 185683 h 643191"/>
                  <a:gd name="connsiteX1" fmla="*/ 442588 w 1985673"/>
                  <a:gd name="connsiteY1" fmla="*/ 7819 h 643191"/>
                  <a:gd name="connsiteX2" fmla="*/ 1830034 w 1985673"/>
                  <a:gd name="connsiteY2" fmla="*/ 80844 h 643191"/>
                  <a:gd name="connsiteX3" fmla="*/ 1985673 w 1985673"/>
                  <a:gd name="connsiteY3" fmla="*/ 115833 h 643191"/>
                  <a:gd name="connsiteX4" fmla="*/ 1938048 w 1985673"/>
                  <a:gd name="connsiteY4" fmla="*/ 541527 h 643191"/>
                  <a:gd name="connsiteX5" fmla="*/ 1864959 w 1985673"/>
                  <a:gd name="connsiteY5" fmla="*/ 643191 h 643191"/>
                  <a:gd name="connsiteX6" fmla="*/ 64763 w 1985673"/>
                  <a:gd name="connsiteY6" fmla="*/ 586041 h 643191"/>
                  <a:gd name="connsiteX7" fmla="*/ 4374 w 1985673"/>
                  <a:gd name="connsiteY7" fmla="*/ 528827 h 643191"/>
                  <a:gd name="connsiteX8" fmla="*/ 191699 w 1985673"/>
                  <a:gd name="connsiteY8" fmla="*/ 185683 h 643191"/>
                  <a:gd name="connsiteX0" fmla="*/ 191699 w 1985673"/>
                  <a:gd name="connsiteY0" fmla="*/ 185683 h 643191"/>
                  <a:gd name="connsiteX1" fmla="*/ 442588 w 1985673"/>
                  <a:gd name="connsiteY1" fmla="*/ 7819 h 643191"/>
                  <a:gd name="connsiteX2" fmla="*/ 1830034 w 1985673"/>
                  <a:gd name="connsiteY2" fmla="*/ 80844 h 643191"/>
                  <a:gd name="connsiteX3" fmla="*/ 1985673 w 1985673"/>
                  <a:gd name="connsiteY3" fmla="*/ 115833 h 643191"/>
                  <a:gd name="connsiteX4" fmla="*/ 1938048 w 1985673"/>
                  <a:gd name="connsiteY4" fmla="*/ 541527 h 643191"/>
                  <a:gd name="connsiteX5" fmla="*/ 1864959 w 1985673"/>
                  <a:gd name="connsiteY5" fmla="*/ 643191 h 643191"/>
                  <a:gd name="connsiteX6" fmla="*/ 64763 w 1985673"/>
                  <a:gd name="connsiteY6" fmla="*/ 586041 h 643191"/>
                  <a:gd name="connsiteX7" fmla="*/ 4374 w 1985673"/>
                  <a:gd name="connsiteY7" fmla="*/ 528827 h 643191"/>
                  <a:gd name="connsiteX8" fmla="*/ 191699 w 1985673"/>
                  <a:gd name="connsiteY8" fmla="*/ 185683 h 643191"/>
                  <a:gd name="connsiteX0" fmla="*/ 191699 w 1985673"/>
                  <a:gd name="connsiteY0" fmla="*/ 212383 h 669891"/>
                  <a:gd name="connsiteX1" fmla="*/ 442588 w 1985673"/>
                  <a:gd name="connsiteY1" fmla="*/ 34519 h 669891"/>
                  <a:gd name="connsiteX2" fmla="*/ 1201384 w 1985673"/>
                  <a:gd name="connsiteY2" fmla="*/ 37694 h 669891"/>
                  <a:gd name="connsiteX3" fmla="*/ 1985673 w 1985673"/>
                  <a:gd name="connsiteY3" fmla="*/ 142533 h 669891"/>
                  <a:gd name="connsiteX4" fmla="*/ 1938048 w 1985673"/>
                  <a:gd name="connsiteY4" fmla="*/ 568227 h 669891"/>
                  <a:gd name="connsiteX5" fmla="*/ 1864959 w 1985673"/>
                  <a:gd name="connsiteY5" fmla="*/ 669891 h 669891"/>
                  <a:gd name="connsiteX6" fmla="*/ 64763 w 1985673"/>
                  <a:gd name="connsiteY6" fmla="*/ 612741 h 669891"/>
                  <a:gd name="connsiteX7" fmla="*/ 4374 w 1985673"/>
                  <a:gd name="connsiteY7" fmla="*/ 555527 h 669891"/>
                  <a:gd name="connsiteX8" fmla="*/ 191699 w 1985673"/>
                  <a:gd name="connsiteY8" fmla="*/ 212383 h 669891"/>
                  <a:gd name="connsiteX0" fmla="*/ 191699 w 1985673"/>
                  <a:gd name="connsiteY0" fmla="*/ 212383 h 669891"/>
                  <a:gd name="connsiteX1" fmla="*/ 442588 w 1985673"/>
                  <a:gd name="connsiteY1" fmla="*/ 34519 h 669891"/>
                  <a:gd name="connsiteX2" fmla="*/ 1201384 w 1985673"/>
                  <a:gd name="connsiteY2" fmla="*/ 37694 h 669891"/>
                  <a:gd name="connsiteX3" fmla="*/ 1985673 w 1985673"/>
                  <a:gd name="connsiteY3" fmla="*/ 142533 h 669891"/>
                  <a:gd name="connsiteX4" fmla="*/ 1938048 w 1985673"/>
                  <a:gd name="connsiteY4" fmla="*/ 568227 h 669891"/>
                  <a:gd name="connsiteX5" fmla="*/ 1864959 w 1985673"/>
                  <a:gd name="connsiteY5" fmla="*/ 669891 h 669891"/>
                  <a:gd name="connsiteX6" fmla="*/ 64763 w 1985673"/>
                  <a:gd name="connsiteY6" fmla="*/ 612741 h 669891"/>
                  <a:gd name="connsiteX7" fmla="*/ 4374 w 1985673"/>
                  <a:gd name="connsiteY7" fmla="*/ 555527 h 669891"/>
                  <a:gd name="connsiteX8" fmla="*/ 191699 w 1985673"/>
                  <a:gd name="connsiteY8" fmla="*/ 212383 h 669891"/>
                  <a:gd name="connsiteX0" fmla="*/ 191699 w 1985673"/>
                  <a:gd name="connsiteY0" fmla="*/ 188346 h 645854"/>
                  <a:gd name="connsiteX1" fmla="*/ 442588 w 1985673"/>
                  <a:gd name="connsiteY1" fmla="*/ 10482 h 645854"/>
                  <a:gd name="connsiteX2" fmla="*/ 1201384 w 1985673"/>
                  <a:gd name="connsiteY2" fmla="*/ 13657 h 645854"/>
                  <a:gd name="connsiteX3" fmla="*/ 1985673 w 1985673"/>
                  <a:gd name="connsiteY3" fmla="*/ 118496 h 645854"/>
                  <a:gd name="connsiteX4" fmla="*/ 1938048 w 1985673"/>
                  <a:gd name="connsiteY4" fmla="*/ 544190 h 645854"/>
                  <a:gd name="connsiteX5" fmla="*/ 1864959 w 1985673"/>
                  <a:gd name="connsiteY5" fmla="*/ 645854 h 645854"/>
                  <a:gd name="connsiteX6" fmla="*/ 64763 w 1985673"/>
                  <a:gd name="connsiteY6" fmla="*/ 588704 h 645854"/>
                  <a:gd name="connsiteX7" fmla="*/ 4374 w 1985673"/>
                  <a:gd name="connsiteY7" fmla="*/ 531490 h 645854"/>
                  <a:gd name="connsiteX8" fmla="*/ 191699 w 1985673"/>
                  <a:gd name="connsiteY8" fmla="*/ 188346 h 645854"/>
                  <a:gd name="connsiteX0" fmla="*/ 191699 w 1985673"/>
                  <a:gd name="connsiteY0" fmla="*/ 188346 h 645854"/>
                  <a:gd name="connsiteX1" fmla="*/ 442588 w 1985673"/>
                  <a:gd name="connsiteY1" fmla="*/ 10482 h 645854"/>
                  <a:gd name="connsiteX2" fmla="*/ 1201384 w 1985673"/>
                  <a:gd name="connsiteY2" fmla="*/ 13657 h 645854"/>
                  <a:gd name="connsiteX3" fmla="*/ 1985673 w 1985673"/>
                  <a:gd name="connsiteY3" fmla="*/ 118496 h 645854"/>
                  <a:gd name="connsiteX4" fmla="*/ 1938048 w 1985673"/>
                  <a:gd name="connsiteY4" fmla="*/ 544190 h 645854"/>
                  <a:gd name="connsiteX5" fmla="*/ 1864959 w 1985673"/>
                  <a:gd name="connsiteY5" fmla="*/ 645854 h 645854"/>
                  <a:gd name="connsiteX6" fmla="*/ 64763 w 1985673"/>
                  <a:gd name="connsiteY6" fmla="*/ 588704 h 645854"/>
                  <a:gd name="connsiteX7" fmla="*/ 4374 w 1985673"/>
                  <a:gd name="connsiteY7" fmla="*/ 531490 h 645854"/>
                  <a:gd name="connsiteX8" fmla="*/ 191699 w 1985673"/>
                  <a:gd name="connsiteY8" fmla="*/ 188346 h 645854"/>
                  <a:gd name="connsiteX0" fmla="*/ 191699 w 1985673"/>
                  <a:gd name="connsiteY0" fmla="*/ 188346 h 656911"/>
                  <a:gd name="connsiteX1" fmla="*/ 442588 w 1985673"/>
                  <a:gd name="connsiteY1" fmla="*/ 10482 h 656911"/>
                  <a:gd name="connsiteX2" fmla="*/ 1201384 w 1985673"/>
                  <a:gd name="connsiteY2" fmla="*/ 13657 h 656911"/>
                  <a:gd name="connsiteX3" fmla="*/ 1985673 w 1985673"/>
                  <a:gd name="connsiteY3" fmla="*/ 118496 h 656911"/>
                  <a:gd name="connsiteX4" fmla="*/ 1938048 w 1985673"/>
                  <a:gd name="connsiteY4" fmla="*/ 544190 h 656911"/>
                  <a:gd name="connsiteX5" fmla="*/ 1864959 w 1985673"/>
                  <a:gd name="connsiteY5" fmla="*/ 645854 h 656911"/>
                  <a:gd name="connsiteX6" fmla="*/ 64763 w 1985673"/>
                  <a:gd name="connsiteY6" fmla="*/ 588704 h 656911"/>
                  <a:gd name="connsiteX7" fmla="*/ 4374 w 1985673"/>
                  <a:gd name="connsiteY7" fmla="*/ 531490 h 656911"/>
                  <a:gd name="connsiteX8" fmla="*/ 191699 w 1985673"/>
                  <a:gd name="connsiteY8" fmla="*/ 188346 h 656911"/>
                  <a:gd name="connsiteX0" fmla="*/ 191699 w 1985673"/>
                  <a:gd name="connsiteY0" fmla="*/ 188346 h 675265"/>
                  <a:gd name="connsiteX1" fmla="*/ 442588 w 1985673"/>
                  <a:gd name="connsiteY1" fmla="*/ 10482 h 675265"/>
                  <a:gd name="connsiteX2" fmla="*/ 1201384 w 1985673"/>
                  <a:gd name="connsiteY2" fmla="*/ 13657 h 675265"/>
                  <a:gd name="connsiteX3" fmla="*/ 1985673 w 1985673"/>
                  <a:gd name="connsiteY3" fmla="*/ 118496 h 675265"/>
                  <a:gd name="connsiteX4" fmla="*/ 1938048 w 1985673"/>
                  <a:gd name="connsiteY4" fmla="*/ 544190 h 675265"/>
                  <a:gd name="connsiteX5" fmla="*/ 1864959 w 1985673"/>
                  <a:gd name="connsiteY5" fmla="*/ 645854 h 675265"/>
                  <a:gd name="connsiteX6" fmla="*/ 64763 w 1985673"/>
                  <a:gd name="connsiteY6" fmla="*/ 588704 h 675265"/>
                  <a:gd name="connsiteX7" fmla="*/ 4374 w 1985673"/>
                  <a:gd name="connsiteY7" fmla="*/ 531490 h 675265"/>
                  <a:gd name="connsiteX8" fmla="*/ 191699 w 1985673"/>
                  <a:gd name="connsiteY8" fmla="*/ 188346 h 675265"/>
                  <a:gd name="connsiteX0" fmla="*/ 185349 w 1985673"/>
                  <a:gd name="connsiteY0" fmla="*/ 191521 h 675265"/>
                  <a:gd name="connsiteX1" fmla="*/ 442588 w 1985673"/>
                  <a:gd name="connsiteY1" fmla="*/ 10482 h 675265"/>
                  <a:gd name="connsiteX2" fmla="*/ 1201384 w 1985673"/>
                  <a:gd name="connsiteY2" fmla="*/ 13657 h 675265"/>
                  <a:gd name="connsiteX3" fmla="*/ 1985673 w 1985673"/>
                  <a:gd name="connsiteY3" fmla="*/ 118496 h 675265"/>
                  <a:gd name="connsiteX4" fmla="*/ 1938048 w 1985673"/>
                  <a:gd name="connsiteY4" fmla="*/ 544190 h 675265"/>
                  <a:gd name="connsiteX5" fmla="*/ 1864959 w 1985673"/>
                  <a:gd name="connsiteY5" fmla="*/ 645854 h 675265"/>
                  <a:gd name="connsiteX6" fmla="*/ 64763 w 1985673"/>
                  <a:gd name="connsiteY6" fmla="*/ 588704 h 675265"/>
                  <a:gd name="connsiteX7" fmla="*/ 4374 w 1985673"/>
                  <a:gd name="connsiteY7" fmla="*/ 531490 h 675265"/>
                  <a:gd name="connsiteX8" fmla="*/ 185349 w 1985673"/>
                  <a:gd name="connsiteY8" fmla="*/ 191521 h 675265"/>
                  <a:gd name="connsiteX0" fmla="*/ 185349 w 1985673"/>
                  <a:gd name="connsiteY0" fmla="*/ 191521 h 675265"/>
                  <a:gd name="connsiteX1" fmla="*/ 442588 w 1985673"/>
                  <a:gd name="connsiteY1" fmla="*/ 10482 h 675265"/>
                  <a:gd name="connsiteX2" fmla="*/ 1201384 w 1985673"/>
                  <a:gd name="connsiteY2" fmla="*/ 13657 h 675265"/>
                  <a:gd name="connsiteX3" fmla="*/ 1985673 w 1985673"/>
                  <a:gd name="connsiteY3" fmla="*/ 118496 h 675265"/>
                  <a:gd name="connsiteX4" fmla="*/ 1938048 w 1985673"/>
                  <a:gd name="connsiteY4" fmla="*/ 544190 h 675265"/>
                  <a:gd name="connsiteX5" fmla="*/ 1864959 w 1985673"/>
                  <a:gd name="connsiteY5" fmla="*/ 645854 h 675265"/>
                  <a:gd name="connsiteX6" fmla="*/ 64763 w 1985673"/>
                  <a:gd name="connsiteY6" fmla="*/ 588704 h 675265"/>
                  <a:gd name="connsiteX7" fmla="*/ 4374 w 1985673"/>
                  <a:gd name="connsiteY7" fmla="*/ 531490 h 675265"/>
                  <a:gd name="connsiteX8" fmla="*/ 185349 w 1985673"/>
                  <a:gd name="connsiteY8" fmla="*/ 191521 h 675265"/>
                  <a:gd name="connsiteX0" fmla="*/ 185349 w 1985673"/>
                  <a:gd name="connsiteY0" fmla="*/ 191521 h 675265"/>
                  <a:gd name="connsiteX1" fmla="*/ 442588 w 1985673"/>
                  <a:gd name="connsiteY1" fmla="*/ 10482 h 675265"/>
                  <a:gd name="connsiteX2" fmla="*/ 1201384 w 1985673"/>
                  <a:gd name="connsiteY2" fmla="*/ 13657 h 675265"/>
                  <a:gd name="connsiteX3" fmla="*/ 1985673 w 1985673"/>
                  <a:gd name="connsiteY3" fmla="*/ 118496 h 675265"/>
                  <a:gd name="connsiteX4" fmla="*/ 1938048 w 1985673"/>
                  <a:gd name="connsiteY4" fmla="*/ 544190 h 675265"/>
                  <a:gd name="connsiteX5" fmla="*/ 1864959 w 1985673"/>
                  <a:gd name="connsiteY5" fmla="*/ 645854 h 675265"/>
                  <a:gd name="connsiteX6" fmla="*/ 64763 w 1985673"/>
                  <a:gd name="connsiteY6" fmla="*/ 588704 h 675265"/>
                  <a:gd name="connsiteX7" fmla="*/ 4374 w 1985673"/>
                  <a:gd name="connsiteY7" fmla="*/ 531490 h 675265"/>
                  <a:gd name="connsiteX8" fmla="*/ 185349 w 1985673"/>
                  <a:gd name="connsiteY8" fmla="*/ 191521 h 675265"/>
                  <a:gd name="connsiteX0" fmla="*/ 185349 w 1985673"/>
                  <a:gd name="connsiteY0" fmla="*/ 191521 h 675265"/>
                  <a:gd name="connsiteX1" fmla="*/ 442588 w 1985673"/>
                  <a:gd name="connsiteY1" fmla="*/ 10482 h 675265"/>
                  <a:gd name="connsiteX2" fmla="*/ 1201384 w 1985673"/>
                  <a:gd name="connsiteY2" fmla="*/ 13657 h 675265"/>
                  <a:gd name="connsiteX3" fmla="*/ 1985673 w 1985673"/>
                  <a:gd name="connsiteY3" fmla="*/ 118496 h 675265"/>
                  <a:gd name="connsiteX4" fmla="*/ 1938048 w 1985673"/>
                  <a:gd name="connsiteY4" fmla="*/ 544190 h 675265"/>
                  <a:gd name="connsiteX5" fmla="*/ 1864959 w 1985673"/>
                  <a:gd name="connsiteY5" fmla="*/ 645854 h 675265"/>
                  <a:gd name="connsiteX6" fmla="*/ 64763 w 1985673"/>
                  <a:gd name="connsiteY6" fmla="*/ 588704 h 675265"/>
                  <a:gd name="connsiteX7" fmla="*/ 4374 w 1985673"/>
                  <a:gd name="connsiteY7" fmla="*/ 531490 h 675265"/>
                  <a:gd name="connsiteX8" fmla="*/ 185349 w 1985673"/>
                  <a:gd name="connsiteY8" fmla="*/ 191521 h 67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85673" h="675265">
                    <a:moveTo>
                      <a:pt x="185349" y="191521"/>
                    </a:moveTo>
                    <a:cubicBezTo>
                      <a:pt x="229799" y="125517"/>
                      <a:pt x="382934" y="10482"/>
                      <a:pt x="442588" y="10482"/>
                    </a:cubicBezTo>
                    <a:cubicBezTo>
                      <a:pt x="1040537" y="-11743"/>
                      <a:pt x="1025710" y="7307"/>
                      <a:pt x="1201384" y="13657"/>
                    </a:cubicBezTo>
                    <a:cubicBezTo>
                      <a:pt x="1384863" y="23182"/>
                      <a:pt x="1982498" y="122342"/>
                      <a:pt x="1985673" y="118496"/>
                    </a:cubicBezTo>
                    <a:cubicBezTo>
                      <a:pt x="1934873" y="278386"/>
                      <a:pt x="1953923" y="384300"/>
                      <a:pt x="1938048" y="544190"/>
                    </a:cubicBezTo>
                    <a:cubicBezTo>
                      <a:pt x="1931698" y="708619"/>
                      <a:pt x="1956363" y="687129"/>
                      <a:pt x="1864959" y="645854"/>
                    </a:cubicBezTo>
                    <a:cubicBezTo>
                      <a:pt x="1268069" y="576004"/>
                      <a:pt x="702928" y="525204"/>
                      <a:pt x="64763" y="588704"/>
                    </a:cubicBezTo>
                    <a:cubicBezTo>
                      <a:pt x="5109" y="588704"/>
                      <a:pt x="-8326" y="591144"/>
                      <a:pt x="4374" y="531490"/>
                    </a:cubicBezTo>
                    <a:cubicBezTo>
                      <a:pt x="89041" y="294342"/>
                      <a:pt x="154657" y="228644"/>
                      <a:pt x="185349" y="191521"/>
                    </a:cubicBezTo>
                    <a:close/>
                  </a:path>
                </a:pathLst>
              </a:custGeom>
              <a:gradFill flip="none" rotWithShape="1">
                <a:gsLst>
                  <a:gs pos="11000">
                    <a:schemeClr val="bg1">
                      <a:lumMod val="95000"/>
                    </a:schemeClr>
                  </a:gs>
                  <a:gs pos="21000">
                    <a:schemeClr val="bg1">
                      <a:lumMod val="50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12000">
                    <a:schemeClr val="bg1">
                      <a:lumMod val="75000"/>
                    </a:schemeClr>
                  </a:gs>
                  <a:gs pos="27000">
                    <a:schemeClr val="tx1">
                      <a:lumMod val="65000"/>
                      <a:lumOff val="35000"/>
                    </a:schemeClr>
                  </a:gs>
                  <a:gs pos="61000">
                    <a:schemeClr val="tx1"/>
                  </a:gs>
                  <a:gs pos="34000">
                    <a:schemeClr val="tx1">
                      <a:lumMod val="75000"/>
                      <a:lumOff val="25000"/>
                    </a:schemeClr>
                  </a:gs>
                </a:gsLst>
                <a:lin ang="3000000" scaled="0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 prstMaterial="matte"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97" name="Afgeronde rechthoek 11"/>
              <p:cNvSpPr/>
              <p:nvPr/>
            </p:nvSpPr>
            <p:spPr>
              <a:xfrm>
                <a:off x="4700986" y="1803459"/>
                <a:ext cx="2044981" cy="675265"/>
              </a:xfrm>
              <a:custGeom>
                <a:avLst/>
                <a:gdLst>
                  <a:gd name="connsiteX0" fmla="*/ 0 w 2016224"/>
                  <a:gd name="connsiteY0" fmla="*/ 108014 h 648072"/>
                  <a:gd name="connsiteX1" fmla="*/ 108014 w 2016224"/>
                  <a:gd name="connsiteY1" fmla="*/ 0 h 648072"/>
                  <a:gd name="connsiteX2" fmla="*/ 1908210 w 2016224"/>
                  <a:gd name="connsiteY2" fmla="*/ 0 h 648072"/>
                  <a:gd name="connsiteX3" fmla="*/ 2016224 w 2016224"/>
                  <a:gd name="connsiteY3" fmla="*/ 108014 h 648072"/>
                  <a:gd name="connsiteX4" fmla="*/ 2016224 w 2016224"/>
                  <a:gd name="connsiteY4" fmla="*/ 540058 h 648072"/>
                  <a:gd name="connsiteX5" fmla="*/ 1908210 w 2016224"/>
                  <a:gd name="connsiteY5" fmla="*/ 648072 h 648072"/>
                  <a:gd name="connsiteX6" fmla="*/ 108014 w 2016224"/>
                  <a:gd name="connsiteY6" fmla="*/ 648072 h 648072"/>
                  <a:gd name="connsiteX7" fmla="*/ 0 w 2016224"/>
                  <a:gd name="connsiteY7" fmla="*/ 540058 h 648072"/>
                  <a:gd name="connsiteX8" fmla="*/ 0 w 20162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908210 w 2028924"/>
                  <a:gd name="connsiteY2" fmla="*/ 0 h 648072"/>
                  <a:gd name="connsiteX3" fmla="*/ 2028924 w 2028924"/>
                  <a:gd name="connsiteY3" fmla="*/ 120714 h 648072"/>
                  <a:gd name="connsiteX4" fmla="*/ 2016224 w 2028924"/>
                  <a:gd name="connsiteY4" fmla="*/ 54005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908210 w 2028924"/>
                  <a:gd name="connsiteY2" fmla="*/ 0 h 648072"/>
                  <a:gd name="connsiteX3" fmla="*/ 2028924 w 2028924"/>
                  <a:gd name="connsiteY3" fmla="*/ 120714 h 648072"/>
                  <a:gd name="connsiteX4" fmla="*/ 2016224 w 2028924"/>
                  <a:gd name="connsiteY4" fmla="*/ 54005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908210 w 2028924"/>
                  <a:gd name="connsiteY2" fmla="*/ 0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908210 w 2028924"/>
                  <a:gd name="connsiteY2" fmla="*/ 0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908210 w 2028924"/>
                  <a:gd name="connsiteY2" fmla="*/ 0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873285 w 2028924"/>
                  <a:gd name="connsiteY2" fmla="*/ 85725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873285 w 2028924"/>
                  <a:gd name="connsiteY2" fmla="*/ 85725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873285 w 2028924"/>
                  <a:gd name="connsiteY2" fmla="*/ 85725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873285 w 2028924"/>
                  <a:gd name="connsiteY2" fmla="*/ 85725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873285 w 2028924"/>
                  <a:gd name="connsiteY2" fmla="*/ 85725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108014 h 648072"/>
                  <a:gd name="connsiteX1" fmla="*/ 108014 w 2028924"/>
                  <a:gd name="connsiteY1" fmla="*/ 0 h 648072"/>
                  <a:gd name="connsiteX2" fmla="*/ 1873285 w 2028924"/>
                  <a:gd name="connsiteY2" fmla="*/ 85725 h 648072"/>
                  <a:gd name="connsiteX3" fmla="*/ 2028924 w 2028924"/>
                  <a:gd name="connsiteY3" fmla="*/ 120714 h 648072"/>
                  <a:gd name="connsiteX4" fmla="*/ 1981299 w 2028924"/>
                  <a:gd name="connsiteY4" fmla="*/ 546408 h 648072"/>
                  <a:gd name="connsiteX5" fmla="*/ 1908210 w 2028924"/>
                  <a:gd name="connsiteY5" fmla="*/ 648072 h 648072"/>
                  <a:gd name="connsiteX6" fmla="*/ 108014 w 2028924"/>
                  <a:gd name="connsiteY6" fmla="*/ 648072 h 648072"/>
                  <a:gd name="connsiteX7" fmla="*/ 0 w 2028924"/>
                  <a:gd name="connsiteY7" fmla="*/ 540058 h 648072"/>
                  <a:gd name="connsiteX8" fmla="*/ 0 w 2028924"/>
                  <a:gd name="connsiteY8" fmla="*/ 108014 h 648072"/>
                  <a:gd name="connsiteX0" fmla="*/ 0 w 2028924"/>
                  <a:gd name="connsiteY0" fmla="*/ 95314 h 635372"/>
                  <a:gd name="connsiteX1" fmla="*/ 485839 w 2028924"/>
                  <a:gd name="connsiteY1" fmla="*/ 0 h 635372"/>
                  <a:gd name="connsiteX2" fmla="*/ 1873285 w 2028924"/>
                  <a:gd name="connsiteY2" fmla="*/ 73025 h 635372"/>
                  <a:gd name="connsiteX3" fmla="*/ 2028924 w 2028924"/>
                  <a:gd name="connsiteY3" fmla="*/ 108014 h 635372"/>
                  <a:gd name="connsiteX4" fmla="*/ 1981299 w 2028924"/>
                  <a:gd name="connsiteY4" fmla="*/ 533708 h 635372"/>
                  <a:gd name="connsiteX5" fmla="*/ 1908210 w 2028924"/>
                  <a:gd name="connsiteY5" fmla="*/ 635372 h 635372"/>
                  <a:gd name="connsiteX6" fmla="*/ 108014 w 2028924"/>
                  <a:gd name="connsiteY6" fmla="*/ 635372 h 635372"/>
                  <a:gd name="connsiteX7" fmla="*/ 0 w 2028924"/>
                  <a:gd name="connsiteY7" fmla="*/ 527358 h 635372"/>
                  <a:gd name="connsiteX8" fmla="*/ 0 w 2028924"/>
                  <a:gd name="connsiteY8" fmla="*/ 95314 h 635372"/>
                  <a:gd name="connsiteX0" fmla="*/ 234950 w 2028924"/>
                  <a:gd name="connsiteY0" fmla="*/ 177864 h 635372"/>
                  <a:gd name="connsiteX1" fmla="*/ 485839 w 2028924"/>
                  <a:gd name="connsiteY1" fmla="*/ 0 h 635372"/>
                  <a:gd name="connsiteX2" fmla="*/ 1873285 w 2028924"/>
                  <a:gd name="connsiteY2" fmla="*/ 73025 h 635372"/>
                  <a:gd name="connsiteX3" fmla="*/ 2028924 w 2028924"/>
                  <a:gd name="connsiteY3" fmla="*/ 108014 h 635372"/>
                  <a:gd name="connsiteX4" fmla="*/ 1981299 w 2028924"/>
                  <a:gd name="connsiteY4" fmla="*/ 533708 h 635372"/>
                  <a:gd name="connsiteX5" fmla="*/ 1908210 w 2028924"/>
                  <a:gd name="connsiteY5" fmla="*/ 635372 h 635372"/>
                  <a:gd name="connsiteX6" fmla="*/ 108014 w 2028924"/>
                  <a:gd name="connsiteY6" fmla="*/ 635372 h 635372"/>
                  <a:gd name="connsiteX7" fmla="*/ 0 w 2028924"/>
                  <a:gd name="connsiteY7" fmla="*/ 527358 h 635372"/>
                  <a:gd name="connsiteX8" fmla="*/ 234950 w 2028924"/>
                  <a:gd name="connsiteY8" fmla="*/ 177864 h 635372"/>
                  <a:gd name="connsiteX0" fmla="*/ 234950 w 2028924"/>
                  <a:gd name="connsiteY0" fmla="*/ 177864 h 635372"/>
                  <a:gd name="connsiteX1" fmla="*/ 485839 w 2028924"/>
                  <a:gd name="connsiteY1" fmla="*/ 0 h 635372"/>
                  <a:gd name="connsiteX2" fmla="*/ 1873285 w 2028924"/>
                  <a:gd name="connsiteY2" fmla="*/ 73025 h 635372"/>
                  <a:gd name="connsiteX3" fmla="*/ 2028924 w 2028924"/>
                  <a:gd name="connsiteY3" fmla="*/ 108014 h 635372"/>
                  <a:gd name="connsiteX4" fmla="*/ 1981299 w 2028924"/>
                  <a:gd name="connsiteY4" fmla="*/ 533708 h 635372"/>
                  <a:gd name="connsiteX5" fmla="*/ 1908210 w 2028924"/>
                  <a:gd name="connsiteY5" fmla="*/ 635372 h 635372"/>
                  <a:gd name="connsiteX6" fmla="*/ 108014 w 2028924"/>
                  <a:gd name="connsiteY6" fmla="*/ 635372 h 635372"/>
                  <a:gd name="connsiteX7" fmla="*/ 0 w 2028924"/>
                  <a:gd name="connsiteY7" fmla="*/ 527358 h 635372"/>
                  <a:gd name="connsiteX8" fmla="*/ 234950 w 2028924"/>
                  <a:gd name="connsiteY8" fmla="*/ 177864 h 635372"/>
                  <a:gd name="connsiteX0" fmla="*/ 234950 w 2028924"/>
                  <a:gd name="connsiteY0" fmla="*/ 177864 h 635372"/>
                  <a:gd name="connsiteX1" fmla="*/ 485839 w 2028924"/>
                  <a:gd name="connsiteY1" fmla="*/ 0 h 635372"/>
                  <a:gd name="connsiteX2" fmla="*/ 1873285 w 2028924"/>
                  <a:gd name="connsiteY2" fmla="*/ 73025 h 635372"/>
                  <a:gd name="connsiteX3" fmla="*/ 2028924 w 2028924"/>
                  <a:gd name="connsiteY3" fmla="*/ 108014 h 635372"/>
                  <a:gd name="connsiteX4" fmla="*/ 1981299 w 2028924"/>
                  <a:gd name="connsiteY4" fmla="*/ 533708 h 635372"/>
                  <a:gd name="connsiteX5" fmla="*/ 1908210 w 2028924"/>
                  <a:gd name="connsiteY5" fmla="*/ 635372 h 635372"/>
                  <a:gd name="connsiteX6" fmla="*/ 108014 w 2028924"/>
                  <a:gd name="connsiteY6" fmla="*/ 635372 h 635372"/>
                  <a:gd name="connsiteX7" fmla="*/ 0 w 2028924"/>
                  <a:gd name="connsiteY7" fmla="*/ 527358 h 635372"/>
                  <a:gd name="connsiteX8" fmla="*/ 234950 w 2028924"/>
                  <a:gd name="connsiteY8" fmla="*/ 177864 h 635372"/>
                  <a:gd name="connsiteX0" fmla="*/ 234950 w 2028924"/>
                  <a:gd name="connsiteY0" fmla="*/ 185683 h 643191"/>
                  <a:gd name="connsiteX1" fmla="*/ 485839 w 2028924"/>
                  <a:gd name="connsiteY1" fmla="*/ 7819 h 643191"/>
                  <a:gd name="connsiteX2" fmla="*/ 1873285 w 2028924"/>
                  <a:gd name="connsiteY2" fmla="*/ 80844 h 643191"/>
                  <a:gd name="connsiteX3" fmla="*/ 2028924 w 2028924"/>
                  <a:gd name="connsiteY3" fmla="*/ 115833 h 643191"/>
                  <a:gd name="connsiteX4" fmla="*/ 1981299 w 2028924"/>
                  <a:gd name="connsiteY4" fmla="*/ 541527 h 643191"/>
                  <a:gd name="connsiteX5" fmla="*/ 1908210 w 2028924"/>
                  <a:gd name="connsiteY5" fmla="*/ 643191 h 643191"/>
                  <a:gd name="connsiteX6" fmla="*/ 108014 w 2028924"/>
                  <a:gd name="connsiteY6" fmla="*/ 643191 h 643191"/>
                  <a:gd name="connsiteX7" fmla="*/ 0 w 2028924"/>
                  <a:gd name="connsiteY7" fmla="*/ 535177 h 643191"/>
                  <a:gd name="connsiteX8" fmla="*/ 234950 w 2028924"/>
                  <a:gd name="connsiteY8" fmla="*/ 185683 h 643191"/>
                  <a:gd name="connsiteX0" fmla="*/ 234950 w 2028924"/>
                  <a:gd name="connsiteY0" fmla="*/ 185683 h 643191"/>
                  <a:gd name="connsiteX1" fmla="*/ 485839 w 2028924"/>
                  <a:gd name="connsiteY1" fmla="*/ 7819 h 643191"/>
                  <a:gd name="connsiteX2" fmla="*/ 1873285 w 2028924"/>
                  <a:gd name="connsiteY2" fmla="*/ 80844 h 643191"/>
                  <a:gd name="connsiteX3" fmla="*/ 2028924 w 2028924"/>
                  <a:gd name="connsiteY3" fmla="*/ 115833 h 643191"/>
                  <a:gd name="connsiteX4" fmla="*/ 1981299 w 2028924"/>
                  <a:gd name="connsiteY4" fmla="*/ 541527 h 643191"/>
                  <a:gd name="connsiteX5" fmla="*/ 1908210 w 2028924"/>
                  <a:gd name="connsiteY5" fmla="*/ 643191 h 643191"/>
                  <a:gd name="connsiteX6" fmla="*/ 108014 w 2028924"/>
                  <a:gd name="connsiteY6" fmla="*/ 643191 h 643191"/>
                  <a:gd name="connsiteX7" fmla="*/ 0 w 2028924"/>
                  <a:gd name="connsiteY7" fmla="*/ 535177 h 643191"/>
                  <a:gd name="connsiteX8" fmla="*/ 234950 w 2028924"/>
                  <a:gd name="connsiteY8" fmla="*/ 185683 h 643191"/>
                  <a:gd name="connsiteX0" fmla="*/ 187325 w 1981299"/>
                  <a:gd name="connsiteY0" fmla="*/ 185683 h 643191"/>
                  <a:gd name="connsiteX1" fmla="*/ 438214 w 1981299"/>
                  <a:gd name="connsiteY1" fmla="*/ 7819 h 643191"/>
                  <a:gd name="connsiteX2" fmla="*/ 1825660 w 1981299"/>
                  <a:gd name="connsiteY2" fmla="*/ 80844 h 643191"/>
                  <a:gd name="connsiteX3" fmla="*/ 1981299 w 1981299"/>
                  <a:gd name="connsiteY3" fmla="*/ 115833 h 643191"/>
                  <a:gd name="connsiteX4" fmla="*/ 1933674 w 1981299"/>
                  <a:gd name="connsiteY4" fmla="*/ 541527 h 643191"/>
                  <a:gd name="connsiteX5" fmla="*/ 1860585 w 1981299"/>
                  <a:gd name="connsiteY5" fmla="*/ 643191 h 643191"/>
                  <a:gd name="connsiteX6" fmla="*/ 60389 w 1981299"/>
                  <a:gd name="connsiteY6" fmla="*/ 643191 h 643191"/>
                  <a:gd name="connsiteX7" fmla="*/ 0 w 1981299"/>
                  <a:gd name="connsiteY7" fmla="*/ 528827 h 643191"/>
                  <a:gd name="connsiteX8" fmla="*/ 187325 w 1981299"/>
                  <a:gd name="connsiteY8" fmla="*/ 185683 h 643191"/>
                  <a:gd name="connsiteX0" fmla="*/ 187325 w 1981299"/>
                  <a:gd name="connsiteY0" fmla="*/ 185683 h 643191"/>
                  <a:gd name="connsiteX1" fmla="*/ 438214 w 1981299"/>
                  <a:gd name="connsiteY1" fmla="*/ 7819 h 643191"/>
                  <a:gd name="connsiteX2" fmla="*/ 1825660 w 1981299"/>
                  <a:gd name="connsiteY2" fmla="*/ 80844 h 643191"/>
                  <a:gd name="connsiteX3" fmla="*/ 1981299 w 1981299"/>
                  <a:gd name="connsiteY3" fmla="*/ 115833 h 643191"/>
                  <a:gd name="connsiteX4" fmla="*/ 1933674 w 1981299"/>
                  <a:gd name="connsiteY4" fmla="*/ 541527 h 643191"/>
                  <a:gd name="connsiteX5" fmla="*/ 1860585 w 1981299"/>
                  <a:gd name="connsiteY5" fmla="*/ 643191 h 643191"/>
                  <a:gd name="connsiteX6" fmla="*/ 60389 w 1981299"/>
                  <a:gd name="connsiteY6" fmla="*/ 643191 h 643191"/>
                  <a:gd name="connsiteX7" fmla="*/ 0 w 1981299"/>
                  <a:gd name="connsiteY7" fmla="*/ 528827 h 643191"/>
                  <a:gd name="connsiteX8" fmla="*/ 187325 w 1981299"/>
                  <a:gd name="connsiteY8" fmla="*/ 185683 h 643191"/>
                  <a:gd name="connsiteX0" fmla="*/ 187325 w 1981299"/>
                  <a:gd name="connsiteY0" fmla="*/ 185683 h 643191"/>
                  <a:gd name="connsiteX1" fmla="*/ 438214 w 1981299"/>
                  <a:gd name="connsiteY1" fmla="*/ 7819 h 643191"/>
                  <a:gd name="connsiteX2" fmla="*/ 1825660 w 1981299"/>
                  <a:gd name="connsiteY2" fmla="*/ 80844 h 643191"/>
                  <a:gd name="connsiteX3" fmla="*/ 1981299 w 1981299"/>
                  <a:gd name="connsiteY3" fmla="*/ 115833 h 643191"/>
                  <a:gd name="connsiteX4" fmla="*/ 1933674 w 1981299"/>
                  <a:gd name="connsiteY4" fmla="*/ 541527 h 643191"/>
                  <a:gd name="connsiteX5" fmla="*/ 1860585 w 1981299"/>
                  <a:gd name="connsiteY5" fmla="*/ 643191 h 643191"/>
                  <a:gd name="connsiteX6" fmla="*/ 60389 w 1981299"/>
                  <a:gd name="connsiteY6" fmla="*/ 643191 h 643191"/>
                  <a:gd name="connsiteX7" fmla="*/ 0 w 1981299"/>
                  <a:gd name="connsiteY7" fmla="*/ 528827 h 643191"/>
                  <a:gd name="connsiteX8" fmla="*/ 187325 w 1981299"/>
                  <a:gd name="connsiteY8" fmla="*/ 185683 h 643191"/>
                  <a:gd name="connsiteX0" fmla="*/ 187325 w 1981299"/>
                  <a:gd name="connsiteY0" fmla="*/ 185683 h 643191"/>
                  <a:gd name="connsiteX1" fmla="*/ 438214 w 1981299"/>
                  <a:gd name="connsiteY1" fmla="*/ 7819 h 643191"/>
                  <a:gd name="connsiteX2" fmla="*/ 1825660 w 1981299"/>
                  <a:gd name="connsiteY2" fmla="*/ 80844 h 643191"/>
                  <a:gd name="connsiteX3" fmla="*/ 1981299 w 1981299"/>
                  <a:gd name="connsiteY3" fmla="*/ 115833 h 643191"/>
                  <a:gd name="connsiteX4" fmla="*/ 1933674 w 1981299"/>
                  <a:gd name="connsiteY4" fmla="*/ 541527 h 643191"/>
                  <a:gd name="connsiteX5" fmla="*/ 1860585 w 1981299"/>
                  <a:gd name="connsiteY5" fmla="*/ 643191 h 643191"/>
                  <a:gd name="connsiteX6" fmla="*/ 60389 w 1981299"/>
                  <a:gd name="connsiteY6" fmla="*/ 643191 h 643191"/>
                  <a:gd name="connsiteX7" fmla="*/ 0 w 1981299"/>
                  <a:gd name="connsiteY7" fmla="*/ 528827 h 643191"/>
                  <a:gd name="connsiteX8" fmla="*/ 187325 w 1981299"/>
                  <a:gd name="connsiteY8" fmla="*/ 185683 h 643191"/>
                  <a:gd name="connsiteX0" fmla="*/ 191699 w 1985673"/>
                  <a:gd name="connsiteY0" fmla="*/ 185683 h 643191"/>
                  <a:gd name="connsiteX1" fmla="*/ 442588 w 1985673"/>
                  <a:gd name="connsiteY1" fmla="*/ 7819 h 643191"/>
                  <a:gd name="connsiteX2" fmla="*/ 1830034 w 1985673"/>
                  <a:gd name="connsiteY2" fmla="*/ 80844 h 643191"/>
                  <a:gd name="connsiteX3" fmla="*/ 1985673 w 1985673"/>
                  <a:gd name="connsiteY3" fmla="*/ 115833 h 643191"/>
                  <a:gd name="connsiteX4" fmla="*/ 1938048 w 1985673"/>
                  <a:gd name="connsiteY4" fmla="*/ 541527 h 643191"/>
                  <a:gd name="connsiteX5" fmla="*/ 1864959 w 1985673"/>
                  <a:gd name="connsiteY5" fmla="*/ 643191 h 643191"/>
                  <a:gd name="connsiteX6" fmla="*/ 64763 w 1985673"/>
                  <a:gd name="connsiteY6" fmla="*/ 643191 h 643191"/>
                  <a:gd name="connsiteX7" fmla="*/ 4374 w 1985673"/>
                  <a:gd name="connsiteY7" fmla="*/ 528827 h 643191"/>
                  <a:gd name="connsiteX8" fmla="*/ 191699 w 1985673"/>
                  <a:gd name="connsiteY8" fmla="*/ 185683 h 643191"/>
                  <a:gd name="connsiteX0" fmla="*/ 191699 w 1985673"/>
                  <a:gd name="connsiteY0" fmla="*/ 185683 h 643191"/>
                  <a:gd name="connsiteX1" fmla="*/ 442588 w 1985673"/>
                  <a:gd name="connsiteY1" fmla="*/ 7819 h 643191"/>
                  <a:gd name="connsiteX2" fmla="*/ 1830034 w 1985673"/>
                  <a:gd name="connsiteY2" fmla="*/ 80844 h 643191"/>
                  <a:gd name="connsiteX3" fmla="*/ 1985673 w 1985673"/>
                  <a:gd name="connsiteY3" fmla="*/ 115833 h 643191"/>
                  <a:gd name="connsiteX4" fmla="*/ 1938048 w 1985673"/>
                  <a:gd name="connsiteY4" fmla="*/ 541527 h 643191"/>
                  <a:gd name="connsiteX5" fmla="*/ 1864959 w 1985673"/>
                  <a:gd name="connsiteY5" fmla="*/ 643191 h 643191"/>
                  <a:gd name="connsiteX6" fmla="*/ 64763 w 1985673"/>
                  <a:gd name="connsiteY6" fmla="*/ 643191 h 643191"/>
                  <a:gd name="connsiteX7" fmla="*/ 4374 w 1985673"/>
                  <a:gd name="connsiteY7" fmla="*/ 528827 h 643191"/>
                  <a:gd name="connsiteX8" fmla="*/ 191699 w 1985673"/>
                  <a:gd name="connsiteY8" fmla="*/ 185683 h 643191"/>
                  <a:gd name="connsiteX0" fmla="*/ 191699 w 1985673"/>
                  <a:gd name="connsiteY0" fmla="*/ 185683 h 643191"/>
                  <a:gd name="connsiteX1" fmla="*/ 442588 w 1985673"/>
                  <a:gd name="connsiteY1" fmla="*/ 7819 h 643191"/>
                  <a:gd name="connsiteX2" fmla="*/ 1830034 w 1985673"/>
                  <a:gd name="connsiteY2" fmla="*/ 80844 h 643191"/>
                  <a:gd name="connsiteX3" fmla="*/ 1985673 w 1985673"/>
                  <a:gd name="connsiteY3" fmla="*/ 115833 h 643191"/>
                  <a:gd name="connsiteX4" fmla="*/ 1938048 w 1985673"/>
                  <a:gd name="connsiteY4" fmla="*/ 541527 h 643191"/>
                  <a:gd name="connsiteX5" fmla="*/ 1864959 w 1985673"/>
                  <a:gd name="connsiteY5" fmla="*/ 643191 h 643191"/>
                  <a:gd name="connsiteX6" fmla="*/ 64763 w 1985673"/>
                  <a:gd name="connsiteY6" fmla="*/ 586041 h 643191"/>
                  <a:gd name="connsiteX7" fmla="*/ 4374 w 1985673"/>
                  <a:gd name="connsiteY7" fmla="*/ 528827 h 643191"/>
                  <a:gd name="connsiteX8" fmla="*/ 191699 w 1985673"/>
                  <a:gd name="connsiteY8" fmla="*/ 185683 h 643191"/>
                  <a:gd name="connsiteX0" fmla="*/ 191699 w 1985673"/>
                  <a:gd name="connsiteY0" fmla="*/ 185683 h 643191"/>
                  <a:gd name="connsiteX1" fmla="*/ 442588 w 1985673"/>
                  <a:gd name="connsiteY1" fmla="*/ 7819 h 643191"/>
                  <a:gd name="connsiteX2" fmla="*/ 1830034 w 1985673"/>
                  <a:gd name="connsiteY2" fmla="*/ 80844 h 643191"/>
                  <a:gd name="connsiteX3" fmla="*/ 1985673 w 1985673"/>
                  <a:gd name="connsiteY3" fmla="*/ 115833 h 643191"/>
                  <a:gd name="connsiteX4" fmla="*/ 1938048 w 1985673"/>
                  <a:gd name="connsiteY4" fmla="*/ 541527 h 643191"/>
                  <a:gd name="connsiteX5" fmla="*/ 1864959 w 1985673"/>
                  <a:gd name="connsiteY5" fmla="*/ 643191 h 643191"/>
                  <a:gd name="connsiteX6" fmla="*/ 64763 w 1985673"/>
                  <a:gd name="connsiteY6" fmla="*/ 586041 h 643191"/>
                  <a:gd name="connsiteX7" fmla="*/ 4374 w 1985673"/>
                  <a:gd name="connsiteY7" fmla="*/ 528827 h 643191"/>
                  <a:gd name="connsiteX8" fmla="*/ 191699 w 1985673"/>
                  <a:gd name="connsiteY8" fmla="*/ 185683 h 643191"/>
                  <a:gd name="connsiteX0" fmla="*/ 191699 w 1985673"/>
                  <a:gd name="connsiteY0" fmla="*/ 185683 h 643191"/>
                  <a:gd name="connsiteX1" fmla="*/ 442588 w 1985673"/>
                  <a:gd name="connsiteY1" fmla="*/ 7819 h 643191"/>
                  <a:gd name="connsiteX2" fmla="*/ 1830034 w 1985673"/>
                  <a:gd name="connsiteY2" fmla="*/ 80844 h 643191"/>
                  <a:gd name="connsiteX3" fmla="*/ 1985673 w 1985673"/>
                  <a:gd name="connsiteY3" fmla="*/ 115833 h 643191"/>
                  <a:gd name="connsiteX4" fmla="*/ 1938048 w 1985673"/>
                  <a:gd name="connsiteY4" fmla="*/ 541527 h 643191"/>
                  <a:gd name="connsiteX5" fmla="*/ 1864959 w 1985673"/>
                  <a:gd name="connsiteY5" fmla="*/ 643191 h 643191"/>
                  <a:gd name="connsiteX6" fmla="*/ 64763 w 1985673"/>
                  <a:gd name="connsiteY6" fmla="*/ 586041 h 643191"/>
                  <a:gd name="connsiteX7" fmla="*/ 4374 w 1985673"/>
                  <a:gd name="connsiteY7" fmla="*/ 528827 h 643191"/>
                  <a:gd name="connsiteX8" fmla="*/ 191699 w 1985673"/>
                  <a:gd name="connsiteY8" fmla="*/ 185683 h 643191"/>
                  <a:gd name="connsiteX0" fmla="*/ 191699 w 1985673"/>
                  <a:gd name="connsiteY0" fmla="*/ 212383 h 669891"/>
                  <a:gd name="connsiteX1" fmla="*/ 442588 w 1985673"/>
                  <a:gd name="connsiteY1" fmla="*/ 34519 h 669891"/>
                  <a:gd name="connsiteX2" fmla="*/ 1201384 w 1985673"/>
                  <a:gd name="connsiteY2" fmla="*/ 37694 h 669891"/>
                  <a:gd name="connsiteX3" fmla="*/ 1985673 w 1985673"/>
                  <a:gd name="connsiteY3" fmla="*/ 142533 h 669891"/>
                  <a:gd name="connsiteX4" fmla="*/ 1938048 w 1985673"/>
                  <a:gd name="connsiteY4" fmla="*/ 568227 h 669891"/>
                  <a:gd name="connsiteX5" fmla="*/ 1864959 w 1985673"/>
                  <a:gd name="connsiteY5" fmla="*/ 669891 h 669891"/>
                  <a:gd name="connsiteX6" fmla="*/ 64763 w 1985673"/>
                  <a:gd name="connsiteY6" fmla="*/ 612741 h 669891"/>
                  <a:gd name="connsiteX7" fmla="*/ 4374 w 1985673"/>
                  <a:gd name="connsiteY7" fmla="*/ 555527 h 669891"/>
                  <a:gd name="connsiteX8" fmla="*/ 191699 w 1985673"/>
                  <a:gd name="connsiteY8" fmla="*/ 212383 h 669891"/>
                  <a:gd name="connsiteX0" fmla="*/ 191699 w 1985673"/>
                  <a:gd name="connsiteY0" fmla="*/ 212383 h 669891"/>
                  <a:gd name="connsiteX1" fmla="*/ 442588 w 1985673"/>
                  <a:gd name="connsiteY1" fmla="*/ 34519 h 669891"/>
                  <a:gd name="connsiteX2" fmla="*/ 1201384 w 1985673"/>
                  <a:gd name="connsiteY2" fmla="*/ 37694 h 669891"/>
                  <a:gd name="connsiteX3" fmla="*/ 1985673 w 1985673"/>
                  <a:gd name="connsiteY3" fmla="*/ 142533 h 669891"/>
                  <a:gd name="connsiteX4" fmla="*/ 1938048 w 1985673"/>
                  <a:gd name="connsiteY4" fmla="*/ 568227 h 669891"/>
                  <a:gd name="connsiteX5" fmla="*/ 1864959 w 1985673"/>
                  <a:gd name="connsiteY5" fmla="*/ 669891 h 669891"/>
                  <a:gd name="connsiteX6" fmla="*/ 64763 w 1985673"/>
                  <a:gd name="connsiteY6" fmla="*/ 612741 h 669891"/>
                  <a:gd name="connsiteX7" fmla="*/ 4374 w 1985673"/>
                  <a:gd name="connsiteY7" fmla="*/ 555527 h 669891"/>
                  <a:gd name="connsiteX8" fmla="*/ 191699 w 1985673"/>
                  <a:gd name="connsiteY8" fmla="*/ 212383 h 669891"/>
                  <a:gd name="connsiteX0" fmla="*/ 191699 w 1985673"/>
                  <a:gd name="connsiteY0" fmla="*/ 188346 h 645854"/>
                  <a:gd name="connsiteX1" fmla="*/ 442588 w 1985673"/>
                  <a:gd name="connsiteY1" fmla="*/ 10482 h 645854"/>
                  <a:gd name="connsiteX2" fmla="*/ 1201384 w 1985673"/>
                  <a:gd name="connsiteY2" fmla="*/ 13657 h 645854"/>
                  <a:gd name="connsiteX3" fmla="*/ 1985673 w 1985673"/>
                  <a:gd name="connsiteY3" fmla="*/ 118496 h 645854"/>
                  <a:gd name="connsiteX4" fmla="*/ 1938048 w 1985673"/>
                  <a:gd name="connsiteY4" fmla="*/ 544190 h 645854"/>
                  <a:gd name="connsiteX5" fmla="*/ 1864959 w 1985673"/>
                  <a:gd name="connsiteY5" fmla="*/ 645854 h 645854"/>
                  <a:gd name="connsiteX6" fmla="*/ 64763 w 1985673"/>
                  <a:gd name="connsiteY6" fmla="*/ 588704 h 645854"/>
                  <a:gd name="connsiteX7" fmla="*/ 4374 w 1985673"/>
                  <a:gd name="connsiteY7" fmla="*/ 531490 h 645854"/>
                  <a:gd name="connsiteX8" fmla="*/ 191699 w 1985673"/>
                  <a:gd name="connsiteY8" fmla="*/ 188346 h 645854"/>
                  <a:gd name="connsiteX0" fmla="*/ 191699 w 1985673"/>
                  <a:gd name="connsiteY0" fmla="*/ 188346 h 645854"/>
                  <a:gd name="connsiteX1" fmla="*/ 442588 w 1985673"/>
                  <a:gd name="connsiteY1" fmla="*/ 10482 h 645854"/>
                  <a:gd name="connsiteX2" fmla="*/ 1201384 w 1985673"/>
                  <a:gd name="connsiteY2" fmla="*/ 13657 h 645854"/>
                  <a:gd name="connsiteX3" fmla="*/ 1985673 w 1985673"/>
                  <a:gd name="connsiteY3" fmla="*/ 118496 h 645854"/>
                  <a:gd name="connsiteX4" fmla="*/ 1938048 w 1985673"/>
                  <a:gd name="connsiteY4" fmla="*/ 544190 h 645854"/>
                  <a:gd name="connsiteX5" fmla="*/ 1864959 w 1985673"/>
                  <a:gd name="connsiteY5" fmla="*/ 645854 h 645854"/>
                  <a:gd name="connsiteX6" fmla="*/ 64763 w 1985673"/>
                  <a:gd name="connsiteY6" fmla="*/ 588704 h 645854"/>
                  <a:gd name="connsiteX7" fmla="*/ 4374 w 1985673"/>
                  <a:gd name="connsiteY7" fmla="*/ 531490 h 645854"/>
                  <a:gd name="connsiteX8" fmla="*/ 191699 w 1985673"/>
                  <a:gd name="connsiteY8" fmla="*/ 188346 h 645854"/>
                  <a:gd name="connsiteX0" fmla="*/ 191699 w 1985673"/>
                  <a:gd name="connsiteY0" fmla="*/ 188346 h 656911"/>
                  <a:gd name="connsiteX1" fmla="*/ 442588 w 1985673"/>
                  <a:gd name="connsiteY1" fmla="*/ 10482 h 656911"/>
                  <a:gd name="connsiteX2" fmla="*/ 1201384 w 1985673"/>
                  <a:gd name="connsiteY2" fmla="*/ 13657 h 656911"/>
                  <a:gd name="connsiteX3" fmla="*/ 1985673 w 1985673"/>
                  <a:gd name="connsiteY3" fmla="*/ 118496 h 656911"/>
                  <a:gd name="connsiteX4" fmla="*/ 1938048 w 1985673"/>
                  <a:gd name="connsiteY4" fmla="*/ 544190 h 656911"/>
                  <a:gd name="connsiteX5" fmla="*/ 1864959 w 1985673"/>
                  <a:gd name="connsiteY5" fmla="*/ 645854 h 656911"/>
                  <a:gd name="connsiteX6" fmla="*/ 64763 w 1985673"/>
                  <a:gd name="connsiteY6" fmla="*/ 588704 h 656911"/>
                  <a:gd name="connsiteX7" fmla="*/ 4374 w 1985673"/>
                  <a:gd name="connsiteY7" fmla="*/ 531490 h 656911"/>
                  <a:gd name="connsiteX8" fmla="*/ 191699 w 1985673"/>
                  <a:gd name="connsiteY8" fmla="*/ 188346 h 656911"/>
                  <a:gd name="connsiteX0" fmla="*/ 191699 w 1985673"/>
                  <a:gd name="connsiteY0" fmla="*/ 188346 h 675265"/>
                  <a:gd name="connsiteX1" fmla="*/ 442588 w 1985673"/>
                  <a:gd name="connsiteY1" fmla="*/ 10482 h 675265"/>
                  <a:gd name="connsiteX2" fmla="*/ 1201384 w 1985673"/>
                  <a:gd name="connsiteY2" fmla="*/ 13657 h 675265"/>
                  <a:gd name="connsiteX3" fmla="*/ 1985673 w 1985673"/>
                  <a:gd name="connsiteY3" fmla="*/ 118496 h 675265"/>
                  <a:gd name="connsiteX4" fmla="*/ 1938048 w 1985673"/>
                  <a:gd name="connsiteY4" fmla="*/ 544190 h 675265"/>
                  <a:gd name="connsiteX5" fmla="*/ 1864959 w 1985673"/>
                  <a:gd name="connsiteY5" fmla="*/ 645854 h 675265"/>
                  <a:gd name="connsiteX6" fmla="*/ 64763 w 1985673"/>
                  <a:gd name="connsiteY6" fmla="*/ 588704 h 675265"/>
                  <a:gd name="connsiteX7" fmla="*/ 4374 w 1985673"/>
                  <a:gd name="connsiteY7" fmla="*/ 531490 h 675265"/>
                  <a:gd name="connsiteX8" fmla="*/ 191699 w 1985673"/>
                  <a:gd name="connsiteY8" fmla="*/ 188346 h 675265"/>
                  <a:gd name="connsiteX0" fmla="*/ 185349 w 1985673"/>
                  <a:gd name="connsiteY0" fmla="*/ 191521 h 675265"/>
                  <a:gd name="connsiteX1" fmla="*/ 442588 w 1985673"/>
                  <a:gd name="connsiteY1" fmla="*/ 10482 h 675265"/>
                  <a:gd name="connsiteX2" fmla="*/ 1201384 w 1985673"/>
                  <a:gd name="connsiteY2" fmla="*/ 13657 h 675265"/>
                  <a:gd name="connsiteX3" fmla="*/ 1985673 w 1985673"/>
                  <a:gd name="connsiteY3" fmla="*/ 118496 h 675265"/>
                  <a:gd name="connsiteX4" fmla="*/ 1938048 w 1985673"/>
                  <a:gd name="connsiteY4" fmla="*/ 544190 h 675265"/>
                  <a:gd name="connsiteX5" fmla="*/ 1864959 w 1985673"/>
                  <a:gd name="connsiteY5" fmla="*/ 645854 h 675265"/>
                  <a:gd name="connsiteX6" fmla="*/ 64763 w 1985673"/>
                  <a:gd name="connsiteY6" fmla="*/ 588704 h 675265"/>
                  <a:gd name="connsiteX7" fmla="*/ 4374 w 1985673"/>
                  <a:gd name="connsiteY7" fmla="*/ 531490 h 675265"/>
                  <a:gd name="connsiteX8" fmla="*/ 185349 w 1985673"/>
                  <a:gd name="connsiteY8" fmla="*/ 191521 h 675265"/>
                  <a:gd name="connsiteX0" fmla="*/ 185349 w 1985673"/>
                  <a:gd name="connsiteY0" fmla="*/ 191521 h 675265"/>
                  <a:gd name="connsiteX1" fmla="*/ 442588 w 1985673"/>
                  <a:gd name="connsiteY1" fmla="*/ 10482 h 675265"/>
                  <a:gd name="connsiteX2" fmla="*/ 1201384 w 1985673"/>
                  <a:gd name="connsiteY2" fmla="*/ 13657 h 675265"/>
                  <a:gd name="connsiteX3" fmla="*/ 1985673 w 1985673"/>
                  <a:gd name="connsiteY3" fmla="*/ 118496 h 675265"/>
                  <a:gd name="connsiteX4" fmla="*/ 1938048 w 1985673"/>
                  <a:gd name="connsiteY4" fmla="*/ 544190 h 675265"/>
                  <a:gd name="connsiteX5" fmla="*/ 1864959 w 1985673"/>
                  <a:gd name="connsiteY5" fmla="*/ 645854 h 675265"/>
                  <a:gd name="connsiteX6" fmla="*/ 64763 w 1985673"/>
                  <a:gd name="connsiteY6" fmla="*/ 588704 h 675265"/>
                  <a:gd name="connsiteX7" fmla="*/ 4374 w 1985673"/>
                  <a:gd name="connsiteY7" fmla="*/ 531490 h 675265"/>
                  <a:gd name="connsiteX8" fmla="*/ 185349 w 1985673"/>
                  <a:gd name="connsiteY8" fmla="*/ 191521 h 675265"/>
                  <a:gd name="connsiteX0" fmla="*/ 185349 w 1985673"/>
                  <a:gd name="connsiteY0" fmla="*/ 191521 h 675265"/>
                  <a:gd name="connsiteX1" fmla="*/ 442588 w 1985673"/>
                  <a:gd name="connsiteY1" fmla="*/ 10482 h 675265"/>
                  <a:gd name="connsiteX2" fmla="*/ 1201384 w 1985673"/>
                  <a:gd name="connsiteY2" fmla="*/ 13657 h 675265"/>
                  <a:gd name="connsiteX3" fmla="*/ 1985673 w 1985673"/>
                  <a:gd name="connsiteY3" fmla="*/ 118496 h 675265"/>
                  <a:gd name="connsiteX4" fmla="*/ 1938048 w 1985673"/>
                  <a:gd name="connsiteY4" fmla="*/ 544190 h 675265"/>
                  <a:gd name="connsiteX5" fmla="*/ 1864959 w 1985673"/>
                  <a:gd name="connsiteY5" fmla="*/ 645854 h 675265"/>
                  <a:gd name="connsiteX6" fmla="*/ 64763 w 1985673"/>
                  <a:gd name="connsiteY6" fmla="*/ 588704 h 675265"/>
                  <a:gd name="connsiteX7" fmla="*/ 4374 w 1985673"/>
                  <a:gd name="connsiteY7" fmla="*/ 531490 h 675265"/>
                  <a:gd name="connsiteX8" fmla="*/ 185349 w 1985673"/>
                  <a:gd name="connsiteY8" fmla="*/ 191521 h 675265"/>
                  <a:gd name="connsiteX0" fmla="*/ 185349 w 1985673"/>
                  <a:gd name="connsiteY0" fmla="*/ 191521 h 675265"/>
                  <a:gd name="connsiteX1" fmla="*/ 442588 w 1985673"/>
                  <a:gd name="connsiteY1" fmla="*/ 10482 h 675265"/>
                  <a:gd name="connsiteX2" fmla="*/ 1201384 w 1985673"/>
                  <a:gd name="connsiteY2" fmla="*/ 13657 h 675265"/>
                  <a:gd name="connsiteX3" fmla="*/ 1985673 w 1985673"/>
                  <a:gd name="connsiteY3" fmla="*/ 118496 h 675265"/>
                  <a:gd name="connsiteX4" fmla="*/ 1938048 w 1985673"/>
                  <a:gd name="connsiteY4" fmla="*/ 544190 h 675265"/>
                  <a:gd name="connsiteX5" fmla="*/ 1864959 w 1985673"/>
                  <a:gd name="connsiteY5" fmla="*/ 645854 h 675265"/>
                  <a:gd name="connsiteX6" fmla="*/ 64763 w 1985673"/>
                  <a:gd name="connsiteY6" fmla="*/ 588704 h 675265"/>
                  <a:gd name="connsiteX7" fmla="*/ 4374 w 1985673"/>
                  <a:gd name="connsiteY7" fmla="*/ 531490 h 675265"/>
                  <a:gd name="connsiteX8" fmla="*/ 185349 w 1985673"/>
                  <a:gd name="connsiteY8" fmla="*/ 191521 h 67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85673" h="675265">
                    <a:moveTo>
                      <a:pt x="185349" y="191521"/>
                    </a:moveTo>
                    <a:cubicBezTo>
                      <a:pt x="229799" y="125517"/>
                      <a:pt x="382934" y="10482"/>
                      <a:pt x="442588" y="10482"/>
                    </a:cubicBezTo>
                    <a:cubicBezTo>
                      <a:pt x="1040537" y="-11743"/>
                      <a:pt x="1025710" y="7307"/>
                      <a:pt x="1201384" y="13657"/>
                    </a:cubicBezTo>
                    <a:cubicBezTo>
                      <a:pt x="1384863" y="23182"/>
                      <a:pt x="1982498" y="122342"/>
                      <a:pt x="1985673" y="118496"/>
                    </a:cubicBezTo>
                    <a:cubicBezTo>
                      <a:pt x="1934873" y="278386"/>
                      <a:pt x="1953923" y="384300"/>
                      <a:pt x="1938048" y="544190"/>
                    </a:cubicBezTo>
                    <a:cubicBezTo>
                      <a:pt x="1931698" y="708619"/>
                      <a:pt x="1956363" y="687129"/>
                      <a:pt x="1864959" y="645854"/>
                    </a:cubicBezTo>
                    <a:cubicBezTo>
                      <a:pt x="1268069" y="576004"/>
                      <a:pt x="702928" y="525204"/>
                      <a:pt x="64763" y="588704"/>
                    </a:cubicBezTo>
                    <a:cubicBezTo>
                      <a:pt x="5109" y="588704"/>
                      <a:pt x="-8326" y="591144"/>
                      <a:pt x="4374" y="531490"/>
                    </a:cubicBezTo>
                    <a:cubicBezTo>
                      <a:pt x="89041" y="294342"/>
                      <a:pt x="154657" y="228644"/>
                      <a:pt x="185349" y="191521"/>
                    </a:cubicBezTo>
                    <a:close/>
                  </a:path>
                </a:pathLst>
              </a:custGeom>
              <a:gradFill flip="none" rotWithShape="1">
                <a:gsLst>
                  <a:gs pos="12000">
                    <a:schemeClr val="bg1">
                      <a:lumMod val="95000"/>
                    </a:schemeClr>
                  </a:gs>
                  <a:gs pos="24000">
                    <a:schemeClr val="bg1">
                      <a:lumMod val="50000"/>
                    </a:schemeClr>
                  </a:gs>
                  <a:gs pos="19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33000">
                    <a:schemeClr val="tx1">
                      <a:lumMod val="65000"/>
                      <a:lumOff val="35000"/>
                    </a:schemeClr>
                  </a:gs>
                  <a:gs pos="98000">
                    <a:schemeClr val="tx1"/>
                  </a:gs>
                  <a:gs pos="46000">
                    <a:schemeClr val="tx1">
                      <a:lumMod val="75000"/>
                      <a:lumOff val="25000"/>
                    </a:schemeClr>
                  </a:gs>
                </a:gsLst>
                <a:lin ang="2400000" scaled="0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 prstMaterial="matte"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sp>
            <p:nvSpPr>
              <p:cNvPr id="98" name="Vrije vorm 97"/>
              <p:cNvSpPr/>
              <p:nvPr/>
            </p:nvSpPr>
            <p:spPr>
              <a:xfrm>
                <a:off x="3963534" y="1491256"/>
                <a:ext cx="5201688" cy="4547949"/>
              </a:xfrm>
              <a:custGeom>
                <a:avLst/>
                <a:gdLst>
                  <a:gd name="connsiteX0" fmla="*/ 3568602 w 5216979"/>
                  <a:gd name="connsiteY0" fmla="*/ 121 h 4444394"/>
                  <a:gd name="connsiteX1" fmla="*/ 4796185 w 5216979"/>
                  <a:gd name="connsiteY1" fmla="*/ 50127 h 4444394"/>
                  <a:gd name="connsiteX2" fmla="*/ 5201688 w 5216979"/>
                  <a:gd name="connsiteY2" fmla="*/ 430230 h 4444394"/>
                  <a:gd name="connsiteX3" fmla="*/ 5184755 w 5216979"/>
                  <a:gd name="connsiteY3" fmla="*/ 4056765 h 4444394"/>
                  <a:gd name="connsiteX4" fmla="*/ 4779252 w 5216979"/>
                  <a:gd name="connsiteY4" fmla="*/ 4436868 h 4444394"/>
                  <a:gd name="connsiteX5" fmla="*/ 3114957 w 5216979"/>
                  <a:gd name="connsiteY5" fmla="*/ 4436868 h 4444394"/>
                  <a:gd name="connsiteX6" fmla="*/ 2507752 w 5216979"/>
                  <a:gd name="connsiteY6" fmla="*/ 4423265 h 4444394"/>
                  <a:gd name="connsiteX7" fmla="*/ 2438547 w 5216979"/>
                  <a:gd name="connsiteY7" fmla="*/ 4421954 h 4444394"/>
                  <a:gd name="connsiteX8" fmla="*/ 2435642 w 5216979"/>
                  <a:gd name="connsiteY8" fmla="*/ 4428888 h 4444394"/>
                  <a:gd name="connsiteX9" fmla="*/ 2391793 w 5216979"/>
                  <a:gd name="connsiteY9" fmla="*/ 4444393 h 4444394"/>
                  <a:gd name="connsiteX10" fmla="*/ 115617 w 5216979"/>
                  <a:gd name="connsiteY10" fmla="*/ 4444393 h 4444394"/>
                  <a:gd name="connsiteX11" fmla="*/ 209160 w 5216979"/>
                  <a:gd name="connsiteY11" fmla="*/ 4274411 h 4444394"/>
                  <a:gd name="connsiteX12" fmla="*/ 98035 w 5216979"/>
                  <a:gd name="connsiteY12" fmla="*/ 3892954 h 4444394"/>
                  <a:gd name="connsiteX13" fmla="*/ 1317 w 5216979"/>
                  <a:gd name="connsiteY13" fmla="*/ 3589622 h 4444394"/>
                  <a:gd name="connsiteX14" fmla="*/ 2219285 w 5216979"/>
                  <a:gd name="connsiteY14" fmla="*/ 3621372 h 4444394"/>
                  <a:gd name="connsiteX15" fmla="*/ 2463373 w 5216979"/>
                  <a:gd name="connsiteY15" fmla="*/ 3455207 h 4444394"/>
                  <a:gd name="connsiteX16" fmla="*/ 2464054 w 5216979"/>
                  <a:gd name="connsiteY16" fmla="*/ 3453734 h 4444394"/>
                  <a:gd name="connsiteX17" fmla="*/ 2501888 w 5216979"/>
                  <a:gd name="connsiteY17" fmla="*/ 2962059 h 4444394"/>
                  <a:gd name="connsiteX18" fmla="*/ 2700987 w 5216979"/>
                  <a:gd name="connsiteY18" fmla="*/ 430230 h 4444394"/>
                  <a:gd name="connsiteX19" fmla="*/ 3114957 w 5216979"/>
                  <a:gd name="connsiteY19" fmla="*/ 16260 h 4444394"/>
                  <a:gd name="connsiteX20" fmla="*/ 3568602 w 5216979"/>
                  <a:gd name="connsiteY20" fmla="*/ 121 h 4444394"/>
                  <a:gd name="connsiteX0" fmla="*/ 3568602 w 5282348"/>
                  <a:gd name="connsiteY0" fmla="*/ 121 h 4453689"/>
                  <a:gd name="connsiteX1" fmla="*/ 4796185 w 5282348"/>
                  <a:gd name="connsiteY1" fmla="*/ 50127 h 4453689"/>
                  <a:gd name="connsiteX2" fmla="*/ 5201688 w 5282348"/>
                  <a:gd name="connsiteY2" fmla="*/ 430230 h 4453689"/>
                  <a:gd name="connsiteX3" fmla="*/ 5184755 w 5282348"/>
                  <a:gd name="connsiteY3" fmla="*/ 4056765 h 4453689"/>
                  <a:gd name="connsiteX4" fmla="*/ 5179302 w 5282348"/>
                  <a:gd name="connsiteY4" fmla="*/ 4448298 h 4453689"/>
                  <a:gd name="connsiteX5" fmla="*/ 3114957 w 5282348"/>
                  <a:gd name="connsiteY5" fmla="*/ 4436868 h 4453689"/>
                  <a:gd name="connsiteX6" fmla="*/ 2507752 w 5282348"/>
                  <a:gd name="connsiteY6" fmla="*/ 4423265 h 4453689"/>
                  <a:gd name="connsiteX7" fmla="*/ 2438547 w 5282348"/>
                  <a:gd name="connsiteY7" fmla="*/ 4421954 h 4453689"/>
                  <a:gd name="connsiteX8" fmla="*/ 2435642 w 5282348"/>
                  <a:gd name="connsiteY8" fmla="*/ 4428888 h 4453689"/>
                  <a:gd name="connsiteX9" fmla="*/ 2391793 w 5282348"/>
                  <a:gd name="connsiteY9" fmla="*/ 4444393 h 4453689"/>
                  <a:gd name="connsiteX10" fmla="*/ 115617 w 5282348"/>
                  <a:gd name="connsiteY10" fmla="*/ 4444393 h 4453689"/>
                  <a:gd name="connsiteX11" fmla="*/ 209160 w 5282348"/>
                  <a:gd name="connsiteY11" fmla="*/ 4274411 h 4453689"/>
                  <a:gd name="connsiteX12" fmla="*/ 98035 w 5282348"/>
                  <a:gd name="connsiteY12" fmla="*/ 3892954 h 4453689"/>
                  <a:gd name="connsiteX13" fmla="*/ 1317 w 5282348"/>
                  <a:gd name="connsiteY13" fmla="*/ 3589622 h 4453689"/>
                  <a:gd name="connsiteX14" fmla="*/ 2219285 w 5282348"/>
                  <a:gd name="connsiteY14" fmla="*/ 3621372 h 4453689"/>
                  <a:gd name="connsiteX15" fmla="*/ 2463373 w 5282348"/>
                  <a:gd name="connsiteY15" fmla="*/ 3455207 h 4453689"/>
                  <a:gd name="connsiteX16" fmla="*/ 2464054 w 5282348"/>
                  <a:gd name="connsiteY16" fmla="*/ 3453734 h 4453689"/>
                  <a:gd name="connsiteX17" fmla="*/ 2501888 w 5282348"/>
                  <a:gd name="connsiteY17" fmla="*/ 2962059 h 4453689"/>
                  <a:gd name="connsiteX18" fmla="*/ 2700987 w 5282348"/>
                  <a:gd name="connsiteY18" fmla="*/ 430230 h 4453689"/>
                  <a:gd name="connsiteX19" fmla="*/ 3114957 w 5282348"/>
                  <a:gd name="connsiteY19" fmla="*/ 16260 h 4453689"/>
                  <a:gd name="connsiteX20" fmla="*/ 3568602 w 5282348"/>
                  <a:gd name="connsiteY20" fmla="*/ 121 h 4453689"/>
                  <a:gd name="connsiteX0" fmla="*/ 3574952 w 5282348"/>
                  <a:gd name="connsiteY0" fmla="*/ 203 h 4498221"/>
                  <a:gd name="connsiteX1" fmla="*/ 4796185 w 5282348"/>
                  <a:gd name="connsiteY1" fmla="*/ 94659 h 4498221"/>
                  <a:gd name="connsiteX2" fmla="*/ 5201688 w 5282348"/>
                  <a:gd name="connsiteY2" fmla="*/ 474762 h 4498221"/>
                  <a:gd name="connsiteX3" fmla="*/ 5184755 w 5282348"/>
                  <a:gd name="connsiteY3" fmla="*/ 4101297 h 4498221"/>
                  <a:gd name="connsiteX4" fmla="*/ 5179302 w 5282348"/>
                  <a:gd name="connsiteY4" fmla="*/ 4492830 h 4498221"/>
                  <a:gd name="connsiteX5" fmla="*/ 3114957 w 5282348"/>
                  <a:gd name="connsiteY5" fmla="*/ 4481400 h 4498221"/>
                  <a:gd name="connsiteX6" fmla="*/ 2507752 w 5282348"/>
                  <a:gd name="connsiteY6" fmla="*/ 4467797 h 4498221"/>
                  <a:gd name="connsiteX7" fmla="*/ 2438547 w 5282348"/>
                  <a:gd name="connsiteY7" fmla="*/ 4466486 h 4498221"/>
                  <a:gd name="connsiteX8" fmla="*/ 2435642 w 5282348"/>
                  <a:gd name="connsiteY8" fmla="*/ 4473420 h 4498221"/>
                  <a:gd name="connsiteX9" fmla="*/ 2391793 w 5282348"/>
                  <a:gd name="connsiteY9" fmla="*/ 4488925 h 4498221"/>
                  <a:gd name="connsiteX10" fmla="*/ 115617 w 5282348"/>
                  <a:gd name="connsiteY10" fmla="*/ 4488925 h 4498221"/>
                  <a:gd name="connsiteX11" fmla="*/ 209160 w 5282348"/>
                  <a:gd name="connsiteY11" fmla="*/ 4318943 h 4498221"/>
                  <a:gd name="connsiteX12" fmla="*/ 98035 w 5282348"/>
                  <a:gd name="connsiteY12" fmla="*/ 3937486 h 4498221"/>
                  <a:gd name="connsiteX13" fmla="*/ 1317 w 5282348"/>
                  <a:gd name="connsiteY13" fmla="*/ 3634154 h 4498221"/>
                  <a:gd name="connsiteX14" fmla="*/ 2219285 w 5282348"/>
                  <a:gd name="connsiteY14" fmla="*/ 3665904 h 4498221"/>
                  <a:gd name="connsiteX15" fmla="*/ 2463373 w 5282348"/>
                  <a:gd name="connsiteY15" fmla="*/ 3499739 h 4498221"/>
                  <a:gd name="connsiteX16" fmla="*/ 2464054 w 5282348"/>
                  <a:gd name="connsiteY16" fmla="*/ 3498266 h 4498221"/>
                  <a:gd name="connsiteX17" fmla="*/ 2501888 w 5282348"/>
                  <a:gd name="connsiteY17" fmla="*/ 3006591 h 4498221"/>
                  <a:gd name="connsiteX18" fmla="*/ 2700987 w 5282348"/>
                  <a:gd name="connsiteY18" fmla="*/ 474762 h 4498221"/>
                  <a:gd name="connsiteX19" fmla="*/ 3114957 w 5282348"/>
                  <a:gd name="connsiteY19" fmla="*/ 60792 h 4498221"/>
                  <a:gd name="connsiteX20" fmla="*/ 3574952 w 5282348"/>
                  <a:gd name="connsiteY20" fmla="*/ 203 h 4498221"/>
                  <a:gd name="connsiteX0" fmla="*/ 3574952 w 5282348"/>
                  <a:gd name="connsiteY0" fmla="*/ 4081 h 4502099"/>
                  <a:gd name="connsiteX1" fmla="*/ 4802535 w 5282348"/>
                  <a:gd name="connsiteY1" fmla="*/ 60437 h 4502099"/>
                  <a:gd name="connsiteX2" fmla="*/ 5201688 w 5282348"/>
                  <a:gd name="connsiteY2" fmla="*/ 478640 h 4502099"/>
                  <a:gd name="connsiteX3" fmla="*/ 5184755 w 5282348"/>
                  <a:gd name="connsiteY3" fmla="*/ 4105175 h 4502099"/>
                  <a:gd name="connsiteX4" fmla="*/ 5179302 w 5282348"/>
                  <a:gd name="connsiteY4" fmla="*/ 4496708 h 4502099"/>
                  <a:gd name="connsiteX5" fmla="*/ 3114957 w 5282348"/>
                  <a:gd name="connsiteY5" fmla="*/ 4485278 h 4502099"/>
                  <a:gd name="connsiteX6" fmla="*/ 2507752 w 5282348"/>
                  <a:gd name="connsiteY6" fmla="*/ 4471675 h 4502099"/>
                  <a:gd name="connsiteX7" fmla="*/ 2438547 w 5282348"/>
                  <a:gd name="connsiteY7" fmla="*/ 4470364 h 4502099"/>
                  <a:gd name="connsiteX8" fmla="*/ 2435642 w 5282348"/>
                  <a:gd name="connsiteY8" fmla="*/ 4477298 h 4502099"/>
                  <a:gd name="connsiteX9" fmla="*/ 2391793 w 5282348"/>
                  <a:gd name="connsiteY9" fmla="*/ 4492803 h 4502099"/>
                  <a:gd name="connsiteX10" fmla="*/ 115617 w 5282348"/>
                  <a:gd name="connsiteY10" fmla="*/ 4492803 h 4502099"/>
                  <a:gd name="connsiteX11" fmla="*/ 209160 w 5282348"/>
                  <a:gd name="connsiteY11" fmla="*/ 4322821 h 4502099"/>
                  <a:gd name="connsiteX12" fmla="*/ 98035 w 5282348"/>
                  <a:gd name="connsiteY12" fmla="*/ 3941364 h 4502099"/>
                  <a:gd name="connsiteX13" fmla="*/ 1317 w 5282348"/>
                  <a:gd name="connsiteY13" fmla="*/ 3638032 h 4502099"/>
                  <a:gd name="connsiteX14" fmla="*/ 2219285 w 5282348"/>
                  <a:gd name="connsiteY14" fmla="*/ 3669782 h 4502099"/>
                  <a:gd name="connsiteX15" fmla="*/ 2463373 w 5282348"/>
                  <a:gd name="connsiteY15" fmla="*/ 3503617 h 4502099"/>
                  <a:gd name="connsiteX16" fmla="*/ 2464054 w 5282348"/>
                  <a:gd name="connsiteY16" fmla="*/ 3502144 h 4502099"/>
                  <a:gd name="connsiteX17" fmla="*/ 2501888 w 5282348"/>
                  <a:gd name="connsiteY17" fmla="*/ 3010469 h 4502099"/>
                  <a:gd name="connsiteX18" fmla="*/ 2700987 w 5282348"/>
                  <a:gd name="connsiteY18" fmla="*/ 478640 h 4502099"/>
                  <a:gd name="connsiteX19" fmla="*/ 3114957 w 5282348"/>
                  <a:gd name="connsiteY19" fmla="*/ 64670 h 4502099"/>
                  <a:gd name="connsiteX20" fmla="*/ 3574952 w 5282348"/>
                  <a:gd name="connsiteY20" fmla="*/ 4081 h 4502099"/>
                  <a:gd name="connsiteX0" fmla="*/ 3574952 w 5282348"/>
                  <a:gd name="connsiteY0" fmla="*/ 4081 h 4502099"/>
                  <a:gd name="connsiteX1" fmla="*/ 4802535 w 5282348"/>
                  <a:gd name="connsiteY1" fmla="*/ 60437 h 4502099"/>
                  <a:gd name="connsiteX2" fmla="*/ 5201688 w 5282348"/>
                  <a:gd name="connsiteY2" fmla="*/ 478640 h 4502099"/>
                  <a:gd name="connsiteX3" fmla="*/ 5184755 w 5282348"/>
                  <a:gd name="connsiteY3" fmla="*/ 4105175 h 4502099"/>
                  <a:gd name="connsiteX4" fmla="*/ 5179302 w 5282348"/>
                  <a:gd name="connsiteY4" fmla="*/ 4496708 h 4502099"/>
                  <a:gd name="connsiteX5" fmla="*/ 3114957 w 5282348"/>
                  <a:gd name="connsiteY5" fmla="*/ 4485278 h 4502099"/>
                  <a:gd name="connsiteX6" fmla="*/ 2507752 w 5282348"/>
                  <a:gd name="connsiteY6" fmla="*/ 4471675 h 4502099"/>
                  <a:gd name="connsiteX7" fmla="*/ 2438547 w 5282348"/>
                  <a:gd name="connsiteY7" fmla="*/ 4470364 h 4502099"/>
                  <a:gd name="connsiteX8" fmla="*/ 2435642 w 5282348"/>
                  <a:gd name="connsiteY8" fmla="*/ 4477298 h 4502099"/>
                  <a:gd name="connsiteX9" fmla="*/ 2391793 w 5282348"/>
                  <a:gd name="connsiteY9" fmla="*/ 4492803 h 4502099"/>
                  <a:gd name="connsiteX10" fmla="*/ 115617 w 5282348"/>
                  <a:gd name="connsiteY10" fmla="*/ 4492803 h 4502099"/>
                  <a:gd name="connsiteX11" fmla="*/ 209160 w 5282348"/>
                  <a:gd name="connsiteY11" fmla="*/ 4322821 h 4502099"/>
                  <a:gd name="connsiteX12" fmla="*/ 98035 w 5282348"/>
                  <a:gd name="connsiteY12" fmla="*/ 3941364 h 4502099"/>
                  <a:gd name="connsiteX13" fmla="*/ 1317 w 5282348"/>
                  <a:gd name="connsiteY13" fmla="*/ 3638032 h 4502099"/>
                  <a:gd name="connsiteX14" fmla="*/ 2219285 w 5282348"/>
                  <a:gd name="connsiteY14" fmla="*/ 3669782 h 4502099"/>
                  <a:gd name="connsiteX15" fmla="*/ 2463373 w 5282348"/>
                  <a:gd name="connsiteY15" fmla="*/ 3503617 h 4502099"/>
                  <a:gd name="connsiteX16" fmla="*/ 2464054 w 5282348"/>
                  <a:gd name="connsiteY16" fmla="*/ 3502144 h 4502099"/>
                  <a:gd name="connsiteX17" fmla="*/ 2501888 w 5282348"/>
                  <a:gd name="connsiteY17" fmla="*/ 3010469 h 4502099"/>
                  <a:gd name="connsiteX18" fmla="*/ 2700987 w 5282348"/>
                  <a:gd name="connsiteY18" fmla="*/ 478640 h 4502099"/>
                  <a:gd name="connsiteX19" fmla="*/ 3114957 w 5282348"/>
                  <a:gd name="connsiteY19" fmla="*/ 64670 h 4502099"/>
                  <a:gd name="connsiteX20" fmla="*/ 3574952 w 5282348"/>
                  <a:gd name="connsiteY20" fmla="*/ 4081 h 4502099"/>
                  <a:gd name="connsiteX0" fmla="*/ 3574952 w 5282348"/>
                  <a:gd name="connsiteY0" fmla="*/ 4081 h 4502099"/>
                  <a:gd name="connsiteX1" fmla="*/ 4802535 w 5282348"/>
                  <a:gd name="connsiteY1" fmla="*/ 60437 h 4502099"/>
                  <a:gd name="connsiteX2" fmla="*/ 5201688 w 5282348"/>
                  <a:gd name="connsiteY2" fmla="*/ 478640 h 4502099"/>
                  <a:gd name="connsiteX3" fmla="*/ 5184755 w 5282348"/>
                  <a:gd name="connsiteY3" fmla="*/ 4105175 h 4502099"/>
                  <a:gd name="connsiteX4" fmla="*/ 5179302 w 5282348"/>
                  <a:gd name="connsiteY4" fmla="*/ 4496708 h 4502099"/>
                  <a:gd name="connsiteX5" fmla="*/ 3114957 w 5282348"/>
                  <a:gd name="connsiteY5" fmla="*/ 4485278 h 4502099"/>
                  <a:gd name="connsiteX6" fmla="*/ 2507752 w 5282348"/>
                  <a:gd name="connsiteY6" fmla="*/ 4471675 h 4502099"/>
                  <a:gd name="connsiteX7" fmla="*/ 2438547 w 5282348"/>
                  <a:gd name="connsiteY7" fmla="*/ 4470364 h 4502099"/>
                  <a:gd name="connsiteX8" fmla="*/ 2435642 w 5282348"/>
                  <a:gd name="connsiteY8" fmla="*/ 4477298 h 4502099"/>
                  <a:gd name="connsiteX9" fmla="*/ 2391793 w 5282348"/>
                  <a:gd name="connsiteY9" fmla="*/ 4492803 h 4502099"/>
                  <a:gd name="connsiteX10" fmla="*/ 115617 w 5282348"/>
                  <a:gd name="connsiteY10" fmla="*/ 4492803 h 4502099"/>
                  <a:gd name="connsiteX11" fmla="*/ 209160 w 5282348"/>
                  <a:gd name="connsiteY11" fmla="*/ 4322821 h 4502099"/>
                  <a:gd name="connsiteX12" fmla="*/ 98035 w 5282348"/>
                  <a:gd name="connsiteY12" fmla="*/ 3941364 h 4502099"/>
                  <a:gd name="connsiteX13" fmla="*/ 1317 w 5282348"/>
                  <a:gd name="connsiteY13" fmla="*/ 3638032 h 4502099"/>
                  <a:gd name="connsiteX14" fmla="*/ 2219285 w 5282348"/>
                  <a:gd name="connsiteY14" fmla="*/ 3669782 h 4502099"/>
                  <a:gd name="connsiteX15" fmla="*/ 2463373 w 5282348"/>
                  <a:gd name="connsiteY15" fmla="*/ 3503617 h 4502099"/>
                  <a:gd name="connsiteX16" fmla="*/ 2464054 w 5282348"/>
                  <a:gd name="connsiteY16" fmla="*/ 3502144 h 4502099"/>
                  <a:gd name="connsiteX17" fmla="*/ 2501888 w 5282348"/>
                  <a:gd name="connsiteY17" fmla="*/ 3010469 h 4502099"/>
                  <a:gd name="connsiteX18" fmla="*/ 2700987 w 5282348"/>
                  <a:gd name="connsiteY18" fmla="*/ 478640 h 4502099"/>
                  <a:gd name="connsiteX19" fmla="*/ 3114957 w 5282348"/>
                  <a:gd name="connsiteY19" fmla="*/ 64670 h 4502099"/>
                  <a:gd name="connsiteX20" fmla="*/ 3574952 w 5282348"/>
                  <a:gd name="connsiteY20" fmla="*/ 4081 h 4502099"/>
                  <a:gd name="connsiteX0" fmla="*/ 3574952 w 5282348"/>
                  <a:gd name="connsiteY0" fmla="*/ 7512 h 4505530"/>
                  <a:gd name="connsiteX1" fmla="*/ 4802535 w 5282348"/>
                  <a:gd name="connsiteY1" fmla="*/ 63868 h 4505530"/>
                  <a:gd name="connsiteX2" fmla="*/ 5201688 w 5282348"/>
                  <a:gd name="connsiteY2" fmla="*/ 482071 h 4505530"/>
                  <a:gd name="connsiteX3" fmla="*/ 5184755 w 5282348"/>
                  <a:gd name="connsiteY3" fmla="*/ 4108606 h 4505530"/>
                  <a:gd name="connsiteX4" fmla="*/ 5179302 w 5282348"/>
                  <a:gd name="connsiteY4" fmla="*/ 4500139 h 4505530"/>
                  <a:gd name="connsiteX5" fmla="*/ 3114957 w 5282348"/>
                  <a:gd name="connsiteY5" fmla="*/ 4488709 h 4505530"/>
                  <a:gd name="connsiteX6" fmla="*/ 2507752 w 5282348"/>
                  <a:gd name="connsiteY6" fmla="*/ 4475106 h 4505530"/>
                  <a:gd name="connsiteX7" fmla="*/ 2438547 w 5282348"/>
                  <a:gd name="connsiteY7" fmla="*/ 4473795 h 4505530"/>
                  <a:gd name="connsiteX8" fmla="*/ 2435642 w 5282348"/>
                  <a:gd name="connsiteY8" fmla="*/ 4480729 h 4505530"/>
                  <a:gd name="connsiteX9" fmla="*/ 2391793 w 5282348"/>
                  <a:gd name="connsiteY9" fmla="*/ 4496234 h 4505530"/>
                  <a:gd name="connsiteX10" fmla="*/ 115617 w 5282348"/>
                  <a:gd name="connsiteY10" fmla="*/ 4496234 h 4505530"/>
                  <a:gd name="connsiteX11" fmla="*/ 209160 w 5282348"/>
                  <a:gd name="connsiteY11" fmla="*/ 4326252 h 4505530"/>
                  <a:gd name="connsiteX12" fmla="*/ 98035 w 5282348"/>
                  <a:gd name="connsiteY12" fmla="*/ 3944795 h 4505530"/>
                  <a:gd name="connsiteX13" fmla="*/ 1317 w 5282348"/>
                  <a:gd name="connsiteY13" fmla="*/ 3641463 h 4505530"/>
                  <a:gd name="connsiteX14" fmla="*/ 2219285 w 5282348"/>
                  <a:gd name="connsiteY14" fmla="*/ 3673213 h 4505530"/>
                  <a:gd name="connsiteX15" fmla="*/ 2463373 w 5282348"/>
                  <a:gd name="connsiteY15" fmla="*/ 3507048 h 4505530"/>
                  <a:gd name="connsiteX16" fmla="*/ 2464054 w 5282348"/>
                  <a:gd name="connsiteY16" fmla="*/ 3505575 h 4505530"/>
                  <a:gd name="connsiteX17" fmla="*/ 2501888 w 5282348"/>
                  <a:gd name="connsiteY17" fmla="*/ 3013900 h 4505530"/>
                  <a:gd name="connsiteX18" fmla="*/ 2700987 w 5282348"/>
                  <a:gd name="connsiteY18" fmla="*/ 482071 h 4505530"/>
                  <a:gd name="connsiteX19" fmla="*/ 3102257 w 5282348"/>
                  <a:gd name="connsiteY19" fmla="*/ 42701 h 4505530"/>
                  <a:gd name="connsiteX20" fmla="*/ 3574952 w 5282348"/>
                  <a:gd name="connsiteY20" fmla="*/ 7512 h 4505530"/>
                  <a:gd name="connsiteX0" fmla="*/ 3574952 w 5282348"/>
                  <a:gd name="connsiteY0" fmla="*/ 7512 h 4505530"/>
                  <a:gd name="connsiteX1" fmla="*/ 4802535 w 5282348"/>
                  <a:gd name="connsiteY1" fmla="*/ 63868 h 4505530"/>
                  <a:gd name="connsiteX2" fmla="*/ 5201688 w 5282348"/>
                  <a:gd name="connsiteY2" fmla="*/ 482071 h 4505530"/>
                  <a:gd name="connsiteX3" fmla="*/ 5184755 w 5282348"/>
                  <a:gd name="connsiteY3" fmla="*/ 4108606 h 4505530"/>
                  <a:gd name="connsiteX4" fmla="*/ 5179302 w 5282348"/>
                  <a:gd name="connsiteY4" fmla="*/ 4500139 h 4505530"/>
                  <a:gd name="connsiteX5" fmla="*/ 3114957 w 5282348"/>
                  <a:gd name="connsiteY5" fmla="*/ 4488709 h 4505530"/>
                  <a:gd name="connsiteX6" fmla="*/ 2507752 w 5282348"/>
                  <a:gd name="connsiteY6" fmla="*/ 4475106 h 4505530"/>
                  <a:gd name="connsiteX7" fmla="*/ 2438547 w 5282348"/>
                  <a:gd name="connsiteY7" fmla="*/ 4473795 h 4505530"/>
                  <a:gd name="connsiteX8" fmla="*/ 2435642 w 5282348"/>
                  <a:gd name="connsiteY8" fmla="*/ 4480729 h 4505530"/>
                  <a:gd name="connsiteX9" fmla="*/ 2391793 w 5282348"/>
                  <a:gd name="connsiteY9" fmla="*/ 4496234 h 4505530"/>
                  <a:gd name="connsiteX10" fmla="*/ 115617 w 5282348"/>
                  <a:gd name="connsiteY10" fmla="*/ 4496234 h 4505530"/>
                  <a:gd name="connsiteX11" fmla="*/ 209160 w 5282348"/>
                  <a:gd name="connsiteY11" fmla="*/ 4326252 h 4505530"/>
                  <a:gd name="connsiteX12" fmla="*/ 98035 w 5282348"/>
                  <a:gd name="connsiteY12" fmla="*/ 3944795 h 4505530"/>
                  <a:gd name="connsiteX13" fmla="*/ 1317 w 5282348"/>
                  <a:gd name="connsiteY13" fmla="*/ 3641463 h 4505530"/>
                  <a:gd name="connsiteX14" fmla="*/ 2219285 w 5282348"/>
                  <a:gd name="connsiteY14" fmla="*/ 3673213 h 4505530"/>
                  <a:gd name="connsiteX15" fmla="*/ 2463373 w 5282348"/>
                  <a:gd name="connsiteY15" fmla="*/ 3507048 h 4505530"/>
                  <a:gd name="connsiteX16" fmla="*/ 2464054 w 5282348"/>
                  <a:gd name="connsiteY16" fmla="*/ 3505575 h 4505530"/>
                  <a:gd name="connsiteX17" fmla="*/ 2501888 w 5282348"/>
                  <a:gd name="connsiteY17" fmla="*/ 3013900 h 4505530"/>
                  <a:gd name="connsiteX18" fmla="*/ 2700987 w 5282348"/>
                  <a:gd name="connsiteY18" fmla="*/ 482071 h 4505530"/>
                  <a:gd name="connsiteX19" fmla="*/ 3102257 w 5282348"/>
                  <a:gd name="connsiteY19" fmla="*/ 42701 h 4505530"/>
                  <a:gd name="connsiteX20" fmla="*/ 3574952 w 5282348"/>
                  <a:gd name="connsiteY20" fmla="*/ 7512 h 4505530"/>
                  <a:gd name="connsiteX0" fmla="*/ 3574952 w 5282348"/>
                  <a:gd name="connsiteY0" fmla="*/ 7512 h 4505530"/>
                  <a:gd name="connsiteX1" fmla="*/ 4802535 w 5282348"/>
                  <a:gd name="connsiteY1" fmla="*/ 63868 h 4505530"/>
                  <a:gd name="connsiteX2" fmla="*/ 5201688 w 5282348"/>
                  <a:gd name="connsiteY2" fmla="*/ 482071 h 4505530"/>
                  <a:gd name="connsiteX3" fmla="*/ 5184755 w 5282348"/>
                  <a:gd name="connsiteY3" fmla="*/ 4108606 h 4505530"/>
                  <a:gd name="connsiteX4" fmla="*/ 5179302 w 5282348"/>
                  <a:gd name="connsiteY4" fmla="*/ 4500139 h 4505530"/>
                  <a:gd name="connsiteX5" fmla="*/ 3114957 w 5282348"/>
                  <a:gd name="connsiteY5" fmla="*/ 4488709 h 4505530"/>
                  <a:gd name="connsiteX6" fmla="*/ 2507752 w 5282348"/>
                  <a:gd name="connsiteY6" fmla="*/ 4475106 h 4505530"/>
                  <a:gd name="connsiteX7" fmla="*/ 2438547 w 5282348"/>
                  <a:gd name="connsiteY7" fmla="*/ 4473795 h 4505530"/>
                  <a:gd name="connsiteX8" fmla="*/ 2435642 w 5282348"/>
                  <a:gd name="connsiteY8" fmla="*/ 4480729 h 4505530"/>
                  <a:gd name="connsiteX9" fmla="*/ 2391793 w 5282348"/>
                  <a:gd name="connsiteY9" fmla="*/ 4496234 h 4505530"/>
                  <a:gd name="connsiteX10" fmla="*/ 115617 w 5282348"/>
                  <a:gd name="connsiteY10" fmla="*/ 4496234 h 4505530"/>
                  <a:gd name="connsiteX11" fmla="*/ 209160 w 5282348"/>
                  <a:gd name="connsiteY11" fmla="*/ 4326252 h 4505530"/>
                  <a:gd name="connsiteX12" fmla="*/ 98035 w 5282348"/>
                  <a:gd name="connsiteY12" fmla="*/ 3944795 h 4505530"/>
                  <a:gd name="connsiteX13" fmla="*/ 1317 w 5282348"/>
                  <a:gd name="connsiteY13" fmla="*/ 3641463 h 4505530"/>
                  <a:gd name="connsiteX14" fmla="*/ 2219285 w 5282348"/>
                  <a:gd name="connsiteY14" fmla="*/ 3673213 h 4505530"/>
                  <a:gd name="connsiteX15" fmla="*/ 2463373 w 5282348"/>
                  <a:gd name="connsiteY15" fmla="*/ 3507048 h 4505530"/>
                  <a:gd name="connsiteX16" fmla="*/ 2464054 w 5282348"/>
                  <a:gd name="connsiteY16" fmla="*/ 3505575 h 4505530"/>
                  <a:gd name="connsiteX17" fmla="*/ 2501888 w 5282348"/>
                  <a:gd name="connsiteY17" fmla="*/ 3013900 h 4505530"/>
                  <a:gd name="connsiteX18" fmla="*/ 2700987 w 5282348"/>
                  <a:gd name="connsiteY18" fmla="*/ 482071 h 4505530"/>
                  <a:gd name="connsiteX19" fmla="*/ 3102257 w 5282348"/>
                  <a:gd name="connsiteY19" fmla="*/ 42701 h 4505530"/>
                  <a:gd name="connsiteX20" fmla="*/ 3574952 w 5282348"/>
                  <a:gd name="connsiteY20" fmla="*/ 7512 h 4505530"/>
                  <a:gd name="connsiteX0" fmla="*/ 3574952 w 5282348"/>
                  <a:gd name="connsiteY0" fmla="*/ 4082 h 4502100"/>
                  <a:gd name="connsiteX1" fmla="*/ 4802535 w 5282348"/>
                  <a:gd name="connsiteY1" fmla="*/ 60438 h 4502100"/>
                  <a:gd name="connsiteX2" fmla="*/ 5201688 w 5282348"/>
                  <a:gd name="connsiteY2" fmla="*/ 478641 h 4502100"/>
                  <a:gd name="connsiteX3" fmla="*/ 5184755 w 5282348"/>
                  <a:gd name="connsiteY3" fmla="*/ 4105176 h 4502100"/>
                  <a:gd name="connsiteX4" fmla="*/ 5179302 w 5282348"/>
                  <a:gd name="connsiteY4" fmla="*/ 4496709 h 4502100"/>
                  <a:gd name="connsiteX5" fmla="*/ 3114957 w 5282348"/>
                  <a:gd name="connsiteY5" fmla="*/ 4485279 h 4502100"/>
                  <a:gd name="connsiteX6" fmla="*/ 2507752 w 5282348"/>
                  <a:gd name="connsiteY6" fmla="*/ 4471676 h 4502100"/>
                  <a:gd name="connsiteX7" fmla="*/ 2438547 w 5282348"/>
                  <a:gd name="connsiteY7" fmla="*/ 4470365 h 4502100"/>
                  <a:gd name="connsiteX8" fmla="*/ 2435642 w 5282348"/>
                  <a:gd name="connsiteY8" fmla="*/ 4477299 h 4502100"/>
                  <a:gd name="connsiteX9" fmla="*/ 2391793 w 5282348"/>
                  <a:gd name="connsiteY9" fmla="*/ 4492804 h 4502100"/>
                  <a:gd name="connsiteX10" fmla="*/ 115617 w 5282348"/>
                  <a:gd name="connsiteY10" fmla="*/ 4492804 h 4502100"/>
                  <a:gd name="connsiteX11" fmla="*/ 209160 w 5282348"/>
                  <a:gd name="connsiteY11" fmla="*/ 4322822 h 4502100"/>
                  <a:gd name="connsiteX12" fmla="*/ 98035 w 5282348"/>
                  <a:gd name="connsiteY12" fmla="*/ 3941365 h 4502100"/>
                  <a:gd name="connsiteX13" fmla="*/ 1317 w 5282348"/>
                  <a:gd name="connsiteY13" fmla="*/ 3638033 h 4502100"/>
                  <a:gd name="connsiteX14" fmla="*/ 2219285 w 5282348"/>
                  <a:gd name="connsiteY14" fmla="*/ 3669783 h 4502100"/>
                  <a:gd name="connsiteX15" fmla="*/ 2463373 w 5282348"/>
                  <a:gd name="connsiteY15" fmla="*/ 3503618 h 4502100"/>
                  <a:gd name="connsiteX16" fmla="*/ 2464054 w 5282348"/>
                  <a:gd name="connsiteY16" fmla="*/ 3502145 h 4502100"/>
                  <a:gd name="connsiteX17" fmla="*/ 2501888 w 5282348"/>
                  <a:gd name="connsiteY17" fmla="*/ 3010470 h 4502100"/>
                  <a:gd name="connsiteX18" fmla="*/ 2700987 w 5282348"/>
                  <a:gd name="connsiteY18" fmla="*/ 478641 h 4502100"/>
                  <a:gd name="connsiteX19" fmla="*/ 3102257 w 5282348"/>
                  <a:gd name="connsiteY19" fmla="*/ 39271 h 4502100"/>
                  <a:gd name="connsiteX20" fmla="*/ 3574952 w 5282348"/>
                  <a:gd name="connsiteY20" fmla="*/ 4082 h 4502100"/>
                  <a:gd name="connsiteX0" fmla="*/ 3102257 w 5282348"/>
                  <a:gd name="connsiteY0" fmla="*/ 43992 h 4506821"/>
                  <a:gd name="connsiteX1" fmla="*/ 4802535 w 5282348"/>
                  <a:gd name="connsiteY1" fmla="*/ 65159 h 4506821"/>
                  <a:gd name="connsiteX2" fmla="*/ 5201688 w 5282348"/>
                  <a:gd name="connsiteY2" fmla="*/ 483362 h 4506821"/>
                  <a:gd name="connsiteX3" fmla="*/ 5184755 w 5282348"/>
                  <a:gd name="connsiteY3" fmla="*/ 4109897 h 4506821"/>
                  <a:gd name="connsiteX4" fmla="*/ 5179302 w 5282348"/>
                  <a:gd name="connsiteY4" fmla="*/ 4501430 h 4506821"/>
                  <a:gd name="connsiteX5" fmla="*/ 3114957 w 5282348"/>
                  <a:gd name="connsiteY5" fmla="*/ 4490000 h 4506821"/>
                  <a:gd name="connsiteX6" fmla="*/ 2507752 w 5282348"/>
                  <a:gd name="connsiteY6" fmla="*/ 4476397 h 4506821"/>
                  <a:gd name="connsiteX7" fmla="*/ 2438547 w 5282348"/>
                  <a:gd name="connsiteY7" fmla="*/ 4475086 h 4506821"/>
                  <a:gd name="connsiteX8" fmla="*/ 2435642 w 5282348"/>
                  <a:gd name="connsiteY8" fmla="*/ 4482020 h 4506821"/>
                  <a:gd name="connsiteX9" fmla="*/ 2391793 w 5282348"/>
                  <a:gd name="connsiteY9" fmla="*/ 4497525 h 4506821"/>
                  <a:gd name="connsiteX10" fmla="*/ 115617 w 5282348"/>
                  <a:gd name="connsiteY10" fmla="*/ 4497525 h 4506821"/>
                  <a:gd name="connsiteX11" fmla="*/ 209160 w 5282348"/>
                  <a:gd name="connsiteY11" fmla="*/ 4327543 h 4506821"/>
                  <a:gd name="connsiteX12" fmla="*/ 98035 w 5282348"/>
                  <a:gd name="connsiteY12" fmla="*/ 3946086 h 4506821"/>
                  <a:gd name="connsiteX13" fmla="*/ 1317 w 5282348"/>
                  <a:gd name="connsiteY13" fmla="*/ 3642754 h 4506821"/>
                  <a:gd name="connsiteX14" fmla="*/ 2219285 w 5282348"/>
                  <a:gd name="connsiteY14" fmla="*/ 3674504 h 4506821"/>
                  <a:gd name="connsiteX15" fmla="*/ 2463373 w 5282348"/>
                  <a:gd name="connsiteY15" fmla="*/ 3508339 h 4506821"/>
                  <a:gd name="connsiteX16" fmla="*/ 2464054 w 5282348"/>
                  <a:gd name="connsiteY16" fmla="*/ 3506866 h 4506821"/>
                  <a:gd name="connsiteX17" fmla="*/ 2501888 w 5282348"/>
                  <a:gd name="connsiteY17" fmla="*/ 3015191 h 4506821"/>
                  <a:gd name="connsiteX18" fmla="*/ 2700987 w 5282348"/>
                  <a:gd name="connsiteY18" fmla="*/ 483362 h 4506821"/>
                  <a:gd name="connsiteX19" fmla="*/ 3102257 w 5282348"/>
                  <a:gd name="connsiteY19" fmla="*/ 43992 h 4506821"/>
                  <a:gd name="connsiteX0" fmla="*/ 3102257 w 5282348"/>
                  <a:gd name="connsiteY0" fmla="*/ 71225 h 4534054"/>
                  <a:gd name="connsiteX1" fmla="*/ 4802535 w 5282348"/>
                  <a:gd name="connsiteY1" fmla="*/ 92392 h 4534054"/>
                  <a:gd name="connsiteX2" fmla="*/ 5201688 w 5282348"/>
                  <a:gd name="connsiteY2" fmla="*/ 510595 h 4534054"/>
                  <a:gd name="connsiteX3" fmla="*/ 5184755 w 5282348"/>
                  <a:gd name="connsiteY3" fmla="*/ 4137130 h 4534054"/>
                  <a:gd name="connsiteX4" fmla="*/ 5179302 w 5282348"/>
                  <a:gd name="connsiteY4" fmla="*/ 4528663 h 4534054"/>
                  <a:gd name="connsiteX5" fmla="*/ 3114957 w 5282348"/>
                  <a:gd name="connsiteY5" fmla="*/ 4517233 h 4534054"/>
                  <a:gd name="connsiteX6" fmla="*/ 2507752 w 5282348"/>
                  <a:gd name="connsiteY6" fmla="*/ 4503630 h 4534054"/>
                  <a:gd name="connsiteX7" fmla="*/ 2438547 w 5282348"/>
                  <a:gd name="connsiteY7" fmla="*/ 4502319 h 4534054"/>
                  <a:gd name="connsiteX8" fmla="*/ 2435642 w 5282348"/>
                  <a:gd name="connsiteY8" fmla="*/ 4509253 h 4534054"/>
                  <a:gd name="connsiteX9" fmla="*/ 2391793 w 5282348"/>
                  <a:gd name="connsiteY9" fmla="*/ 4524758 h 4534054"/>
                  <a:gd name="connsiteX10" fmla="*/ 115617 w 5282348"/>
                  <a:gd name="connsiteY10" fmla="*/ 4524758 h 4534054"/>
                  <a:gd name="connsiteX11" fmla="*/ 209160 w 5282348"/>
                  <a:gd name="connsiteY11" fmla="*/ 4354776 h 4534054"/>
                  <a:gd name="connsiteX12" fmla="*/ 98035 w 5282348"/>
                  <a:gd name="connsiteY12" fmla="*/ 3973319 h 4534054"/>
                  <a:gd name="connsiteX13" fmla="*/ 1317 w 5282348"/>
                  <a:gd name="connsiteY13" fmla="*/ 3669987 h 4534054"/>
                  <a:gd name="connsiteX14" fmla="*/ 2219285 w 5282348"/>
                  <a:gd name="connsiteY14" fmla="*/ 3701737 h 4534054"/>
                  <a:gd name="connsiteX15" fmla="*/ 2463373 w 5282348"/>
                  <a:gd name="connsiteY15" fmla="*/ 3535572 h 4534054"/>
                  <a:gd name="connsiteX16" fmla="*/ 2464054 w 5282348"/>
                  <a:gd name="connsiteY16" fmla="*/ 3534099 h 4534054"/>
                  <a:gd name="connsiteX17" fmla="*/ 2501888 w 5282348"/>
                  <a:gd name="connsiteY17" fmla="*/ 3042424 h 4534054"/>
                  <a:gd name="connsiteX18" fmla="*/ 2700987 w 5282348"/>
                  <a:gd name="connsiteY18" fmla="*/ 510595 h 4534054"/>
                  <a:gd name="connsiteX19" fmla="*/ 3102257 w 5282348"/>
                  <a:gd name="connsiteY19" fmla="*/ 71225 h 4534054"/>
                  <a:gd name="connsiteX0" fmla="*/ 3102257 w 5282348"/>
                  <a:gd name="connsiteY0" fmla="*/ 91161 h 4553990"/>
                  <a:gd name="connsiteX1" fmla="*/ 4802535 w 5282348"/>
                  <a:gd name="connsiteY1" fmla="*/ 112328 h 4553990"/>
                  <a:gd name="connsiteX2" fmla="*/ 5201688 w 5282348"/>
                  <a:gd name="connsiteY2" fmla="*/ 530531 h 4553990"/>
                  <a:gd name="connsiteX3" fmla="*/ 5184755 w 5282348"/>
                  <a:gd name="connsiteY3" fmla="*/ 4157066 h 4553990"/>
                  <a:gd name="connsiteX4" fmla="*/ 5179302 w 5282348"/>
                  <a:gd name="connsiteY4" fmla="*/ 4548599 h 4553990"/>
                  <a:gd name="connsiteX5" fmla="*/ 3114957 w 5282348"/>
                  <a:gd name="connsiteY5" fmla="*/ 4537169 h 4553990"/>
                  <a:gd name="connsiteX6" fmla="*/ 2507752 w 5282348"/>
                  <a:gd name="connsiteY6" fmla="*/ 4523566 h 4553990"/>
                  <a:gd name="connsiteX7" fmla="*/ 2438547 w 5282348"/>
                  <a:gd name="connsiteY7" fmla="*/ 4522255 h 4553990"/>
                  <a:gd name="connsiteX8" fmla="*/ 2435642 w 5282348"/>
                  <a:gd name="connsiteY8" fmla="*/ 4529189 h 4553990"/>
                  <a:gd name="connsiteX9" fmla="*/ 2391793 w 5282348"/>
                  <a:gd name="connsiteY9" fmla="*/ 4544694 h 4553990"/>
                  <a:gd name="connsiteX10" fmla="*/ 115617 w 5282348"/>
                  <a:gd name="connsiteY10" fmla="*/ 4544694 h 4553990"/>
                  <a:gd name="connsiteX11" fmla="*/ 209160 w 5282348"/>
                  <a:gd name="connsiteY11" fmla="*/ 4374712 h 4553990"/>
                  <a:gd name="connsiteX12" fmla="*/ 98035 w 5282348"/>
                  <a:gd name="connsiteY12" fmla="*/ 3993255 h 4553990"/>
                  <a:gd name="connsiteX13" fmla="*/ 1317 w 5282348"/>
                  <a:gd name="connsiteY13" fmla="*/ 3689923 h 4553990"/>
                  <a:gd name="connsiteX14" fmla="*/ 2219285 w 5282348"/>
                  <a:gd name="connsiteY14" fmla="*/ 3721673 h 4553990"/>
                  <a:gd name="connsiteX15" fmla="*/ 2463373 w 5282348"/>
                  <a:gd name="connsiteY15" fmla="*/ 3555508 h 4553990"/>
                  <a:gd name="connsiteX16" fmla="*/ 2464054 w 5282348"/>
                  <a:gd name="connsiteY16" fmla="*/ 3554035 h 4553990"/>
                  <a:gd name="connsiteX17" fmla="*/ 2501888 w 5282348"/>
                  <a:gd name="connsiteY17" fmla="*/ 3062360 h 4553990"/>
                  <a:gd name="connsiteX18" fmla="*/ 2700987 w 5282348"/>
                  <a:gd name="connsiteY18" fmla="*/ 530531 h 4553990"/>
                  <a:gd name="connsiteX19" fmla="*/ 3102257 w 5282348"/>
                  <a:gd name="connsiteY19" fmla="*/ 91161 h 4553990"/>
                  <a:gd name="connsiteX0" fmla="*/ 3102257 w 5282348"/>
                  <a:gd name="connsiteY0" fmla="*/ 91161 h 4553990"/>
                  <a:gd name="connsiteX1" fmla="*/ 4802535 w 5282348"/>
                  <a:gd name="connsiteY1" fmla="*/ 112328 h 4553990"/>
                  <a:gd name="connsiteX2" fmla="*/ 5201688 w 5282348"/>
                  <a:gd name="connsiteY2" fmla="*/ 530531 h 4553990"/>
                  <a:gd name="connsiteX3" fmla="*/ 5184755 w 5282348"/>
                  <a:gd name="connsiteY3" fmla="*/ 4157066 h 4553990"/>
                  <a:gd name="connsiteX4" fmla="*/ 5179302 w 5282348"/>
                  <a:gd name="connsiteY4" fmla="*/ 4548599 h 4553990"/>
                  <a:gd name="connsiteX5" fmla="*/ 3114957 w 5282348"/>
                  <a:gd name="connsiteY5" fmla="*/ 4537169 h 4553990"/>
                  <a:gd name="connsiteX6" fmla="*/ 2497592 w 5282348"/>
                  <a:gd name="connsiteY6" fmla="*/ 4543886 h 4553990"/>
                  <a:gd name="connsiteX7" fmla="*/ 2438547 w 5282348"/>
                  <a:gd name="connsiteY7" fmla="*/ 4522255 h 4553990"/>
                  <a:gd name="connsiteX8" fmla="*/ 2435642 w 5282348"/>
                  <a:gd name="connsiteY8" fmla="*/ 4529189 h 4553990"/>
                  <a:gd name="connsiteX9" fmla="*/ 2391793 w 5282348"/>
                  <a:gd name="connsiteY9" fmla="*/ 4544694 h 4553990"/>
                  <a:gd name="connsiteX10" fmla="*/ 115617 w 5282348"/>
                  <a:gd name="connsiteY10" fmla="*/ 4544694 h 4553990"/>
                  <a:gd name="connsiteX11" fmla="*/ 209160 w 5282348"/>
                  <a:gd name="connsiteY11" fmla="*/ 4374712 h 4553990"/>
                  <a:gd name="connsiteX12" fmla="*/ 98035 w 5282348"/>
                  <a:gd name="connsiteY12" fmla="*/ 3993255 h 4553990"/>
                  <a:gd name="connsiteX13" fmla="*/ 1317 w 5282348"/>
                  <a:gd name="connsiteY13" fmla="*/ 3689923 h 4553990"/>
                  <a:gd name="connsiteX14" fmla="*/ 2219285 w 5282348"/>
                  <a:gd name="connsiteY14" fmla="*/ 3721673 h 4553990"/>
                  <a:gd name="connsiteX15" fmla="*/ 2463373 w 5282348"/>
                  <a:gd name="connsiteY15" fmla="*/ 3555508 h 4553990"/>
                  <a:gd name="connsiteX16" fmla="*/ 2464054 w 5282348"/>
                  <a:gd name="connsiteY16" fmla="*/ 3554035 h 4553990"/>
                  <a:gd name="connsiteX17" fmla="*/ 2501888 w 5282348"/>
                  <a:gd name="connsiteY17" fmla="*/ 3062360 h 4553990"/>
                  <a:gd name="connsiteX18" fmla="*/ 2700987 w 5282348"/>
                  <a:gd name="connsiteY18" fmla="*/ 530531 h 4553990"/>
                  <a:gd name="connsiteX19" fmla="*/ 3102257 w 5282348"/>
                  <a:gd name="connsiteY19" fmla="*/ 91161 h 4553990"/>
                  <a:gd name="connsiteX0" fmla="*/ 3102257 w 5336304"/>
                  <a:gd name="connsiteY0" fmla="*/ 91161 h 4574068"/>
                  <a:gd name="connsiteX1" fmla="*/ 4802535 w 5336304"/>
                  <a:gd name="connsiteY1" fmla="*/ 112328 h 4574068"/>
                  <a:gd name="connsiteX2" fmla="*/ 5201688 w 5336304"/>
                  <a:gd name="connsiteY2" fmla="*/ 530531 h 4574068"/>
                  <a:gd name="connsiteX3" fmla="*/ 5184755 w 5336304"/>
                  <a:gd name="connsiteY3" fmla="*/ 4157066 h 4574068"/>
                  <a:gd name="connsiteX4" fmla="*/ 5179302 w 5336304"/>
                  <a:gd name="connsiteY4" fmla="*/ 4548599 h 4574068"/>
                  <a:gd name="connsiteX5" fmla="*/ 3084477 w 5336304"/>
                  <a:gd name="connsiteY5" fmla="*/ 4537169 h 4574068"/>
                  <a:gd name="connsiteX6" fmla="*/ 2497592 w 5336304"/>
                  <a:gd name="connsiteY6" fmla="*/ 4543886 h 4574068"/>
                  <a:gd name="connsiteX7" fmla="*/ 2438547 w 5336304"/>
                  <a:gd name="connsiteY7" fmla="*/ 4522255 h 4574068"/>
                  <a:gd name="connsiteX8" fmla="*/ 2435642 w 5336304"/>
                  <a:gd name="connsiteY8" fmla="*/ 4529189 h 4574068"/>
                  <a:gd name="connsiteX9" fmla="*/ 2391793 w 5336304"/>
                  <a:gd name="connsiteY9" fmla="*/ 4544694 h 4574068"/>
                  <a:gd name="connsiteX10" fmla="*/ 115617 w 5336304"/>
                  <a:gd name="connsiteY10" fmla="*/ 4544694 h 4574068"/>
                  <a:gd name="connsiteX11" fmla="*/ 209160 w 5336304"/>
                  <a:gd name="connsiteY11" fmla="*/ 4374712 h 4574068"/>
                  <a:gd name="connsiteX12" fmla="*/ 98035 w 5336304"/>
                  <a:gd name="connsiteY12" fmla="*/ 3993255 h 4574068"/>
                  <a:gd name="connsiteX13" fmla="*/ 1317 w 5336304"/>
                  <a:gd name="connsiteY13" fmla="*/ 3689923 h 4574068"/>
                  <a:gd name="connsiteX14" fmla="*/ 2219285 w 5336304"/>
                  <a:gd name="connsiteY14" fmla="*/ 3721673 h 4574068"/>
                  <a:gd name="connsiteX15" fmla="*/ 2463373 w 5336304"/>
                  <a:gd name="connsiteY15" fmla="*/ 3555508 h 4574068"/>
                  <a:gd name="connsiteX16" fmla="*/ 2464054 w 5336304"/>
                  <a:gd name="connsiteY16" fmla="*/ 3554035 h 4574068"/>
                  <a:gd name="connsiteX17" fmla="*/ 2501888 w 5336304"/>
                  <a:gd name="connsiteY17" fmla="*/ 3062360 h 4574068"/>
                  <a:gd name="connsiteX18" fmla="*/ 2700987 w 5336304"/>
                  <a:gd name="connsiteY18" fmla="*/ 530531 h 4574068"/>
                  <a:gd name="connsiteX19" fmla="*/ 3102257 w 5336304"/>
                  <a:gd name="connsiteY19" fmla="*/ 91161 h 4574068"/>
                  <a:gd name="connsiteX0" fmla="*/ 3102257 w 5336304"/>
                  <a:gd name="connsiteY0" fmla="*/ 91161 h 4574068"/>
                  <a:gd name="connsiteX1" fmla="*/ 4802535 w 5336304"/>
                  <a:gd name="connsiteY1" fmla="*/ 112328 h 4574068"/>
                  <a:gd name="connsiteX2" fmla="*/ 5201688 w 5336304"/>
                  <a:gd name="connsiteY2" fmla="*/ 530531 h 4574068"/>
                  <a:gd name="connsiteX3" fmla="*/ 5184755 w 5336304"/>
                  <a:gd name="connsiteY3" fmla="*/ 4157066 h 4574068"/>
                  <a:gd name="connsiteX4" fmla="*/ 5179302 w 5336304"/>
                  <a:gd name="connsiteY4" fmla="*/ 4548599 h 4574068"/>
                  <a:gd name="connsiteX5" fmla="*/ 3084477 w 5336304"/>
                  <a:gd name="connsiteY5" fmla="*/ 4537169 h 4574068"/>
                  <a:gd name="connsiteX6" fmla="*/ 2497592 w 5336304"/>
                  <a:gd name="connsiteY6" fmla="*/ 4543886 h 4574068"/>
                  <a:gd name="connsiteX7" fmla="*/ 2438547 w 5336304"/>
                  <a:gd name="connsiteY7" fmla="*/ 4522255 h 4574068"/>
                  <a:gd name="connsiteX8" fmla="*/ 2445802 w 5336304"/>
                  <a:gd name="connsiteY8" fmla="*/ 4539349 h 4574068"/>
                  <a:gd name="connsiteX9" fmla="*/ 2391793 w 5336304"/>
                  <a:gd name="connsiteY9" fmla="*/ 4544694 h 4574068"/>
                  <a:gd name="connsiteX10" fmla="*/ 115617 w 5336304"/>
                  <a:gd name="connsiteY10" fmla="*/ 4544694 h 4574068"/>
                  <a:gd name="connsiteX11" fmla="*/ 209160 w 5336304"/>
                  <a:gd name="connsiteY11" fmla="*/ 4374712 h 4574068"/>
                  <a:gd name="connsiteX12" fmla="*/ 98035 w 5336304"/>
                  <a:gd name="connsiteY12" fmla="*/ 3993255 h 4574068"/>
                  <a:gd name="connsiteX13" fmla="*/ 1317 w 5336304"/>
                  <a:gd name="connsiteY13" fmla="*/ 3689923 h 4574068"/>
                  <a:gd name="connsiteX14" fmla="*/ 2219285 w 5336304"/>
                  <a:gd name="connsiteY14" fmla="*/ 3721673 h 4574068"/>
                  <a:gd name="connsiteX15" fmla="*/ 2463373 w 5336304"/>
                  <a:gd name="connsiteY15" fmla="*/ 3555508 h 4574068"/>
                  <a:gd name="connsiteX16" fmla="*/ 2464054 w 5336304"/>
                  <a:gd name="connsiteY16" fmla="*/ 3554035 h 4574068"/>
                  <a:gd name="connsiteX17" fmla="*/ 2501888 w 5336304"/>
                  <a:gd name="connsiteY17" fmla="*/ 3062360 h 4574068"/>
                  <a:gd name="connsiteX18" fmla="*/ 2700987 w 5336304"/>
                  <a:gd name="connsiteY18" fmla="*/ 530531 h 4574068"/>
                  <a:gd name="connsiteX19" fmla="*/ 3102257 w 5336304"/>
                  <a:gd name="connsiteY19" fmla="*/ 91161 h 4574068"/>
                  <a:gd name="connsiteX0" fmla="*/ 3102257 w 5336304"/>
                  <a:gd name="connsiteY0" fmla="*/ 91161 h 4574068"/>
                  <a:gd name="connsiteX1" fmla="*/ 4802535 w 5336304"/>
                  <a:gd name="connsiteY1" fmla="*/ 112328 h 4574068"/>
                  <a:gd name="connsiteX2" fmla="*/ 5201688 w 5336304"/>
                  <a:gd name="connsiteY2" fmla="*/ 530531 h 4574068"/>
                  <a:gd name="connsiteX3" fmla="*/ 5184755 w 5336304"/>
                  <a:gd name="connsiteY3" fmla="*/ 4157066 h 4574068"/>
                  <a:gd name="connsiteX4" fmla="*/ 5179302 w 5336304"/>
                  <a:gd name="connsiteY4" fmla="*/ 4548599 h 4574068"/>
                  <a:gd name="connsiteX5" fmla="*/ 3084477 w 5336304"/>
                  <a:gd name="connsiteY5" fmla="*/ 4537169 h 4574068"/>
                  <a:gd name="connsiteX6" fmla="*/ 2487432 w 5336304"/>
                  <a:gd name="connsiteY6" fmla="*/ 4543886 h 4574068"/>
                  <a:gd name="connsiteX7" fmla="*/ 2438547 w 5336304"/>
                  <a:gd name="connsiteY7" fmla="*/ 4522255 h 4574068"/>
                  <a:gd name="connsiteX8" fmla="*/ 2445802 w 5336304"/>
                  <a:gd name="connsiteY8" fmla="*/ 4539349 h 4574068"/>
                  <a:gd name="connsiteX9" fmla="*/ 2391793 w 5336304"/>
                  <a:gd name="connsiteY9" fmla="*/ 4544694 h 4574068"/>
                  <a:gd name="connsiteX10" fmla="*/ 115617 w 5336304"/>
                  <a:gd name="connsiteY10" fmla="*/ 4544694 h 4574068"/>
                  <a:gd name="connsiteX11" fmla="*/ 209160 w 5336304"/>
                  <a:gd name="connsiteY11" fmla="*/ 4374712 h 4574068"/>
                  <a:gd name="connsiteX12" fmla="*/ 98035 w 5336304"/>
                  <a:gd name="connsiteY12" fmla="*/ 3993255 h 4574068"/>
                  <a:gd name="connsiteX13" fmla="*/ 1317 w 5336304"/>
                  <a:gd name="connsiteY13" fmla="*/ 3689923 h 4574068"/>
                  <a:gd name="connsiteX14" fmla="*/ 2219285 w 5336304"/>
                  <a:gd name="connsiteY14" fmla="*/ 3721673 h 4574068"/>
                  <a:gd name="connsiteX15" fmla="*/ 2463373 w 5336304"/>
                  <a:gd name="connsiteY15" fmla="*/ 3555508 h 4574068"/>
                  <a:gd name="connsiteX16" fmla="*/ 2464054 w 5336304"/>
                  <a:gd name="connsiteY16" fmla="*/ 3554035 h 4574068"/>
                  <a:gd name="connsiteX17" fmla="*/ 2501888 w 5336304"/>
                  <a:gd name="connsiteY17" fmla="*/ 3062360 h 4574068"/>
                  <a:gd name="connsiteX18" fmla="*/ 2700987 w 5336304"/>
                  <a:gd name="connsiteY18" fmla="*/ 530531 h 4574068"/>
                  <a:gd name="connsiteX19" fmla="*/ 3102257 w 5336304"/>
                  <a:gd name="connsiteY19" fmla="*/ 91161 h 4574068"/>
                  <a:gd name="connsiteX0" fmla="*/ 3102257 w 5336304"/>
                  <a:gd name="connsiteY0" fmla="*/ 91161 h 4574068"/>
                  <a:gd name="connsiteX1" fmla="*/ 4802535 w 5336304"/>
                  <a:gd name="connsiteY1" fmla="*/ 112328 h 4574068"/>
                  <a:gd name="connsiteX2" fmla="*/ 5201688 w 5336304"/>
                  <a:gd name="connsiteY2" fmla="*/ 530531 h 4574068"/>
                  <a:gd name="connsiteX3" fmla="*/ 5184755 w 5336304"/>
                  <a:gd name="connsiteY3" fmla="*/ 4157066 h 4574068"/>
                  <a:gd name="connsiteX4" fmla="*/ 5179302 w 5336304"/>
                  <a:gd name="connsiteY4" fmla="*/ 4548599 h 4574068"/>
                  <a:gd name="connsiteX5" fmla="*/ 3084477 w 5336304"/>
                  <a:gd name="connsiteY5" fmla="*/ 4537169 h 4574068"/>
                  <a:gd name="connsiteX6" fmla="*/ 2487432 w 5336304"/>
                  <a:gd name="connsiteY6" fmla="*/ 4543886 h 4574068"/>
                  <a:gd name="connsiteX7" fmla="*/ 2438547 w 5336304"/>
                  <a:gd name="connsiteY7" fmla="*/ 4522255 h 4574068"/>
                  <a:gd name="connsiteX8" fmla="*/ 2445802 w 5336304"/>
                  <a:gd name="connsiteY8" fmla="*/ 4539349 h 4574068"/>
                  <a:gd name="connsiteX9" fmla="*/ 2391793 w 5336304"/>
                  <a:gd name="connsiteY9" fmla="*/ 4544694 h 4574068"/>
                  <a:gd name="connsiteX10" fmla="*/ 115617 w 5336304"/>
                  <a:gd name="connsiteY10" fmla="*/ 4544694 h 4574068"/>
                  <a:gd name="connsiteX11" fmla="*/ 209160 w 5336304"/>
                  <a:gd name="connsiteY11" fmla="*/ 4374712 h 4574068"/>
                  <a:gd name="connsiteX12" fmla="*/ 98035 w 5336304"/>
                  <a:gd name="connsiteY12" fmla="*/ 3993255 h 4574068"/>
                  <a:gd name="connsiteX13" fmla="*/ 1317 w 5336304"/>
                  <a:gd name="connsiteY13" fmla="*/ 3689923 h 4574068"/>
                  <a:gd name="connsiteX14" fmla="*/ 2219285 w 5336304"/>
                  <a:gd name="connsiteY14" fmla="*/ 3721673 h 4574068"/>
                  <a:gd name="connsiteX15" fmla="*/ 2463373 w 5336304"/>
                  <a:gd name="connsiteY15" fmla="*/ 3555508 h 4574068"/>
                  <a:gd name="connsiteX16" fmla="*/ 2464054 w 5336304"/>
                  <a:gd name="connsiteY16" fmla="*/ 3554035 h 4574068"/>
                  <a:gd name="connsiteX17" fmla="*/ 2501888 w 5336304"/>
                  <a:gd name="connsiteY17" fmla="*/ 3062360 h 4574068"/>
                  <a:gd name="connsiteX18" fmla="*/ 2700987 w 5336304"/>
                  <a:gd name="connsiteY18" fmla="*/ 530531 h 4574068"/>
                  <a:gd name="connsiteX19" fmla="*/ 3102257 w 5336304"/>
                  <a:gd name="connsiteY19" fmla="*/ 91161 h 4574068"/>
                  <a:gd name="connsiteX0" fmla="*/ 3102257 w 5336304"/>
                  <a:gd name="connsiteY0" fmla="*/ 91161 h 4574068"/>
                  <a:gd name="connsiteX1" fmla="*/ 4802535 w 5336304"/>
                  <a:gd name="connsiteY1" fmla="*/ 112328 h 4574068"/>
                  <a:gd name="connsiteX2" fmla="*/ 5201688 w 5336304"/>
                  <a:gd name="connsiteY2" fmla="*/ 530531 h 4574068"/>
                  <a:gd name="connsiteX3" fmla="*/ 5184755 w 5336304"/>
                  <a:gd name="connsiteY3" fmla="*/ 4157066 h 4574068"/>
                  <a:gd name="connsiteX4" fmla="*/ 5179302 w 5336304"/>
                  <a:gd name="connsiteY4" fmla="*/ 4548599 h 4574068"/>
                  <a:gd name="connsiteX5" fmla="*/ 3084477 w 5336304"/>
                  <a:gd name="connsiteY5" fmla="*/ 4537169 h 4574068"/>
                  <a:gd name="connsiteX6" fmla="*/ 2487432 w 5336304"/>
                  <a:gd name="connsiteY6" fmla="*/ 4543886 h 4574068"/>
                  <a:gd name="connsiteX7" fmla="*/ 2438547 w 5336304"/>
                  <a:gd name="connsiteY7" fmla="*/ 4522255 h 4574068"/>
                  <a:gd name="connsiteX8" fmla="*/ 2445802 w 5336304"/>
                  <a:gd name="connsiteY8" fmla="*/ 4539349 h 4574068"/>
                  <a:gd name="connsiteX9" fmla="*/ 2391793 w 5336304"/>
                  <a:gd name="connsiteY9" fmla="*/ 4544694 h 4574068"/>
                  <a:gd name="connsiteX10" fmla="*/ 115617 w 5336304"/>
                  <a:gd name="connsiteY10" fmla="*/ 4544694 h 4574068"/>
                  <a:gd name="connsiteX11" fmla="*/ 209160 w 5336304"/>
                  <a:gd name="connsiteY11" fmla="*/ 4374712 h 4574068"/>
                  <a:gd name="connsiteX12" fmla="*/ 98035 w 5336304"/>
                  <a:gd name="connsiteY12" fmla="*/ 3993255 h 4574068"/>
                  <a:gd name="connsiteX13" fmla="*/ 1317 w 5336304"/>
                  <a:gd name="connsiteY13" fmla="*/ 3689923 h 4574068"/>
                  <a:gd name="connsiteX14" fmla="*/ 2219285 w 5336304"/>
                  <a:gd name="connsiteY14" fmla="*/ 3721673 h 4574068"/>
                  <a:gd name="connsiteX15" fmla="*/ 2463373 w 5336304"/>
                  <a:gd name="connsiteY15" fmla="*/ 3555508 h 4574068"/>
                  <a:gd name="connsiteX16" fmla="*/ 2464054 w 5336304"/>
                  <a:gd name="connsiteY16" fmla="*/ 3554035 h 4574068"/>
                  <a:gd name="connsiteX17" fmla="*/ 2501888 w 5336304"/>
                  <a:gd name="connsiteY17" fmla="*/ 3062360 h 4574068"/>
                  <a:gd name="connsiteX18" fmla="*/ 2700987 w 5336304"/>
                  <a:gd name="connsiteY18" fmla="*/ 530531 h 4574068"/>
                  <a:gd name="connsiteX19" fmla="*/ 3102257 w 5336304"/>
                  <a:gd name="connsiteY19" fmla="*/ 91161 h 4574068"/>
                  <a:gd name="connsiteX0" fmla="*/ 3102257 w 5380527"/>
                  <a:gd name="connsiteY0" fmla="*/ 91161 h 4577010"/>
                  <a:gd name="connsiteX1" fmla="*/ 4802535 w 5380527"/>
                  <a:gd name="connsiteY1" fmla="*/ 112328 h 4577010"/>
                  <a:gd name="connsiteX2" fmla="*/ 5201688 w 5380527"/>
                  <a:gd name="connsiteY2" fmla="*/ 530531 h 4577010"/>
                  <a:gd name="connsiteX3" fmla="*/ 5184755 w 5380527"/>
                  <a:gd name="connsiteY3" fmla="*/ 4157066 h 4577010"/>
                  <a:gd name="connsiteX4" fmla="*/ 5179302 w 5380527"/>
                  <a:gd name="connsiteY4" fmla="*/ 4548599 h 4577010"/>
                  <a:gd name="connsiteX5" fmla="*/ 2487432 w 5380527"/>
                  <a:gd name="connsiteY5" fmla="*/ 4543886 h 4577010"/>
                  <a:gd name="connsiteX6" fmla="*/ 2438547 w 5380527"/>
                  <a:gd name="connsiteY6" fmla="*/ 4522255 h 4577010"/>
                  <a:gd name="connsiteX7" fmla="*/ 2445802 w 5380527"/>
                  <a:gd name="connsiteY7" fmla="*/ 4539349 h 4577010"/>
                  <a:gd name="connsiteX8" fmla="*/ 2391793 w 5380527"/>
                  <a:gd name="connsiteY8" fmla="*/ 4544694 h 4577010"/>
                  <a:gd name="connsiteX9" fmla="*/ 115617 w 5380527"/>
                  <a:gd name="connsiteY9" fmla="*/ 4544694 h 4577010"/>
                  <a:gd name="connsiteX10" fmla="*/ 209160 w 5380527"/>
                  <a:gd name="connsiteY10" fmla="*/ 4374712 h 4577010"/>
                  <a:gd name="connsiteX11" fmla="*/ 98035 w 5380527"/>
                  <a:gd name="connsiteY11" fmla="*/ 3993255 h 4577010"/>
                  <a:gd name="connsiteX12" fmla="*/ 1317 w 5380527"/>
                  <a:gd name="connsiteY12" fmla="*/ 3689923 h 4577010"/>
                  <a:gd name="connsiteX13" fmla="*/ 2219285 w 5380527"/>
                  <a:gd name="connsiteY13" fmla="*/ 3721673 h 4577010"/>
                  <a:gd name="connsiteX14" fmla="*/ 2463373 w 5380527"/>
                  <a:gd name="connsiteY14" fmla="*/ 3555508 h 4577010"/>
                  <a:gd name="connsiteX15" fmla="*/ 2464054 w 5380527"/>
                  <a:gd name="connsiteY15" fmla="*/ 3554035 h 4577010"/>
                  <a:gd name="connsiteX16" fmla="*/ 2501888 w 5380527"/>
                  <a:gd name="connsiteY16" fmla="*/ 3062360 h 4577010"/>
                  <a:gd name="connsiteX17" fmla="*/ 2700987 w 5380527"/>
                  <a:gd name="connsiteY17" fmla="*/ 530531 h 4577010"/>
                  <a:gd name="connsiteX18" fmla="*/ 3102257 w 5380527"/>
                  <a:gd name="connsiteY18" fmla="*/ 91161 h 4577010"/>
                  <a:gd name="connsiteX0" fmla="*/ 3102257 w 5382485"/>
                  <a:gd name="connsiteY0" fmla="*/ 91161 h 4554447"/>
                  <a:gd name="connsiteX1" fmla="*/ 4802535 w 5382485"/>
                  <a:gd name="connsiteY1" fmla="*/ 112328 h 4554447"/>
                  <a:gd name="connsiteX2" fmla="*/ 5201688 w 5382485"/>
                  <a:gd name="connsiteY2" fmla="*/ 530531 h 4554447"/>
                  <a:gd name="connsiteX3" fmla="*/ 5184755 w 5382485"/>
                  <a:gd name="connsiteY3" fmla="*/ 4157066 h 4554447"/>
                  <a:gd name="connsiteX4" fmla="*/ 5179302 w 5382485"/>
                  <a:gd name="connsiteY4" fmla="*/ 4548599 h 4554447"/>
                  <a:gd name="connsiteX5" fmla="*/ 2487432 w 5382485"/>
                  <a:gd name="connsiteY5" fmla="*/ 4543886 h 4554447"/>
                  <a:gd name="connsiteX6" fmla="*/ 2438547 w 5382485"/>
                  <a:gd name="connsiteY6" fmla="*/ 4522255 h 4554447"/>
                  <a:gd name="connsiteX7" fmla="*/ 2445802 w 5382485"/>
                  <a:gd name="connsiteY7" fmla="*/ 4539349 h 4554447"/>
                  <a:gd name="connsiteX8" fmla="*/ 2391793 w 5382485"/>
                  <a:gd name="connsiteY8" fmla="*/ 4544694 h 4554447"/>
                  <a:gd name="connsiteX9" fmla="*/ 115617 w 5382485"/>
                  <a:gd name="connsiteY9" fmla="*/ 4544694 h 4554447"/>
                  <a:gd name="connsiteX10" fmla="*/ 209160 w 5382485"/>
                  <a:gd name="connsiteY10" fmla="*/ 4374712 h 4554447"/>
                  <a:gd name="connsiteX11" fmla="*/ 98035 w 5382485"/>
                  <a:gd name="connsiteY11" fmla="*/ 3993255 h 4554447"/>
                  <a:gd name="connsiteX12" fmla="*/ 1317 w 5382485"/>
                  <a:gd name="connsiteY12" fmla="*/ 3689923 h 4554447"/>
                  <a:gd name="connsiteX13" fmla="*/ 2219285 w 5382485"/>
                  <a:gd name="connsiteY13" fmla="*/ 3721673 h 4554447"/>
                  <a:gd name="connsiteX14" fmla="*/ 2463373 w 5382485"/>
                  <a:gd name="connsiteY14" fmla="*/ 3555508 h 4554447"/>
                  <a:gd name="connsiteX15" fmla="*/ 2464054 w 5382485"/>
                  <a:gd name="connsiteY15" fmla="*/ 3554035 h 4554447"/>
                  <a:gd name="connsiteX16" fmla="*/ 2501888 w 5382485"/>
                  <a:gd name="connsiteY16" fmla="*/ 3062360 h 4554447"/>
                  <a:gd name="connsiteX17" fmla="*/ 2700987 w 5382485"/>
                  <a:gd name="connsiteY17" fmla="*/ 530531 h 4554447"/>
                  <a:gd name="connsiteX18" fmla="*/ 3102257 w 5382485"/>
                  <a:gd name="connsiteY18" fmla="*/ 91161 h 4554447"/>
                  <a:gd name="connsiteX0" fmla="*/ 3102257 w 5382485"/>
                  <a:gd name="connsiteY0" fmla="*/ 91161 h 4554447"/>
                  <a:gd name="connsiteX1" fmla="*/ 4802535 w 5382485"/>
                  <a:gd name="connsiteY1" fmla="*/ 112328 h 4554447"/>
                  <a:gd name="connsiteX2" fmla="*/ 5201688 w 5382485"/>
                  <a:gd name="connsiteY2" fmla="*/ 530531 h 4554447"/>
                  <a:gd name="connsiteX3" fmla="*/ 5184755 w 5382485"/>
                  <a:gd name="connsiteY3" fmla="*/ 4157066 h 4554447"/>
                  <a:gd name="connsiteX4" fmla="*/ 5179302 w 5382485"/>
                  <a:gd name="connsiteY4" fmla="*/ 4548599 h 4554447"/>
                  <a:gd name="connsiteX5" fmla="*/ 2487432 w 5382485"/>
                  <a:gd name="connsiteY5" fmla="*/ 4543886 h 4554447"/>
                  <a:gd name="connsiteX6" fmla="*/ 2438547 w 5382485"/>
                  <a:gd name="connsiteY6" fmla="*/ 4522255 h 4554447"/>
                  <a:gd name="connsiteX7" fmla="*/ 2445802 w 5382485"/>
                  <a:gd name="connsiteY7" fmla="*/ 4539349 h 4554447"/>
                  <a:gd name="connsiteX8" fmla="*/ 2391793 w 5382485"/>
                  <a:gd name="connsiteY8" fmla="*/ 4544694 h 4554447"/>
                  <a:gd name="connsiteX9" fmla="*/ 115617 w 5382485"/>
                  <a:gd name="connsiteY9" fmla="*/ 4544694 h 4554447"/>
                  <a:gd name="connsiteX10" fmla="*/ 209160 w 5382485"/>
                  <a:gd name="connsiteY10" fmla="*/ 4374712 h 4554447"/>
                  <a:gd name="connsiteX11" fmla="*/ 98035 w 5382485"/>
                  <a:gd name="connsiteY11" fmla="*/ 3993255 h 4554447"/>
                  <a:gd name="connsiteX12" fmla="*/ 1317 w 5382485"/>
                  <a:gd name="connsiteY12" fmla="*/ 3689923 h 4554447"/>
                  <a:gd name="connsiteX13" fmla="*/ 2219285 w 5382485"/>
                  <a:gd name="connsiteY13" fmla="*/ 3721673 h 4554447"/>
                  <a:gd name="connsiteX14" fmla="*/ 2463373 w 5382485"/>
                  <a:gd name="connsiteY14" fmla="*/ 3555508 h 4554447"/>
                  <a:gd name="connsiteX15" fmla="*/ 2464054 w 5382485"/>
                  <a:gd name="connsiteY15" fmla="*/ 3554035 h 4554447"/>
                  <a:gd name="connsiteX16" fmla="*/ 2501888 w 5382485"/>
                  <a:gd name="connsiteY16" fmla="*/ 3062360 h 4554447"/>
                  <a:gd name="connsiteX17" fmla="*/ 2700987 w 5382485"/>
                  <a:gd name="connsiteY17" fmla="*/ 530531 h 4554447"/>
                  <a:gd name="connsiteX18" fmla="*/ 3102257 w 5382485"/>
                  <a:gd name="connsiteY18" fmla="*/ 91161 h 4554447"/>
                  <a:gd name="connsiteX0" fmla="*/ 3102257 w 5201688"/>
                  <a:gd name="connsiteY0" fmla="*/ 91161 h 4554447"/>
                  <a:gd name="connsiteX1" fmla="*/ 4802535 w 5201688"/>
                  <a:gd name="connsiteY1" fmla="*/ 112328 h 4554447"/>
                  <a:gd name="connsiteX2" fmla="*/ 5201688 w 5201688"/>
                  <a:gd name="connsiteY2" fmla="*/ 530531 h 4554447"/>
                  <a:gd name="connsiteX3" fmla="*/ 5184755 w 5201688"/>
                  <a:gd name="connsiteY3" fmla="*/ 4157066 h 4554447"/>
                  <a:gd name="connsiteX4" fmla="*/ 5179302 w 5201688"/>
                  <a:gd name="connsiteY4" fmla="*/ 4548599 h 4554447"/>
                  <a:gd name="connsiteX5" fmla="*/ 2487432 w 5201688"/>
                  <a:gd name="connsiteY5" fmla="*/ 4543886 h 4554447"/>
                  <a:gd name="connsiteX6" fmla="*/ 2438547 w 5201688"/>
                  <a:gd name="connsiteY6" fmla="*/ 4522255 h 4554447"/>
                  <a:gd name="connsiteX7" fmla="*/ 2445802 w 5201688"/>
                  <a:gd name="connsiteY7" fmla="*/ 4539349 h 4554447"/>
                  <a:gd name="connsiteX8" fmla="*/ 2391793 w 5201688"/>
                  <a:gd name="connsiteY8" fmla="*/ 4544694 h 4554447"/>
                  <a:gd name="connsiteX9" fmla="*/ 115617 w 5201688"/>
                  <a:gd name="connsiteY9" fmla="*/ 4544694 h 4554447"/>
                  <a:gd name="connsiteX10" fmla="*/ 209160 w 5201688"/>
                  <a:gd name="connsiteY10" fmla="*/ 4374712 h 4554447"/>
                  <a:gd name="connsiteX11" fmla="*/ 98035 w 5201688"/>
                  <a:gd name="connsiteY11" fmla="*/ 3993255 h 4554447"/>
                  <a:gd name="connsiteX12" fmla="*/ 1317 w 5201688"/>
                  <a:gd name="connsiteY12" fmla="*/ 3689923 h 4554447"/>
                  <a:gd name="connsiteX13" fmla="*/ 2219285 w 5201688"/>
                  <a:gd name="connsiteY13" fmla="*/ 3721673 h 4554447"/>
                  <a:gd name="connsiteX14" fmla="*/ 2463373 w 5201688"/>
                  <a:gd name="connsiteY14" fmla="*/ 3555508 h 4554447"/>
                  <a:gd name="connsiteX15" fmla="*/ 2464054 w 5201688"/>
                  <a:gd name="connsiteY15" fmla="*/ 3554035 h 4554447"/>
                  <a:gd name="connsiteX16" fmla="*/ 2501888 w 5201688"/>
                  <a:gd name="connsiteY16" fmla="*/ 3062360 h 4554447"/>
                  <a:gd name="connsiteX17" fmla="*/ 2700987 w 5201688"/>
                  <a:gd name="connsiteY17" fmla="*/ 530531 h 4554447"/>
                  <a:gd name="connsiteX18" fmla="*/ 3102257 w 5201688"/>
                  <a:gd name="connsiteY18" fmla="*/ 91161 h 4554447"/>
                  <a:gd name="connsiteX0" fmla="*/ 3102257 w 5201688"/>
                  <a:gd name="connsiteY0" fmla="*/ 91161 h 4547949"/>
                  <a:gd name="connsiteX1" fmla="*/ 4802535 w 5201688"/>
                  <a:gd name="connsiteY1" fmla="*/ 112328 h 4547949"/>
                  <a:gd name="connsiteX2" fmla="*/ 5201688 w 5201688"/>
                  <a:gd name="connsiteY2" fmla="*/ 530531 h 4547949"/>
                  <a:gd name="connsiteX3" fmla="*/ 5184755 w 5201688"/>
                  <a:gd name="connsiteY3" fmla="*/ 4157066 h 4547949"/>
                  <a:gd name="connsiteX4" fmla="*/ 5199622 w 5201688"/>
                  <a:gd name="connsiteY4" fmla="*/ 4538439 h 4547949"/>
                  <a:gd name="connsiteX5" fmla="*/ 2487432 w 5201688"/>
                  <a:gd name="connsiteY5" fmla="*/ 4543886 h 4547949"/>
                  <a:gd name="connsiteX6" fmla="*/ 2438547 w 5201688"/>
                  <a:gd name="connsiteY6" fmla="*/ 4522255 h 4547949"/>
                  <a:gd name="connsiteX7" fmla="*/ 2445802 w 5201688"/>
                  <a:gd name="connsiteY7" fmla="*/ 4539349 h 4547949"/>
                  <a:gd name="connsiteX8" fmla="*/ 2391793 w 5201688"/>
                  <a:gd name="connsiteY8" fmla="*/ 4544694 h 4547949"/>
                  <a:gd name="connsiteX9" fmla="*/ 115617 w 5201688"/>
                  <a:gd name="connsiteY9" fmla="*/ 4544694 h 4547949"/>
                  <a:gd name="connsiteX10" fmla="*/ 209160 w 5201688"/>
                  <a:gd name="connsiteY10" fmla="*/ 4374712 h 4547949"/>
                  <a:gd name="connsiteX11" fmla="*/ 98035 w 5201688"/>
                  <a:gd name="connsiteY11" fmla="*/ 3993255 h 4547949"/>
                  <a:gd name="connsiteX12" fmla="*/ 1317 w 5201688"/>
                  <a:gd name="connsiteY12" fmla="*/ 3689923 h 4547949"/>
                  <a:gd name="connsiteX13" fmla="*/ 2219285 w 5201688"/>
                  <a:gd name="connsiteY13" fmla="*/ 3721673 h 4547949"/>
                  <a:gd name="connsiteX14" fmla="*/ 2463373 w 5201688"/>
                  <a:gd name="connsiteY14" fmla="*/ 3555508 h 4547949"/>
                  <a:gd name="connsiteX15" fmla="*/ 2464054 w 5201688"/>
                  <a:gd name="connsiteY15" fmla="*/ 3554035 h 4547949"/>
                  <a:gd name="connsiteX16" fmla="*/ 2501888 w 5201688"/>
                  <a:gd name="connsiteY16" fmla="*/ 3062360 h 4547949"/>
                  <a:gd name="connsiteX17" fmla="*/ 2700987 w 5201688"/>
                  <a:gd name="connsiteY17" fmla="*/ 530531 h 4547949"/>
                  <a:gd name="connsiteX18" fmla="*/ 3102257 w 5201688"/>
                  <a:gd name="connsiteY18" fmla="*/ 91161 h 4547949"/>
                  <a:gd name="connsiteX0" fmla="*/ 3102257 w 5201688"/>
                  <a:gd name="connsiteY0" fmla="*/ 91161 h 4547949"/>
                  <a:gd name="connsiteX1" fmla="*/ 4802535 w 5201688"/>
                  <a:gd name="connsiteY1" fmla="*/ 112328 h 4547949"/>
                  <a:gd name="connsiteX2" fmla="*/ 5201688 w 5201688"/>
                  <a:gd name="connsiteY2" fmla="*/ 530531 h 4547949"/>
                  <a:gd name="connsiteX3" fmla="*/ 5184755 w 5201688"/>
                  <a:gd name="connsiteY3" fmla="*/ 4157066 h 4547949"/>
                  <a:gd name="connsiteX4" fmla="*/ 5199622 w 5201688"/>
                  <a:gd name="connsiteY4" fmla="*/ 4538439 h 4547949"/>
                  <a:gd name="connsiteX5" fmla="*/ 2487432 w 5201688"/>
                  <a:gd name="connsiteY5" fmla="*/ 4543886 h 4547949"/>
                  <a:gd name="connsiteX6" fmla="*/ 2438547 w 5201688"/>
                  <a:gd name="connsiteY6" fmla="*/ 4522255 h 4547949"/>
                  <a:gd name="connsiteX7" fmla="*/ 2391793 w 5201688"/>
                  <a:gd name="connsiteY7" fmla="*/ 4544694 h 4547949"/>
                  <a:gd name="connsiteX8" fmla="*/ 115617 w 5201688"/>
                  <a:gd name="connsiteY8" fmla="*/ 4544694 h 4547949"/>
                  <a:gd name="connsiteX9" fmla="*/ 209160 w 5201688"/>
                  <a:gd name="connsiteY9" fmla="*/ 4374712 h 4547949"/>
                  <a:gd name="connsiteX10" fmla="*/ 98035 w 5201688"/>
                  <a:gd name="connsiteY10" fmla="*/ 3993255 h 4547949"/>
                  <a:gd name="connsiteX11" fmla="*/ 1317 w 5201688"/>
                  <a:gd name="connsiteY11" fmla="*/ 3689923 h 4547949"/>
                  <a:gd name="connsiteX12" fmla="*/ 2219285 w 5201688"/>
                  <a:gd name="connsiteY12" fmla="*/ 3721673 h 4547949"/>
                  <a:gd name="connsiteX13" fmla="*/ 2463373 w 5201688"/>
                  <a:gd name="connsiteY13" fmla="*/ 3555508 h 4547949"/>
                  <a:gd name="connsiteX14" fmla="*/ 2464054 w 5201688"/>
                  <a:gd name="connsiteY14" fmla="*/ 3554035 h 4547949"/>
                  <a:gd name="connsiteX15" fmla="*/ 2501888 w 5201688"/>
                  <a:gd name="connsiteY15" fmla="*/ 3062360 h 4547949"/>
                  <a:gd name="connsiteX16" fmla="*/ 2700987 w 5201688"/>
                  <a:gd name="connsiteY16" fmla="*/ 530531 h 4547949"/>
                  <a:gd name="connsiteX17" fmla="*/ 3102257 w 5201688"/>
                  <a:gd name="connsiteY17" fmla="*/ 91161 h 4547949"/>
                  <a:gd name="connsiteX0" fmla="*/ 3102257 w 5201688"/>
                  <a:gd name="connsiteY0" fmla="*/ 91161 h 4547949"/>
                  <a:gd name="connsiteX1" fmla="*/ 4802535 w 5201688"/>
                  <a:gd name="connsiteY1" fmla="*/ 112328 h 4547949"/>
                  <a:gd name="connsiteX2" fmla="*/ 5201688 w 5201688"/>
                  <a:gd name="connsiteY2" fmla="*/ 530531 h 4547949"/>
                  <a:gd name="connsiteX3" fmla="*/ 5184755 w 5201688"/>
                  <a:gd name="connsiteY3" fmla="*/ 4157066 h 4547949"/>
                  <a:gd name="connsiteX4" fmla="*/ 5199622 w 5201688"/>
                  <a:gd name="connsiteY4" fmla="*/ 4538439 h 4547949"/>
                  <a:gd name="connsiteX5" fmla="*/ 2487432 w 5201688"/>
                  <a:gd name="connsiteY5" fmla="*/ 4543886 h 4547949"/>
                  <a:gd name="connsiteX6" fmla="*/ 2391793 w 5201688"/>
                  <a:gd name="connsiteY6" fmla="*/ 4544694 h 4547949"/>
                  <a:gd name="connsiteX7" fmla="*/ 115617 w 5201688"/>
                  <a:gd name="connsiteY7" fmla="*/ 4544694 h 4547949"/>
                  <a:gd name="connsiteX8" fmla="*/ 209160 w 5201688"/>
                  <a:gd name="connsiteY8" fmla="*/ 4374712 h 4547949"/>
                  <a:gd name="connsiteX9" fmla="*/ 98035 w 5201688"/>
                  <a:gd name="connsiteY9" fmla="*/ 3993255 h 4547949"/>
                  <a:gd name="connsiteX10" fmla="*/ 1317 w 5201688"/>
                  <a:gd name="connsiteY10" fmla="*/ 3689923 h 4547949"/>
                  <a:gd name="connsiteX11" fmla="*/ 2219285 w 5201688"/>
                  <a:gd name="connsiteY11" fmla="*/ 3721673 h 4547949"/>
                  <a:gd name="connsiteX12" fmla="*/ 2463373 w 5201688"/>
                  <a:gd name="connsiteY12" fmla="*/ 3555508 h 4547949"/>
                  <a:gd name="connsiteX13" fmla="*/ 2464054 w 5201688"/>
                  <a:gd name="connsiteY13" fmla="*/ 3554035 h 4547949"/>
                  <a:gd name="connsiteX14" fmla="*/ 2501888 w 5201688"/>
                  <a:gd name="connsiteY14" fmla="*/ 3062360 h 4547949"/>
                  <a:gd name="connsiteX15" fmla="*/ 2700987 w 5201688"/>
                  <a:gd name="connsiteY15" fmla="*/ 530531 h 4547949"/>
                  <a:gd name="connsiteX16" fmla="*/ 3102257 w 5201688"/>
                  <a:gd name="connsiteY16" fmla="*/ 91161 h 4547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201688" h="4547949">
                    <a:moveTo>
                      <a:pt x="3102257" y="91161"/>
                    </a:moveTo>
                    <a:cubicBezTo>
                      <a:pt x="3471565" y="-42040"/>
                      <a:pt x="4484380" y="-24400"/>
                      <a:pt x="4802535" y="112328"/>
                    </a:cubicBezTo>
                    <a:cubicBezTo>
                      <a:pt x="5130975" y="253476"/>
                      <a:pt x="5201688" y="276502"/>
                      <a:pt x="5201688" y="530531"/>
                    </a:cubicBezTo>
                    <a:cubicBezTo>
                      <a:pt x="5196044" y="1739376"/>
                      <a:pt x="5190399" y="2948221"/>
                      <a:pt x="5184755" y="4157066"/>
                    </a:cubicBezTo>
                    <a:cubicBezTo>
                      <a:pt x="5184755" y="4385695"/>
                      <a:pt x="5196383" y="4159472"/>
                      <a:pt x="5199622" y="4538439"/>
                    </a:cubicBezTo>
                    <a:cubicBezTo>
                      <a:pt x="4729748" y="4552109"/>
                      <a:pt x="2944224" y="4548277"/>
                      <a:pt x="2487432" y="4543886"/>
                    </a:cubicBezTo>
                    <a:lnTo>
                      <a:pt x="2391793" y="4544694"/>
                    </a:lnTo>
                    <a:lnTo>
                      <a:pt x="115617" y="4544694"/>
                    </a:lnTo>
                    <a:cubicBezTo>
                      <a:pt x="25246" y="4544694"/>
                      <a:pt x="209160" y="4465083"/>
                      <a:pt x="209160" y="4374712"/>
                    </a:cubicBezTo>
                    <a:cubicBezTo>
                      <a:pt x="218685" y="4153368"/>
                      <a:pt x="209160" y="4211424"/>
                      <a:pt x="98035" y="3993255"/>
                    </a:cubicBezTo>
                    <a:cubicBezTo>
                      <a:pt x="50410" y="3921934"/>
                      <a:pt x="-9679" y="3689923"/>
                      <a:pt x="1317" y="3689923"/>
                    </a:cubicBezTo>
                    <a:cubicBezTo>
                      <a:pt x="718415" y="3704740"/>
                      <a:pt x="1362487" y="3732256"/>
                      <a:pt x="2219285" y="3721673"/>
                    </a:cubicBezTo>
                    <a:cubicBezTo>
                      <a:pt x="2360882" y="3716911"/>
                      <a:pt x="2435109" y="3610483"/>
                      <a:pt x="2463373" y="3555508"/>
                    </a:cubicBezTo>
                    <a:lnTo>
                      <a:pt x="2464054" y="3554035"/>
                    </a:lnTo>
                    <a:lnTo>
                      <a:pt x="2501888" y="3062360"/>
                    </a:lnTo>
                    <a:cubicBezTo>
                      <a:pt x="2566050" y="2206290"/>
                      <a:pt x="2626904" y="1307226"/>
                      <a:pt x="2700987" y="530531"/>
                    </a:cubicBezTo>
                    <a:cubicBezTo>
                      <a:pt x="2700987" y="301902"/>
                      <a:pt x="2867278" y="167361"/>
                      <a:pt x="3102257" y="91161"/>
                    </a:cubicBezTo>
                    <a:close/>
                  </a:path>
                </a:pathLst>
              </a:custGeom>
              <a:gradFill>
                <a:gsLst>
                  <a:gs pos="9000">
                    <a:schemeClr val="tx1">
                      <a:lumMod val="95000"/>
                      <a:lumOff val="5000"/>
                    </a:schemeClr>
                  </a:gs>
                  <a:gs pos="22000">
                    <a:schemeClr val="tx1">
                      <a:lumMod val="85000"/>
                      <a:lumOff val="15000"/>
                    </a:schemeClr>
                  </a:gs>
                  <a:gs pos="32000">
                    <a:schemeClr val="tx1">
                      <a:lumMod val="85000"/>
                      <a:lumOff val="15000"/>
                    </a:schemeClr>
                  </a:gs>
                  <a:gs pos="27000">
                    <a:schemeClr val="tx1">
                      <a:lumMod val="85000"/>
                      <a:lumOff val="15000"/>
                    </a:schemeClr>
                  </a:gs>
                  <a:gs pos="47000">
                    <a:schemeClr val="tx1">
                      <a:lumMod val="95000"/>
                      <a:lumOff val="5000"/>
                    </a:schemeClr>
                  </a:gs>
                  <a:gs pos="63000">
                    <a:schemeClr val="tx1">
                      <a:lumMod val="85000"/>
                      <a:lumOff val="15000"/>
                    </a:schemeClr>
                  </a:gs>
                  <a:gs pos="88000">
                    <a:schemeClr val="tx1"/>
                  </a:gs>
                </a:gsLst>
                <a:lin ang="240000" scaled="0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 prstMaterial="plastic">
                <a:bevelT h="63500" prst="angle"/>
                <a:contourClr>
                  <a:schemeClr val="tx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</p:grpSp>
        <p:grpSp>
          <p:nvGrpSpPr>
            <p:cNvPr id="75" name="Groep 74"/>
            <p:cNvGrpSpPr/>
            <p:nvPr/>
          </p:nvGrpSpPr>
          <p:grpSpPr>
            <a:xfrm>
              <a:off x="7180638" y="1825831"/>
              <a:ext cx="1495818" cy="652893"/>
              <a:chOff x="6920409" y="3850346"/>
              <a:chExt cx="2132837" cy="996537"/>
            </a:xfrm>
          </p:grpSpPr>
          <p:sp>
            <p:nvSpPr>
              <p:cNvPr id="76" name="Afgeronde rechthoek 15"/>
              <p:cNvSpPr/>
              <p:nvPr/>
            </p:nvSpPr>
            <p:spPr>
              <a:xfrm>
                <a:off x="6920409" y="3850346"/>
                <a:ext cx="2132837" cy="996537"/>
              </a:xfrm>
              <a:custGeom>
                <a:avLst/>
                <a:gdLst>
                  <a:gd name="connsiteX0" fmla="*/ 0 w 1833545"/>
                  <a:gd name="connsiteY0" fmla="*/ 128577 h 1080120"/>
                  <a:gd name="connsiteX1" fmla="*/ 128577 w 1833545"/>
                  <a:gd name="connsiteY1" fmla="*/ 0 h 1080120"/>
                  <a:gd name="connsiteX2" fmla="*/ 1704968 w 1833545"/>
                  <a:gd name="connsiteY2" fmla="*/ 0 h 1080120"/>
                  <a:gd name="connsiteX3" fmla="*/ 1833545 w 1833545"/>
                  <a:gd name="connsiteY3" fmla="*/ 128577 h 1080120"/>
                  <a:gd name="connsiteX4" fmla="*/ 1833545 w 1833545"/>
                  <a:gd name="connsiteY4" fmla="*/ 951543 h 1080120"/>
                  <a:gd name="connsiteX5" fmla="*/ 1704968 w 1833545"/>
                  <a:gd name="connsiteY5" fmla="*/ 1080120 h 1080120"/>
                  <a:gd name="connsiteX6" fmla="*/ 128577 w 1833545"/>
                  <a:gd name="connsiteY6" fmla="*/ 1080120 h 1080120"/>
                  <a:gd name="connsiteX7" fmla="*/ 0 w 1833545"/>
                  <a:gd name="connsiteY7" fmla="*/ 951543 h 1080120"/>
                  <a:gd name="connsiteX8" fmla="*/ 0 w 1833545"/>
                  <a:gd name="connsiteY8" fmla="*/ 128577 h 1080120"/>
                  <a:gd name="connsiteX0" fmla="*/ 0 w 1833545"/>
                  <a:gd name="connsiteY0" fmla="*/ 185021 h 1136564"/>
                  <a:gd name="connsiteX1" fmla="*/ 128577 w 1833545"/>
                  <a:gd name="connsiteY1" fmla="*/ 56444 h 1136564"/>
                  <a:gd name="connsiteX2" fmla="*/ 1704968 w 1833545"/>
                  <a:gd name="connsiteY2" fmla="*/ 56444 h 1136564"/>
                  <a:gd name="connsiteX3" fmla="*/ 1833545 w 1833545"/>
                  <a:gd name="connsiteY3" fmla="*/ 185021 h 1136564"/>
                  <a:gd name="connsiteX4" fmla="*/ 1833545 w 1833545"/>
                  <a:gd name="connsiteY4" fmla="*/ 1007987 h 1136564"/>
                  <a:gd name="connsiteX5" fmla="*/ 1704968 w 1833545"/>
                  <a:gd name="connsiteY5" fmla="*/ 1136564 h 1136564"/>
                  <a:gd name="connsiteX6" fmla="*/ 128577 w 1833545"/>
                  <a:gd name="connsiteY6" fmla="*/ 1136564 h 1136564"/>
                  <a:gd name="connsiteX7" fmla="*/ 0 w 1833545"/>
                  <a:gd name="connsiteY7" fmla="*/ 1007987 h 1136564"/>
                  <a:gd name="connsiteX8" fmla="*/ 0 w 1833545"/>
                  <a:gd name="connsiteY8" fmla="*/ 185021 h 1136564"/>
                  <a:gd name="connsiteX0" fmla="*/ 0 w 1833545"/>
                  <a:gd name="connsiteY0" fmla="*/ 233567 h 1185110"/>
                  <a:gd name="connsiteX1" fmla="*/ 128577 w 1833545"/>
                  <a:gd name="connsiteY1" fmla="*/ 104990 h 1185110"/>
                  <a:gd name="connsiteX2" fmla="*/ 1704968 w 1833545"/>
                  <a:gd name="connsiteY2" fmla="*/ 104990 h 1185110"/>
                  <a:gd name="connsiteX3" fmla="*/ 1833545 w 1833545"/>
                  <a:gd name="connsiteY3" fmla="*/ 233567 h 1185110"/>
                  <a:gd name="connsiteX4" fmla="*/ 1833545 w 1833545"/>
                  <a:gd name="connsiteY4" fmla="*/ 1056533 h 1185110"/>
                  <a:gd name="connsiteX5" fmla="*/ 1704968 w 1833545"/>
                  <a:gd name="connsiteY5" fmla="*/ 1185110 h 1185110"/>
                  <a:gd name="connsiteX6" fmla="*/ 128577 w 1833545"/>
                  <a:gd name="connsiteY6" fmla="*/ 1185110 h 1185110"/>
                  <a:gd name="connsiteX7" fmla="*/ 0 w 1833545"/>
                  <a:gd name="connsiteY7" fmla="*/ 1056533 h 1185110"/>
                  <a:gd name="connsiteX8" fmla="*/ 0 w 1833545"/>
                  <a:gd name="connsiteY8" fmla="*/ 233567 h 1185110"/>
                  <a:gd name="connsiteX0" fmla="*/ 0 w 1833545"/>
                  <a:gd name="connsiteY0" fmla="*/ 233567 h 1230265"/>
                  <a:gd name="connsiteX1" fmla="*/ 128577 w 1833545"/>
                  <a:gd name="connsiteY1" fmla="*/ 104990 h 1230265"/>
                  <a:gd name="connsiteX2" fmla="*/ 1704968 w 1833545"/>
                  <a:gd name="connsiteY2" fmla="*/ 104990 h 1230265"/>
                  <a:gd name="connsiteX3" fmla="*/ 1833545 w 1833545"/>
                  <a:gd name="connsiteY3" fmla="*/ 233567 h 1230265"/>
                  <a:gd name="connsiteX4" fmla="*/ 1833545 w 1833545"/>
                  <a:gd name="connsiteY4" fmla="*/ 1056533 h 1230265"/>
                  <a:gd name="connsiteX5" fmla="*/ 1704968 w 1833545"/>
                  <a:gd name="connsiteY5" fmla="*/ 1185110 h 1230265"/>
                  <a:gd name="connsiteX6" fmla="*/ 128577 w 1833545"/>
                  <a:gd name="connsiteY6" fmla="*/ 1185110 h 1230265"/>
                  <a:gd name="connsiteX7" fmla="*/ 0 w 1833545"/>
                  <a:gd name="connsiteY7" fmla="*/ 1056533 h 1230265"/>
                  <a:gd name="connsiteX8" fmla="*/ 0 w 1833545"/>
                  <a:gd name="connsiteY8" fmla="*/ 233567 h 1230265"/>
                  <a:gd name="connsiteX0" fmla="*/ 0 w 1833545"/>
                  <a:gd name="connsiteY0" fmla="*/ 233567 h 1185110"/>
                  <a:gd name="connsiteX1" fmla="*/ 128577 w 1833545"/>
                  <a:gd name="connsiteY1" fmla="*/ 104990 h 1185110"/>
                  <a:gd name="connsiteX2" fmla="*/ 1704968 w 1833545"/>
                  <a:gd name="connsiteY2" fmla="*/ 104990 h 1185110"/>
                  <a:gd name="connsiteX3" fmla="*/ 1833545 w 1833545"/>
                  <a:gd name="connsiteY3" fmla="*/ 233567 h 1185110"/>
                  <a:gd name="connsiteX4" fmla="*/ 1833545 w 1833545"/>
                  <a:gd name="connsiteY4" fmla="*/ 1056533 h 1185110"/>
                  <a:gd name="connsiteX5" fmla="*/ 1704968 w 1833545"/>
                  <a:gd name="connsiteY5" fmla="*/ 1185110 h 1185110"/>
                  <a:gd name="connsiteX6" fmla="*/ 128577 w 1833545"/>
                  <a:gd name="connsiteY6" fmla="*/ 1185110 h 1185110"/>
                  <a:gd name="connsiteX7" fmla="*/ 0 w 1833545"/>
                  <a:gd name="connsiteY7" fmla="*/ 1056533 h 1185110"/>
                  <a:gd name="connsiteX8" fmla="*/ 0 w 1833545"/>
                  <a:gd name="connsiteY8" fmla="*/ 233567 h 1185110"/>
                  <a:gd name="connsiteX0" fmla="*/ 44450 w 1877995"/>
                  <a:gd name="connsiteY0" fmla="*/ 233567 h 1185110"/>
                  <a:gd name="connsiteX1" fmla="*/ 173027 w 1877995"/>
                  <a:gd name="connsiteY1" fmla="*/ 104990 h 1185110"/>
                  <a:gd name="connsiteX2" fmla="*/ 1749418 w 1877995"/>
                  <a:gd name="connsiteY2" fmla="*/ 104990 h 1185110"/>
                  <a:gd name="connsiteX3" fmla="*/ 1877995 w 1877995"/>
                  <a:gd name="connsiteY3" fmla="*/ 233567 h 1185110"/>
                  <a:gd name="connsiteX4" fmla="*/ 1877995 w 1877995"/>
                  <a:gd name="connsiteY4" fmla="*/ 1056533 h 1185110"/>
                  <a:gd name="connsiteX5" fmla="*/ 1749418 w 1877995"/>
                  <a:gd name="connsiteY5" fmla="*/ 1185110 h 1185110"/>
                  <a:gd name="connsiteX6" fmla="*/ 173027 w 1877995"/>
                  <a:gd name="connsiteY6" fmla="*/ 1185110 h 1185110"/>
                  <a:gd name="connsiteX7" fmla="*/ 0 w 1877995"/>
                  <a:gd name="connsiteY7" fmla="*/ 1056533 h 1185110"/>
                  <a:gd name="connsiteX8" fmla="*/ 44450 w 1877995"/>
                  <a:gd name="connsiteY8" fmla="*/ 233567 h 1185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77995" h="1185110">
                    <a:moveTo>
                      <a:pt x="44450" y="233567"/>
                    </a:moveTo>
                    <a:cubicBezTo>
                      <a:pt x="44450" y="162556"/>
                      <a:pt x="102016" y="104990"/>
                      <a:pt x="173027" y="104990"/>
                    </a:cubicBezTo>
                    <a:cubicBezTo>
                      <a:pt x="704841" y="-47410"/>
                      <a:pt x="1217604" y="-22010"/>
                      <a:pt x="1749418" y="104990"/>
                    </a:cubicBezTo>
                    <a:cubicBezTo>
                      <a:pt x="1820429" y="104990"/>
                      <a:pt x="1877995" y="162556"/>
                      <a:pt x="1877995" y="233567"/>
                    </a:cubicBezTo>
                    <a:lnTo>
                      <a:pt x="1877995" y="1056533"/>
                    </a:lnTo>
                    <a:cubicBezTo>
                      <a:pt x="1877995" y="1127544"/>
                      <a:pt x="1820429" y="1185110"/>
                      <a:pt x="1749418" y="1185110"/>
                    </a:cubicBezTo>
                    <a:cubicBezTo>
                      <a:pt x="1217604" y="1286710"/>
                      <a:pt x="698491" y="1286710"/>
                      <a:pt x="173027" y="1185110"/>
                    </a:cubicBezTo>
                    <a:cubicBezTo>
                      <a:pt x="102016" y="1185110"/>
                      <a:pt x="0" y="1127544"/>
                      <a:pt x="0" y="1056533"/>
                    </a:cubicBezTo>
                    <a:lnTo>
                      <a:pt x="44450" y="233567"/>
                    </a:lnTo>
                    <a:close/>
                  </a:path>
                </a:pathLst>
              </a:custGeom>
              <a:gradFill flip="none" rotWithShape="1">
                <a:gsLst>
                  <a:gs pos="55000">
                    <a:schemeClr val="tx1">
                      <a:lumMod val="50000"/>
                      <a:lumOff val="50000"/>
                    </a:schemeClr>
                  </a:gs>
                  <a:gs pos="42000">
                    <a:schemeClr val="bg1">
                      <a:lumMod val="75000"/>
                    </a:schemeClr>
                  </a:gs>
                  <a:gs pos="97500">
                    <a:schemeClr val="bg1">
                      <a:lumMod val="65000"/>
                    </a:schemeClr>
                  </a:gs>
                  <a:gs pos="66000">
                    <a:schemeClr val="tx1">
                      <a:lumMod val="50000"/>
                      <a:lumOff val="50000"/>
                    </a:schemeClr>
                  </a:gs>
                  <a:gs pos="77000">
                    <a:schemeClr val="bg1">
                      <a:lumMod val="65000"/>
                    </a:schemeClr>
                  </a:gs>
                  <a:gs pos="34000">
                    <a:schemeClr val="bg1">
                      <a:lumMod val="75000"/>
                    </a:schemeClr>
                  </a:gs>
                  <a:gs pos="1250">
                    <a:schemeClr val="tx1">
                      <a:lumMod val="85000"/>
                      <a:lumOff val="15000"/>
                    </a:schemeClr>
                  </a:gs>
                  <a:gs pos="11000">
                    <a:schemeClr val="tx1">
                      <a:lumMod val="65000"/>
                      <a:lumOff val="35000"/>
                    </a:schemeClr>
                  </a:gs>
                  <a:gs pos="25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 prstMaterial="metal"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endParaRPr>
              </a:p>
            </p:txBody>
          </p:sp>
          <p:grpSp>
            <p:nvGrpSpPr>
              <p:cNvPr id="77" name="Groep 76"/>
              <p:cNvGrpSpPr/>
              <p:nvPr/>
            </p:nvGrpSpPr>
            <p:grpSpPr>
              <a:xfrm rot="19390951">
                <a:off x="7052629" y="4013833"/>
                <a:ext cx="144544" cy="144544"/>
                <a:chOff x="6996748" y="4011717"/>
                <a:chExt cx="216024" cy="216024"/>
              </a:xfrm>
              <a:effectLst>
                <a:outerShdw blurRad="88900" dist="38100" dir="2700000" algn="tl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87" name="Ovaal 86"/>
                <p:cNvSpPr/>
                <p:nvPr/>
              </p:nvSpPr>
              <p:spPr>
                <a:xfrm>
                  <a:off x="6996748" y="4011717"/>
                  <a:ext cx="216024" cy="216024"/>
                </a:xfrm>
                <a:prstGeom prst="ellipse">
                  <a:avLst/>
                </a:prstGeom>
                <a:gradFill>
                  <a:gsLst>
                    <a:gs pos="1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 prstMaterial="metal">
                  <a:bevelT w="31750" h="101600" prst="slop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rbel"/>
                    <a:ea typeface="+mn-ea"/>
                    <a:cs typeface="+mn-cs"/>
                  </a:endParaRPr>
                </a:p>
              </p:txBody>
            </p:sp>
            <p:cxnSp>
              <p:nvCxnSpPr>
                <p:cNvPr id="88" name="Rechte verbindingslijn 87"/>
                <p:cNvCxnSpPr/>
                <p:nvPr/>
              </p:nvCxnSpPr>
              <p:spPr>
                <a:xfrm>
                  <a:off x="7050557" y="4117573"/>
                  <a:ext cx="107606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8" name="Groep 77"/>
              <p:cNvGrpSpPr/>
              <p:nvPr/>
            </p:nvGrpSpPr>
            <p:grpSpPr>
              <a:xfrm rot="22920000">
                <a:off x="7004245" y="4606820"/>
                <a:ext cx="144544" cy="144544"/>
                <a:chOff x="6922985" y="3842226"/>
                <a:chExt cx="216024" cy="216024"/>
              </a:xfrm>
              <a:effectLst>
                <a:outerShdw blurRad="88900" dist="38100" dir="2700000" algn="tl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85" name="Ovaal 84"/>
                <p:cNvSpPr/>
                <p:nvPr/>
              </p:nvSpPr>
              <p:spPr>
                <a:xfrm>
                  <a:off x="6922985" y="3842226"/>
                  <a:ext cx="216024" cy="216024"/>
                </a:xfrm>
                <a:prstGeom prst="ellipse">
                  <a:avLst/>
                </a:prstGeom>
                <a:gradFill>
                  <a:gsLst>
                    <a:gs pos="1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 prstMaterial="metal">
                  <a:bevelT w="31750" h="101600" prst="slop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rbel"/>
                    <a:ea typeface="+mn-ea"/>
                    <a:cs typeface="+mn-cs"/>
                  </a:endParaRPr>
                </a:p>
              </p:txBody>
            </p:sp>
            <p:cxnSp>
              <p:nvCxnSpPr>
                <p:cNvPr id="86" name="Rechte verbindingslijn 85"/>
                <p:cNvCxnSpPr/>
                <p:nvPr/>
              </p:nvCxnSpPr>
              <p:spPr>
                <a:xfrm>
                  <a:off x="6976789" y="3948079"/>
                  <a:ext cx="107606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9" name="Groep 78"/>
              <p:cNvGrpSpPr/>
              <p:nvPr/>
            </p:nvGrpSpPr>
            <p:grpSpPr>
              <a:xfrm rot="24180000">
                <a:off x="8786789" y="4010502"/>
                <a:ext cx="144544" cy="144544"/>
                <a:chOff x="7342287" y="4011325"/>
                <a:chExt cx="216024" cy="216024"/>
              </a:xfrm>
              <a:effectLst>
                <a:outerShdw blurRad="88900" dist="381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83" name="Ovaal 82"/>
                <p:cNvSpPr/>
                <p:nvPr/>
              </p:nvSpPr>
              <p:spPr>
                <a:xfrm>
                  <a:off x="7342287" y="4011325"/>
                  <a:ext cx="216024" cy="216024"/>
                </a:xfrm>
                <a:prstGeom prst="ellipse">
                  <a:avLst/>
                </a:prstGeom>
                <a:gradFill>
                  <a:gsLst>
                    <a:gs pos="11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 prstMaterial="metal">
                  <a:bevelT w="31750" h="101600" prst="slop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rbel"/>
                    <a:ea typeface="+mn-ea"/>
                    <a:cs typeface="+mn-cs"/>
                  </a:endParaRPr>
                </a:p>
              </p:txBody>
            </p:sp>
            <p:cxnSp>
              <p:nvCxnSpPr>
                <p:cNvPr id="84" name="Rechte verbindingslijn 83"/>
                <p:cNvCxnSpPr/>
                <p:nvPr/>
              </p:nvCxnSpPr>
              <p:spPr>
                <a:xfrm>
                  <a:off x="7398003" y="4130463"/>
                  <a:ext cx="107606" cy="0"/>
                </a:xfrm>
                <a:prstGeom prst="line">
                  <a:avLst/>
                </a:prstGeom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0" name="Groep 79"/>
              <p:cNvGrpSpPr/>
              <p:nvPr/>
            </p:nvGrpSpPr>
            <p:grpSpPr>
              <a:xfrm rot="29220000">
                <a:off x="8807367" y="4602496"/>
                <a:ext cx="144544" cy="144544"/>
                <a:chOff x="6930036" y="3974464"/>
                <a:chExt cx="216024" cy="216024"/>
              </a:xfrm>
              <a:effectLst>
                <a:outerShdw blurRad="88900" dist="381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81" name="Ovaal 80"/>
                <p:cNvSpPr/>
                <p:nvPr/>
              </p:nvSpPr>
              <p:spPr>
                <a:xfrm>
                  <a:off x="6930036" y="3974464"/>
                  <a:ext cx="216024" cy="216024"/>
                </a:xfrm>
                <a:prstGeom prst="ellipse">
                  <a:avLst/>
                </a:prstGeom>
                <a:gradFill>
                  <a:gsLst>
                    <a:gs pos="11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 prstMaterial="metal">
                  <a:bevelT w="31750" h="101600" prst="slop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rbel"/>
                    <a:ea typeface="+mn-ea"/>
                    <a:cs typeface="+mn-cs"/>
                  </a:endParaRPr>
                </a:p>
              </p:txBody>
            </p:sp>
            <p:cxnSp>
              <p:nvCxnSpPr>
                <p:cNvPr id="82" name="Rechte verbindingslijn 81"/>
                <p:cNvCxnSpPr/>
                <p:nvPr/>
              </p:nvCxnSpPr>
              <p:spPr>
                <a:xfrm>
                  <a:off x="6985752" y="4093603"/>
                  <a:ext cx="107606" cy="0"/>
                </a:xfrm>
                <a:prstGeom prst="line">
                  <a:avLst/>
                </a:prstGeom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aphicFrame>
        <p:nvGraphicFramePr>
          <p:cNvPr id="99" name="Diagram 98"/>
          <p:cNvGraphicFramePr/>
          <p:nvPr/>
        </p:nvGraphicFramePr>
        <p:xfrm>
          <a:off x="8310145" y="2797311"/>
          <a:ext cx="947149" cy="410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  <p:extLst>
      <p:ext uri="{BB962C8B-B14F-4D97-AF65-F5344CB8AC3E}">
        <p14:creationId xmlns:p14="http://schemas.microsoft.com/office/powerpoint/2010/main" val="425831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70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1000"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off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10000" decel="9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0.00092 -0.10254 " pathEditMode="relative" rAng="0" ptsTypes="AA">
                                      <p:cBhvr>
                                        <p:cTn id="14" dur="13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513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3750" fill="hold"/>
                                        <p:tgtEl>
                                          <p:spTgt spid="62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Scale>
                                      <p:cBhvr>
                                        <p:cTn id="24" dur="2500" fill="hold"/>
                                        <p:tgtEl>
                                          <p:spTgt spid="61"/>
                                        </p:tgtEl>
                                      </p:cBhvr>
                                      <p:by x="2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xit" presetSubtype="1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-2.29167E-6 -1.48148E-6 L -2.29167E-6 0.21412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69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animMotion origin="layout" path="M -3.75E-6 -1.85185E-6 L -3.75E-6 0.21065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5283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Nespresso maker (Ersin edit.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50797" y="3538718"/>
            <a:ext cx="693955" cy="693955"/>
          </a:xfrm>
          <a:prstGeom prst="rect">
            <a:avLst/>
          </a:prstGeom>
        </p:spPr>
      </p:pic>
      <p:sp>
        <p:nvSpPr>
          <p:cNvPr id="3" name="Rond hoek zelfde zijde rechthoek 2"/>
          <p:cNvSpPr/>
          <p:nvPr/>
        </p:nvSpPr>
        <p:spPr>
          <a:xfrm rot="10800000">
            <a:off x="4316821" y="4866813"/>
            <a:ext cx="3561909" cy="1472552"/>
          </a:xfrm>
          <a:prstGeom prst="round2SameRect">
            <a:avLst>
              <a:gd name="adj1" fmla="val 7205"/>
              <a:gd name="adj2" fmla="val 513"/>
            </a:avLst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4" name="Rond hoek zelfde zijde rechthoek 3"/>
          <p:cNvSpPr/>
          <p:nvPr/>
        </p:nvSpPr>
        <p:spPr>
          <a:xfrm>
            <a:off x="4177323" y="2785702"/>
            <a:ext cx="3840898" cy="2594270"/>
          </a:xfrm>
          <a:prstGeom prst="round2SameRect">
            <a:avLst>
              <a:gd name="adj1" fmla="val 1778"/>
              <a:gd name="adj2" fmla="val 513"/>
            </a:avLst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5" name="Rond hoek zelfde zijde rechthoek 4"/>
          <p:cNvSpPr/>
          <p:nvPr/>
        </p:nvSpPr>
        <p:spPr>
          <a:xfrm>
            <a:off x="4138722" y="1988840"/>
            <a:ext cx="3918100" cy="2576664"/>
          </a:xfrm>
          <a:prstGeom prst="round2SameRect">
            <a:avLst>
              <a:gd name="adj1" fmla="val 1778"/>
              <a:gd name="adj2" fmla="val 1369"/>
            </a:avLst>
          </a:prstGeom>
          <a:gradFill flip="none" rotWithShape="1">
            <a:gsLst>
              <a:gs pos="1600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 prstMaterial="metal">
            <a:bevelT w="69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6" name="Rond hoek zelfde zijde rechthoek 5"/>
          <p:cNvSpPr/>
          <p:nvPr/>
        </p:nvSpPr>
        <p:spPr>
          <a:xfrm rot="10800000">
            <a:off x="4138722" y="4565505"/>
            <a:ext cx="3918100" cy="1674332"/>
          </a:xfrm>
          <a:prstGeom prst="round2SameRect">
            <a:avLst>
              <a:gd name="adj1" fmla="val 3535"/>
              <a:gd name="adj2" fmla="val 513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scene3d>
            <a:camera prst="orthographicFront"/>
            <a:lightRig rig="threePt" dir="t">
              <a:rot lat="0" lon="0" rev="10800000"/>
            </a:lightRig>
          </a:scene3d>
          <a:sp3d prstMaterial="metal">
            <a:bevelT w="69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49" name="COVER"/>
          <p:cNvSpPr txBox="1"/>
          <p:nvPr/>
        </p:nvSpPr>
        <p:spPr>
          <a:xfrm>
            <a:off x="5116215" y="4647209"/>
            <a:ext cx="1868543" cy="1205776"/>
          </a:xfrm>
          <a:prstGeom prst="round2SameRect">
            <a:avLst/>
          </a:prstGeom>
          <a:solidFill>
            <a:srgbClr val="111111"/>
          </a:solidFill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7" name="Druppel 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4503" y="4431717"/>
            <a:ext cx="65291" cy="71285"/>
          </a:xfrm>
          <a:prstGeom prst="ellipse">
            <a:avLst/>
          </a:prstGeom>
          <a:effectLst/>
        </p:spPr>
      </p:pic>
      <p:pic>
        <p:nvPicPr>
          <p:cNvPr id="8" name="Druppel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6896" y="4357503"/>
            <a:ext cx="65291" cy="71285"/>
          </a:xfrm>
          <a:prstGeom prst="ellipse">
            <a:avLst/>
          </a:prstGeom>
          <a:effectLst/>
        </p:spPr>
      </p:pic>
      <p:pic>
        <p:nvPicPr>
          <p:cNvPr id="9" name="Straal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0595" y="4583110"/>
            <a:ext cx="66296" cy="1107724"/>
          </a:xfrm>
          <a:prstGeom prst="flowChartManualOperation">
            <a:avLst/>
          </a:prstGeom>
          <a:effectLst/>
        </p:spPr>
      </p:pic>
      <p:sp>
        <p:nvSpPr>
          <p:cNvPr id="68" name="COVER"/>
          <p:cNvSpPr txBox="1"/>
          <p:nvPr/>
        </p:nvSpPr>
        <p:spPr>
          <a:xfrm rot="5400000">
            <a:off x="5813905" y="5313502"/>
            <a:ext cx="497392" cy="1182487"/>
          </a:xfrm>
          <a:custGeom>
            <a:avLst/>
            <a:gdLst>
              <a:gd name="connsiteX0" fmla="*/ 0 w 1225848"/>
              <a:gd name="connsiteY0" fmla="*/ 0 h 1531659"/>
              <a:gd name="connsiteX1" fmla="*/ 1225848 w 1225848"/>
              <a:gd name="connsiteY1" fmla="*/ 0 h 1531659"/>
              <a:gd name="connsiteX2" fmla="*/ 1225848 w 1225848"/>
              <a:gd name="connsiteY2" fmla="*/ 1531659 h 1531659"/>
              <a:gd name="connsiteX3" fmla="*/ 0 w 1225848"/>
              <a:gd name="connsiteY3" fmla="*/ 1531659 h 1531659"/>
              <a:gd name="connsiteX4" fmla="*/ 0 w 1225848"/>
              <a:gd name="connsiteY4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5848 w 1225848"/>
              <a:gd name="connsiteY2" fmla="*/ 0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1748 w 1225848"/>
              <a:gd name="connsiteY2" fmla="*/ 1328545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1748 w 1225848"/>
              <a:gd name="connsiteY2" fmla="*/ 1328545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1748 w 1225848"/>
              <a:gd name="connsiteY2" fmla="*/ 1328545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1748 w 1225848"/>
              <a:gd name="connsiteY2" fmla="*/ 1328545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33776"/>
              <a:gd name="connsiteY0" fmla="*/ 0 h 1531659"/>
              <a:gd name="connsiteX1" fmla="*/ 694192 w 1233776"/>
              <a:gd name="connsiteY1" fmla="*/ 57 h 1531659"/>
              <a:gd name="connsiteX2" fmla="*/ 1233654 w 1233776"/>
              <a:gd name="connsiteY2" fmla="*/ 1342832 h 1531659"/>
              <a:gd name="connsiteX3" fmla="*/ 1225848 w 1233776"/>
              <a:gd name="connsiteY3" fmla="*/ 1531659 h 1531659"/>
              <a:gd name="connsiteX4" fmla="*/ 0 w 1233776"/>
              <a:gd name="connsiteY4" fmla="*/ 1531659 h 1531659"/>
              <a:gd name="connsiteX5" fmla="*/ 0 w 1233776"/>
              <a:gd name="connsiteY5" fmla="*/ 0 h 1531659"/>
              <a:gd name="connsiteX0" fmla="*/ 0 w 1233776"/>
              <a:gd name="connsiteY0" fmla="*/ 0 h 1531659"/>
              <a:gd name="connsiteX1" fmla="*/ 694192 w 1233776"/>
              <a:gd name="connsiteY1" fmla="*/ 57 h 1531659"/>
              <a:gd name="connsiteX2" fmla="*/ 1233654 w 1233776"/>
              <a:gd name="connsiteY2" fmla="*/ 1342832 h 1531659"/>
              <a:gd name="connsiteX3" fmla="*/ 1225848 w 1233776"/>
              <a:gd name="connsiteY3" fmla="*/ 1531659 h 1531659"/>
              <a:gd name="connsiteX4" fmla="*/ 0 w 1233776"/>
              <a:gd name="connsiteY4" fmla="*/ 1531659 h 1531659"/>
              <a:gd name="connsiteX5" fmla="*/ 0 w 1233776"/>
              <a:gd name="connsiteY5" fmla="*/ 0 h 153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3776" h="1531659">
                <a:moveTo>
                  <a:pt x="0" y="0"/>
                </a:moveTo>
                <a:lnTo>
                  <a:pt x="694192" y="57"/>
                </a:lnTo>
                <a:cubicBezTo>
                  <a:pt x="701926" y="344475"/>
                  <a:pt x="701457" y="1338613"/>
                  <a:pt x="1233654" y="1342832"/>
                </a:cubicBezTo>
                <a:cubicBezTo>
                  <a:pt x="1235021" y="1410537"/>
                  <a:pt x="1224481" y="1463954"/>
                  <a:pt x="1225848" y="1531659"/>
                </a:cubicBezTo>
                <a:lnTo>
                  <a:pt x="0" y="153165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10" name="Koffie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631542" y="5685900"/>
            <a:ext cx="862127" cy="553941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</p:pic>
      <p:sp>
        <p:nvSpPr>
          <p:cNvPr id="11" name="COVER"/>
          <p:cNvSpPr txBox="1"/>
          <p:nvPr/>
        </p:nvSpPr>
        <p:spPr>
          <a:xfrm>
            <a:off x="5116215" y="4647211"/>
            <a:ext cx="952511" cy="1182487"/>
          </a:xfrm>
          <a:custGeom>
            <a:avLst/>
            <a:gdLst>
              <a:gd name="connsiteX0" fmla="*/ 0 w 1225848"/>
              <a:gd name="connsiteY0" fmla="*/ 0 h 1531659"/>
              <a:gd name="connsiteX1" fmla="*/ 1225848 w 1225848"/>
              <a:gd name="connsiteY1" fmla="*/ 0 h 1531659"/>
              <a:gd name="connsiteX2" fmla="*/ 1225848 w 1225848"/>
              <a:gd name="connsiteY2" fmla="*/ 1531659 h 1531659"/>
              <a:gd name="connsiteX3" fmla="*/ 0 w 1225848"/>
              <a:gd name="connsiteY3" fmla="*/ 1531659 h 1531659"/>
              <a:gd name="connsiteX4" fmla="*/ 0 w 1225848"/>
              <a:gd name="connsiteY4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5848 w 1225848"/>
              <a:gd name="connsiteY2" fmla="*/ 0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1748 w 1225848"/>
              <a:gd name="connsiteY2" fmla="*/ 1328545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1748 w 1225848"/>
              <a:gd name="connsiteY2" fmla="*/ 1328545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1748 w 1225848"/>
              <a:gd name="connsiteY2" fmla="*/ 1328545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1748 w 1225848"/>
              <a:gd name="connsiteY2" fmla="*/ 1328545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33776"/>
              <a:gd name="connsiteY0" fmla="*/ 0 h 1531659"/>
              <a:gd name="connsiteX1" fmla="*/ 694192 w 1233776"/>
              <a:gd name="connsiteY1" fmla="*/ 57 h 1531659"/>
              <a:gd name="connsiteX2" fmla="*/ 1233654 w 1233776"/>
              <a:gd name="connsiteY2" fmla="*/ 1342832 h 1531659"/>
              <a:gd name="connsiteX3" fmla="*/ 1225848 w 1233776"/>
              <a:gd name="connsiteY3" fmla="*/ 1531659 h 1531659"/>
              <a:gd name="connsiteX4" fmla="*/ 0 w 1233776"/>
              <a:gd name="connsiteY4" fmla="*/ 1531659 h 1531659"/>
              <a:gd name="connsiteX5" fmla="*/ 0 w 1233776"/>
              <a:gd name="connsiteY5" fmla="*/ 0 h 1531659"/>
              <a:gd name="connsiteX0" fmla="*/ 0 w 1233776"/>
              <a:gd name="connsiteY0" fmla="*/ 0 h 1531659"/>
              <a:gd name="connsiteX1" fmla="*/ 694192 w 1233776"/>
              <a:gd name="connsiteY1" fmla="*/ 57 h 1531659"/>
              <a:gd name="connsiteX2" fmla="*/ 1233654 w 1233776"/>
              <a:gd name="connsiteY2" fmla="*/ 1342832 h 1531659"/>
              <a:gd name="connsiteX3" fmla="*/ 1225848 w 1233776"/>
              <a:gd name="connsiteY3" fmla="*/ 1531659 h 1531659"/>
              <a:gd name="connsiteX4" fmla="*/ 0 w 1233776"/>
              <a:gd name="connsiteY4" fmla="*/ 1531659 h 1531659"/>
              <a:gd name="connsiteX5" fmla="*/ 0 w 1233776"/>
              <a:gd name="connsiteY5" fmla="*/ 0 h 153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3776" h="1531659">
                <a:moveTo>
                  <a:pt x="0" y="0"/>
                </a:moveTo>
                <a:lnTo>
                  <a:pt x="694192" y="57"/>
                </a:lnTo>
                <a:cubicBezTo>
                  <a:pt x="701926" y="344475"/>
                  <a:pt x="701457" y="1338613"/>
                  <a:pt x="1233654" y="1342832"/>
                </a:cubicBezTo>
                <a:cubicBezTo>
                  <a:pt x="1235021" y="1410537"/>
                  <a:pt x="1224481" y="1463954"/>
                  <a:pt x="1225848" y="1531659"/>
                </a:cubicBezTo>
                <a:lnTo>
                  <a:pt x="0" y="1531659"/>
                </a:lnTo>
                <a:lnTo>
                  <a:pt x="0" y="0"/>
                </a:lnTo>
                <a:close/>
              </a:path>
            </a:pathLst>
          </a:custGeom>
          <a:solidFill>
            <a:srgbClr val="111111"/>
          </a:solidFill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2" name="COVER"/>
          <p:cNvSpPr txBox="1"/>
          <p:nvPr/>
        </p:nvSpPr>
        <p:spPr>
          <a:xfrm>
            <a:off x="6022531" y="4647211"/>
            <a:ext cx="962224" cy="1182487"/>
          </a:xfrm>
          <a:custGeom>
            <a:avLst/>
            <a:gdLst>
              <a:gd name="connsiteX0" fmla="*/ 0 w 1242257"/>
              <a:gd name="connsiteY0" fmla="*/ 0 h 1531659"/>
              <a:gd name="connsiteX1" fmla="*/ 1242257 w 1242257"/>
              <a:gd name="connsiteY1" fmla="*/ 0 h 1531659"/>
              <a:gd name="connsiteX2" fmla="*/ 1242257 w 1242257"/>
              <a:gd name="connsiteY2" fmla="*/ 1531659 h 1531659"/>
              <a:gd name="connsiteX3" fmla="*/ 0 w 1242257"/>
              <a:gd name="connsiteY3" fmla="*/ 1531659 h 1531659"/>
              <a:gd name="connsiteX4" fmla="*/ 0 w 1242257"/>
              <a:gd name="connsiteY4" fmla="*/ 0 h 1531659"/>
              <a:gd name="connsiteX0" fmla="*/ 0 w 1242257"/>
              <a:gd name="connsiteY0" fmla="*/ 0 h 1531659"/>
              <a:gd name="connsiteX1" fmla="*/ 537159 w 1242257"/>
              <a:gd name="connsiteY1" fmla="*/ 57 h 1531659"/>
              <a:gd name="connsiteX2" fmla="*/ 1242257 w 1242257"/>
              <a:gd name="connsiteY2" fmla="*/ 0 h 1531659"/>
              <a:gd name="connsiteX3" fmla="*/ 1242257 w 1242257"/>
              <a:gd name="connsiteY3" fmla="*/ 1531659 h 1531659"/>
              <a:gd name="connsiteX4" fmla="*/ 0 w 1242257"/>
              <a:gd name="connsiteY4" fmla="*/ 1531659 h 1531659"/>
              <a:gd name="connsiteX5" fmla="*/ 0 w 1242257"/>
              <a:gd name="connsiteY5" fmla="*/ 0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501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50145 h 1531659"/>
              <a:gd name="connsiteX0" fmla="*/ 0 w 1246357"/>
              <a:gd name="connsiteY0" fmla="*/ 13501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50145 h 1531659"/>
              <a:gd name="connsiteX0" fmla="*/ 0 w 1246357"/>
              <a:gd name="connsiteY0" fmla="*/ 13429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42945 h 1531659"/>
              <a:gd name="connsiteX0" fmla="*/ 0 w 1246357"/>
              <a:gd name="connsiteY0" fmla="*/ 13429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42945 h 153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46357" h="1531659">
                <a:moveTo>
                  <a:pt x="0" y="1342945"/>
                </a:moveTo>
                <a:cubicBezTo>
                  <a:pt x="382236" y="1333171"/>
                  <a:pt x="606866" y="1049751"/>
                  <a:pt x="541259" y="57"/>
                </a:cubicBezTo>
                <a:lnTo>
                  <a:pt x="1246357" y="0"/>
                </a:lnTo>
                <a:lnTo>
                  <a:pt x="1246357" y="1531659"/>
                </a:lnTo>
                <a:lnTo>
                  <a:pt x="4100" y="1531659"/>
                </a:lnTo>
                <a:cubicBezTo>
                  <a:pt x="2733" y="1463954"/>
                  <a:pt x="1367" y="1410650"/>
                  <a:pt x="0" y="1342945"/>
                </a:cubicBezTo>
                <a:close/>
              </a:path>
            </a:pathLst>
          </a:custGeom>
          <a:solidFill>
            <a:srgbClr val="111111"/>
          </a:solidFill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cxnSp>
        <p:nvCxnSpPr>
          <p:cNvPr id="13" name="Rechte verbindingslijn 12"/>
          <p:cNvCxnSpPr/>
          <p:nvPr/>
        </p:nvCxnSpPr>
        <p:spPr>
          <a:xfrm>
            <a:off x="4958927" y="5820201"/>
            <a:ext cx="2250195" cy="16545"/>
          </a:xfrm>
          <a:prstGeom prst="line">
            <a:avLst/>
          </a:prstGeom>
          <a:ln w="127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P"/>
          <p:cNvSpPr txBox="1"/>
          <p:nvPr/>
        </p:nvSpPr>
        <p:spPr>
          <a:xfrm>
            <a:off x="5585552" y="4800462"/>
            <a:ext cx="942652" cy="1067462"/>
          </a:xfrm>
          <a:custGeom>
            <a:avLst/>
            <a:gdLst>
              <a:gd name="connsiteX0" fmla="*/ 0 w 6480720"/>
              <a:gd name="connsiteY0" fmla="*/ 0 h 6858000"/>
              <a:gd name="connsiteX1" fmla="*/ 6480720 w 6480720"/>
              <a:gd name="connsiteY1" fmla="*/ 0 h 6858000"/>
              <a:gd name="connsiteX2" fmla="*/ 6480720 w 6480720"/>
              <a:gd name="connsiteY2" fmla="*/ 6858000 h 6858000"/>
              <a:gd name="connsiteX3" fmla="*/ 0 w 6480720"/>
              <a:gd name="connsiteY3" fmla="*/ 6858000 h 6858000"/>
              <a:gd name="connsiteX4" fmla="*/ 0 w 6480720"/>
              <a:gd name="connsiteY4" fmla="*/ 0 h 6858000"/>
              <a:gd name="connsiteX0" fmla="*/ 8562 w 6489282"/>
              <a:gd name="connsiteY0" fmla="*/ 0 h 6858000"/>
              <a:gd name="connsiteX1" fmla="*/ 6489282 w 6489282"/>
              <a:gd name="connsiteY1" fmla="*/ 0 h 6858000"/>
              <a:gd name="connsiteX2" fmla="*/ 6489282 w 6489282"/>
              <a:gd name="connsiteY2" fmla="*/ 6858000 h 6858000"/>
              <a:gd name="connsiteX3" fmla="*/ 8562 w 6489282"/>
              <a:gd name="connsiteY3" fmla="*/ 6858000 h 6858000"/>
              <a:gd name="connsiteX4" fmla="*/ 0 w 6489282"/>
              <a:gd name="connsiteY4" fmla="*/ 2239617 h 6858000"/>
              <a:gd name="connsiteX5" fmla="*/ 8562 w 6489282"/>
              <a:gd name="connsiteY5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8562 w 6493565"/>
              <a:gd name="connsiteY4" fmla="*/ 6858000 h 6858000"/>
              <a:gd name="connsiteX5" fmla="*/ 0 w 6493565"/>
              <a:gd name="connsiteY5" fmla="*/ 2239617 h 6858000"/>
              <a:gd name="connsiteX6" fmla="*/ 8562 w 6493565"/>
              <a:gd name="connsiteY6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3273287 w 6493565"/>
              <a:gd name="connsiteY4" fmla="*/ 6851374 h 6858000"/>
              <a:gd name="connsiteX5" fmla="*/ 8562 w 6493565"/>
              <a:gd name="connsiteY5" fmla="*/ 6858000 h 6858000"/>
              <a:gd name="connsiteX6" fmla="*/ 0 w 6493565"/>
              <a:gd name="connsiteY6" fmla="*/ 2239617 h 6858000"/>
              <a:gd name="connsiteX7" fmla="*/ 8562 w 6493565"/>
              <a:gd name="connsiteY7" fmla="*/ 0 h 6858000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489282 w 6493565"/>
              <a:gd name="connsiteY2" fmla="*/ 13252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50962 h 6884892"/>
              <a:gd name="connsiteX1" fmla="*/ 3180522 w 6493565"/>
              <a:gd name="connsiteY1" fmla="*/ 13640 h 6884892"/>
              <a:gd name="connsiteX2" fmla="*/ 6290500 w 6493565"/>
              <a:gd name="connsiteY2" fmla="*/ 477466 h 6884892"/>
              <a:gd name="connsiteX3" fmla="*/ 6493565 w 6493565"/>
              <a:gd name="connsiteY3" fmla="*/ 2240005 h 6884892"/>
              <a:gd name="connsiteX4" fmla="*/ 6489282 w 6493565"/>
              <a:gd name="connsiteY4" fmla="*/ 6884892 h 6884892"/>
              <a:gd name="connsiteX5" fmla="*/ 3273287 w 6493565"/>
              <a:gd name="connsiteY5" fmla="*/ 6878266 h 6884892"/>
              <a:gd name="connsiteX6" fmla="*/ 8562 w 6493565"/>
              <a:gd name="connsiteY6" fmla="*/ 6884892 h 6884892"/>
              <a:gd name="connsiteX7" fmla="*/ 0 w 6493565"/>
              <a:gd name="connsiteY7" fmla="*/ 2266509 h 6884892"/>
              <a:gd name="connsiteX8" fmla="*/ 207345 w 6493565"/>
              <a:gd name="connsiteY8" fmla="*/ 450962 h 6884892"/>
              <a:gd name="connsiteX0" fmla="*/ 207345 w 6493565"/>
              <a:gd name="connsiteY0" fmla="*/ 421504 h 6855434"/>
              <a:gd name="connsiteX1" fmla="*/ 3167270 w 6493565"/>
              <a:gd name="connsiteY1" fmla="*/ 23939 h 6855434"/>
              <a:gd name="connsiteX2" fmla="*/ 6290500 w 6493565"/>
              <a:gd name="connsiteY2" fmla="*/ 448008 h 6855434"/>
              <a:gd name="connsiteX3" fmla="*/ 6493565 w 6493565"/>
              <a:gd name="connsiteY3" fmla="*/ 2210547 h 6855434"/>
              <a:gd name="connsiteX4" fmla="*/ 6489282 w 6493565"/>
              <a:gd name="connsiteY4" fmla="*/ 6855434 h 6855434"/>
              <a:gd name="connsiteX5" fmla="*/ 3273287 w 6493565"/>
              <a:gd name="connsiteY5" fmla="*/ 6848808 h 6855434"/>
              <a:gd name="connsiteX6" fmla="*/ 8562 w 6493565"/>
              <a:gd name="connsiteY6" fmla="*/ 6855434 h 6855434"/>
              <a:gd name="connsiteX7" fmla="*/ 0 w 6493565"/>
              <a:gd name="connsiteY7" fmla="*/ 2237051 h 6855434"/>
              <a:gd name="connsiteX8" fmla="*/ 207345 w 6493565"/>
              <a:gd name="connsiteY8" fmla="*/ 421504 h 6855434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8562 w 6493565"/>
              <a:gd name="connsiteY6" fmla="*/ 6832843 h 6832843"/>
              <a:gd name="connsiteX7" fmla="*/ 0 w 6493565"/>
              <a:gd name="connsiteY7" fmla="*/ 2214460 h 6832843"/>
              <a:gd name="connsiteX8" fmla="*/ 207345 w 6493565"/>
              <a:gd name="connsiteY8" fmla="*/ 398913 h 6832843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0 w 6493565"/>
              <a:gd name="connsiteY6" fmla="*/ 2214460 h 6832843"/>
              <a:gd name="connsiteX7" fmla="*/ 207345 w 6493565"/>
              <a:gd name="connsiteY7" fmla="*/ 398913 h 6832843"/>
              <a:gd name="connsiteX0" fmla="*/ 207345 w 6493565"/>
              <a:gd name="connsiteY0" fmla="*/ 398913 h 6826217"/>
              <a:gd name="connsiteX1" fmla="*/ 3167270 w 6493565"/>
              <a:gd name="connsiteY1" fmla="*/ 1348 h 6826217"/>
              <a:gd name="connsiteX2" fmla="*/ 6290500 w 6493565"/>
              <a:gd name="connsiteY2" fmla="*/ 425417 h 6826217"/>
              <a:gd name="connsiteX3" fmla="*/ 6493565 w 6493565"/>
              <a:gd name="connsiteY3" fmla="*/ 2187956 h 6826217"/>
              <a:gd name="connsiteX4" fmla="*/ 3273287 w 6493565"/>
              <a:gd name="connsiteY4" fmla="*/ 6826217 h 6826217"/>
              <a:gd name="connsiteX5" fmla="*/ 0 w 6493565"/>
              <a:gd name="connsiteY5" fmla="*/ 2214460 h 6826217"/>
              <a:gd name="connsiteX6" fmla="*/ 207345 w 6493565"/>
              <a:gd name="connsiteY6" fmla="*/ 398913 h 6826217"/>
              <a:gd name="connsiteX0" fmla="*/ 207345 w 6493565"/>
              <a:gd name="connsiteY0" fmla="*/ 398913 h 7112290"/>
              <a:gd name="connsiteX1" fmla="*/ 3167270 w 6493565"/>
              <a:gd name="connsiteY1" fmla="*/ 1348 h 7112290"/>
              <a:gd name="connsiteX2" fmla="*/ 6290500 w 6493565"/>
              <a:gd name="connsiteY2" fmla="*/ 425417 h 7112290"/>
              <a:gd name="connsiteX3" fmla="*/ 6493565 w 6493565"/>
              <a:gd name="connsiteY3" fmla="*/ 2187956 h 7112290"/>
              <a:gd name="connsiteX4" fmla="*/ 3273287 w 6493565"/>
              <a:gd name="connsiteY4" fmla="*/ 6826217 h 7112290"/>
              <a:gd name="connsiteX5" fmla="*/ 0 w 6493565"/>
              <a:gd name="connsiteY5" fmla="*/ 2214460 h 7112290"/>
              <a:gd name="connsiteX6" fmla="*/ 207345 w 6493565"/>
              <a:gd name="connsiteY6" fmla="*/ 398913 h 7112290"/>
              <a:gd name="connsiteX0" fmla="*/ 207345 w 6493565"/>
              <a:gd name="connsiteY0" fmla="*/ 398913 h 6827110"/>
              <a:gd name="connsiteX1" fmla="*/ 3167270 w 6493565"/>
              <a:gd name="connsiteY1" fmla="*/ 1348 h 6827110"/>
              <a:gd name="connsiteX2" fmla="*/ 6290500 w 6493565"/>
              <a:gd name="connsiteY2" fmla="*/ 425417 h 6827110"/>
              <a:gd name="connsiteX3" fmla="*/ 6493565 w 6493565"/>
              <a:gd name="connsiteY3" fmla="*/ 2187956 h 6827110"/>
              <a:gd name="connsiteX4" fmla="*/ 3273287 w 6493565"/>
              <a:gd name="connsiteY4" fmla="*/ 6826217 h 6827110"/>
              <a:gd name="connsiteX5" fmla="*/ 0 w 6493565"/>
              <a:gd name="connsiteY5" fmla="*/ 2214460 h 6827110"/>
              <a:gd name="connsiteX6" fmla="*/ 207345 w 6493565"/>
              <a:gd name="connsiteY6" fmla="*/ 398913 h 6827110"/>
              <a:gd name="connsiteX0" fmla="*/ 212284 w 6498504"/>
              <a:gd name="connsiteY0" fmla="*/ 398913 h 6827110"/>
              <a:gd name="connsiteX1" fmla="*/ 3172209 w 6498504"/>
              <a:gd name="connsiteY1" fmla="*/ 1348 h 6827110"/>
              <a:gd name="connsiteX2" fmla="*/ 6295439 w 6498504"/>
              <a:gd name="connsiteY2" fmla="*/ 425417 h 6827110"/>
              <a:gd name="connsiteX3" fmla="*/ 6498504 w 6498504"/>
              <a:gd name="connsiteY3" fmla="*/ 2187956 h 6827110"/>
              <a:gd name="connsiteX4" fmla="*/ 3278226 w 6498504"/>
              <a:gd name="connsiteY4" fmla="*/ 6826217 h 6827110"/>
              <a:gd name="connsiteX5" fmla="*/ 4939 w 6498504"/>
              <a:gd name="connsiteY5" fmla="*/ 2214460 h 6827110"/>
              <a:gd name="connsiteX6" fmla="*/ 212284 w 6498504"/>
              <a:gd name="connsiteY6" fmla="*/ 398913 h 6827110"/>
              <a:gd name="connsiteX0" fmla="*/ 212284 w 6679721"/>
              <a:gd name="connsiteY0" fmla="*/ 398913 h 6827110"/>
              <a:gd name="connsiteX1" fmla="*/ 3172209 w 6679721"/>
              <a:gd name="connsiteY1" fmla="*/ 1348 h 6827110"/>
              <a:gd name="connsiteX2" fmla="*/ 6295439 w 6679721"/>
              <a:gd name="connsiteY2" fmla="*/ 425417 h 6827110"/>
              <a:gd name="connsiteX3" fmla="*/ 6498504 w 6679721"/>
              <a:gd name="connsiteY3" fmla="*/ 2187956 h 6827110"/>
              <a:gd name="connsiteX4" fmla="*/ 3278226 w 6679721"/>
              <a:gd name="connsiteY4" fmla="*/ 6826217 h 6827110"/>
              <a:gd name="connsiteX5" fmla="*/ 4939 w 6679721"/>
              <a:gd name="connsiteY5" fmla="*/ 2214460 h 6827110"/>
              <a:gd name="connsiteX6" fmla="*/ 212284 w 6679721"/>
              <a:gd name="connsiteY6" fmla="*/ 398913 h 6827110"/>
              <a:gd name="connsiteX0" fmla="*/ 212284 w 6499463"/>
              <a:gd name="connsiteY0" fmla="*/ 398913 h 6827104"/>
              <a:gd name="connsiteX1" fmla="*/ 3172209 w 6499463"/>
              <a:gd name="connsiteY1" fmla="*/ 1348 h 6827104"/>
              <a:gd name="connsiteX2" fmla="*/ 6295439 w 6499463"/>
              <a:gd name="connsiteY2" fmla="*/ 425417 h 6827104"/>
              <a:gd name="connsiteX3" fmla="*/ 6498504 w 6499463"/>
              <a:gd name="connsiteY3" fmla="*/ 2187956 h 6827104"/>
              <a:gd name="connsiteX4" fmla="*/ 3278226 w 6499463"/>
              <a:gd name="connsiteY4" fmla="*/ 6826217 h 6827104"/>
              <a:gd name="connsiteX5" fmla="*/ 4939 w 6499463"/>
              <a:gd name="connsiteY5" fmla="*/ 2214460 h 6827104"/>
              <a:gd name="connsiteX6" fmla="*/ 212284 w 6499463"/>
              <a:gd name="connsiteY6" fmla="*/ 398913 h 6827104"/>
              <a:gd name="connsiteX0" fmla="*/ 207667 w 6494846"/>
              <a:gd name="connsiteY0" fmla="*/ 398913 h 6827104"/>
              <a:gd name="connsiteX1" fmla="*/ 3167592 w 6494846"/>
              <a:gd name="connsiteY1" fmla="*/ 1348 h 6827104"/>
              <a:gd name="connsiteX2" fmla="*/ 6290822 w 6494846"/>
              <a:gd name="connsiteY2" fmla="*/ 425417 h 6827104"/>
              <a:gd name="connsiteX3" fmla="*/ 6493887 w 6494846"/>
              <a:gd name="connsiteY3" fmla="*/ 2187956 h 6827104"/>
              <a:gd name="connsiteX4" fmla="*/ 3273609 w 6494846"/>
              <a:gd name="connsiteY4" fmla="*/ 6826217 h 6827104"/>
              <a:gd name="connsiteX5" fmla="*/ 322 w 6494846"/>
              <a:gd name="connsiteY5" fmla="*/ 2214460 h 6827104"/>
              <a:gd name="connsiteX6" fmla="*/ 207667 w 6494846"/>
              <a:gd name="connsiteY6" fmla="*/ 398913 h 6827104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94119 w 6711803"/>
              <a:gd name="connsiteY0" fmla="*/ 398913 h 7278605"/>
              <a:gd name="connsiteX1" fmla="*/ 3254044 w 6711803"/>
              <a:gd name="connsiteY1" fmla="*/ 1348 h 7278605"/>
              <a:gd name="connsiteX2" fmla="*/ 6377274 w 6711803"/>
              <a:gd name="connsiteY2" fmla="*/ 425417 h 7278605"/>
              <a:gd name="connsiteX3" fmla="*/ 6580339 w 6711803"/>
              <a:gd name="connsiteY3" fmla="*/ 2187956 h 7278605"/>
              <a:gd name="connsiteX4" fmla="*/ 4062425 w 6711803"/>
              <a:gd name="connsiteY4" fmla="*/ 6746703 h 7278605"/>
              <a:gd name="connsiteX5" fmla="*/ 1849313 w 6711803"/>
              <a:gd name="connsiteY5" fmla="*/ 6680443 h 7278605"/>
              <a:gd name="connsiteX6" fmla="*/ 86774 w 6711803"/>
              <a:gd name="connsiteY6" fmla="*/ 2214460 h 7278605"/>
              <a:gd name="connsiteX7" fmla="*/ 294119 w 6711803"/>
              <a:gd name="connsiteY7" fmla="*/ 398913 h 7278605"/>
              <a:gd name="connsiteX0" fmla="*/ 294119 w 6711803"/>
              <a:gd name="connsiteY0" fmla="*/ 398913 h 7098187"/>
              <a:gd name="connsiteX1" fmla="*/ 3254044 w 6711803"/>
              <a:gd name="connsiteY1" fmla="*/ 1348 h 7098187"/>
              <a:gd name="connsiteX2" fmla="*/ 6377274 w 6711803"/>
              <a:gd name="connsiteY2" fmla="*/ 425417 h 7098187"/>
              <a:gd name="connsiteX3" fmla="*/ 6580339 w 6711803"/>
              <a:gd name="connsiteY3" fmla="*/ 2187956 h 7098187"/>
              <a:gd name="connsiteX4" fmla="*/ 4062425 w 6711803"/>
              <a:gd name="connsiteY4" fmla="*/ 6746703 h 7098187"/>
              <a:gd name="connsiteX5" fmla="*/ 1849313 w 6711803"/>
              <a:gd name="connsiteY5" fmla="*/ 6680443 h 7098187"/>
              <a:gd name="connsiteX6" fmla="*/ 86774 w 6711803"/>
              <a:gd name="connsiteY6" fmla="*/ 2214460 h 7098187"/>
              <a:gd name="connsiteX7" fmla="*/ 294119 w 6711803"/>
              <a:gd name="connsiteY7" fmla="*/ 398913 h 7098187"/>
              <a:gd name="connsiteX0" fmla="*/ 294119 w 6647582"/>
              <a:gd name="connsiteY0" fmla="*/ 398913 h 7189904"/>
              <a:gd name="connsiteX1" fmla="*/ 3254044 w 6647582"/>
              <a:gd name="connsiteY1" fmla="*/ 1348 h 7189904"/>
              <a:gd name="connsiteX2" fmla="*/ 6377274 w 6647582"/>
              <a:gd name="connsiteY2" fmla="*/ 425417 h 7189904"/>
              <a:gd name="connsiteX3" fmla="*/ 6580339 w 6647582"/>
              <a:gd name="connsiteY3" fmla="*/ 2187956 h 7189904"/>
              <a:gd name="connsiteX4" fmla="*/ 5003329 w 6647582"/>
              <a:gd name="connsiteY4" fmla="*/ 6587677 h 7189904"/>
              <a:gd name="connsiteX5" fmla="*/ 1849313 w 6647582"/>
              <a:gd name="connsiteY5" fmla="*/ 6680443 h 7189904"/>
              <a:gd name="connsiteX6" fmla="*/ 86774 w 6647582"/>
              <a:gd name="connsiteY6" fmla="*/ 2214460 h 7189904"/>
              <a:gd name="connsiteX7" fmla="*/ 294119 w 6647582"/>
              <a:gd name="connsiteY7" fmla="*/ 398913 h 7189904"/>
              <a:gd name="connsiteX0" fmla="*/ 294119 w 6647582"/>
              <a:gd name="connsiteY0" fmla="*/ 398913 h 7014291"/>
              <a:gd name="connsiteX1" fmla="*/ 3254044 w 6647582"/>
              <a:gd name="connsiteY1" fmla="*/ 1348 h 7014291"/>
              <a:gd name="connsiteX2" fmla="*/ 6377274 w 6647582"/>
              <a:gd name="connsiteY2" fmla="*/ 425417 h 7014291"/>
              <a:gd name="connsiteX3" fmla="*/ 6580339 w 6647582"/>
              <a:gd name="connsiteY3" fmla="*/ 2187956 h 7014291"/>
              <a:gd name="connsiteX4" fmla="*/ 5003329 w 6647582"/>
              <a:gd name="connsiteY4" fmla="*/ 6587677 h 7014291"/>
              <a:gd name="connsiteX5" fmla="*/ 1849313 w 6647582"/>
              <a:gd name="connsiteY5" fmla="*/ 6680443 h 7014291"/>
              <a:gd name="connsiteX6" fmla="*/ 86774 w 6647582"/>
              <a:gd name="connsiteY6" fmla="*/ 2214460 h 7014291"/>
              <a:gd name="connsiteX7" fmla="*/ 294119 w 6647582"/>
              <a:gd name="connsiteY7" fmla="*/ 398913 h 7014291"/>
              <a:gd name="connsiteX0" fmla="*/ 294119 w 6647582"/>
              <a:gd name="connsiteY0" fmla="*/ 398913 h 6796534"/>
              <a:gd name="connsiteX1" fmla="*/ 3254044 w 6647582"/>
              <a:gd name="connsiteY1" fmla="*/ 1348 h 6796534"/>
              <a:gd name="connsiteX2" fmla="*/ 6377274 w 6647582"/>
              <a:gd name="connsiteY2" fmla="*/ 425417 h 6796534"/>
              <a:gd name="connsiteX3" fmla="*/ 6580339 w 6647582"/>
              <a:gd name="connsiteY3" fmla="*/ 2187956 h 6796534"/>
              <a:gd name="connsiteX4" fmla="*/ 5003329 w 6647582"/>
              <a:gd name="connsiteY4" fmla="*/ 6587677 h 6796534"/>
              <a:gd name="connsiteX5" fmla="*/ 1849313 w 6647582"/>
              <a:gd name="connsiteY5" fmla="*/ 6680443 h 6796534"/>
              <a:gd name="connsiteX6" fmla="*/ 86774 w 6647582"/>
              <a:gd name="connsiteY6" fmla="*/ 2214460 h 6796534"/>
              <a:gd name="connsiteX7" fmla="*/ 294119 w 6647582"/>
              <a:gd name="connsiteY7" fmla="*/ 398913 h 6796534"/>
              <a:gd name="connsiteX0" fmla="*/ 294119 w 6643254"/>
              <a:gd name="connsiteY0" fmla="*/ 398913 h 7037847"/>
              <a:gd name="connsiteX1" fmla="*/ 3254044 w 6643254"/>
              <a:gd name="connsiteY1" fmla="*/ 1348 h 7037847"/>
              <a:gd name="connsiteX2" fmla="*/ 6377274 w 6643254"/>
              <a:gd name="connsiteY2" fmla="*/ 425417 h 7037847"/>
              <a:gd name="connsiteX3" fmla="*/ 6580339 w 6643254"/>
              <a:gd name="connsiteY3" fmla="*/ 2187956 h 7037847"/>
              <a:gd name="connsiteX4" fmla="*/ 5069589 w 6643254"/>
              <a:gd name="connsiteY4" fmla="*/ 6653938 h 7037847"/>
              <a:gd name="connsiteX5" fmla="*/ 1849313 w 6643254"/>
              <a:gd name="connsiteY5" fmla="*/ 6680443 h 7037847"/>
              <a:gd name="connsiteX6" fmla="*/ 86774 w 6643254"/>
              <a:gd name="connsiteY6" fmla="*/ 2214460 h 7037847"/>
              <a:gd name="connsiteX7" fmla="*/ 294119 w 6643254"/>
              <a:gd name="connsiteY7" fmla="*/ 398913 h 7037847"/>
              <a:gd name="connsiteX0" fmla="*/ 294119 w 6643254"/>
              <a:gd name="connsiteY0" fmla="*/ 398913 h 6822942"/>
              <a:gd name="connsiteX1" fmla="*/ 3254044 w 6643254"/>
              <a:gd name="connsiteY1" fmla="*/ 1348 h 6822942"/>
              <a:gd name="connsiteX2" fmla="*/ 6377274 w 6643254"/>
              <a:gd name="connsiteY2" fmla="*/ 425417 h 6822942"/>
              <a:gd name="connsiteX3" fmla="*/ 6580339 w 6643254"/>
              <a:gd name="connsiteY3" fmla="*/ 2187956 h 6822942"/>
              <a:gd name="connsiteX4" fmla="*/ 5069589 w 6643254"/>
              <a:gd name="connsiteY4" fmla="*/ 6653938 h 6822942"/>
              <a:gd name="connsiteX5" fmla="*/ 1849313 w 6643254"/>
              <a:gd name="connsiteY5" fmla="*/ 6680443 h 6822942"/>
              <a:gd name="connsiteX6" fmla="*/ 86774 w 6643254"/>
              <a:gd name="connsiteY6" fmla="*/ 2214460 h 6822942"/>
              <a:gd name="connsiteX7" fmla="*/ 294119 w 6643254"/>
              <a:gd name="connsiteY7" fmla="*/ 398913 h 6822942"/>
              <a:gd name="connsiteX0" fmla="*/ 294119 w 6643254"/>
              <a:gd name="connsiteY0" fmla="*/ 398913 h 6811517"/>
              <a:gd name="connsiteX1" fmla="*/ 3254044 w 6643254"/>
              <a:gd name="connsiteY1" fmla="*/ 1348 h 6811517"/>
              <a:gd name="connsiteX2" fmla="*/ 6377274 w 6643254"/>
              <a:gd name="connsiteY2" fmla="*/ 425417 h 6811517"/>
              <a:gd name="connsiteX3" fmla="*/ 6580339 w 6643254"/>
              <a:gd name="connsiteY3" fmla="*/ 2187956 h 6811517"/>
              <a:gd name="connsiteX4" fmla="*/ 5069589 w 6643254"/>
              <a:gd name="connsiteY4" fmla="*/ 6653938 h 6811517"/>
              <a:gd name="connsiteX5" fmla="*/ 1849313 w 6643254"/>
              <a:gd name="connsiteY5" fmla="*/ 6680443 h 6811517"/>
              <a:gd name="connsiteX6" fmla="*/ 86774 w 6643254"/>
              <a:gd name="connsiteY6" fmla="*/ 2214460 h 6811517"/>
              <a:gd name="connsiteX7" fmla="*/ 294119 w 6643254"/>
              <a:gd name="connsiteY7" fmla="*/ 398913 h 6811517"/>
              <a:gd name="connsiteX0" fmla="*/ 209524 w 6558659"/>
              <a:gd name="connsiteY0" fmla="*/ 398913 h 6811517"/>
              <a:gd name="connsiteX1" fmla="*/ 3169449 w 6558659"/>
              <a:gd name="connsiteY1" fmla="*/ 1348 h 6811517"/>
              <a:gd name="connsiteX2" fmla="*/ 6292679 w 6558659"/>
              <a:gd name="connsiteY2" fmla="*/ 425417 h 6811517"/>
              <a:gd name="connsiteX3" fmla="*/ 6495744 w 6558659"/>
              <a:gd name="connsiteY3" fmla="*/ 2187956 h 6811517"/>
              <a:gd name="connsiteX4" fmla="*/ 4984994 w 6558659"/>
              <a:gd name="connsiteY4" fmla="*/ 6653938 h 6811517"/>
              <a:gd name="connsiteX5" fmla="*/ 1764718 w 6558659"/>
              <a:gd name="connsiteY5" fmla="*/ 6680443 h 6811517"/>
              <a:gd name="connsiteX6" fmla="*/ 2179 w 6558659"/>
              <a:gd name="connsiteY6" fmla="*/ 2214460 h 6811517"/>
              <a:gd name="connsiteX7" fmla="*/ 209524 w 6558659"/>
              <a:gd name="connsiteY7" fmla="*/ 398913 h 6811517"/>
              <a:gd name="connsiteX0" fmla="*/ 209524 w 6499562"/>
              <a:gd name="connsiteY0" fmla="*/ 398913 h 6811517"/>
              <a:gd name="connsiteX1" fmla="*/ 3169449 w 6499562"/>
              <a:gd name="connsiteY1" fmla="*/ 1348 h 6811517"/>
              <a:gd name="connsiteX2" fmla="*/ 6292679 w 6499562"/>
              <a:gd name="connsiteY2" fmla="*/ 425417 h 6811517"/>
              <a:gd name="connsiteX3" fmla="*/ 6495744 w 6499562"/>
              <a:gd name="connsiteY3" fmla="*/ 2187956 h 6811517"/>
              <a:gd name="connsiteX4" fmla="*/ 4984994 w 6499562"/>
              <a:gd name="connsiteY4" fmla="*/ 6653938 h 6811517"/>
              <a:gd name="connsiteX5" fmla="*/ 1764718 w 6499562"/>
              <a:gd name="connsiteY5" fmla="*/ 6680443 h 6811517"/>
              <a:gd name="connsiteX6" fmla="*/ 2179 w 6499562"/>
              <a:gd name="connsiteY6" fmla="*/ 2214460 h 6811517"/>
              <a:gd name="connsiteX7" fmla="*/ 209524 w 6499562"/>
              <a:gd name="connsiteY7" fmla="*/ 398913 h 6811517"/>
              <a:gd name="connsiteX0" fmla="*/ 208857 w 6564935"/>
              <a:gd name="connsiteY0" fmla="*/ 398913 h 7023435"/>
              <a:gd name="connsiteX1" fmla="*/ 3168782 w 6564935"/>
              <a:gd name="connsiteY1" fmla="*/ 1348 h 7023435"/>
              <a:gd name="connsiteX2" fmla="*/ 6292012 w 6564935"/>
              <a:gd name="connsiteY2" fmla="*/ 425417 h 7023435"/>
              <a:gd name="connsiteX3" fmla="*/ 6495077 w 6564935"/>
              <a:gd name="connsiteY3" fmla="*/ 2187956 h 7023435"/>
              <a:gd name="connsiteX4" fmla="*/ 4878310 w 6564935"/>
              <a:gd name="connsiteY4" fmla="*/ 6640685 h 7023435"/>
              <a:gd name="connsiteX5" fmla="*/ 1764051 w 6564935"/>
              <a:gd name="connsiteY5" fmla="*/ 6680443 h 7023435"/>
              <a:gd name="connsiteX6" fmla="*/ 1512 w 6564935"/>
              <a:gd name="connsiteY6" fmla="*/ 2214460 h 7023435"/>
              <a:gd name="connsiteX7" fmla="*/ 208857 w 6564935"/>
              <a:gd name="connsiteY7" fmla="*/ 398913 h 7023435"/>
              <a:gd name="connsiteX0" fmla="*/ 208857 w 6564935"/>
              <a:gd name="connsiteY0" fmla="*/ 398913 h 7063862"/>
              <a:gd name="connsiteX1" fmla="*/ 3168782 w 6564935"/>
              <a:gd name="connsiteY1" fmla="*/ 1348 h 7063862"/>
              <a:gd name="connsiteX2" fmla="*/ 6292012 w 6564935"/>
              <a:gd name="connsiteY2" fmla="*/ 425417 h 7063862"/>
              <a:gd name="connsiteX3" fmla="*/ 6495077 w 6564935"/>
              <a:gd name="connsiteY3" fmla="*/ 2187956 h 7063862"/>
              <a:gd name="connsiteX4" fmla="*/ 4878310 w 6564935"/>
              <a:gd name="connsiteY4" fmla="*/ 6640685 h 7063862"/>
              <a:gd name="connsiteX5" fmla="*/ 1764051 w 6564935"/>
              <a:gd name="connsiteY5" fmla="*/ 6680443 h 7063862"/>
              <a:gd name="connsiteX6" fmla="*/ 1512 w 6564935"/>
              <a:gd name="connsiteY6" fmla="*/ 2214460 h 7063862"/>
              <a:gd name="connsiteX7" fmla="*/ 208857 w 6564935"/>
              <a:gd name="connsiteY7" fmla="*/ 398913 h 7063862"/>
              <a:gd name="connsiteX0" fmla="*/ 209436 w 6565514"/>
              <a:gd name="connsiteY0" fmla="*/ 398913 h 6820725"/>
              <a:gd name="connsiteX1" fmla="*/ 3169361 w 6565514"/>
              <a:gd name="connsiteY1" fmla="*/ 1348 h 6820725"/>
              <a:gd name="connsiteX2" fmla="*/ 6292591 w 6565514"/>
              <a:gd name="connsiteY2" fmla="*/ 425417 h 6820725"/>
              <a:gd name="connsiteX3" fmla="*/ 6495656 w 6565514"/>
              <a:gd name="connsiteY3" fmla="*/ 2187956 h 6820725"/>
              <a:gd name="connsiteX4" fmla="*/ 4878889 w 6565514"/>
              <a:gd name="connsiteY4" fmla="*/ 6640685 h 6820725"/>
              <a:gd name="connsiteX5" fmla="*/ 1764630 w 6565514"/>
              <a:gd name="connsiteY5" fmla="*/ 6680443 h 6820725"/>
              <a:gd name="connsiteX6" fmla="*/ 2091 w 6565514"/>
              <a:gd name="connsiteY6" fmla="*/ 2214460 h 6820725"/>
              <a:gd name="connsiteX7" fmla="*/ 209436 w 6565514"/>
              <a:gd name="connsiteY7" fmla="*/ 398913 h 6820725"/>
              <a:gd name="connsiteX0" fmla="*/ 209004 w 6565082"/>
              <a:gd name="connsiteY0" fmla="*/ 398913 h 6816026"/>
              <a:gd name="connsiteX1" fmla="*/ 3168929 w 6565082"/>
              <a:gd name="connsiteY1" fmla="*/ 1348 h 6816026"/>
              <a:gd name="connsiteX2" fmla="*/ 6292159 w 6565082"/>
              <a:gd name="connsiteY2" fmla="*/ 425417 h 6816026"/>
              <a:gd name="connsiteX3" fmla="*/ 6495224 w 6565082"/>
              <a:gd name="connsiteY3" fmla="*/ 2187956 h 6816026"/>
              <a:gd name="connsiteX4" fmla="*/ 4878457 w 6565082"/>
              <a:gd name="connsiteY4" fmla="*/ 6640685 h 6816026"/>
              <a:gd name="connsiteX5" fmla="*/ 1764198 w 6565082"/>
              <a:gd name="connsiteY5" fmla="*/ 6680443 h 6816026"/>
              <a:gd name="connsiteX6" fmla="*/ 1659 w 6565082"/>
              <a:gd name="connsiteY6" fmla="*/ 2214460 h 6816026"/>
              <a:gd name="connsiteX7" fmla="*/ 209004 w 6565082"/>
              <a:gd name="connsiteY7" fmla="*/ 398913 h 6816026"/>
              <a:gd name="connsiteX0" fmla="*/ 209004 w 6497218"/>
              <a:gd name="connsiteY0" fmla="*/ 398913 h 6816026"/>
              <a:gd name="connsiteX1" fmla="*/ 3168929 w 6497218"/>
              <a:gd name="connsiteY1" fmla="*/ 1348 h 6816026"/>
              <a:gd name="connsiteX2" fmla="*/ 6292159 w 6497218"/>
              <a:gd name="connsiteY2" fmla="*/ 425417 h 6816026"/>
              <a:gd name="connsiteX3" fmla="*/ 6495224 w 6497218"/>
              <a:gd name="connsiteY3" fmla="*/ 2187956 h 6816026"/>
              <a:gd name="connsiteX4" fmla="*/ 4878457 w 6497218"/>
              <a:gd name="connsiteY4" fmla="*/ 6640685 h 6816026"/>
              <a:gd name="connsiteX5" fmla="*/ 1764198 w 6497218"/>
              <a:gd name="connsiteY5" fmla="*/ 6680443 h 6816026"/>
              <a:gd name="connsiteX6" fmla="*/ 1659 w 6497218"/>
              <a:gd name="connsiteY6" fmla="*/ 2214460 h 6816026"/>
              <a:gd name="connsiteX7" fmla="*/ 209004 w 6497218"/>
              <a:gd name="connsiteY7" fmla="*/ 398913 h 6816026"/>
              <a:gd name="connsiteX0" fmla="*/ 212741 w 6500955"/>
              <a:gd name="connsiteY0" fmla="*/ 398913 h 6816026"/>
              <a:gd name="connsiteX1" fmla="*/ 3172666 w 6500955"/>
              <a:gd name="connsiteY1" fmla="*/ 1348 h 6816026"/>
              <a:gd name="connsiteX2" fmla="*/ 6295896 w 6500955"/>
              <a:gd name="connsiteY2" fmla="*/ 425417 h 6816026"/>
              <a:gd name="connsiteX3" fmla="*/ 6498961 w 6500955"/>
              <a:gd name="connsiteY3" fmla="*/ 2187956 h 6816026"/>
              <a:gd name="connsiteX4" fmla="*/ 4882194 w 6500955"/>
              <a:gd name="connsiteY4" fmla="*/ 6640685 h 6816026"/>
              <a:gd name="connsiteX5" fmla="*/ 1767935 w 6500955"/>
              <a:gd name="connsiteY5" fmla="*/ 6680443 h 6816026"/>
              <a:gd name="connsiteX6" fmla="*/ 5396 w 6500955"/>
              <a:gd name="connsiteY6" fmla="*/ 2214460 h 6816026"/>
              <a:gd name="connsiteX7" fmla="*/ 212741 w 6500955"/>
              <a:gd name="connsiteY7" fmla="*/ 398913 h 6816026"/>
              <a:gd name="connsiteX0" fmla="*/ 212741 w 6500955"/>
              <a:gd name="connsiteY0" fmla="*/ 442031 h 6859144"/>
              <a:gd name="connsiteX1" fmla="*/ 1953466 w 6500955"/>
              <a:gd name="connsiteY1" fmla="*/ 57719 h 6859144"/>
              <a:gd name="connsiteX2" fmla="*/ 3172666 w 6500955"/>
              <a:gd name="connsiteY2" fmla="*/ 44466 h 6859144"/>
              <a:gd name="connsiteX3" fmla="*/ 6295896 w 6500955"/>
              <a:gd name="connsiteY3" fmla="*/ 468535 h 6859144"/>
              <a:gd name="connsiteX4" fmla="*/ 6498961 w 6500955"/>
              <a:gd name="connsiteY4" fmla="*/ 2231074 h 6859144"/>
              <a:gd name="connsiteX5" fmla="*/ 4882194 w 6500955"/>
              <a:gd name="connsiteY5" fmla="*/ 6683803 h 6859144"/>
              <a:gd name="connsiteX6" fmla="*/ 1767935 w 6500955"/>
              <a:gd name="connsiteY6" fmla="*/ 6723561 h 6859144"/>
              <a:gd name="connsiteX7" fmla="*/ 5396 w 6500955"/>
              <a:gd name="connsiteY7" fmla="*/ 2257578 h 6859144"/>
              <a:gd name="connsiteX8" fmla="*/ 212741 w 6500955"/>
              <a:gd name="connsiteY8" fmla="*/ 442031 h 6859144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10491 h 6827604"/>
              <a:gd name="connsiteX1" fmla="*/ 1184840 w 6500955"/>
              <a:gd name="connsiteY1" fmla="*/ 52684 h 6827604"/>
              <a:gd name="connsiteX2" fmla="*/ 4974961 w 6500955"/>
              <a:gd name="connsiteY2" fmla="*/ 26178 h 6827604"/>
              <a:gd name="connsiteX3" fmla="*/ 6295896 w 6500955"/>
              <a:gd name="connsiteY3" fmla="*/ 436995 h 6827604"/>
              <a:gd name="connsiteX4" fmla="*/ 6498961 w 6500955"/>
              <a:gd name="connsiteY4" fmla="*/ 2199534 h 6827604"/>
              <a:gd name="connsiteX5" fmla="*/ 4882194 w 6500955"/>
              <a:gd name="connsiteY5" fmla="*/ 6652263 h 6827604"/>
              <a:gd name="connsiteX6" fmla="*/ 1767935 w 6500955"/>
              <a:gd name="connsiteY6" fmla="*/ 6692021 h 6827604"/>
              <a:gd name="connsiteX7" fmla="*/ 5396 w 6500955"/>
              <a:gd name="connsiteY7" fmla="*/ 2226038 h 6827604"/>
              <a:gd name="connsiteX8" fmla="*/ 212741 w 6500955"/>
              <a:gd name="connsiteY8" fmla="*/ 410491 h 6827604"/>
              <a:gd name="connsiteX0" fmla="*/ 212741 w 6500955"/>
              <a:gd name="connsiteY0" fmla="*/ 395104 h 6812217"/>
              <a:gd name="connsiteX1" fmla="*/ 1184840 w 6500955"/>
              <a:gd name="connsiteY1" fmla="*/ 37297 h 6812217"/>
              <a:gd name="connsiteX2" fmla="*/ 4974961 w 6500955"/>
              <a:gd name="connsiteY2" fmla="*/ 10791 h 6812217"/>
              <a:gd name="connsiteX3" fmla="*/ 6295896 w 6500955"/>
              <a:gd name="connsiteY3" fmla="*/ 421608 h 6812217"/>
              <a:gd name="connsiteX4" fmla="*/ 6498961 w 6500955"/>
              <a:gd name="connsiteY4" fmla="*/ 2184147 h 6812217"/>
              <a:gd name="connsiteX5" fmla="*/ 4882194 w 6500955"/>
              <a:gd name="connsiteY5" fmla="*/ 6636876 h 6812217"/>
              <a:gd name="connsiteX6" fmla="*/ 1767935 w 6500955"/>
              <a:gd name="connsiteY6" fmla="*/ 6676634 h 6812217"/>
              <a:gd name="connsiteX7" fmla="*/ 5396 w 6500955"/>
              <a:gd name="connsiteY7" fmla="*/ 2210651 h 6812217"/>
              <a:gd name="connsiteX8" fmla="*/ 212741 w 6500955"/>
              <a:gd name="connsiteY8" fmla="*/ 395104 h 6812217"/>
              <a:gd name="connsiteX0" fmla="*/ 212741 w 6500955"/>
              <a:gd name="connsiteY0" fmla="*/ 395104 h 6812217"/>
              <a:gd name="connsiteX1" fmla="*/ 1184840 w 6500955"/>
              <a:gd name="connsiteY1" fmla="*/ 37297 h 6812217"/>
              <a:gd name="connsiteX2" fmla="*/ 4974961 w 6500955"/>
              <a:gd name="connsiteY2" fmla="*/ 10791 h 6812217"/>
              <a:gd name="connsiteX3" fmla="*/ 6295896 w 6500955"/>
              <a:gd name="connsiteY3" fmla="*/ 421608 h 6812217"/>
              <a:gd name="connsiteX4" fmla="*/ 6498961 w 6500955"/>
              <a:gd name="connsiteY4" fmla="*/ 2184147 h 6812217"/>
              <a:gd name="connsiteX5" fmla="*/ 4882194 w 6500955"/>
              <a:gd name="connsiteY5" fmla="*/ 6636876 h 6812217"/>
              <a:gd name="connsiteX6" fmla="*/ 1767935 w 6500955"/>
              <a:gd name="connsiteY6" fmla="*/ 6676634 h 6812217"/>
              <a:gd name="connsiteX7" fmla="*/ 5396 w 6500955"/>
              <a:gd name="connsiteY7" fmla="*/ 2210651 h 6812217"/>
              <a:gd name="connsiteX8" fmla="*/ 212741 w 6500955"/>
              <a:gd name="connsiteY8" fmla="*/ 395104 h 6812217"/>
              <a:gd name="connsiteX0" fmla="*/ 208326 w 6496540"/>
              <a:gd name="connsiteY0" fmla="*/ 395104 h 6812217"/>
              <a:gd name="connsiteX1" fmla="*/ 1180425 w 6496540"/>
              <a:gd name="connsiteY1" fmla="*/ 37297 h 6812217"/>
              <a:gd name="connsiteX2" fmla="*/ 4970546 w 6496540"/>
              <a:gd name="connsiteY2" fmla="*/ 10791 h 6812217"/>
              <a:gd name="connsiteX3" fmla="*/ 6291481 w 6496540"/>
              <a:gd name="connsiteY3" fmla="*/ 421608 h 6812217"/>
              <a:gd name="connsiteX4" fmla="*/ 6494546 w 6496540"/>
              <a:gd name="connsiteY4" fmla="*/ 2184147 h 6812217"/>
              <a:gd name="connsiteX5" fmla="*/ 4877779 w 6496540"/>
              <a:gd name="connsiteY5" fmla="*/ 6636876 h 6812217"/>
              <a:gd name="connsiteX6" fmla="*/ 1763520 w 6496540"/>
              <a:gd name="connsiteY6" fmla="*/ 6676634 h 6812217"/>
              <a:gd name="connsiteX7" fmla="*/ 981 w 6496540"/>
              <a:gd name="connsiteY7" fmla="*/ 2210651 h 6812217"/>
              <a:gd name="connsiteX8" fmla="*/ 208326 w 6496540"/>
              <a:gd name="connsiteY8" fmla="*/ 395104 h 6812217"/>
              <a:gd name="connsiteX0" fmla="*/ 208326 w 6494572"/>
              <a:gd name="connsiteY0" fmla="*/ 395104 h 6812217"/>
              <a:gd name="connsiteX1" fmla="*/ 1180425 w 6494572"/>
              <a:gd name="connsiteY1" fmla="*/ 37297 h 6812217"/>
              <a:gd name="connsiteX2" fmla="*/ 4970546 w 6494572"/>
              <a:gd name="connsiteY2" fmla="*/ 10791 h 6812217"/>
              <a:gd name="connsiteX3" fmla="*/ 6291481 w 6494572"/>
              <a:gd name="connsiteY3" fmla="*/ 421608 h 6812217"/>
              <a:gd name="connsiteX4" fmla="*/ 6494546 w 6494572"/>
              <a:gd name="connsiteY4" fmla="*/ 2184147 h 6812217"/>
              <a:gd name="connsiteX5" fmla="*/ 4877779 w 6494572"/>
              <a:gd name="connsiteY5" fmla="*/ 6636876 h 6812217"/>
              <a:gd name="connsiteX6" fmla="*/ 1763520 w 6494572"/>
              <a:gd name="connsiteY6" fmla="*/ 6676634 h 6812217"/>
              <a:gd name="connsiteX7" fmla="*/ 981 w 6494572"/>
              <a:gd name="connsiteY7" fmla="*/ 2210651 h 6812217"/>
              <a:gd name="connsiteX8" fmla="*/ 208326 w 6494572"/>
              <a:gd name="connsiteY8" fmla="*/ 395104 h 681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94572" h="6812217">
                <a:moveTo>
                  <a:pt x="208326" y="395104"/>
                </a:moveTo>
                <a:cubicBezTo>
                  <a:pt x="283286" y="-20137"/>
                  <a:pt x="851758" y="56629"/>
                  <a:pt x="1180425" y="37297"/>
                </a:cubicBezTo>
                <a:cubicBezTo>
                  <a:pt x="1509092" y="17965"/>
                  <a:pt x="4473350" y="-18062"/>
                  <a:pt x="4970546" y="10791"/>
                </a:cubicBezTo>
                <a:cubicBezTo>
                  <a:pt x="5467742" y="39644"/>
                  <a:pt x="6187398" y="-10351"/>
                  <a:pt x="6291481" y="421608"/>
                </a:cubicBezTo>
                <a:cubicBezTo>
                  <a:pt x="6395564" y="853567"/>
                  <a:pt x="6489865" y="1103952"/>
                  <a:pt x="6494546" y="2184147"/>
                </a:cubicBezTo>
                <a:cubicBezTo>
                  <a:pt x="6499227" y="3264342"/>
                  <a:pt x="5891570" y="6365206"/>
                  <a:pt x="4877779" y="6636876"/>
                </a:cubicBezTo>
                <a:cubicBezTo>
                  <a:pt x="3863988" y="6908546"/>
                  <a:pt x="2669086" y="6817991"/>
                  <a:pt x="1763520" y="6676634"/>
                </a:cubicBezTo>
                <a:cubicBezTo>
                  <a:pt x="857954" y="6535277"/>
                  <a:pt x="-33713" y="3423110"/>
                  <a:pt x="981" y="2210651"/>
                </a:cubicBezTo>
                <a:cubicBezTo>
                  <a:pt x="35675" y="998192"/>
                  <a:pt x="133366" y="810345"/>
                  <a:pt x="208326" y="395104"/>
                </a:cubicBezTo>
                <a:close/>
              </a:path>
            </a:pathLst>
          </a:custGeom>
          <a:blipFill dpi="0" rotWithShape="1">
            <a:blip r:embed="rId11" cstate="screen">
              <a:alphaModFix amt="10000"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  <a:effectLst>
            <a:innerShdw blurRad="165100">
              <a:schemeClr val="bg1">
                <a:alpha val="43000"/>
              </a:schemeClr>
            </a:innerShdw>
          </a:effectLst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5" name="CUP"/>
          <p:cNvSpPr txBox="1"/>
          <p:nvPr/>
        </p:nvSpPr>
        <p:spPr>
          <a:xfrm>
            <a:off x="5584914" y="4796288"/>
            <a:ext cx="943579" cy="1071636"/>
          </a:xfrm>
          <a:custGeom>
            <a:avLst/>
            <a:gdLst>
              <a:gd name="connsiteX0" fmla="*/ 0 w 6480720"/>
              <a:gd name="connsiteY0" fmla="*/ 0 h 6858000"/>
              <a:gd name="connsiteX1" fmla="*/ 6480720 w 6480720"/>
              <a:gd name="connsiteY1" fmla="*/ 0 h 6858000"/>
              <a:gd name="connsiteX2" fmla="*/ 6480720 w 6480720"/>
              <a:gd name="connsiteY2" fmla="*/ 6858000 h 6858000"/>
              <a:gd name="connsiteX3" fmla="*/ 0 w 6480720"/>
              <a:gd name="connsiteY3" fmla="*/ 6858000 h 6858000"/>
              <a:gd name="connsiteX4" fmla="*/ 0 w 6480720"/>
              <a:gd name="connsiteY4" fmla="*/ 0 h 6858000"/>
              <a:gd name="connsiteX0" fmla="*/ 8562 w 6489282"/>
              <a:gd name="connsiteY0" fmla="*/ 0 h 6858000"/>
              <a:gd name="connsiteX1" fmla="*/ 6489282 w 6489282"/>
              <a:gd name="connsiteY1" fmla="*/ 0 h 6858000"/>
              <a:gd name="connsiteX2" fmla="*/ 6489282 w 6489282"/>
              <a:gd name="connsiteY2" fmla="*/ 6858000 h 6858000"/>
              <a:gd name="connsiteX3" fmla="*/ 8562 w 6489282"/>
              <a:gd name="connsiteY3" fmla="*/ 6858000 h 6858000"/>
              <a:gd name="connsiteX4" fmla="*/ 0 w 6489282"/>
              <a:gd name="connsiteY4" fmla="*/ 2239617 h 6858000"/>
              <a:gd name="connsiteX5" fmla="*/ 8562 w 6489282"/>
              <a:gd name="connsiteY5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8562 w 6493565"/>
              <a:gd name="connsiteY4" fmla="*/ 6858000 h 6858000"/>
              <a:gd name="connsiteX5" fmla="*/ 0 w 6493565"/>
              <a:gd name="connsiteY5" fmla="*/ 2239617 h 6858000"/>
              <a:gd name="connsiteX6" fmla="*/ 8562 w 6493565"/>
              <a:gd name="connsiteY6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3273287 w 6493565"/>
              <a:gd name="connsiteY4" fmla="*/ 6851374 h 6858000"/>
              <a:gd name="connsiteX5" fmla="*/ 8562 w 6493565"/>
              <a:gd name="connsiteY5" fmla="*/ 6858000 h 6858000"/>
              <a:gd name="connsiteX6" fmla="*/ 0 w 6493565"/>
              <a:gd name="connsiteY6" fmla="*/ 2239617 h 6858000"/>
              <a:gd name="connsiteX7" fmla="*/ 8562 w 6493565"/>
              <a:gd name="connsiteY7" fmla="*/ 0 h 6858000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489282 w 6493565"/>
              <a:gd name="connsiteY2" fmla="*/ 13252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50962 h 6884892"/>
              <a:gd name="connsiteX1" fmla="*/ 3180522 w 6493565"/>
              <a:gd name="connsiteY1" fmla="*/ 13640 h 6884892"/>
              <a:gd name="connsiteX2" fmla="*/ 6290500 w 6493565"/>
              <a:gd name="connsiteY2" fmla="*/ 477466 h 6884892"/>
              <a:gd name="connsiteX3" fmla="*/ 6493565 w 6493565"/>
              <a:gd name="connsiteY3" fmla="*/ 2240005 h 6884892"/>
              <a:gd name="connsiteX4" fmla="*/ 6489282 w 6493565"/>
              <a:gd name="connsiteY4" fmla="*/ 6884892 h 6884892"/>
              <a:gd name="connsiteX5" fmla="*/ 3273287 w 6493565"/>
              <a:gd name="connsiteY5" fmla="*/ 6878266 h 6884892"/>
              <a:gd name="connsiteX6" fmla="*/ 8562 w 6493565"/>
              <a:gd name="connsiteY6" fmla="*/ 6884892 h 6884892"/>
              <a:gd name="connsiteX7" fmla="*/ 0 w 6493565"/>
              <a:gd name="connsiteY7" fmla="*/ 2266509 h 6884892"/>
              <a:gd name="connsiteX8" fmla="*/ 207345 w 6493565"/>
              <a:gd name="connsiteY8" fmla="*/ 450962 h 6884892"/>
              <a:gd name="connsiteX0" fmla="*/ 207345 w 6493565"/>
              <a:gd name="connsiteY0" fmla="*/ 421504 h 6855434"/>
              <a:gd name="connsiteX1" fmla="*/ 3167270 w 6493565"/>
              <a:gd name="connsiteY1" fmla="*/ 23939 h 6855434"/>
              <a:gd name="connsiteX2" fmla="*/ 6290500 w 6493565"/>
              <a:gd name="connsiteY2" fmla="*/ 448008 h 6855434"/>
              <a:gd name="connsiteX3" fmla="*/ 6493565 w 6493565"/>
              <a:gd name="connsiteY3" fmla="*/ 2210547 h 6855434"/>
              <a:gd name="connsiteX4" fmla="*/ 6489282 w 6493565"/>
              <a:gd name="connsiteY4" fmla="*/ 6855434 h 6855434"/>
              <a:gd name="connsiteX5" fmla="*/ 3273287 w 6493565"/>
              <a:gd name="connsiteY5" fmla="*/ 6848808 h 6855434"/>
              <a:gd name="connsiteX6" fmla="*/ 8562 w 6493565"/>
              <a:gd name="connsiteY6" fmla="*/ 6855434 h 6855434"/>
              <a:gd name="connsiteX7" fmla="*/ 0 w 6493565"/>
              <a:gd name="connsiteY7" fmla="*/ 2237051 h 6855434"/>
              <a:gd name="connsiteX8" fmla="*/ 207345 w 6493565"/>
              <a:gd name="connsiteY8" fmla="*/ 421504 h 6855434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8562 w 6493565"/>
              <a:gd name="connsiteY6" fmla="*/ 6832843 h 6832843"/>
              <a:gd name="connsiteX7" fmla="*/ 0 w 6493565"/>
              <a:gd name="connsiteY7" fmla="*/ 2214460 h 6832843"/>
              <a:gd name="connsiteX8" fmla="*/ 207345 w 6493565"/>
              <a:gd name="connsiteY8" fmla="*/ 398913 h 6832843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0 w 6493565"/>
              <a:gd name="connsiteY6" fmla="*/ 2214460 h 6832843"/>
              <a:gd name="connsiteX7" fmla="*/ 207345 w 6493565"/>
              <a:gd name="connsiteY7" fmla="*/ 398913 h 6832843"/>
              <a:gd name="connsiteX0" fmla="*/ 207345 w 6493565"/>
              <a:gd name="connsiteY0" fmla="*/ 398913 h 6826217"/>
              <a:gd name="connsiteX1" fmla="*/ 3167270 w 6493565"/>
              <a:gd name="connsiteY1" fmla="*/ 1348 h 6826217"/>
              <a:gd name="connsiteX2" fmla="*/ 6290500 w 6493565"/>
              <a:gd name="connsiteY2" fmla="*/ 425417 h 6826217"/>
              <a:gd name="connsiteX3" fmla="*/ 6493565 w 6493565"/>
              <a:gd name="connsiteY3" fmla="*/ 2187956 h 6826217"/>
              <a:gd name="connsiteX4" fmla="*/ 3273287 w 6493565"/>
              <a:gd name="connsiteY4" fmla="*/ 6826217 h 6826217"/>
              <a:gd name="connsiteX5" fmla="*/ 0 w 6493565"/>
              <a:gd name="connsiteY5" fmla="*/ 2214460 h 6826217"/>
              <a:gd name="connsiteX6" fmla="*/ 207345 w 6493565"/>
              <a:gd name="connsiteY6" fmla="*/ 398913 h 6826217"/>
              <a:gd name="connsiteX0" fmla="*/ 207345 w 6493565"/>
              <a:gd name="connsiteY0" fmla="*/ 398913 h 7112290"/>
              <a:gd name="connsiteX1" fmla="*/ 3167270 w 6493565"/>
              <a:gd name="connsiteY1" fmla="*/ 1348 h 7112290"/>
              <a:gd name="connsiteX2" fmla="*/ 6290500 w 6493565"/>
              <a:gd name="connsiteY2" fmla="*/ 425417 h 7112290"/>
              <a:gd name="connsiteX3" fmla="*/ 6493565 w 6493565"/>
              <a:gd name="connsiteY3" fmla="*/ 2187956 h 7112290"/>
              <a:gd name="connsiteX4" fmla="*/ 3273287 w 6493565"/>
              <a:gd name="connsiteY4" fmla="*/ 6826217 h 7112290"/>
              <a:gd name="connsiteX5" fmla="*/ 0 w 6493565"/>
              <a:gd name="connsiteY5" fmla="*/ 2214460 h 7112290"/>
              <a:gd name="connsiteX6" fmla="*/ 207345 w 6493565"/>
              <a:gd name="connsiteY6" fmla="*/ 398913 h 7112290"/>
              <a:gd name="connsiteX0" fmla="*/ 207345 w 6493565"/>
              <a:gd name="connsiteY0" fmla="*/ 398913 h 6827110"/>
              <a:gd name="connsiteX1" fmla="*/ 3167270 w 6493565"/>
              <a:gd name="connsiteY1" fmla="*/ 1348 h 6827110"/>
              <a:gd name="connsiteX2" fmla="*/ 6290500 w 6493565"/>
              <a:gd name="connsiteY2" fmla="*/ 425417 h 6827110"/>
              <a:gd name="connsiteX3" fmla="*/ 6493565 w 6493565"/>
              <a:gd name="connsiteY3" fmla="*/ 2187956 h 6827110"/>
              <a:gd name="connsiteX4" fmla="*/ 3273287 w 6493565"/>
              <a:gd name="connsiteY4" fmla="*/ 6826217 h 6827110"/>
              <a:gd name="connsiteX5" fmla="*/ 0 w 6493565"/>
              <a:gd name="connsiteY5" fmla="*/ 2214460 h 6827110"/>
              <a:gd name="connsiteX6" fmla="*/ 207345 w 6493565"/>
              <a:gd name="connsiteY6" fmla="*/ 398913 h 6827110"/>
              <a:gd name="connsiteX0" fmla="*/ 212284 w 6498504"/>
              <a:gd name="connsiteY0" fmla="*/ 398913 h 6827110"/>
              <a:gd name="connsiteX1" fmla="*/ 3172209 w 6498504"/>
              <a:gd name="connsiteY1" fmla="*/ 1348 h 6827110"/>
              <a:gd name="connsiteX2" fmla="*/ 6295439 w 6498504"/>
              <a:gd name="connsiteY2" fmla="*/ 425417 h 6827110"/>
              <a:gd name="connsiteX3" fmla="*/ 6498504 w 6498504"/>
              <a:gd name="connsiteY3" fmla="*/ 2187956 h 6827110"/>
              <a:gd name="connsiteX4" fmla="*/ 3278226 w 6498504"/>
              <a:gd name="connsiteY4" fmla="*/ 6826217 h 6827110"/>
              <a:gd name="connsiteX5" fmla="*/ 4939 w 6498504"/>
              <a:gd name="connsiteY5" fmla="*/ 2214460 h 6827110"/>
              <a:gd name="connsiteX6" fmla="*/ 212284 w 6498504"/>
              <a:gd name="connsiteY6" fmla="*/ 398913 h 6827110"/>
              <a:gd name="connsiteX0" fmla="*/ 212284 w 6679721"/>
              <a:gd name="connsiteY0" fmla="*/ 398913 h 6827110"/>
              <a:gd name="connsiteX1" fmla="*/ 3172209 w 6679721"/>
              <a:gd name="connsiteY1" fmla="*/ 1348 h 6827110"/>
              <a:gd name="connsiteX2" fmla="*/ 6295439 w 6679721"/>
              <a:gd name="connsiteY2" fmla="*/ 425417 h 6827110"/>
              <a:gd name="connsiteX3" fmla="*/ 6498504 w 6679721"/>
              <a:gd name="connsiteY3" fmla="*/ 2187956 h 6827110"/>
              <a:gd name="connsiteX4" fmla="*/ 3278226 w 6679721"/>
              <a:gd name="connsiteY4" fmla="*/ 6826217 h 6827110"/>
              <a:gd name="connsiteX5" fmla="*/ 4939 w 6679721"/>
              <a:gd name="connsiteY5" fmla="*/ 2214460 h 6827110"/>
              <a:gd name="connsiteX6" fmla="*/ 212284 w 6679721"/>
              <a:gd name="connsiteY6" fmla="*/ 398913 h 6827110"/>
              <a:gd name="connsiteX0" fmla="*/ 212284 w 6499463"/>
              <a:gd name="connsiteY0" fmla="*/ 398913 h 6827104"/>
              <a:gd name="connsiteX1" fmla="*/ 3172209 w 6499463"/>
              <a:gd name="connsiteY1" fmla="*/ 1348 h 6827104"/>
              <a:gd name="connsiteX2" fmla="*/ 6295439 w 6499463"/>
              <a:gd name="connsiteY2" fmla="*/ 425417 h 6827104"/>
              <a:gd name="connsiteX3" fmla="*/ 6498504 w 6499463"/>
              <a:gd name="connsiteY3" fmla="*/ 2187956 h 6827104"/>
              <a:gd name="connsiteX4" fmla="*/ 3278226 w 6499463"/>
              <a:gd name="connsiteY4" fmla="*/ 6826217 h 6827104"/>
              <a:gd name="connsiteX5" fmla="*/ 4939 w 6499463"/>
              <a:gd name="connsiteY5" fmla="*/ 2214460 h 6827104"/>
              <a:gd name="connsiteX6" fmla="*/ 212284 w 6499463"/>
              <a:gd name="connsiteY6" fmla="*/ 398913 h 6827104"/>
              <a:gd name="connsiteX0" fmla="*/ 207667 w 6494846"/>
              <a:gd name="connsiteY0" fmla="*/ 398913 h 6827104"/>
              <a:gd name="connsiteX1" fmla="*/ 3167592 w 6494846"/>
              <a:gd name="connsiteY1" fmla="*/ 1348 h 6827104"/>
              <a:gd name="connsiteX2" fmla="*/ 6290822 w 6494846"/>
              <a:gd name="connsiteY2" fmla="*/ 425417 h 6827104"/>
              <a:gd name="connsiteX3" fmla="*/ 6493887 w 6494846"/>
              <a:gd name="connsiteY3" fmla="*/ 2187956 h 6827104"/>
              <a:gd name="connsiteX4" fmla="*/ 3273609 w 6494846"/>
              <a:gd name="connsiteY4" fmla="*/ 6826217 h 6827104"/>
              <a:gd name="connsiteX5" fmla="*/ 322 w 6494846"/>
              <a:gd name="connsiteY5" fmla="*/ 2214460 h 6827104"/>
              <a:gd name="connsiteX6" fmla="*/ 207667 w 6494846"/>
              <a:gd name="connsiteY6" fmla="*/ 398913 h 6827104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94119 w 6711803"/>
              <a:gd name="connsiteY0" fmla="*/ 398913 h 7278605"/>
              <a:gd name="connsiteX1" fmla="*/ 3254044 w 6711803"/>
              <a:gd name="connsiteY1" fmla="*/ 1348 h 7278605"/>
              <a:gd name="connsiteX2" fmla="*/ 6377274 w 6711803"/>
              <a:gd name="connsiteY2" fmla="*/ 425417 h 7278605"/>
              <a:gd name="connsiteX3" fmla="*/ 6580339 w 6711803"/>
              <a:gd name="connsiteY3" fmla="*/ 2187956 h 7278605"/>
              <a:gd name="connsiteX4" fmla="*/ 4062425 w 6711803"/>
              <a:gd name="connsiteY4" fmla="*/ 6746703 h 7278605"/>
              <a:gd name="connsiteX5" fmla="*/ 1849313 w 6711803"/>
              <a:gd name="connsiteY5" fmla="*/ 6680443 h 7278605"/>
              <a:gd name="connsiteX6" fmla="*/ 86774 w 6711803"/>
              <a:gd name="connsiteY6" fmla="*/ 2214460 h 7278605"/>
              <a:gd name="connsiteX7" fmla="*/ 294119 w 6711803"/>
              <a:gd name="connsiteY7" fmla="*/ 398913 h 7278605"/>
              <a:gd name="connsiteX0" fmla="*/ 294119 w 6711803"/>
              <a:gd name="connsiteY0" fmla="*/ 398913 h 7098187"/>
              <a:gd name="connsiteX1" fmla="*/ 3254044 w 6711803"/>
              <a:gd name="connsiteY1" fmla="*/ 1348 h 7098187"/>
              <a:gd name="connsiteX2" fmla="*/ 6377274 w 6711803"/>
              <a:gd name="connsiteY2" fmla="*/ 425417 h 7098187"/>
              <a:gd name="connsiteX3" fmla="*/ 6580339 w 6711803"/>
              <a:gd name="connsiteY3" fmla="*/ 2187956 h 7098187"/>
              <a:gd name="connsiteX4" fmla="*/ 4062425 w 6711803"/>
              <a:gd name="connsiteY4" fmla="*/ 6746703 h 7098187"/>
              <a:gd name="connsiteX5" fmla="*/ 1849313 w 6711803"/>
              <a:gd name="connsiteY5" fmla="*/ 6680443 h 7098187"/>
              <a:gd name="connsiteX6" fmla="*/ 86774 w 6711803"/>
              <a:gd name="connsiteY6" fmla="*/ 2214460 h 7098187"/>
              <a:gd name="connsiteX7" fmla="*/ 294119 w 6711803"/>
              <a:gd name="connsiteY7" fmla="*/ 398913 h 7098187"/>
              <a:gd name="connsiteX0" fmla="*/ 294119 w 6647582"/>
              <a:gd name="connsiteY0" fmla="*/ 398913 h 7189904"/>
              <a:gd name="connsiteX1" fmla="*/ 3254044 w 6647582"/>
              <a:gd name="connsiteY1" fmla="*/ 1348 h 7189904"/>
              <a:gd name="connsiteX2" fmla="*/ 6377274 w 6647582"/>
              <a:gd name="connsiteY2" fmla="*/ 425417 h 7189904"/>
              <a:gd name="connsiteX3" fmla="*/ 6580339 w 6647582"/>
              <a:gd name="connsiteY3" fmla="*/ 2187956 h 7189904"/>
              <a:gd name="connsiteX4" fmla="*/ 5003329 w 6647582"/>
              <a:gd name="connsiteY4" fmla="*/ 6587677 h 7189904"/>
              <a:gd name="connsiteX5" fmla="*/ 1849313 w 6647582"/>
              <a:gd name="connsiteY5" fmla="*/ 6680443 h 7189904"/>
              <a:gd name="connsiteX6" fmla="*/ 86774 w 6647582"/>
              <a:gd name="connsiteY6" fmla="*/ 2214460 h 7189904"/>
              <a:gd name="connsiteX7" fmla="*/ 294119 w 6647582"/>
              <a:gd name="connsiteY7" fmla="*/ 398913 h 7189904"/>
              <a:gd name="connsiteX0" fmla="*/ 294119 w 6647582"/>
              <a:gd name="connsiteY0" fmla="*/ 398913 h 7014291"/>
              <a:gd name="connsiteX1" fmla="*/ 3254044 w 6647582"/>
              <a:gd name="connsiteY1" fmla="*/ 1348 h 7014291"/>
              <a:gd name="connsiteX2" fmla="*/ 6377274 w 6647582"/>
              <a:gd name="connsiteY2" fmla="*/ 425417 h 7014291"/>
              <a:gd name="connsiteX3" fmla="*/ 6580339 w 6647582"/>
              <a:gd name="connsiteY3" fmla="*/ 2187956 h 7014291"/>
              <a:gd name="connsiteX4" fmla="*/ 5003329 w 6647582"/>
              <a:gd name="connsiteY4" fmla="*/ 6587677 h 7014291"/>
              <a:gd name="connsiteX5" fmla="*/ 1849313 w 6647582"/>
              <a:gd name="connsiteY5" fmla="*/ 6680443 h 7014291"/>
              <a:gd name="connsiteX6" fmla="*/ 86774 w 6647582"/>
              <a:gd name="connsiteY6" fmla="*/ 2214460 h 7014291"/>
              <a:gd name="connsiteX7" fmla="*/ 294119 w 6647582"/>
              <a:gd name="connsiteY7" fmla="*/ 398913 h 7014291"/>
              <a:gd name="connsiteX0" fmla="*/ 294119 w 6647582"/>
              <a:gd name="connsiteY0" fmla="*/ 398913 h 6796534"/>
              <a:gd name="connsiteX1" fmla="*/ 3254044 w 6647582"/>
              <a:gd name="connsiteY1" fmla="*/ 1348 h 6796534"/>
              <a:gd name="connsiteX2" fmla="*/ 6377274 w 6647582"/>
              <a:gd name="connsiteY2" fmla="*/ 425417 h 6796534"/>
              <a:gd name="connsiteX3" fmla="*/ 6580339 w 6647582"/>
              <a:gd name="connsiteY3" fmla="*/ 2187956 h 6796534"/>
              <a:gd name="connsiteX4" fmla="*/ 5003329 w 6647582"/>
              <a:gd name="connsiteY4" fmla="*/ 6587677 h 6796534"/>
              <a:gd name="connsiteX5" fmla="*/ 1849313 w 6647582"/>
              <a:gd name="connsiteY5" fmla="*/ 6680443 h 6796534"/>
              <a:gd name="connsiteX6" fmla="*/ 86774 w 6647582"/>
              <a:gd name="connsiteY6" fmla="*/ 2214460 h 6796534"/>
              <a:gd name="connsiteX7" fmla="*/ 294119 w 6647582"/>
              <a:gd name="connsiteY7" fmla="*/ 398913 h 6796534"/>
              <a:gd name="connsiteX0" fmla="*/ 294119 w 6643254"/>
              <a:gd name="connsiteY0" fmla="*/ 398913 h 7037847"/>
              <a:gd name="connsiteX1" fmla="*/ 3254044 w 6643254"/>
              <a:gd name="connsiteY1" fmla="*/ 1348 h 7037847"/>
              <a:gd name="connsiteX2" fmla="*/ 6377274 w 6643254"/>
              <a:gd name="connsiteY2" fmla="*/ 425417 h 7037847"/>
              <a:gd name="connsiteX3" fmla="*/ 6580339 w 6643254"/>
              <a:gd name="connsiteY3" fmla="*/ 2187956 h 7037847"/>
              <a:gd name="connsiteX4" fmla="*/ 5069589 w 6643254"/>
              <a:gd name="connsiteY4" fmla="*/ 6653938 h 7037847"/>
              <a:gd name="connsiteX5" fmla="*/ 1849313 w 6643254"/>
              <a:gd name="connsiteY5" fmla="*/ 6680443 h 7037847"/>
              <a:gd name="connsiteX6" fmla="*/ 86774 w 6643254"/>
              <a:gd name="connsiteY6" fmla="*/ 2214460 h 7037847"/>
              <a:gd name="connsiteX7" fmla="*/ 294119 w 6643254"/>
              <a:gd name="connsiteY7" fmla="*/ 398913 h 7037847"/>
              <a:gd name="connsiteX0" fmla="*/ 294119 w 6643254"/>
              <a:gd name="connsiteY0" fmla="*/ 398913 h 6822942"/>
              <a:gd name="connsiteX1" fmla="*/ 3254044 w 6643254"/>
              <a:gd name="connsiteY1" fmla="*/ 1348 h 6822942"/>
              <a:gd name="connsiteX2" fmla="*/ 6377274 w 6643254"/>
              <a:gd name="connsiteY2" fmla="*/ 425417 h 6822942"/>
              <a:gd name="connsiteX3" fmla="*/ 6580339 w 6643254"/>
              <a:gd name="connsiteY3" fmla="*/ 2187956 h 6822942"/>
              <a:gd name="connsiteX4" fmla="*/ 5069589 w 6643254"/>
              <a:gd name="connsiteY4" fmla="*/ 6653938 h 6822942"/>
              <a:gd name="connsiteX5" fmla="*/ 1849313 w 6643254"/>
              <a:gd name="connsiteY5" fmla="*/ 6680443 h 6822942"/>
              <a:gd name="connsiteX6" fmla="*/ 86774 w 6643254"/>
              <a:gd name="connsiteY6" fmla="*/ 2214460 h 6822942"/>
              <a:gd name="connsiteX7" fmla="*/ 294119 w 6643254"/>
              <a:gd name="connsiteY7" fmla="*/ 398913 h 6822942"/>
              <a:gd name="connsiteX0" fmla="*/ 294119 w 6643254"/>
              <a:gd name="connsiteY0" fmla="*/ 398913 h 6811517"/>
              <a:gd name="connsiteX1" fmla="*/ 3254044 w 6643254"/>
              <a:gd name="connsiteY1" fmla="*/ 1348 h 6811517"/>
              <a:gd name="connsiteX2" fmla="*/ 6377274 w 6643254"/>
              <a:gd name="connsiteY2" fmla="*/ 425417 h 6811517"/>
              <a:gd name="connsiteX3" fmla="*/ 6580339 w 6643254"/>
              <a:gd name="connsiteY3" fmla="*/ 2187956 h 6811517"/>
              <a:gd name="connsiteX4" fmla="*/ 5069589 w 6643254"/>
              <a:gd name="connsiteY4" fmla="*/ 6653938 h 6811517"/>
              <a:gd name="connsiteX5" fmla="*/ 1849313 w 6643254"/>
              <a:gd name="connsiteY5" fmla="*/ 6680443 h 6811517"/>
              <a:gd name="connsiteX6" fmla="*/ 86774 w 6643254"/>
              <a:gd name="connsiteY6" fmla="*/ 2214460 h 6811517"/>
              <a:gd name="connsiteX7" fmla="*/ 294119 w 6643254"/>
              <a:gd name="connsiteY7" fmla="*/ 398913 h 6811517"/>
              <a:gd name="connsiteX0" fmla="*/ 209524 w 6558659"/>
              <a:gd name="connsiteY0" fmla="*/ 398913 h 6811517"/>
              <a:gd name="connsiteX1" fmla="*/ 3169449 w 6558659"/>
              <a:gd name="connsiteY1" fmla="*/ 1348 h 6811517"/>
              <a:gd name="connsiteX2" fmla="*/ 6292679 w 6558659"/>
              <a:gd name="connsiteY2" fmla="*/ 425417 h 6811517"/>
              <a:gd name="connsiteX3" fmla="*/ 6495744 w 6558659"/>
              <a:gd name="connsiteY3" fmla="*/ 2187956 h 6811517"/>
              <a:gd name="connsiteX4" fmla="*/ 4984994 w 6558659"/>
              <a:gd name="connsiteY4" fmla="*/ 6653938 h 6811517"/>
              <a:gd name="connsiteX5" fmla="*/ 1764718 w 6558659"/>
              <a:gd name="connsiteY5" fmla="*/ 6680443 h 6811517"/>
              <a:gd name="connsiteX6" fmla="*/ 2179 w 6558659"/>
              <a:gd name="connsiteY6" fmla="*/ 2214460 h 6811517"/>
              <a:gd name="connsiteX7" fmla="*/ 209524 w 6558659"/>
              <a:gd name="connsiteY7" fmla="*/ 398913 h 6811517"/>
              <a:gd name="connsiteX0" fmla="*/ 209524 w 6499562"/>
              <a:gd name="connsiteY0" fmla="*/ 398913 h 6811517"/>
              <a:gd name="connsiteX1" fmla="*/ 3169449 w 6499562"/>
              <a:gd name="connsiteY1" fmla="*/ 1348 h 6811517"/>
              <a:gd name="connsiteX2" fmla="*/ 6292679 w 6499562"/>
              <a:gd name="connsiteY2" fmla="*/ 425417 h 6811517"/>
              <a:gd name="connsiteX3" fmla="*/ 6495744 w 6499562"/>
              <a:gd name="connsiteY3" fmla="*/ 2187956 h 6811517"/>
              <a:gd name="connsiteX4" fmla="*/ 4984994 w 6499562"/>
              <a:gd name="connsiteY4" fmla="*/ 6653938 h 6811517"/>
              <a:gd name="connsiteX5" fmla="*/ 1764718 w 6499562"/>
              <a:gd name="connsiteY5" fmla="*/ 6680443 h 6811517"/>
              <a:gd name="connsiteX6" fmla="*/ 2179 w 6499562"/>
              <a:gd name="connsiteY6" fmla="*/ 2214460 h 6811517"/>
              <a:gd name="connsiteX7" fmla="*/ 209524 w 6499562"/>
              <a:gd name="connsiteY7" fmla="*/ 398913 h 6811517"/>
              <a:gd name="connsiteX0" fmla="*/ 208857 w 6564935"/>
              <a:gd name="connsiteY0" fmla="*/ 398913 h 7023435"/>
              <a:gd name="connsiteX1" fmla="*/ 3168782 w 6564935"/>
              <a:gd name="connsiteY1" fmla="*/ 1348 h 7023435"/>
              <a:gd name="connsiteX2" fmla="*/ 6292012 w 6564935"/>
              <a:gd name="connsiteY2" fmla="*/ 425417 h 7023435"/>
              <a:gd name="connsiteX3" fmla="*/ 6495077 w 6564935"/>
              <a:gd name="connsiteY3" fmla="*/ 2187956 h 7023435"/>
              <a:gd name="connsiteX4" fmla="*/ 4878310 w 6564935"/>
              <a:gd name="connsiteY4" fmla="*/ 6640685 h 7023435"/>
              <a:gd name="connsiteX5" fmla="*/ 1764051 w 6564935"/>
              <a:gd name="connsiteY5" fmla="*/ 6680443 h 7023435"/>
              <a:gd name="connsiteX6" fmla="*/ 1512 w 6564935"/>
              <a:gd name="connsiteY6" fmla="*/ 2214460 h 7023435"/>
              <a:gd name="connsiteX7" fmla="*/ 208857 w 6564935"/>
              <a:gd name="connsiteY7" fmla="*/ 398913 h 7023435"/>
              <a:gd name="connsiteX0" fmla="*/ 208857 w 6564935"/>
              <a:gd name="connsiteY0" fmla="*/ 398913 h 7063862"/>
              <a:gd name="connsiteX1" fmla="*/ 3168782 w 6564935"/>
              <a:gd name="connsiteY1" fmla="*/ 1348 h 7063862"/>
              <a:gd name="connsiteX2" fmla="*/ 6292012 w 6564935"/>
              <a:gd name="connsiteY2" fmla="*/ 425417 h 7063862"/>
              <a:gd name="connsiteX3" fmla="*/ 6495077 w 6564935"/>
              <a:gd name="connsiteY3" fmla="*/ 2187956 h 7063862"/>
              <a:gd name="connsiteX4" fmla="*/ 4878310 w 6564935"/>
              <a:gd name="connsiteY4" fmla="*/ 6640685 h 7063862"/>
              <a:gd name="connsiteX5" fmla="*/ 1764051 w 6564935"/>
              <a:gd name="connsiteY5" fmla="*/ 6680443 h 7063862"/>
              <a:gd name="connsiteX6" fmla="*/ 1512 w 6564935"/>
              <a:gd name="connsiteY6" fmla="*/ 2214460 h 7063862"/>
              <a:gd name="connsiteX7" fmla="*/ 208857 w 6564935"/>
              <a:gd name="connsiteY7" fmla="*/ 398913 h 7063862"/>
              <a:gd name="connsiteX0" fmla="*/ 209436 w 6565514"/>
              <a:gd name="connsiteY0" fmla="*/ 398913 h 6820725"/>
              <a:gd name="connsiteX1" fmla="*/ 3169361 w 6565514"/>
              <a:gd name="connsiteY1" fmla="*/ 1348 h 6820725"/>
              <a:gd name="connsiteX2" fmla="*/ 6292591 w 6565514"/>
              <a:gd name="connsiteY2" fmla="*/ 425417 h 6820725"/>
              <a:gd name="connsiteX3" fmla="*/ 6495656 w 6565514"/>
              <a:gd name="connsiteY3" fmla="*/ 2187956 h 6820725"/>
              <a:gd name="connsiteX4" fmla="*/ 4878889 w 6565514"/>
              <a:gd name="connsiteY4" fmla="*/ 6640685 h 6820725"/>
              <a:gd name="connsiteX5" fmla="*/ 1764630 w 6565514"/>
              <a:gd name="connsiteY5" fmla="*/ 6680443 h 6820725"/>
              <a:gd name="connsiteX6" fmla="*/ 2091 w 6565514"/>
              <a:gd name="connsiteY6" fmla="*/ 2214460 h 6820725"/>
              <a:gd name="connsiteX7" fmla="*/ 209436 w 6565514"/>
              <a:gd name="connsiteY7" fmla="*/ 398913 h 6820725"/>
              <a:gd name="connsiteX0" fmla="*/ 209004 w 6565082"/>
              <a:gd name="connsiteY0" fmla="*/ 398913 h 6816026"/>
              <a:gd name="connsiteX1" fmla="*/ 3168929 w 6565082"/>
              <a:gd name="connsiteY1" fmla="*/ 1348 h 6816026"/>
              <a:gd name="connsiteX2" fmla="*/ 6292159 w 6565082"/>
              <a:gd name="connsiteY2" fmla="*/ 425417 h 6816026"/>
              <a:gd name="connsiteX3" fmla="*/ 6495224 w 6565082"/>
              <a:gd name="connsiteY3" fmla="*/ 2187956 h 6816026"/>
              <a:gd name="connsiteX4" fmla="*/ 4878457 w 6565082"/>
              <a:gd name="connsiteY4" fmla="*/ 6640685 h 6816026"/>
              <a:gd name="connsiteX5" fmla="*/ 1764198 w 6565082"/>
              <a:gd name="connsiteY5" fmla="*/ 6680443 h 6816026"/>
              <a:gd name="connsiteX6" fmla="*/ 1659 w 6565082"/>
              <a:gd name="connsiteY6" fmla="*/ 2214460 h 6816026"/>
              <a:gd name="connsiteX7" fmla="*/ 209004 w 6565082"/>
              <a:gd name="connsiteY7" fmla="*/ 398913 h 6816026"/>
              <a:gd name="connsiteX0" fmla="*/ 209004 w 6497218"/>
              <a:gd name="connsiteY0" fmla="*/ 398913 h 6816026"/>
              <a:gd name="connsiteX1" fmla="*/ 3168929 w 6497218"/>
              <a:gd name="connsiteY1" fmla="*/ 1348 h 6816026"/>
              <a:gd name="connsiteX2" fmla="*/ 6292159 w 6497218"/>
              <a:gd name="connsiteY2" fmla="*/ 425417 h 6816026"/>
              <a:gd name="connsiteX3" fmla="*/ 6495224 w 6497218"/>
              <a:gd name="connsiteY3" fmla="*/ 2187956 h 6816026"/>
              <a:gd name="connsiteX4" fmla="*/ 4878457 w 6497218"/>
              <a:gd name="connsiteY4" fmla="*/ 6640685 h 6816026"/>
              <a:gd name="connsiteX5" fmla="*/ 1764198 w 6497218"/>
              <a:gd name="connsiteY5" fmla="*/ 6680443 h 6816026"/>
              <a:gd name="connsiteX6" fmla="*/ 1659 w 6497218"/>
              <a:gd name="connsiteY6" fmla="*/ 2214460 h 6816026"/>
              <a:gd name="connsiteX7" fmla="*/ 209004 w 6497218"/>
              <a:gd name="connsiteY7" fmla="*/ 398913 h 6816026"/>
              <a:gd name="connsiteX0" fmla="*/ 212741 w 6500955"/>
              <a:gd name="connsiteY0" fmla="*/ 398913 h 6816026"/>
              <a:gd name="connsiteX1" fmla="*/ 3172666 w 6500955"/>
              <a:gd name="connsiteY1" fmla="*/ 1348 h 6816026"/>
              <a:gd name="connsiteX2" fmla="*/ 6295896 w 6500955"/>
              <a:gd name="connsiteY2" fmla="*/ 425417 h 6816026"/>
              <a:gd name="connsiteX3" fmla="*/ 6498961 w 6500955"/>
              <a:gd name="connsiteY3" fmla="*/ 2187956 h 6816026"/>
              <a:gd name="connsiteX4" fmla="*/ 4882194 w 6500955"/>
              <a:gd name="connsiteY4" fmla="*/ 6640685 h 6816026"/>
              <a:gd name="connsiteX5" fmla="*/ 1767935 w 6500955"/>
              <a:gd name="connsiteY5" fmla="*/ 6680443 h 6816026"/>
              <a:gd name="connsiteX6" fmla="*/ 5396 w 6500955"/>
              <a:gd name="connsiteY6" fmla="*/ 2214460 h 6816026"/>
              <a:gd name="connsiteX7" fmla="*/ 212741 w 6500955"/>
              <a:gd name="connsiteY7" fmla="*/ 398913 h 6816026"/>
              <a:gd name="connsiteX0" fmla="*/ 212741 w 6500955"/>
              <a:gd name="connsiteY0" fmla="*/ 442031 h 6859144"/>
              <a:gd name="connsiteX1" fmla="*/ 1953466 w 6500955"/>
              <a:gd name="connsiteY1" fmla="*/ 57719 h 6859144"/>
              <a:gd name="connsiteX2" fmla="*/ 3172666 w 6500955"/>
              <a:gd name="connsiteY2" fmla="*/ 44466 h 6859144"/>
              <a:gd name="connsiteX3" fmla="*/ 6295896 w 6500955"/>
              <a:gd name="connsiteY3" fmla="*/ 468535 h 6859144"/>
              <a:gd name="connsiteX4" fmla="*/ 6498961 w 6500955"/>
              <a:gd name="connsiteY4" fmla="*/ 2231074 h 6859144"/>
              <a:gd name="connsiteX5" fmla="*/ 4882194 w 6500955"/>
              <a:gd name="connsiteY5" fmla="*/ 6683803 h 6859144"/>
              <a:gd name="connsiteX6" fmla="*/ 1767935 w 6500955"/>
              <a:gd name="connsiteY6" fmla="*/ 6723561 h 6859144"/>
              <a:gd name="connsiteX7" fmla="*/ 5396 w 6500955"/>
              <a:gd name="connsiteY7" fmla="*/ 2257578 h 6859144"/>
              <a:gd name="connsiteX8" fmla="*/ 212741 w 6500955"/>
              <a:gd name="connsiteY8" fmla="*/ 442031 h 6859144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00955" h="6838857">
                <a:moveTo>
                  <a:pt x="212741" y="421744"/>
                </a:moveTo>
                <a:cubicBezTo>
                  <a:pt x="237035" y="-16958"/>
                  <a:pt x="691519" y="130198"/>
                  <a:pt x="1184840" y="63937"/>
                </a:cubicBezTo>
                <a:cubicBezTo>
                  <a:pt x="1678161" y="-2324"/>
                  <a:pt x="4123118" y="-26621"/>
                  <a:pt x="4974961" y="37431"/>
                </a:cubicBezTo>
                <a:cubicBezTo>
                  <a:pt x="5826804" y="101483"/>
                  <a:pt x="6255140" y="-77568"/>
                  <a:pt x="6295896" y="448248"/>
                </a:cubicBezTo>
                <a:cubicBezTo>
                  <a:pt x="6336652" y="974064"/>
                  <a:pt x="6456282" y="1095396"/>
                  <a:pt x="6498961" y="2210787"/>
                </a:cubicBezTo>
                <a:cubicBezTo>
                  <a:pt x="6541640" y="3326178"/>
                  <a:pt x="5895985" y="6391846"/>
                  <a:pt x="4882194" y="6663516"/>
                </a:cubicBezTo>
                <a:cubicBezTo>
                  <a:pt x="3868403" y="6935186"/>
                  <a:pt x="2673501" y="6844631"/>
                  <a:pt x="1767935" y="6703274"/>
                </a:cubicBezTo>
                <a:cubicBezTo>
                  <a:pt x="862369" y="6561917"/>
                  <a:pt x="-79962" y="3602265"/>
                  <a:pt x="5396" y="2237291"/>
                </a:cubicBezTo>
                <a:cubicBezTo>
                  <a:pt x="90754" y="872317"/>
                  <a:pt x="188447" y="860446"/>
                  <a:pt x="212741" y="421744"/>
                </a:cubicBezTo>
                <a:close/>
              </a:path>
            </a:pathLst>
          </a:custGeom>
          <a:gradFill flip="none" rotWithShape="1">
            <a:gsLst>
              <a:gs pos="22000">
                <a:schemeClr val="bg1">
                  <a:alpha val="10000"/>
                </a:schemeClr>
              </a:gs>
              <a:gs pos="90000">
                <a:srgbClr val="FFFFFF">
                  <a:alpha val="0"/>
                </a:srgbClr>
              </a:gs>
              <a:gs pos="35000">
                <a:schemeClr val="bg1">
                  <a:alpha val="0"/>
                </a:schemeClr>
              </a:gs>
              <a:gs pos="100000">
                <a:schemeClr val="bg1">
                  <a:alpha val="25000"/>
                </a:schemeClr>
              </a:gs>
            </a:gsLst>
            <a:lin ang="0" scaled="0"/>
            <a:tileRect/>
          </a:gradFill>
          <a:ln>
            <a:noFill/>
          </a:ln>
          <a:effectLst>
            <a:innerShdw blurRad="165100">
              <a:schemeClr val="bg1">
                <a:alpha val="43000"/>
              </a:schemeClr>
            </a:innerShdw>
          </a:effectLst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8" name="CUP"/>
          <p:cNvSpPr txBox="1"/>
          <p:nvPr/>
        </p:nvSpPr>
        <p:spPr>
          <a:xfrm>
            <a:off x="5584914" y="4750155"/>
            <a:ext cx="943579" cy="1117773"/>
          </a:xfrm>
          <a:custGeom>
            <a:avLst/>
            <a:gdLst>
              <a:gd name="connsiteX0" fmla="*/ 0 w 6480720"/>
              <a:gd name="connsiteY0" fmla="*/ 0 h 6858000"/>
              <a:gd name="connsiteX1" fmla="*/ 6480720 w 6480720"/>
              <a:gd name="connsiteY1" fmla="*/ 0 h 6858000"/>
              <a:gd name="connsiteX2" fmla="*/ 6480720 w 6480720"/>
              <a:gd name="connsiteY2" fmla="*/ 6858000 h 6858000"/>
              <a:gd name="connsiteX3" fmla="*/ 0 w 6480720"/>
              <a:gd name="connsiteY3" fmla="*/ 6858000 h 6858000"/>
              <a:gd name="connsiteX4" fmla="*/ 0 w 6480720"/>
              <a:gd name="connsiteY4" fmla="*/ 0 h 6858000"/>
              <a:gd name="connsiteX0" fmla="*/ 8562 w 6489282"/>
              <a:gd name="connsiteY0" fmla="*/ 0 h 6858000"/>
              <a:gd name="connsiteX1" fmla="*/ 6489282 w 6489282"/>
              <a:gd name="connsiteY1" fmla="*/ 0 h 6858000"/>
              <a:gd name="connsiteX2" fmla="*/ 6489282 w 6489282"/>
              <a:gd name="connsiteY2" fmla="*/ 6858000 h 6858000"/>
              <a:gd name="connsiteX3" fmla="*/ 8562 w 6489282"/>
              <a:gd name="connsiteY3" fmla="*/ 6858000 h 6858000"/>
              <a:gd name="connsiteX4" fmla="*/ 0 w 6489282"/>
              <a:gd name="connsiteY4" fmla="*/ 2239617 h 6858000"/>
              <a:gd name="connsiteX5" fmla="*/ 8562 w 6489282"/>
              <a:gd name="connsiteY5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8562 w 6493565"/>
              <a:gd name="connsiteY4" fmla="*/ 6858000 h 6858000"/>
              <a:gd name="connsiteX5" fmla="*/ 0 w 6493565"/>
              <a:gd name="connsiteY5" fmla="*/ 2239617 h 6858000"/>
              <a:gd name="connsiteX6" fmla="*/ 8562 w 6493565"/>
              <a:gd name="connsiteY6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3273287 w 6493565"/>
              <a:gd name="connsiteY4" fmla="*/ 6851374 h 6858000"/>
              <a:gd name="connsiteX5" fmla="*/ 8562 w 6493565"/>
              <a:gd name="connsiteY5" fmla="*/ 6858000 h 6858000"/>
              <a:gd name="connsiteX6" fmla="*/ 0 w 6493565"/>
              <a:gd name="connsiteY6" fmla="*/ 2239617 h 6858000"/>
              <a:gd name="connsiteX7" fmla="*/ 8562 w 6493565"/>
              <a:gd name="connsiteY7" fmla="*/ 0 h 6858000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489282 w 6493565"/>
              <a:gd name="connsiteY2" fmla="*/ 13252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50962 h 6884892"/>
              <a:gd name="connsiteX1" fmla="*/ 3180522 w 6493565"/>
              <a:gd name="connsiteY1" fmla="*/ 13640 h 6884892"/>
              <a:gd name="connsiteX2" fmla="*/ 6290500 w 6493565"/>
              <a:gd name="connsiteY2" fmla="*/ 477466 h 6884892"/>
              <a:gd name="connsiteX3" fmla="*/ 6493565 w 6493565"/>
              <a:gd name="connsiteY3" fmla="*/ 2240005 h 6884892"/>
              <a:gd name="connsiteX4" fmla="*/ 6489282 w 6493565"/>
              <a:gd name="connsiteY4" fmla="*/ 6884892 h 6884892"/>
              <a:gd name="connsiteX5" fmla="*/ 3273287 w 6493565"/>
              <a:gd name="connsiteY5" fmla="*/ 6878266 h 6884892"/>
              <a:gd name="connsiteX6" fmla="*/ 8562 w 6493565"/>
              <a:gd name="connsiteY6" fmla="*/ 6884892 h 6884892"/>
              <a:gd name="connsiteX7" fmla="*/ 0 w 6493565"/>
              <a:gd name="connsiteY7" fmla="*/ 2266509 h 6884892"/>
              <a:gd name="connsiteX8" fmla="*/ 207345 w 6493565"/>
              <a:gd name="connsiteY8" fmla="*/ 450962 h 6884892"/>
              <a:gd name="connsiteX0" fmla="*/ 207345 w 6493565"/>
              <a:gd name="connsiteY0" fmla="*/ 421504 h 6855434"/>
              <a:gd name="connsiteX1" fmla="*/ 3167270 w 6493565"/>
              <a:gd name="connsiteY1" fmla="*/ 23939 h 6855434"/>
              <a:gd name="connsiteX2" fmla="*/ 6290500 w 6493565"/>
              <a:gd name="connsiteY2" fmla="*/ 448008 h 6855434"/>
              <a:gd name="connsiteX3" fmla="*/ 6493565 w 6493565"/>
              <a:gd name="connsiteY3" fmla="*/ 2210547 h 6855434"/>
              <a:gd name="connsiteX4" fmla="*/ 6489282 w 6493565"/>
              <a:gd name="connsiteY4" fmla="*/ 6855434 h 6855434"/>
              <a:gd name="connsiteX5" fmla="*/ 3273287 w 6493565"/>
              <a:gd name="connsiteY5" fmla="*/ 6848808 h 6855434"/>
              <a:gd name="connsiteX6" fmla="*/ 8562 w 6493565"/>
              <a:gd name="connsiteY6" fmla="*/ 6855434 h 6855434"/>
              <a:gd name="connsiteX7" fmla="*/ 0 w 6493565"/>
              <a:gd name="connsiteY7" fmla="*/ 2237051 h 6855434"/>
              <a:gd name="connsiteX8" fmla="*/ 207345 w 6493565"/>
              <a:gd name="connsiteY8" fmla="*/ 421504 h 6855434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8562 w 6493565"/>
              <a:gd name="connsiteY6" fmla="*/ 6832843 h 6832843"/>
              <a:gd name="connsiteX7" fmla="*/ 0 w 6493565"/>
              <a:gd name="connsiteY7" fmla="*/ 2214460 h 6832843"/>
              <a:gd name="connsiteX8" fmla="*/ 207345 w 6493565"/>
              <a:gd name="connsiteY8" fmla="*/ 398913 h 6832843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0 w 6493565"/>
              <a:gd name="connsiteY6" fmla="*/ 2214460 h 6832843"/>
              <a:gd name="connsiteX7" fmla="*/ 207345 w 6493565"/>
              <a:gd name="connsiteY7" fmla="*/ 398913 h 6832843"/>
              <a:gd name="connsiteX0" fmla="*/ 207345 w 6493565"/>
              <a:gd name="connsiteY0" fmla="*/ 398913 h 6826217"/>
              <a:gd name="connsiteX1" fmla="*/ 3167270 w 6493565"/>
              <a:gd name="connsiteY1" fmla="*/ 1348 h 6826217"/>
              <a:gd name="connsiteX2" fmla="*/ 6290500 w 6493565"/>
              <a:gd name="connsiteY2" fmla="*/ 425417 h 6826217"/>
              <a:gd name="connsiteX3" fmla="*/ 6493565 w 6493565"/>
              <a:gd name="connsiteY3" fmla="*/ 2187956 h 6826217"/>
              <a:gd name="connsiteX4" fmla="*/ 3273287 w 6493565"/>
              <a:gd name="connsiteY4" fmla="*/ 6826217 h 6826217"/>
              <a:gd name="connsiteX5" fmla="*/ 0 w 6493565"/>
              <a:gd name="connsiteY5" fmla="*/ 2214460 h 6826217"/>
              <a:gd name="connsiteX6" fmla="*/ 207345 w 6493565"/>
              <a:gd name="connsiteY6" fmla="*/ 398913 h 6826217"/>
              <a:gd name="connsiteX0" fmla="*/ 207345 w 6493565"/>
              <a:gd name="connsiteY0" fmla="*/ 398913 h 7112290"/>
              <a:gd name="connsiteX1" fmla="*/ 3167270 w 6493565"/>
              <a:gd name="connsiteY1" fmla="*/ 1348 h 7112290"/>
              <a:gd name="connsiteX2" fmla="*/ 6290500 w 6493565"/>
              <a:gd name="connsiteY2" fmla="*/ 425417 h 7112290"/>
              <a:gd name="connsiteX3" fmla="*/ 6493565 w 6493565"/>
              <a:gd name="connsiteY3" fmla="*/ 2187956 h 7112290"/>
              <a:gd name="connsiteX4" fmla="*/ 3273287 w 6493565"/>
              <a:gd name="connsiteY4" fmla="*/ 6826217 h 7112290"/>
              <a:gd name="connsiteX5" fmla="*/ 0 w 6493565"/>
              <a:gd name="connsiteY5" fmla="*/ 2214460 h 7112290"/>
              <a:gd name="connsiteX6" fmla="*/ 207345 w 6493565"/>
              <a:gd name="connsiteY6" fmla="*/ 398913 h 7112290"/>
              <a:gd name="connsiteX0" fmla="*/ 207345 w 6493565"/>
              <a:gd name="connsiteY0" fmla="*/ 398913 h 6827110"/>
              <a:gd name="connsiteX1" fmla="*/ 3167270 w 6493565"/>
              <a:gd name="connsiteY1" fmla="*/ 1348 h 6827110"/>
              <a:gd name="connsiteX2" fmla="*/ 6290500 w 6493565"/>
              <a:gd name="connsiteY2" fmla="*/ 425417 h 6827110"/>
              <a:gd name="connsiteX3" fmla="*/ 6493565 w 6493565"/>
              <a:gd name="connsiteY3" fmla="*/ 2187956 h 6827110"/>
              <a:gd name="connsiteX4" fmla="*/ 3273287 w 6493565"/>
              <a:gd name="connsiteY4" fmla="*/ 6826217 h 6827110"/>
              <a:gd name="connsiteX5" fmla="*/ 0 w 6493565"/>
              <a:gd name="connsiteY5" fmla="*/ 2214460 h 6827110"/>
              <a:gd name="connsiteX6" fmla="*/ 207345 w 6493565"/>
              <a:gd name="connsiteY6" fmla="*/ 398913 h 6827110"/>
              <a:gd name="connsiteX0" fmla="*/ 212284 w 6498504"/>
              <a:gd name="connsiteY0" fmla="*/ 398913 h 6827110"/>
              <a:gd name="connsiteX1" fmla="*/ 3172209 w 6498504"/>
              <a:gd name="connsiteY1" fmla="*/ 1348 h 6827110"/>
              <a:gd name="connsiteX2" fmla="*/ 6295439 w 6498504"/>
              <a:gd name="connsiteY2" fmla="*/ 425417 h 6827110"/>
              <a:gd name="connsiteX3" fmla="*/ 6498504 w 6498504"/>
              <a:gd name="connsiteY3" fmla="*/ 2187956 h 6827110"/>
              <a:gd name="connsiteX4" fmla="*/ 3278226 w 6498504"/>
              <a:gd name="connsiteY4" fmla="*/ 6826217 h 6827110"/>
              <a:gd name="connsiteX5" fmla="*/ 4939 w 6498504"/>
              <a:gd name="connsiteY5" fmla="*/ 2214460 h 6827110"/>
              <a:gd name="connsiteX6" fmla="*/ 212284 w 6498504"/>
              <a:gd name="connsiteY6" fmla="*/ 398913 h 6827110"/>
              <a:gd name="connsiteX0" fmla="*/ 212284 w 6679721"/>
              <a:gd name="connsiteY0" fmla="*/ 398913 h 6827110"/>
              <a:gd name="connsiteX1" fmla="*/ 3172209 w 6679721"/>
              <a:gd name="connsiteY1" fmla="*/ 1348 h 6827110"/>
              <a:gd name="connsiteX2" fmla="*/ 6295439 w 6679721"/>
              <a:gd name="connsiteY2" fmla="*/ 425417 h 6827110"/>
              <a:gd name="connsiteX3" fmla="*/ 6498504 w 6679721"/>
              <a:gd name="connsiteY3" fmla="*/ 2187956 h 6827110"/>
              <a:gd name="connsiteX4" fmla="*/ 3278226 w 6679721"/>
              <a:gd name="connsiteY4" fmla="*/ 6826217 h 6827110"/>
              <a:gd name="connsiteX5" fmla="*/ 4939 w 6679721"/>
              <a:gd name="connsiteY5" fmla="*/ 2214460 h 6827110"/>
              <a:gd name="connsiteX6" fmla="*/ 212284 w 6679721"/>
              <a:gd name="connsiteY6" fmla="*/ 398913 h 6827110"/>
              <a:gd name="connsiteX0" fmla="*/ 212284 w 6499463"/>
              <a:gd name="connsiteY0" fmla="*/ 398913 h 6827104"/>
              <a:gd name="connsiteX1" fmla="*/ 3172209 w 6499463"/>
              <a:gd name="connsiteY1" fmla="*/ 1348 h 6827104"/>
              <a:gd name="connsiteX2" fmla="*/ 6295439 w 6499463"/>
              <a:gd name="connsiteY2" fmla="*/ 425417 h 6827104"/>
              <a:gd name="connsiteX3" fmla="*/ 6498504 w 6499463"/>
              <a:gd name="connsiteY3" fmla="*/ 2187956 h 6827104"/>
              <a:gd name="connsiteX4" fmla="*/ 3278226 w 6499463"/>
              <a:gd name="connsiteY4" fmla="*/ 6826217 h 6827104"/>
              <a:gd name="connsiteX5" fmla="*/ 4939 w 6499463"/>
              <a:gd name="connsiteY5" fmla="*/ 2214460 h 6827104"/>
              <a:gd name="connsiteX6" fmla="*/ 212284 w 6499463"/>
              <a:gd name="connsiteY6" fmla="*/ 398913 h 6827104"/>
              <a:gd name="connsiteX0" fmla="*/ 207667 w 6494846"/>
              <a:gd name="connsiteY0" fmla="*/ 398913 h 6827104"/>
              <a:gd name="connsiteX1" fmla="*/ 3167592 w 6494846"/>
              <a:gd name="connsiteY1" fmla="*/ 1348 h 6827104"/>
              <a:gd name="connsiteX2" fmla="*/ 6290822 w 6494846"/>
              <a:gd name="connsiteY2" fmla="*/ 425417 h 6827104"/>
              <a:gd name="connsiteX3" fmla="*/ 6493887 w 6494846"/>
              <a:gd name="connsiteY3" fmla="*/ 2187956 h 6827104"/>
              <a:gd name="connsiteX4" fmla="*/ 3273609 w 6494846"/>
              <a:gd name="connsiteY4" fmla="*/ 6826217 h 6827104"/>
              <a:gd name="connsiteX5" fmla="*/ 322 w 6494846"/>
              <a:gd name="connsiteY5" fmla="*/ 2214460 h 6827104"/>
              <a:gd name="connsiteX6" fmla="*/ 207667 w 6494846"/>
              <a:gd name="connsiteY6" fmla="*/ 398913 h 6827104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94119 w 6711803"/>
              <a:gd name="connsiteY0" fmla="*/ 398913 h 7278605"/>
              <a:gd name="connsiteX1" fmla="*/ 3254044 w 6711803"/>
              <a:gd name="connsiteY1" fmla="*/ 1348 h 7278605"/>
              <a:gd name="connsiteX2" fmla="*/ 6377274 w 6711803"/>
              <a:gd name="connsiteY2" fmla="*/ 425417 h 7278605"/>
              <a:gd name="connsiteX3" fmla="*/ 6580339 w 6711803"/>
              <a:gd name="connsiteY3" fmla="*/ 2187956 h 7278605"/>
              <a:gd name="connsiteX4" fmla="*/ 4062425 w 6711803"/>
              <a:gd name="connsiteY4" fmla="*/ 6746703 h 7278605"/>
              <a:gd name="connsiteX5" fmla="*/ 1849313 w 6711803"/>
              <a:gd name="connsiteY5" fmla="*/ 6680443 h 7278605"/>
              <a:gd name="connsiteX6" fmla="*/ 86774 w 6711803"/>
              <a:gd name="connsiteY6" fmla="*/ 2214460 h 7278605"/>
              <a:gd name="connsiteX7" fmla="*/ 294119 w 6711803"/>
              <a:gd name="connsiteY7" fmla="*/ 398913 h 7278605"/>
              <a:gd name="connsiteX0" fmla="*/ 294119 w 6711803"/>
              <a:gd name="connsiteY0" fmla="*/ 398913 h 7098187"/>
              <a:gd name="connsiteX1" fmla="*/ 3254044 w 6711803"/>
              <a:gd name="connsiteY1" fmla="*/ 1348 h 7098187"/>
              <a:gd name="connsiteX2" fmla="*/ 6377274 w 6711803"/>
              <a:gd name="connsiteY2" fmla="*/ 425417 h 7098187"/>
              <a:gd name="connsiteX3" fmla="*/ 6580339 w 6711803"/>
              <a:gd name="connsiteY3" fmla="*/ 2187956 h 7098187"/>
              <a:gd name="connsiteX4" fmla="*/ 4062425 w 6711803"/>
              <a:gd name="connsiteY4" fmla="*/ 6746703 h 7098187"/>
              <a:gd name="connsiteX5" fmla="*/ 1849313 w 6711803"/>
              <a:gd name="connsiteY5" fmla="*/ 6680443 h 7098187"/>
              <a:gd name="connsiteX6" fmla="*/ 86774 w 6711803"/>
              <a:gd name="connsiteY6" fmla="*/ 2214460 h 7098187"/>
              <a:gd name="connsiteX7" fmla="*/ 294119 w 6711803"/>
              <a:gd name="connsiteY7" fmla="*/ 398913 h 7098187"/>
              <a:gd name="connsiteX0" fmla="*/ 294119 w 6647582"/>
              <a:gd name="connsiteY0" fmla="*/ 398913 h 7189904"/>
              <a:gd name="connsiteX1" fmla="*/ 3254044 w 6647582"/>
              <a:gd name="connsiteY1" fmla="*/ 1348 h 7189904"/>
              <a:gd name="connsiteX2" fmla="*/ 6377274 w 6647582"/>
              <a:gd name="connsiteY2" fmla="*/ 425417 h 7189904"/>
              <a:gd name="connsiteX3" fmla="*/ 6580339 w 6647582"/>
              <a:gd name="connsiteY3" fmla="*/ 2187956 h 7189904"/>
              <a:gd name="connsiteX4" fmla="*/ 5003329 w 6647582"/>
              <a:gd name="connsiteY4" fmla="*/ 6587677 h 7189904"/>
              <a:gd name="connsiteX5" fmla="*/ 1849313 w 6647582"/>
              <a:gd name="connsiteY5" fmla="*/ 6680443 h 7189904"/>
              <a:gd name="connsiteX6" fmla="*/ 86774 w 6647582"/>
              <a:gd name="connsiteY6" fmla="*/ 2214460 h 7189904"/>
              <a:gd name="connsiteX7" fmla="*/ 294119 w 6647582"/>
              <a:gd name="connsiteY7" fmla="*/ 398913 h 7189904"/>
              <a:gd name="connsiteX0" fmla="*/ 294119 w 6647582"/>
              <a:gd name="connsiteY0" fmla="*/ 398913 h 7014291"/>
              <a:gd name="connsiteX1" fmla="*/ 3254044 w 6647582"/>
              <a:gd name="connsiteY1" fmla="*/ 1348 h 7014291"/>
              <a:gd name="connsiteX2" fmla="*/ 6377274 w 6647582"/>
              <a:gd name="connsiteY2" fmla="*/ 425417 h 7014291"/>
              <a:gd name="connsiteX3" fmla="*/ 6580339 w 6647582"/>
              <a:gd name="connsiteY3" fmla="*/ 2187956 h 7014291"/>
              <a:gd name="connsiteX4" fmla="*/ 5003329 w 6647582"/>
              <a:gd name="connsiteY4" fmla="*/ 6587677 h 7014291"/>
              <a:gd name="connsiteX5" fmla="*/ 1849313 w 6647582"/>
              <a:gd name="connsiteY5" fmla="*/ 6680443 h 7014291"/>
              <a:gd name="connsiteX6" fmla="*/ 86774 w 6647582"/>
              <a:gd name="connsiteY6" fmla="*/ 2214460 h 7014291"/>
              <a:gd name="connsiteX7" fmla="*/ 294119 w 6647582"/>
              <a:gd name="connsiteY7" fmla="*/ 398913 h 7014291"/>
              <a:gd name="connsiteX0" fmla="*/ 294119 w 6647582"/>
              <a:gd name="connsiteY0" fmla="*/ 398913 h 6796534"/>
              <a:gd name="connsiteX1" fmla="*/ 3254044 w 6647582"/>
              <a:gd name="connsiteY1" fmla="*/ 1348 h 6796534"/>
              <a:gd name="connsiteX2" fmla="*/ 6377274 w 6647582"/>
              <a:gd name="connsiteY2" fmla="*/ 425417 h 6796534"/>
              <a:gd name="connsiteX3" fmla="*/ 6580339 w 6647582"/>
              <a:gd name="connsiteY3" fmla="*/ 2187956 h 6796534"/>
              <a:gd name="connsiteX4" fmla="*/ 5003329 w 6647582"/>
              <a:gd name="connsiteY4" fmla="*/ 6587677 h 6796534"/>
              <a:gd name="connsiteX5" fmla="*/ 1849313 w 6647582"/>
              <a:gd name="connsiteY5" fmla="*/ 6680443 h 6796534"/>
              <a:gd name="connsiteX6" fmla="*/ 86774 w 6647582"/>
              <a:gd name="connsiteY6" fmla="*/ 2214460 h 6796534"/>
              <a:gd name="connsiteX7" fmla="*/ 294119 w 6647582"/>
              <a:gd name="connsiteY7" fmla="*/ 398913 h 6796534"/>
              <a:gd name="connsiteX0" fmla="*/ 294119 w 6643254"/>
              <a:gd name="connsiteY0" fmla="*/ 398913 h 7037847"/>
              <a:gd name="connsiteX1" fmla="*/ 3254044 w 6643254"/>
              <a:gd name="connsiteY1" fmla="*/ 1348 h 7037847"/>
              <a:gd name="connsiteX2" fmla="*/ 6377274 w 6643254"/>
              <a:gd name="connsiteY2" fmla="*/ 425417 h 7037847"/>
              <a:gd name="connsiteX3" fmla="*/ 6580339 w 6643254"/>
              <a:gd name="connsiteY3" fmla="*/ 2187956 h 7037847"/>
              <a:gd name="connsiteX4" fmla="*/ 5069589 w 6643254"/>
              <a:gd name="connsiteY4" fmla="*/ 6653938 h 7037847"/>
              <a:gd name="connsiteX5" fmla="*/ 1849313 w 6643254"/>
              <a:gd name="connsiteY5" fmla="*/ 6680443 h 7037847"/>
              <a:gd name="connsiteX6" fmla="*/ 86774 w 6643254"/>
              <a:gd name="connsiteY6" fmla="*/ 2214460 h 7037847"/>
              <a:gd name="connsiteX7" fmla="*/ 294119 w 6643254"/>
              <a:gd name="connsiteY7" fmla="*/ 398913 h 7037847"/>
              <a:gd name="connsiteX0" fmla="*/ 294119 w 6643254"/>
              <a:gd name="connsiteY0" fmla="*/ 398913 h 6822942"/>
              <a:gd name="connsiteX1" fmla="*/ 3254044 w 6643254"/>
              <a:gd name="connsiteY1" fmla="*/ 1348 h 6822942"/>
              <a:gd name="connsiteX2" fmla="*/ 6377274 w 6643254"/>
              <a:gd name="connsiteY2" fmla="*/ 425417 h 6822942"/>
              <a:gd name="connsiteX3" fmla="*/ 6580339 w 6643254"/>
              <a:gd name="connsiteY3" fmla="*/ 2187956 h 6822942"/>
              <a:gd name="connsiteX4" fmla="*/ 5069589 w 6643254"/>
              <a:gd name="connsiteY4" fmla="*/ 6653938 h 6822942"/>
              <a:gd name="connsiteX5" fmla="*/ 1849313 w 6643254"/>
              <a:gd name="connsiteY5" fmla="*/ 6680443 h 6822942"/>
              <a:gd name="connsiteX6" fmla="*/ 86774 w 6643254"/>
              <a:gd name="connsiteY6" fmla="*/ 2214460 h 6822942"/>
              <a:gd name="connsiteX7" fmla="*/ 294119 w 6643254"/>
              <a:gd name="connsiteY7" fmla="*/ 398913 h 6822942"/>
              <a:gd name="connsiteX0" fmla="*/ 294119 w 6643254"/>
              <a:gd name="connsiteY0" fmla="*/ 398913 h 6811517"/>
              <a:gd name="connsiteX1" fmla="*/ 3254044 w 6643254"/>
              <a:gd name="connsiteY1" fmla="*/ 1348 h 6811517"/>
              <a:gd name="connsiteX2" fmla="*/ 6377274 w 6643254"/>
              <a:gd name="connsiteY2" fmla="*/ 425417 h 6811517"/>
              <a:gd name="connsiteX3" fmla="*/ 6580339 w 6643254"/>
              <a:gd name="connsiteY3" fmla="*/ 2187956 h 6811517"/>
              <a:gd name="connsiteX4" fmla="*/ 5069589 w 6643254"/>
              <a:gd name="connsiteY4" fmla="*/ 6653938 h 6811517"/>
              <a:gd name="connsiteX5" fmla="*/ 1849313 w 6643254"/>
              <a:gd name="connsiteY5" fmla="*/ 6680443 h 6811517"/>
              <a:gd name="connsiteX6" fmla="*/ 86774 w 6643254"/>
              <a:gd name="connsiteY6" fmla="*/ 2214460 h 6811517"/>
              <a:gd name="connsiteX7" fmla="*/ 294119 w 6643254"/>
              <a:gd name="connsiteY7" fmla="*/ 398913 h 6811517"/>
              <a:gd name="connsiteX0" fmla="*/ 209524 w 6558659"/>
              <a:gd name="connsiteY0" fmla="*/ 398913 h 6811517"/>
              <a:gd name="connsiteX1" fmla="*/ 3169449 w 6558659"/>
              <a:gd name="connsiteY1" fmla="*/ 1348 h 6811517"/>
              <a:gd name="connsiteX2" fmla="*/ 6292679 w 6558659"/>
              <a:gd name="connsiteY2" fmla="*/ 425417 h 6811517"/>
              <a:gd name="connsiteX3" fmla="*/ 6495744 w 6558659"/>
              <a:gd name="connsiteY3" fmla="*/ 2187956 h 6811517"/>
              <a:gd name="connsiteX4" fmla="*/ 4984994 w 6558659"/>
              <a:gd name="connsiteY4" fmla="*/ 6653938 h 6811517"/>
              <a:gd name="connsiteX5" fmla="*/ 1764718 w 6558659"/>
              <a:gd name="connsiteY5" fmla="*/ 6680443 h 6811517"/>
              <a:gd name="connsiteX6" fmla="*/ 2179 w 6558659"/>
              <a:gd name="connsiteY6" fmla="*/ 2214460 h 6811517"/>
              <a:gd name="connsiteX7" fmla="*/ 209524 w 6558659"/>
              <a:gd name="connsiteY7" fmla="*/ 398913 h 6811517"/>
              <a:gd name="connsiteX0" fmla="*/ 209524 w 6499562"/>
              <a:gd name="connsiteY0" fmla="*/ 398913 h 6811517"/>
              <a:gd name="connsiteX1" fmla="*/ 3169449 w 6499562"/>
              <a:gd name="connsiteY1" fmla="*/ 1348 h 6811517"/>
              <a:gd name="connsiteX2" fmla="*/ 6292679 w 6499562"/>
              <a:gd name="connsiteY2" fmla="*/ 425417 h 6811517"/>
              <a:gd name="connsiteX3" fmla="*/ 6495744 w 6499562"/>
              <a:gd name="connsiteY3" fmla="*/ 2187956 h 6811517"/>
              <a:gd name="connsiteX4" fmla="*/ 4984994 w 6499562"/>
              <a:gd name="connsiteY4" fmla="*/ 6653938 h 6811517"/>
              <a:gd name="connsiteX5" fmla="*/ 1764718 w 6499562"/>
              <a:gd name="connsiteY5" fmla="*/ 6680443 h 6811517"/>
              <a:gd name="connsiteX6" fmla="*/ 2179 w 6499562"/>
              <a:gd name="connsiteY6" fmla="*/ 2214460 h 6811517"/>
              <a:gd name="connsiteX7" fmla="*/ 209524 w 6499562"/>
              <a:gd name="connsiteY7" fmla="*/ 398913 h 6811517"/>
              <a:gd name="connsiteX0" fmla="*/ 208857 w 6564935"/>
              <a:gd name="connsiteY0" fmla="*/ 398913 h 7023435"/>
              <a:gd name="connsiteX1" fmla="*/ 3168782 w 6564935"/>
              <a:gd name="connsiteY1" fmla="*/ 1348 h 7023435"/>
              <a:gd name="connsiteX2" fmla="*/ 6292012 w 6564935"/>
              <a:gd name="connsiteY2" fmla="*/ 425417 h 7023435"/>
              <a:gd name="connsiteX3" fmla="*/ 6495077 w 6564935"/>
              <a:gd name="connsiteY3" fmla="*/ 2187956 h 7023435"/>
              <a:gd name="connsiteX4" fmla="*/ 4878310 w 6564935"/>
              <a:gd name="connsiteY4" fmla="*/ 6640685 h 7023435"/>
              <a:gd name="connsiteX5" fmla="*/ 1764051 w 6564935"/>
              <a:gd name="connsiteY5" fmla="*/ 6680443 h 7023435"/>
              <a:gd name="connsiteX6" fmla="*/ 1512 w 6564935"/>
              <a:gd name="connsiteY6" fmla="*/ 2214460 h 7023435"/>
              <a:gd name="connsiteX7" fmla="*/ 208857 w 6564935"/>
              <a:gd name="connsiteY7" fmla="*/ 398913 h 7023435"/>
              <a:gd name="connsiteX0" fmla="*/ 208857 w 6564935"/>
              <a:gd name="connsiteY0" fmla="*/ 398913 h 7063862"/>
              <a:gd name="connsiteX1" fmla="*/ 3168782 w 6564935"/>
              <a:gd name="connsiteY1" fmla="*/ 1348 h 7063862"/>
              <a:gd name="connsiteX2" fmla="*/ 6292012 w 6564935"/>
              <a:gd name="connsiteY2" fmla="*/ 425417 h 7063862"/>
              <a:gd name="connsiteX3" fmla="*/ 6495077 w 6564935"/>
              <a:gd name="connsiteY3" fmla="*/ 2187956 h 7063862"/>
              <a:gd name="connsiteX4" fmla="*/ 4878310 w 6564935"/>
              <a:gd name="connsiteY4" fmla="*/ 6640685 h 7063862"/>
              <a:gd name="connsiteX5" fmla="*/ 1764051 w 6564935"/>
              <a:gd name="connsiteY5" fmla="*/ 6680443 h 7063862"/>
              <a:gd name="connsiteX6" fmla="*/ 1512 w 6564935"/>
              <a:gd name="connsiteY6" fmla="*/ 2214460 h 7063862"/>
              <a:gd name="connsiteX7" fmla="*/ 208857 w 6564935"/>
              <a:gd name="connsiteY7" fmla="*/ 398913 h 7063862"/>
              <a:gd name="connsiteX0" fmla="*/ 209436 w 6565514"/>
              <a:gd name="connsiteY0" fmla="*/ 398913 h 6820725"/>
              <a:gd name="connsiteX1" fmla="*/ 3169361 w 6565514"/>
              <a:gd name="connsiteY1" fmla="*/ 1348 h 6820725"/>
              <a:gd name="connsiteX2" fmla="*/ 6292591 w 6565514"/>
              <a:gd name="connsiteY2" fmla="*/ 425417 h 6820725"/>
              <a:gd name="connsiteX3" fmla="*/ 6495656 w 6565514"/>
              <a:gd name="connsiteY3" fmla="*/ 2187956 h 6820725"/>
              <a:gd name="connsiteX4" fmla="*/ 4878889 w 6565514"/>
              <a:gd name="connsiteY4" fmla="*/ 6640685 h 6820725"/>
              <a:gd name="connsiteX5" fmla="*/ 1764630 w 6565514"/>
              <a:gd name="connsiteY5" fmla="*/ 6680443 h 6820725"/>
              <a:gd name="connsiteX6" fmla="*/ 2091 w 6565514"/>
              <a:gd name="connsiteY6" fmla="*/ 2214460 h 6820725"/>
              <a:gd name="connsiteX7" fmla="*/ 209436 w 6565514"/>
              <a:gd name="connsiteY7" fmla="*/ 398913 h 6820725"/>
              <a:gd name="connsiteX0" fmla="*/ 209004 w 6565082"/>
              <a:gd name="connsiteY0" fmla="*/ 398913 h 6816026"/>
              <a:gd name="connsiteX1" fmla="*/ 3168929 w 6565082"/>
              <a:gd name="connsiteY1" fmla="*/ 1348 h 6816026"/>
              <a:gd name="connsiteX2" fmla="*/ 6292159 w 6565082"/>
              <a:gd name="connsiteY2" fmla="*/ 425417 h 6816026"/>
              <a:gd name="connsiteX3" fmla="*/ 6495224 w 6565082"/>
              <a:gd name="connsiteY3" fmla="*/ 2187956 h 6816026"/>
              <a:gd name="connsiteX4" fmla="*/ 4878457 w 6565082"/>
              <a:gd name="connsiteY4" fmla="*/ 6640685 h 6816026"/>
              <a:gd name="connsiteX5" fmla="*/ 1764198 w 6565082"/>
              <a:gd name="connsiteY5" fmla="*/ 6680443 h 6816026"/>
              <a:gd name="connsiteX6" fmla="*/ 1659 w 6565082"/>
              <a:gd name="connsiteY6" fmla="*/ 2214460 h 6816026"/>
              <a:gd name="connsiteX7" fmla="*/ 209004 w 6565082"/>
              <a:gd name="connsiteY7" fmla="*/ 398913 h 6816026"/>
              <a:gd name="connsiteX0" fmla="*/ 209004 w 6497218"/>
              <a:gd name="connsiteY0" fmla="*/ 398913 h 6816026"/>
              <a:gd name="connsiteX1" fmla="*/ 3168929 w 6497218"/>
              <a:gd name="connsiteY1" fmla="*/ 1348 h 6816026"/>
              <a:gd name="connsiteX2" fmla="*/ 6292159 w 6497218"/>
              <a:gd name="connsiteY2" fmla="*/ 425417 h 6816026"/>
              <a:gd name="connsiteX3" fmla="*/ 6495224 w 6497218"/>
              <a:gd name="connsiteY3" fmla="*/ 2187956 h 6816026"/>
              <a:gd name="connsiteX4" fmla="*/ 4878457 w 6497218"/>
              <a:gd name="connsiteY4" fmla="*/ 6640685 h 6816026"/>
              <a:gd name="connsiteX5" fmla="*/ 1764198 w 6497218"/>
              <a:gd name="connsiteY5" fmla="*/ 6680443 h 6816026"/>
              <a:gd name="connsiteX6" fmla="*/ 1659 w 6497218"/>
              <a:gd name="connsiteY6" fmla="*/ 2214460 h 6816026"/>
              <a:gd name="connsiteX7" fmla="*/ 209004 w 6497218"/>
              <a:gd name="connsiteY7" fmla="*/ 398913 h 6816026"/>
              <a:gd name="connsiteX0" fmla="*/ 212741 w 6500955"/>
              <a:gd name="connsiteY0" fmla="*/ 398913 h 6816026"/>
              <a:gd name="connsiteX1" fmla="*/ 3172666 w 6500955"/>
              <a:gd name="connsiteY1" fmla="*/ 1348 h 6816026"/>
              <a:gd name="connsiteX2" fmla="*/ 6295896 w 6500955"/>
              <a:gd name="connsiteY2" fmla="*/ 425417 h 6816026"/>
              <a:gd name="connsiteX3" fmla="*/ 6498961 w 6500955"/>
              <a:gd name="connsiteY3" fmla="*/ 2187956 h 6816026"/>
              <a:gd name="connsiteX4" fmla="*/ 4882194 w 6500955"/>
              <a:gd name="connsiteY4" fmla="*/ 6640685 h 6816026"/>
              <a:gd name="connsiteX5" fmla="*/ 1767935 w 6500955"/>
              <a:gd name="connsiteY5" fmla="*/ 6680443 h 6816026"/>
              <a:gd name="connsiteX6" fmla="*/ 5396 w 6500955"/>
              <a:gd name="connsiteY6" fmla="*/ 2214460 h 6816026"/>
              <a:gd name="connsiteX7" fmla="*/ 212741 w 6500955"/>
              <a:gd name="connsiteY7" fmla="*/ 398913 h 6816026"/>
              <a:gd name="connsiteX0" fmla="*/ 212741 w 6500955"/>
              <a:gd name="connsiteY0" fmla="*/ 442031 h 6859144"/>
              <a:gd name="connsiteX1" fmla="*/ 1953466 w 6500955"/>
              <a:gd name="connsiteY1" fmla="*/ 57719 h 6859144"/>
              <a:gd name="connsiteX2" fmla="*/ 3172666 w 6500955"/>
              <a:gd name="connsiteY2" fmla="*/ 44466 h 6859144"/>
              <a:gd name="connsiteX3" fmla="*/ 6295896 w 6500955"/>
              <a:gd name="connsiteY3" fmla="*/ 468535 h 6859144"/>
              <a:gd name="connsiteX4" fmla="*/ 6498961 w 6500955"/>
              <a:gd name="connsiteY4" fmla="*/ 2231074 h 6859144"/>
              <a:gd name="connsiteX5" fmla="*/ 4882194 w 6500955"/>
              <a:gd name="connsiteY5" fmla="*/ 6683803 h 6859144"/>
              <a:gd name="connsiteX6" fmla="*/ 1767935 w 6500955"/>
              <a:gd name="connsiteY6" fmla="*/ 6723561 h 6859144"/>
              <a:gd name="connsiteX7" fmla="*/ 5396 w 6500955"/>
              <a:gd name="connsiteY7" fmla="*/ 2257578 h 6859144"/>
              <a:gd name="connsiteX8" fmla="*/ 212741 w 6500955"/>
              <a:gd name="connsiteY8" fmla="*/ 442031 h 6859144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39170 h 6856283"/>
              <a:gd name="connsiteX1" fmla="*/ 1184840 w 6500955"/>
              <a:gd name="connsiteY1" fmla="*/ 81363 h 6856283"/>
              <a:gd name="connsiteX2" fmla="*/ 3337385 w 6500955"/>
              <a:gd name="connsiteY2" fmla="*/ 7153 h 6856283"/>
              <a:gd name="connsiteX3" fmla="*/ 4974961 w 6500955"/>
              <a:gd name="connsiteY3" fmla="*/ 54857 h 6856283"/>
              <a:gd name="connsiteX4" fmla="*/ 6295896 w 6500955"/>
              <a:gd name="connsiteY4" fmla="*/ 465674 h 6856283"/>
              <a:gd name="connsiteX5" fmla="*/ 6498961 w 6500955"/>
              <a:gd name="connsiteY5" fmla="*/ 2228213 h 6856283"/>
              <a:gd name="connsiteX6" fmla="*/ 4882194 w 6500955"/>
              <a:gd name="connsiteY6" fmla="*/ 6680942 h 6856283"/>
              <a:gd name="connsiteX7" fmla="*/ 1767935 w 6500955"/>
              <a:gd name="connsiteY7" fmla="*/ 6720700 h 6856283"/>
              <a:gd name="connsiteX8" fmla="*/ 5396 w 6500955"/>
              <a:gd name="connsiteY8" fmla="*/ 2254717 h 6856283"/>
              <a:gd name="connsiteX9" fmla="*/ 212741 w 6500955"/>
              <a:gd name="connsiteY9" fmla="*/ 439170 h 6856283"/>
              <a:gd name="connsiteX0" fmla="*/ 212741 w 6500955"/>
              <a:gd name="connsiteY0" fmla="*/ 689238 h 7106351"/>
              <a:gd name="connsiteX1" fmla="*/ 1184840 w 6500955"/>
              <a:gd name="connsiteY1" fmla="*/ 331431 h 7106351"/>
              <a:gd name="connsiteX2" fmla="*/ 3514711 w 6500955"/>
              <a:gd name="connsiteY2" fmla="*/ 4691953 h 7106351"/>
              <a:gd name="connsiteX3" fmla="*/ 4974961 w 6500955"/>
              <a:gd name="connsiteY3" fmla="*/ 304925 h 7106351"/>
              <a:gd name="connsiteX4" fmla="*/ 6295896 w 6500955"/>
              <a:gd name="connsiteY4" fmla="*/ 715742 h 7106351"/>
              <a:gd name="connsiteX5" fmla="*/ 6498961 w 6500955"/>
              <a:gd name="connsiteY5" fmla="*/ 2478281 h 7106351"/>
              <a:gd name="connsiteX6" fmla="*/ 4882194 w 6500955"/>
              <a:gd name="connsiteY6" fmla="*/ 6931010 h 7106351"/>
              <a:gd name="connsiteX7" fmla="*/ 1767935 w 6500955"/>
              <a:gd name="connsiteY7" fmla="*/ 6970768 h 7106351"/>
              <a:gd name="connsiteX8" fmla="*/ 5396 w 6500955"/>
              <a:gd name="connsiteY8" fmla="*/ 2504785 h 7106351"/>
              <a:gd name="connsiteX9" fmla="*/ 212741 w 6500955"/>
              <a:gd name="connsiteY9" fmla="*/ 689238 h 7106351"/>
              <a:gd name="connsiteX0" fmla="*/ 212741 w 6500955"/>
              <a:gd name="connsiteY0" fmla="*/ 689238 h 7106351"/>
              <a:gd name="connsiteX1" fmla="*/ 1184840 w 6500955"/>
              <a:gd name="connsiteY1" fmla="*/ 331431 h 7106351"/>
              <a:gd name="connsiteX2" fmla="*/ 3084066 w 6500955"/>
              <a:gd name="connsiteY2" fmla="*/ 4222674 h 7106351"/>
              <a:gd name="connsiteX3" fmla="*/ 3514711 w 6500955"/>
              <a:gd name="connsiteY3" fmla="*/ 4691953 h 7106351"/>
              <a:gd name="connsiteX4" fmla="*/ 4974961 w 6500955"/>
              <a:gd name="connsiteY4" fmla="*/ 304925 h 7106351"/>
              <a:gd name="connsiteX5" fmla="*/ 6295896 w 6500955"/>
              <a:gd name="connsiteY5" fmla="*/ 715742 h 7106351"/>
              <a:gd name="connsiteX6" fmla="*/ 6498961 w 6500955"/>
              <a:gd name="connsiteY6" fmla="*/ 2478281 h 7106351"/>
              <a:gd name="connsiteX7" fmla="*/ 4882194 w 6500955"/>
              <a:gd name="connsiteY7" fmla="*/ 6931010 h 7106351"/>
              <a:gd name="connsiteX8" fmla="*/ 1767935 w 6500955"/>
              <a:gd name="connsiteY8" fmla="*/ 6970768 h 7106351"/>
              <a:gd name="connsiteX9" fmla="*/ 5396 w 6500955"/>
              <a:gd name="connsiteY9" fmla="*/ 2504785 h 7106351"/>
              <a:gd name="connsiteX10" fmla="*/ 212741 w 6500955"/>
              <a:gd name="connsiteY10" fmla="*/ 689238 h 7106351"/>
              <a:gd name="connsiteX0" fmla="*/ 212741 w 6500955"/>
              <a:gd name="connsiteY0" fmla="*/ 689238 h 7106351"/>
              <a:gd name="connsiteX1" fmla="*/ 1184840 w 6500955"/>
              <a:gd name="connsiteY1" fmla="*/ 331431 h 7106351"/>
              <a:gd name="connsiteX2" fmla="*/ 2476101 w 6500955"/>
              <a:gd name="connsiteY2" fmla="*/ 4257872 h 7106351"/>
              <a:gd name="connsiteX3" fmla="*/ 3514711 w 6500955"/>
              <a:gd name="connsiteY3" fmla="*/ 4691953 h 7106351"/>
              <a:gd name="connsiteX4" fmla="*/ 4974961 w 6500955"/>
              <a:gd name="connsiteY4" fmla="*/ 304925 h 7106351"/>
              <a:gd name="connsiteX5" fmla="*/ 6295896 w 6500955"/>
              <a:gd name="connsiteY5" fmla="*/ 715742 h 7106351"/>
              <a:gd name="connsiteX6" fmla="*/ 6498961 w 6500955"/>
              <a:gd name="connsiteY6" fmla="*/ 2478281 h 7106351"/>
              <a:gd name="connsiteX7" fmla="*/ 4882194 w 6500955"/>
              <a:gd name="connsiteY7" fmla="*/ 6931010 h 7106351"/>
              <a:gd name="connsiteX8" fmla="*/ 1767935 w 6500955"/>
              <a:gd name="connsiteY8" fmla="*/ 6970768 h 7106351"/>
              <a:gd name="connsiteX9" fmla="*/ 5396 w 6500955"/>
              <a:gd name="connsiteY9" fmla="*/ 2504785 h 7106351"/>
              <a:gd name="connsiteX10" fmla="*/ 212741 w 6500955"/>
              <a:gd name="connsiteY10" fmla="*/ 689238 h 7106351"/>
              <a:gd name="connsiteX0" fmla="*/ 212741 w 6500955"/>
              <a:gd name="connsiteY0" fmla="*/ 624070 h 7041183"/>
              <a:gd name="connsiteX1" fmla="*/ 1184840 w 6500955"/>
              <a:gd name="connsiteY1" fmla="*/ 266263 h 7041183"/>
              <a:gd name="connsiteX2" fmla="*/ 2476101 w 6500955"/>
              <a:gd name="connsiteY2" fmla="*/ 4192704 h 7041183"/>
              <a:gd name="connsiteX3" fmla="*/ 4312667 w 6500955"/>
              <a:gd name="connsiteY3" fmla="*/ 3746877 h 7041183"/>
              <a:gd name="connsiteX4" fmla="*/ 4974961 w 6500955"/>
              <a:gd name="connsiteY4" fmla="*/ 239757 h 7041183"/>
              <a:gd name="connsiteX5" fmla="*/ 6295896 w 6500955"/>
              <a:gd name="connsiteY5" fmla="*/ 650574 h 7041183"/>
              <a:gd name="connsiteX6" fmla="*/ 6498961 w 6500955"/>
              <a:gd name="connsiteY6" fmla="*/ 2413113 h 7041183"/>
              <a:gd name="connsiteX7" fmla="*/ 4882194 w 6500955"/>
              <a:gd name="connsiteY7" fmla="*/ 6865842 h 7041183"/>
              <a:gd name="connsiteX8" fmla="*/ 1767935 w 6500955"/>
              <a:gd name="connsiteY8" fmla="*/ 6905600 h 7041183"/>
              <a:gd name="connsiteX9" fmla="*/ 5396 w 6500955"/>
              <a:gd name="connsiteY9" fmla="*/ 2439617 h 7041183"/>
              <a:gd name="connsiteX10" fmla="*/ 212741 w 6500955"/>
              <a:gd name="connsiteY10" fmla="*/ 624070 h 7041183"/>
              <a:gd name="connsiteX0" fmla="*/ 212741 w 6500955"/>
              <a:gd name="connsiteY0" fmla="*/ 624070 h 7041183"/>
              <a:gd name="connsiteX1" fmla="*/ 1184840 w 6500955"/>
              <a:gd name="connsiteY1" fmla="*/ 266263 h 7041183"/>
              <a:gd name="connsiteX2" fmla="*/ 2134119 w 6500955"/>
              <a:gd name="connsiteY2" fmla="*/ 3852475 h 7041183"/>
              <a:gd name="connsiteX3" fmla="*/ 4312667 w 6500955"/>
              <a:gd name="connsiteY3" fmla="*/ 3746877 h 7041183"/>
              <a:gd name="connsiteX4" fmla="*/ 4974961 w 6500955"/>
              <a:gd name="connsiteY4" fmla="*/ 239757 h 7041183"/>
              <a:gd name="connsiteX5" fmla="*/ 6295896 w 6500955"/>
              <a:gd name="connsiteY5" fmla="*/ 650574 h 7041183"/>
              <a:gd name="connsiteX6" fmla="*/ 6498961 w 6500955"/>
              <a:gd name="connsiteY6" fmla="*/ 2413113 h 7041183"/>
              <a:gd name="connsiteX7" fmla="*/ 4882194 w 6500955"/>
              <a:gd name="connsiteY7" fmla="*/ 6865842 h 7041183"/>
              <a:gd name="connsiteX8" fmla="*/ 1767935 w 6500955"/>
              <a:gd name="connsiteY8" fmla="*/ 6905600 h 7041183"/>
              <a:gd name="connsiteX9" fmla="*/ 5396 w 6500955"/>
              <a:gd name="connsiteY9" fmla="*/ 2439617 h 7041183"/>
              <a:gd name="connsiteX10" fmla="*/ 212741 w 6500955"/>
              <a:gd name="connsiteY10" fmla="*/ 624070 h 7041183"/>
              <a:gd name="connsiteX0" fmla="*/ 212741 w 6500955"/>
              <a:gd name="connsiteY0" fmla="*/ 624070 h 7041183"/>
              <a:gd name="connsiteX1" fmla="*/ 1184840 w 6500955"/>
              <a:gd name="connsiteY1" fmla="*/ 266263 h 7041183"/>
              <a:gd name="connsiteX2" fmla="*/ 2083455 w 6500955"/>
              <a:gd name="connsiteY2" fmla="*/ 3676492 h 7041183"/>
              <a:gd name="connsiteX3" fmla="*/ 4312667 w 6500955"/>
              <a:gd name="connsiteY3" fmla="*/ 3746877 h 7041183"/>
              <a:gd name="connsiteX4" fmla="*/ 4974961 w 6500955"/>
              <a:gd name="connsiteY4" fmla="*/ 239757 h 7041183"/>
              <a:gd name="connsiteX5" fmla="*/ 6295896 w 6500955"/>
              <a:gd name="connsiteY5" fmla="*/ 650574 h 7041183"/>
              <a:gd name="connsiteX6" fmla="*/ 6498961 w 6500955"/>
              <a:gd name="connsiteY6" fmla="*/ 2413113 h 7041183"/>
              <a:gd name="connsiteX7" fmla="*/ 4882194 w 6500955"/>
              <a:gd name="connsiteY7" fmla="*/ 6865842 h 7041183"/>
              <a:gd name="connsiteX8" fmla="*/ 1767935 w 6500955"/>
              <a:gd name="connsiteY8" fmla="*/ 6905600 h 7041183"/>
              <a:gd name="connsiteX9" fmla="*/ 5396 w 6500955"/>
              <a:gd name="connsiteY9" fmla="*/ 2439617 h 7041183"/>
              <a:gd name="connsiteX10" fmla="*/ 212741 w 6500955"/>
              <a:gd name="connsiteY10" fmla="*/ 624070 h 7041183"/>
              <a:gd name="connsiteX0" fmla="*/ 212741 w 6500955"/>
              <a:gd name="connsiteY0" fmla="*/ 624070 h 7041183"/>
              <a:gd name="connsiteX1" fmla="*/ 1184840 w 6500955"/>
              <a:gd name="connsiteY1" fmla="*/ 266263 h 7041183"/>
              <a:gd name="connsiteX2" fmla="*/ 1678145 w 6500955"/>
              <a:gd name="connsiteY2" fmla="*/ 3735151 h 7041183"/>
              <a:gd name="connsiteX3" fmla="*/ 4312667 w 6500955"/>
              <a:gd name="connsiteY3" fmla="*/ 3746877 h 7041183"/>
              <a:gd name="connsiteX4" fmla="*/ 4974961 w 6500955"/>
              <a:gd name="connsiteY4" fmla="*/ 239757 h 7041183"/>
              <a:gd name="connsiteX5" fmla="*/ 6295896 w 6500955"/>
              <a:gd name="connsiteY5" fmla="*/ 650574 h 7041183"/>
              <a:gd name="connsiteX6" fmla="*/ 6498961 w 6500955"/>
              <a:gd name="connsiteY6" fmla="*/ 2413113 h 7041183"/>
              <a:gd name="connsiteX7" fmla="*/ 4882194 w 6500955"/>
              <a:gd name="connsiteY7" fmla="*/ 6865842 h 7041183"/>
              <a:gd name="connsiteX8" fmla="*/ 1767935 w 6500955"/>
              <a:gd name="connsiteY8" fmla="*/ 6905600 h 7041183"/>
              <a:gd name="connsiteX9" fmla="*/ 5396 w 6500955"/>
              <a:gd name="connsiteY9" fmla="*/ 2439617 h 7041183"/>
              <a:gd name="connsiteX10" fmla="*/ 212741 w 6500955"/>
              <a:gd name="connsiteY10" fmla="*/ 624070 h 7041183"/>
              <a:gd name="connsiteX0" fmla="*/ 212741 w 6500955"/>
              <a:gd name="connsiteY0" fmla="*/ 621464 h 7038577"/>
              <a:gd name="connsiteX1" fmla="*/ 1184840 w 6500955"/>
              <a:gd name="connsiteY1" fmla="*/ 263657 h 7038577"/>
              <a:gd name="connsiteX2" fmla="*/ 1678145 w 6500955"/>
              <a:gd name="connsiteY2" fmla="*/ 3732545 h 7038577"/>
              <a:gd name="connsiteX3" fmla="*/ 4907968 w 6500955"/>
              <a:gd name="connsiteY3" fmla="*/ 3709074 h 7038577"/>
              <a:gd name="connsiteX4" fmla="*/ 4974961 w 6500955"/>
              <a:gd name="connsiteY4" fmla="*/ 237151 h 7038577"/>
              <a:gd name="connsiteX5" fmla="*/ 6295896 w 6500955"/>
              <a:gd name="connsiteY5" fmla="*/ 647968 h 7038577"/>
              <a:gd name="connsiteX6" fmla="*/ 6498961 w 6500955"/>
              <a:gd name="connsiteY6" fmla="*/ 2410507 h 7038577"/>
              <a:gd name="connsiteX7" fmla="*/ 4882194 w 6500955"/>
              <a:gd name="connsiteY7" fmla="*/ 6863236 h 7038577"/>
              <a:gd name="connsiteX8" fmla="*/ 1767935 w 6500955"/>
              <a:gd name="connsiteY8" fmla="*/ 6902994 h 7038577"/>
              <a:gd name="connsiteX9" fmla="*/ 5396 w 6500955"/>
              <a:gd name="connsiteY9" fmla="*/ 2437011 h 7038577"/>
              <a:gd name="connsiteX10" fmla="*/ 212741 w 6500955"/>
              <a:gd name="connsiteY10" fmla="*/ 621464 h 7038577"/>
              <a:gd name="connsiteX0" fmla="*/ 212741 w 6500955"/>
              <a:gd name="connsiteY0" fmla="*/ 621464 h 7038577"/>
              <a:gd name="connsiteX1" fmla="*/ 1184840 w 6500955"/>
              <a:gd name="connsiteY1" fmla="*/ 263657 h 7038577"/>
              <a:gd name="connsiteX2" fmla="*/ 1678145 w 6500955"/>
              <a:gd name="connsiteY2" fmla="*/ 3732545 h 7038577"/>
              <a:gd name="connsiteX3" fmla="*/ 4907968 w 6500955"/>
              <a:gd name="connsiteY3" fmla="*/ 3709074 h 7038577"/>
              <a:gd name="connsiteX4" fmla="*/ 4974961 w 6500955"/>
              <a:gd name="connsiteY4" fmla="*/ 237151 h 7038577"/>
              <a:gd name="connsiteX5" fmla="*/ 6295896 w 6500955"/>
              <a:gd name="connsiteY5" fmla="*/ 647968 h 7038577"/>
              <a:gd name="connsiteX6" fmla="*/ 6498961 w 6500955"/>
              <a:gd name="connsiteY6" fmla="*/ 2410507 h 7038577"/>
              <a:gd name="connsiteX7" fmla="*/ 4882194 w 6500955"/>
              <a:gd name="connsiteY7" fmla="*/ 6863236 h 7038577"/>
              <a:gd name="connsiteX8" fmla="*/ 1767935 w 6500955"/>
              <a:gd name="connsiteY8" fmla="*/ 6902994 h 7038577"/>
              <a:gd name="connsiteX9" fmla="*/ 5396 w 6500955"/>
              <a:gd name="connsiteY9" fmla="*/ 2437011 h 7038577"/>
              <a:gd name="connsiteX10" fmla="*/ 212741 w 6500955"/>
              <a:gd name="connsiteY10" fmla="*/ 621464 h 7038577"/>
              <a:gd name="connsiteX0" fmla="*/ 212741 w 6500955"/>
              <a:gd name="connsiteY0" fmla="*/ 623203 h 7040316"/>
              <a:gd name="connsiteX1" fmla="*/ 1184840 w 6500955"/>
              <a:gd name="connsiteY1" fmla="*/ 265396 h 7040316"/>
              <a:gd name="connsiteX2" fmla="*/ 1678145 w 6500955"/>
              <a:gd name="connsiteY2" fmla="*/ 3734284 h 7040316"/>
              <a:gd name="connsiteX3" fmla="*/ 4974961 w 6500955"/>
              <a:gd name="connsiteY3" fmla="*/ 238890 h 7040316"/>
              <a:gd name="connsiteX4" fmla="*/ 6295896 w 6500955"/>
              <a:gd name="connsiteY4" fmla="*/ 649707 h 7040316"/>
              <a:gd name="connsiteX5" fmla="*/ 6498961 w 6500955"/>
              <a:gd name="connsiteY5" fmla="*/ 2412246 h 7040316"/>
              <a:gd name="connsiteX6" fmla="*/ 4882194 w 6500955"/>
              <a:gd name="connsiteY6" fmla="*/ 6864975 h 7040316"/>
              <a:gd name="connsiteX7" fmla="*/ 1767935 w 6500955"/>
              <a:gd name="connsiteY7" fmla="*/ 6904733 h 7040316"/>
              <a:gd name="connsiteX8" fmla="*/ 5396 w 6500955"/>
              <a:gd name="connsiteY8" fmla="*/ 2438750 h 7040316"/>
              <a:gd name="connsiteX9" fmla="*/ 212741 w 6500955"/>
              <a:gd name="connsiteY9" fmla="*/ 623203 h 7040316"/>
              <a:gd name="connsiteX0" fmla="*/ 212741 w 6500955"/>
              <a:gd name="connsiteY0" fmla="*/ 662303 h 7079416"/>
              <a:gd name="connsiteX1" fmla="*/ 1184840 w 6500955"/>
              <a:gd name="connsiteY1" fmla="*/ 304496 h 7079416"/>
              <a:gd name="connsiteX2" fmla="*/ 3337385 w 6500955"/>
              <a:gd name="connsiteY2" fmla="*/ 4301332 h 7079416"/>
              <a:gd name="connsiteX3" fmla="*/ 4974961 w 6500955"/>
              <a:gd name="connsiteY3" fmla="*/ 277990 h 7079416"/>
              <a:gd name="connsiteX4" fmla="*/ 6295896 w 6500955"/>
              <a:gd name="connsiteY4" fmla="*/ 688807 h 7079416"/>
              <a:gd name="connsiteX5" fmla="*/ 6498961 w 6500955"/>
              <a:gd name="connsiteY5" fmla="*/ 2451346 h 7079416"/>
              <a:gd name="connsiteX6" fmla="*/ 4882194 w 6500955"/>
              <a:gd name="connsiteY6" fmla="*/ 6904075 h 7079416"/>
              <a:gd name="connsiteX7" fmla="*/ 1767935 w 6500955"/>
              <a:gd name="connsiteY7" fmla="*/ 6943833 h 7079416"/>
              <a:gd name="connsiteX8" fmla="*/ 5396 w 6500955"/>
              <a:gd name="connsiteY8" fmla="*/ 2477850 h 7079416"/>
              <a:gd name="connsiteX9" fmla="*/ 212741 w 6500955"/>
              <a:gd name="connsiteY9" fmla="*/ 662303 h 7079416"/>
              <a:gd name="connsiteX0" fmla="*/ 212741 w 6500955"/>
              <a:gd name="connsiteY0" fmla="*/ 662303 h 7079416"/>
              <a:gd name="connsiteX1" fmla="*/ 1184840 w 6500955"/>
              <a:gd name="connsiteY1" fmla="*/ 304496 h 7079416"/>
              <a:gd name="connsiteX2" fmla="*/ 3337385 w 6500955"/>
              <a:gd name="connsiteY2" fmla="*/ 4301332 h 7079416"/>
              <a:gd name="connsiteX3" fmla="*/ 4974961 w 6500955"/>
              <a:gd name="connsiteY3" fmla="*/ 277990 h 7079416"/>
              <a:gd name="connsiteX4" fmla="*/ 6295896 w 6500955"/>
              <a:gd name="connsiteY4" fmla="*/ 688807 h 7079416"/>
              <a:gd name="connsiteX5" fmla="*/ 6498961 w 6500955"/>
              <a:gd name="connsiteY5" fmla="*/ 2451346 h 7079416"/>
              <a:gd name="connsiteX6" fmla="*/ 4882194 w 6500955"/>
              <a:gd name="connsiteY6" fmla="*/ 6904075 h 7079416"/>
              <a:gd name="connsiteX7" fmla="*/ 1767935 w 6500955"/>
              <a:gd name="connsiteY7" fmla="*/ 6943833 h 7079416"/>
              <a:gd name="connsiteX8" fmla="*/ 5396 w 6500955"/>
              <a:gd name="connsiteY8" fmla="*/ 2477850 h 7079416"/>
              <a:gd name="connsiteX9" fmla="*/ 212741 w 6500955"/>
              <a:gd name="connsiteY9" fmla="*/ 662303 h 7079416"/>
              <a:gd name="connsiteX0" fmla="*/ 212741 w 6500955"/>
              <a:gd name="connsiteY0" fmla="*/ 716173 h 7133286"/>
              <a:gd name="connsiteX1" fmla="*/ 1184840 w 6500955"/>
              <a:gd name="connsiteY1" fmla="*/ 358366 h 7133286"/>
              <a:gd name="connsiteX2" fmla="*/ 3324721 w 6500955"/>
              <a:gd name="connsiteY2" fmla="*/ 5082589 h 7133286"/>
              <a:gd name="connsiteX3" fmla="*/ 4974961 w 6500955"/>
              <a:gd name="connsiteY3" fmla="*/ 331860 h 7133286"/>
              <a:gd name="connsiteX4" fmla="*/ 6295896 w 6500955"/>
              <a:gd name="connsiteY4" fmla="*/ 742677 h 7133286"/>
              <a:gd name="connsiteX5" fmla="*/ 6498961 w 6500955"/>
              <a:gd name="connsiteY5" fmla="*/ 2505216 h 7133286"/>
              <a:gd name="connsiteX6" fmla="*/ 4882194 w 6500955"/>
              <a:gd name="connsiteY6" fmla="*/ 6957945 h 7133286"/>
              <a:gd name="connsiteX7" fmla="*/ 1767935 w 6500955"/>
              <a:gd name="connsiteY7" fmla="*/ 6997703 h 7133286"/>
              <a:gd name="connsiteX8" fmla="*/ 5396 w 6500955"/>
              <a:gd name="connsiteY8" fmla="*/ 2531720 h 7133286"/>
              <a:gd name="connsiteX9" fmla="*/ 212741 w 6500955"/>
              <a:gd name="connsiteY9" fmla="*/ 716173 h 713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00955" h="7133286">
                <a:moveTo>
                  <a:pt x="212741" y="716173"/>
                </a:moveTo>
                <a:cubicBezTo>
                  <a:pt x="237035" y="277471"/>
                  <a:pt x="691519" y="424627"/>
                  <a:pt x="1184840" y="358366"/>
                </a:cubicBezTo>
                <a:cubicBezTo>
                  <a:pt x="1663394" y="947272"/>
                  <a:pt x="1008462" y="5087009"/>
                  <a:pt x="3324721" y="5082589"/>
                </a:cubicBezTo>
                <a:cubicBezTo>
                  <a:pt x="5640980" y="5078169"/>
                  <a:pt x="4479765" y="1055179"/>
                  <a:pt x="4974961" y="331860"/>
                </a:cubicBezTo>
                <a:cubicBezTo>
                  <a:pt x="5470157" y="-391459"/>
                  <a:pt x="6255140" y="216861"/>
                  <a:pt x="6295896" y="742677"/>
                </a:cubicBezTo>
                <a:cubicBezTo>
                  <a:pt x="6336652" y="1268493"/>
                  <a:pt x="6456282" y="1389825"/>
                  <a:pt x="6498961" y="2505216"/>
                </a:cubicBezTo>
                <a:cubicBezTo>
                  <a:pt x="6541640" y="3620607"/>
                  <a:pt x="5895985" y="6686275"/>
                  <a:pt x="4882194" y="6957945"/>
                </a:cubicBezTo>
                <a:cubicBezTo>
                  <a:pt x="3868403" y="7229615"/>
                  <a:pt x="2673501" y="7139060"/>
                  <a:pt x="1767935" y="6997703"/>
                </a:cubicBezTo>
                <a:cubicBezTo>
                  <a:pt x="862369" y="6856346"/>
                  <a:pt x="-79962" y="3896694"/>
                  <a:pt x="5396" y="2531720"/>
                </a:cubicBezTo>
                <a:cubicBezTo>
                  <a:pt x="90754" y="1166746"/>
                  <a:pt x="188447" y="1154875"/>
                  <a:pt x="212741" y="716173"/>
                </a:cubicBezTo>
                <a:close/>
              </a:path>
            </a:pathLst>
          </a:custGeom>
          <a:blipFill dpi="0" rotWithShape="1">
            <a:blip r:embed="rId13" cstate="screen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5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508000">
              <a:schemeClr val="bg1"/>
            </a:innerShdw>
            <a:softEdge rad="165100"/>
          </a:effectLst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9" name="Vrije vorm 18"/>
          <p:cNvSpPr/>
          <p:nvPr/>
        </p:nvSpPr>
        <p:spPr>
          <a:xfrm rot="21540000">
            <a:off x="5615399" y="4812213"/>
            <a:ext cx="493896" cy="1030756"/>
          </a:xfrm>
          <a:custGeom>
            <a:avLst/>
            <a:gdLst>
              <a:gd name="connsiteX0" fmla="*/ 0 w 675861"/>
              <a:gd name="connsiteY0" fmla="*/ 0 h 1325217"/>
              <a:gd name="connsiteX1" fmla="*/ 556591 w 675861"/>
              <a:gd name="connsiteY1" fmla="*/ 0 h 1325217"/>
              <a:gd name="connsiteX2" fmla="*/ 450574 w 675861"/>
              <a:gd name="connsiteY2" fmla="*/ 490330 h 1325217"/>
              <a:gd name="connsiteX3" fmla="*/ 675861 w 675861"/>
              <a:gd name="connsiteY3" fmla="*/ 1325217 h 1325217"/>
              <a:gd name="connsiteX4" fmla="*/ 159026 w 675861"/>
              <a:gd name="connsiteY4" fmla="*/ 1298713 h 1325217"/>
              <a:gd name="connsiteX5" fmla="*/ 0 w 675861"/>
              <a:gd name="connsiteY5" fmla="*/ 0 h 1325217"/>
              <a:gd name="connsiteX0" fmla="*/ 0 w 675861"/>
              <a:gd name="connsiteY0" fmla="*/ 0 h 1325217"/>
              <a:gd name="connsiteX1" fmla="*/ 556591 w 675861"/>
              <a:gd name="connsiteY1" fmla="*/ 0 h 1325217"/>
              <a:gd name="connsiteX2" fmla="*/ 450574 w 675861"/>
              <a:gd name="connsiteY2" fmla="*/ 490330 h 1325217"/>
              <a:gd name="connsiteX3" fmla="*/ 675861 w 675861"/>
              <a:gd name="connsiteY3" fmla="*/ 1325217 h 1325217"/>
              <a:gd name="connsiteX4" fmla="*/ 159026 w 675861"/>
              <a:gd name="connsiteY4" fmla="*/ 1298713 h 1325217"/>
              <a:gd name="connsiteX5" fmla="*/ 0 w 675861"/>
              <a:gd name="connsiteY5" fmla="*/ 0 h 1325217"/>
              <a:gd name="connsiteX0" fmla="*/ 53448 w 729309"/>
              <a:gd name="connsiteY0" fmla="*/ 0 h 1325217"/>
              <a:gd name="connsiteX1" fmla="*/ 610039 w 729309"/>
              <a:gd name="connsiteY1" fmla="*/ 0 h 1325217"/>
              <a:gd name="connsiteX2" fmla="*/ 504022 w 729309"/>
              <a:gd name="connsiteY2" fmla="*/ 490330 h 1325217"/>
              <a:gd name="connsiteX3" fmla="*/ 729309 w 729309"/>
              <a:gd name="connsiteY3" fmla="*/ 1325217 h 1325217"/>
              <a:gd name="connsiteX4" fmla="*/ 212474 w 729309"/>
              <a:gd name="connsiteY4" fmla="*/ 1298713 h 1325217"/>
              <a:gd name="connsiteX5" fmla="*/ 53448 w 729309"/>
              <a:gd name="connsiteY5" fmla="*/ 0 h 1325217"/>
              <a:gd name="connsiteX0" fmla="*/ 53448 w 610039"/>
              <a:gd name="connsiteY0" fmla="*/ 0 h 1298713"/>
              <a:gd name="connsiteX1" fmla="*/ 610039 w 610039"/>
              <a:gd name="connsiteY1" fmla="*/ 0 h 1298713"/>
              <a:gd name="connsiteX2" fmla="*/ 504022 w 610039"/>
              <a:gd name="connsiteY2" fmla="*/ 490330 h 1298713"/>
              <a:gd name="connsiteX3" fmla="*/ 445940 w 610039"/>
              <a:gd name="connsiteY3" fmla="*/ 1289499 h 1298713"/>
              <a:gd name="connsiteX4" fmla="*/ 212474 w 610039"/>
              <a:gd name="connsiteY4" fmla="*/ 1298713 h 1298713"/>
              <a:gd name="connsiteX5" fmla="*/ 53448 w 610039"/>
              <a:gd name="connsiteY5" fmla="*/ 0 h 1298713"/>
              <a:gd name="connsiteX0" fmla="*/ 53448 w 610039"/>
              <a:gd name="connsiteY0" fmla="*/ 0 h 1298713"/>
              <a:gd name="connsiteX1" fmla="*/ 610039 w 610039"/>
              <a:gd name="connsiteY1" fmla="*/ 0 h 1298713"/>
              <a:gd name="connsiteX2" fmla="*/ 258754 w 610039"/>
              <a:gd name="connsiteY2" fmla="*/ 521286 h 1298713"/>
              <a:gd name="connsiteX3" fmla="*/ 445940 w 610039"/>
              <a:gd name="connsiteY3" fmla="*/ 1289499 h 1298713"/>
              <a:gd name="connsiteX4" fmla="*/ 212474 w 610039"/>
              <a:gd name="connsiteY4" fmla="*/ 1298713 h 1298713"/>
              <a:gd name="connsiteX5" fmla="*/ 53448 w 610039"/>
              <a:gd name="connsiteY5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258754 w 445940"/>
              <a:gd name="connsiteY2" fmla="*/ 521286 h 1298713"/>
              <a:gd name="connsiteX3" fmla="*/ 445940 w 445940"/>
              <a:gd name="connsiteY3" fmla="*/ 1289499 h 1298713"/>
              <a:gd name="connsiteX4" fmla="*/ 212474 w 445940"/>
              <a:gd name="connsiteY4" fmla="*/ 1298713 h 1298713"/>
              <a:gd name="connsiteX5" fmla="*/ 53448 w 445940"/>
              <a:gd name="connsiteY5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284429 w 445940"/>
              <a:gd name="connsiteY2" fmla="*/ 38172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5392 w 445940"/>
              <a:gd name="connsiteY2" fmla="*/ 67399 h 1298713"/>
              <a:gd name="connsiteX3" fmla="*/ 363010 w 445940"/>
              <a:gd name="connsiteY3" fmla="*/ 362674 h 1298713"/>
              <a:gd name="connsiteX4" fmla="*/ 258754 w 445940"/>
              <a:gd name="connsiteY4" fmla="*/ 521286 h 1298713"/>
              <a:gd name="connsiteX5" fmla="*/ 445940 w 445940"/>
              <a:gd name="connsiteY5" fmla="*/ 1289499 h 1298713"/>
              <a:gd name="connsiteX6" fmla="*/ 212474 w 445940"/>
              <a:gd name="connsiteY6" fmla="*/ 1298713 h 1298713"/>
              <a:gd name="connsiteX7" fmla="*/ 53448 w 445940"/>
              <a:gd name="connsiteY7" fmla="*/ 0 h 1298713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8530 w 437216"/>
              <a:gd name="connsiteY7" fmla="*/ 113287 h 1346982"/>
              <a:gd name="connsiteX8" fmla="*/ 44724 w 437216"/>
              <a:gd name="connsiteY8" fmla="*/ 48269 h 1346982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8530 w 437216"/>
              <a:gd name="connsiteY7" fmla="*/ 113287 h 1346982"/>
              <a:gd name="connsiteX8" fmla="*/ 44724 w 437216"/>
              <a:gd name="connsiteY8" fmla="*/ 48269 h 1346982"/>
              <a:gd name="connsiteX0" fmla="*/ 44724 w 437216"/>
              <a:gd name="connsiteY0" fmla="*/ 48269 h 1401338"/>
              <a:gd name="connsiteX1" fmla="*/ 356046 w 437216"/>
              <a:gd name="connsiteY1" fmla="*/ 48269 h 1401338"/>
              <a:gd name="connsiteX2" fmla="*/ 356668 w 437216"/>
              <a:gd name="connsiteY2" fmla="*/ 115668 h 1401338"/>
              <a:gd name="connsiteX3" fmla="*/ 354286 w 437216"/>
              <a:gd name="connsiteY3" fmla="*/ 410943 h 1401338"/>
              <a:gd name="connsiteX4" fmla="*/ 250030 w 437216"/>
              <a:gd name="connsiteY4" fmla="*/ 569555 h 1401338"/>
              <a:gd name="connsiteX5" fmla="*/ 437216 w 437216"/>
              <a:gd name="connsiteY5" fmla="*/ 1337768 h 1401338"/>
              <a:gd name="connsiteX6" fmla="*/ 203750 w 437216"/>
              <a:gd name="connsiteY6" fmla="*/ 1346982 h 1401338"/>
              <a:gd name="connsiteX7" fmla="*/ 187599 w 437216"/>
              <a:gd name="connsiteY7" fmla="*/ 1296768 h 1401338"/>
              <a:gd name="connsiteX8" fmla="*/ 18530 w 437216"/>
              <a:gd name="connsiteY8" fmla="*/ 113287 h 1401338"/>
              <a:gd name="connsiteX9" fmla="*/ 44724 w 437216"/>
              <a:gd name="connsiteY9" fmla="*/ 48269 h 1401338"/>
              <a:gd name="connsiteX0" fmla="*/ 44724 w 437216"/>
              <a:gd name="connsiteY0" fmla="*/ 48269 h 1393629"/>
              <a:gd name="connsiteX1" fmla="*/ 356046 w 437216"/>
              <a:gd name="connsiteY1" fmla="*/ 48269 h 1393629"/>
              <a:gd name="connsiteX2" fmla="*/ 356668 w 437216"/>
              <a:gd name="connsiteY2" fmla="*/ 115668 h 1393629"/>
              <a:gd name="connsiteX3" fmla="*/ 354286 w 437216"/>
              <a:gd name="connsiteY3" fmla="*/ 410943 h 1393629"/>
              <a:gd name="connsiteX4" fmla="*/ 250030 w 437216"/>
              <a:gd name="connsiteY4" fmla="*/ 569555 h 1393629"/>
              <a:gd name="connsiteX5" fmla="*/ 437216 w 437216"/>
              <a:gd name="connsiteY5" fmla="*/ 1337768 h 1393629"/>
              <a:gd name="connsiteX6" fmla="*/ 203750 w 437216"/>
              <a:gd name="connsiteY6" fmla="*/ 1346982 h 1393629"/>
              <a:gd name="connsiteX7" fmla="*/ 149499 w 437216"/>
              <a:gd name="connsiteY7" fmla="*/ 1284861 h 1393629"/>
              <a:gd name="connsiteX8" fmla="*/ 18530 w 437216"/>
              <a:gd name="connsiteY8" fmla="*/ 113287 h 1393629"/>
              <a:gd name="connsiteX9" fmla="*/ 44724 w 437216"/>
              <a:gd name="connsiteY9" fmla="*/ 48269 h 1393629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49499 w 437216"/>
              <a:gd name="connsiteY7" fmla="*/ 1284861 h 1346982"/>
              <a:gd name="connsiteX8" fmla="*/ 18530 w 437216"/>
              <a:gd name="connsiteY8" fmla="*/ 113287 h 1346982"/>
              <a:gd name="connsiteX9" fmla="*/ 44724 w 437216"/>
              <a:gd name="connsiteY9" fmla="*/ 48269 h 1346982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49499 w 437216"/>
              <a:gd name="connsiteY7" fmla="*/ 1284861 h 1346982"/>
              <a:gd name="connsiteX8" fmla="*/ 73299 w 437216"/>
              <a:gd name="connsiteY8" fmla="*/ 706219 h 1346982"/>
              <a:gd name="connsiteX9" fmla="*/ 18530 w 437216"/>
              <a:gd name="connsiteY9" fmla="*/ 113287 h 1346982"/>
              <a:gd name="connsiteX10" fmla="*/ 44724 w 437216"/>
              <a:gd name="connsiteY10" fmla="*/ 48269 h 1346982"/>
              <a:gd name="connsiteX0" fmla="*/ 93877 w 486369"/>
              <a:gd name="connsiteY0" fmla="*/ 48269 h 1359534"/>
              <a:gd name="connsiteX1" fmla="*/ 405199 w 486369"/>
              <a:gd name="connsiteY1" fmla="*/ 48269 h 1359534"/>
              <a:gd name="connsiteX2" fmla="*/ 405821 w 486369"/>
              <a:gd name="connsiteY2" fmla="*/ 115668 h 1359534"/>
              <a:gd name="connsiteX3" fmla="*/ 403439 w 486369"/>
              <a:gd name="connsiteY3" fmla="*/ 410943 h 1359534"/>
              <a:gd name="connsiteX4" fmla="*/ 299183 w 486369"/>
              <a:gd name="connsiteY4" fmla="*/ 569555 h 1359534"/>
              <a:gd name="connsiteX5" fmla="*/ 486369 w 486369"/>
              <a:gd name="connsiteY5" fmla="*/ 1337768 h 1359534"/>
              <a:gd name="connsiteX6" fmla="*/ 252903 w 486369"/>
              <a:gd name="connsiteY6" fmla="*/ 1346982 h 1359534"/>
              <a:gd name="connsiteX7" fmla="*/ 198652 w 486369"/>
              <a:gd name="connsiteY7" fmla="*/ 1284861 h 1359534"/>
              <a:gd name="connsiteX8" fmla="*/ 3390 w 486369"/>
              <a:gd name="connsiteY8" fmla="*/ 608588 h 1359534"/>
              <a:gd name="connsiteX9" fmla="*/ 67683 w 486369"/>
              <a:gd name="connsiteY9" fmla="*/ 113287 h 1359534"/>
              <a:gd name="connsiteX10" fmla="*/ 93877 w 486369"/>
              <a:gd name="connsiteY10" fmla="*/ 48269 h 1359534"/>
              <a:gd name="connsiteX0" fmla="*/ 100421 w 492913"/>
              <a:gd name="connsiteY0" fmla="*/ 48269 h 1359534"/>
              <a:gd name="connsiteX1" fmla="*/ 411743 w 492913"/>
              <a:gd name="connsiteY1" fmla="*/ 48269 h 1359534"/>
              <a:gd name="connsiteX2" fmla="*/ 412365 w 492913"/>
              <a:gd name="connsiteY2" fmla="*/ 115668 h 1359534"/>
              <a:gd name="connsiteX3" fmla="*/ 409983 w 492913"/>
              <a:gd name="connsiteY3" fmla="*/ 410943 h 1359534"/>
              <a:gd name="connsiteX4" fmla="*/ 305727 w 492913"/>
              <a:gd name="connsiteY4" fmla="*/ 569555 h 1359534"/>
              <a:gd name="connsiteX5" fmla="*/ 492913 w 492913"/>
              <a:gd name="connsiteY5" fmla="*/ 1337768 h 1359534"/>
              <a:gd name="connsiteX6" fmla="*/ 259447 w 492913"/>
              <a:gd name="connsiteY6" fmla="*/ 1346982 h 1359534"/>
              <a:gd name="connsiteX7" fmla="*/ 205196 w 492913"/>
              <a:gd name="connsiteY7" fmla="*/ 1284861 h 1359534"/>
              <a:gd name="connsiteX8" fmla="*/ 9934 w 492913"/>
              <a:gd name="connsiteY8" fmla="*/ 608588 h 1359534"/>
              <a:gd name="connsiteX9" fmla="*/ 74227 w 492913"/>
              <a:gd name="connsiteY9" fmla="*/ 113287 h 1359534"/>
              <a:gd name="connsiteX10" fmla="*/ 100421 w 492913"/>
              <a:gd name="connsiteY10" fmla="*/ 48269 h 1359534"/>
              <a:gd name="connsiteX0" fmla="*/ 101645 w 494137"/>
              <a:gd name="connsiteY0" fmla="*/ 0 h 1311265"/>
              <a:gd name="connsiteX1" fmla="*/ 412967 w 494137"/>
              <a:gd name="connsiteY1" fmla="*/ 0 h 1311265"/>
              <a:gd name="connsiteX2" fmla="*/ 413589 w 494137"/>
              <a:gd name="connsiteY2" fmla="*/ 67399 h 1311265"/>
              <a:gd name="connsiteX3" fmla="*/ 411207 w 494137"/>
              <a:gd name="connsiteY3" fmla="*/ 362674 h 1311265"/>
              <a:gd name="connsiteX4" fmla="*/ 306951 w 494137"/>
              <a:gd name="connsiteY4" fmla="*/ 521286 h 1311265"/>
              <a:gd name="connsiteX5" fmla="*/ 494137 w 494137"/>
              <a:gd name="connsiteY5" fmla="*/ 1289499 h 1311265"/>
              <a:gd name="connsiteX6" fmla="*/ 260671 w 494137"/>
              <a:gd name="connsiteY6" fmla="*/ 1298713 h 1311265"/>
              <a:gd name="connsiteX7" fmla="*/ 206420 w 494137"/>
              <a:gd name="connsiteY7" fmla="*/ 1236592 h 1311265"/>
              <a:gd name="connsiteX8" fmla="*/ 11158 w 494137"/>
              <a:gd name="connsiteY8" fmla="*/ 560319 h 1311265"/>
              <a:gd name="connsiteX9" fmla="*/ 75451 w 494137"/>
              <a:gd name="connsiteY9" fmla="*/ 65018 h 1311265"/>
              <a:gd name="connsiteX10" fmla="*/ 101645 w 494137"/>
              <a:gd name="connsiteY10" fmla="*/ 0 h 1311265"/>
              <a:gd name="connsiteX0" fmla="*/ 101651 w 494143"/>
              <a:gd name="connsiteY0" fmla="*/ 0 h 1311265"/>
              <a:gd name="connsiteX1" fmla="*/ 412973 w 494143"/>
              <a:gd name="connsiteY1" fmla="*/ 0 h 1311265"/>
              <a:gd name="connsiteX2" fmla="*/ 413595 w 494143"/>
              <a:gd name="connsiteY2" fmla="*/ 67399 h 1311265"/>
              <a:gd name="connsiteX3" fmla="*/ 411213 w 494143"/>
              <a:gd name="connsiteY3" fmla="*/ 362674 h 1311265"/>
              <a:gd name="connsiteX4" fmla="*/ 306957 w 494143"/>
              <a:gd name="connsiteY4" fmla="*/ 521286 h 1311265"/>
              <a:gd name="connsiteX5" fmla="*/ 494143 w 494143"/>
              <a:gd name="connsiteY5" fmla="*/ 1289499 h 1311265"/>
              <a:gd name="connsiteX6" fmla="*/ 260677 w 494143"/>
              <a:gd name="connsiteY6" fmla="*/ 1298713 h 1311265"/>
              <a:gd name="connsiteX7" fmla="*/ 206426 w 494143"/>
              <a:gd name="connsiteY7" fmla="*/ 1236592 h 1311265"/>
              <a:gd name="connsiteX8" fmla="*/ 11164 w 494143"/>
              <a:gd name="connsiteY8" fmla="*/ 560319 h 1311265"/>
              <a:gd name="connsiteX9" fmla="*/ 30214 w 494143"/>
              <a:gd name="connsiteY9" fmla="*/ 88831 h 1311265"/>
              <a:gd name="connsiteX10" fmla="*/ 101651 w 494143"/>
              <a:gd name="connsiteY10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1213 w 494143"/>
              <a:gd name="connsiteY3" fmla="*/ 362674 h 1311265"/>
              <a:gd name="connsiteX4" fmla="*/ 306957 w 494143"/>
              <a:gd name="connsiteY4" fmla="*/ 521286 h 1311265"/>
              <a:gd name="connsiteX5" fmla="*/ 494143 w 494143"/>
              <a:gd name="connsiteY5" fmla="*/ 1289499 h 1311265"/>
              <a:gd name="connsiteX6" fmla="*/ 260677 w 494143"/>
              <a:gd name="connsiteY6" fmla="*/ 1298713 h 1311265"/>
              <a:gd name="connsiteX7" fmla="*/ 206426 w 494143"/>
              <a:gd name="connsiteY7" fmla="*/ 1236592 h 1311265"/>
              <a:gd name="connsiteX8" fmla="*/ 11164 w 494143"/>
              <a:gd name="connsiteY8" fmla="*/ 560319 h 1311265"/>
              <a:gd name="connsiteX9" fmla="*/ 30214 w 494143"/>
              <a:gd name="connsiteY9" fmla="*/ 88831 h 1311265"/>
              <a:gd name="connsiteX10" fmla="*/ 101651 w 494143"/>
              <a:gd name="connsiteY10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411213 w 494143"/>
              <a:gd name="connsiteY4" fmla="*/ 362674 h 1311265"/>
              <a:gd name="connsiteX5" fmla="*/ 306957 w 494143"/>
              <a:gd name="connsiteY5" fmla="*/ 521286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06957 w 494143"/>
              <a:gd name="connsiteY5" fmla="*/ 521286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68869 w 494143"/>
              <a:gd name="connsiteY5" fmla="*/ 885617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68869 w 494143"/>
              <a:gd name="connsiteY5" fmla="*/ 885617 h 1311265"/>
              <a:gd name="connsiteX6" fmla="*/ 494143 w 494143"/>
              <a:gd name="connsiteY6" fmla="*/ 1289499 h 1311265"/>
              <a:gd name="connsiteX7" fmla="*/ 456458 w 494143"/>
              <a:gd name="connsiteY7" fmla="*/ 1291363 h 1311265"/>
              <a:gd name="connsiteX8" fmla="*/ 260677 w 494143"/>
              <a:gd name="connsiteY8" fmla="*/ 1298713 h 1311265"/>
              <a:gd name="connsiteX9" fmla="*/ 206426 w 494143"/>
              <a:gd name="connsiteY9" fmla="*/ 1236592 h 1311265"/>
              <a:gd name="connsiteX10" fmla="*/ 11164 w 494143"/>
              <a:gd name="connsiteY10" fmla="*/ 560319 h 1311265"/>
              <a:gd name="connsiteX11" fmla="*/ 30214 w 494143"/>
              <a:gd name="connsiteY11" fmla="*/ 88831 h 1311265"/>
              <a:gd name="connsiteX12" fmla="*/ 101651 w 494143"/>
              <a:gd name="connsiteY12" fmla="*/ 0 h 1311265"/>
              <a:gd name="connsiteX0" fmla="*/ 101651 w 484618"/>
              <a:gd name="connsiteY0" fmla="*/ 0 h 1311265"/>
              <a:gd name="connsiteX1" fmla="*/ 358204 w 484618"/>
              <a:gd name="connsiteY1" fmla="*/ 0 h 1311265"/>
              <a:gd name="connsiteX2" fmla="*/ 413595 w 484618"/>
              <a:gd name="connsiteY2" fmla="*/ 67399 h 1311265"/>
              <a:gd name="connsiteX3" fmla="*/ 418358 w 484618"/>
              <a:gd name="connsiteY3" fmla="*/ 324575 h 1311265"/>
              <a:gd name="connsiteX4" fmla="*/ 373113 w 484618"/>
              <a:gd name="connsiteY4" fmla="*/ 367437 h 1311265"/>
              <a:gd name="connsiteX5" fmla="*/ 368869 w 484618"/>
              <a:gd name="connsiteY5" fmla="*/ 885617 h 1311265"/>
              <a:gd name="connsiteX6" fmla="*/ 484618 w 484618"/>
              <a:gd name="connsiteY6" fmla="*/ 1244255 h 1311265"/>
              <a:gd name="connsiteX7" fmla="*/ 456458 w 484618"/>
              <a:gd name="connsiteY7" fmla="*/ 1291363 h 1311265"/>
              <a:gd name="connsiteX8" fmla="*/ 260677 w 484618"/>
              <a:gd name="connsiteY8" fmla="*/ 1298713 h 1311265"/>
              <a:gd name="connsiteX9" fmla="*/ 206426 w 484618"/>
              <a:gd name="connsiteY9" fmla="*/ 1236592 h 1311265"/>
              <a:gd name="connsiteX10" fmla="*/ 11164 w 484618"/>
              <a:gd name="connsiteY10" fmla="*/ 560319 h 1311265"/>
              <a:gd name="connsiteX11" fmla="*/ 30214 w 484618"/>
              <a:gd name="connsiteY11" fmla="*/ 88831 h 1311265"/>
              <a:gd name="connsiteX12" fmla="*/ 101651 w 484618"/>
              <a:gd name="connsiteY12" fmla="*/ 0 h 1311265"/>
              <a:gd name="connsiteX0" fmla="*/ 101651 w 485934"/>
              <a:gd name="connsiteY0" fmla="*/ 0 h 1311265"/>
              <a:gd name="connsiteX1" fmla="*/ 358204 w 485934"/>
              <a:gd name="connsiteY1" fmla="*/ 0 h 1311265"/>
              <a:gd name="connsiteX2" fmla="*/ 413595 w 485934"/>
              <a:gd name="connsiteY2" fmla="*/ 67399 h 1311265"/>
              <a:gd name="connsiteX3" fmla="*/ 418358 w 485934"/>
              <a:gd name="connsiteY3" fmla="*/ 324575 h 1311265"/>
              <a:gd name="connsiteX4" fmla="*/ 373113 w 485934"/>
              <a:gd name="connsiteY4" fmla="*/ 367437 h 1311265"/>
              <a:gd name="connsiteX5" fmla="*/ 368869 w 485934"/>
              <a:gd name="connsiteY5" fmla="*/ 885617 h 1311265"/>
              <a:gd name="connsiteX6" fmla="*/ 484618 w 485934"/>
              <a:gd name="connsiteY6" fmla="*/ 1244255 h 1311265"/>
              <a:gd name="connsiteX7" fmla="*/ 456458 w 485934"/>
              <a:gd name="connsiteY7" fmla="*/ 1291363 h 1311265"/>
              <a:gd name="connsiteX8" fmla="*/ 260677 w 485934"/>
              <a:gd name="connsiteY8" fmla="*/ 1298713 h 1311265"/>
              <a:gd name="connsiteX9" fmla="*/ 206426 w 485934"/>
              <a:gd name="connsiteY9" fmla="*/ 1236592 h 1311265"/>
              <a:gd name="connsiteX10" fmla="*/ 11164 w 485934"/>
              <a:gd name="connsiteY10" fmla="*/ 560319 h 1311265"/>
              <a:gd name="connsiteX11" fmla="*/ 30214 w 485934"/>
              <a:gd name="connsiteY11" fmla="*/ 88831 h 1311265"/>
              <a:gd name="connsiteX12" fmla="*/ 101651 w 485934"/>
              <a:gd name="connsiteY12" fmla="*/ 0 h 1311265"/>
              <a:gd name="connsiteX0" fmla="*/ 101651 w 485934"/>
              <a:gd name="connsiteY0" fmla="*/ 0 h 1298713"/>
              <a:gd name="connsiteX1" fmla="*/ 358204 w 485934"/>
              <a:gd name="connsiteY1" fmla="*/ 0 h 1298713"/>
              <a:gd name="connsiteX2" fmla="*/ 413595 w 485934"/>
              <a:gd name="connsiteY2" fmla="*/ 67399 h 1298713"/>
              <a:gd name="connsiteX3" fmla="*/ 418358 w 485934"/>
              <a:gd name="connsiteY3" fmla="*/ 324575 h 1298713"/>
              <a:gd name="connsiteX4" fmla="*/ 373113 w 485934"/>
              <a:gd name="connsiteY4" fmla="*/ 367437 h 1298713"/>
              <a:gd name="connsiteX5" fmla="*/ 368869 w 485934"/>
              <a:gd name="connsiteY5" fmla="*/ 885617 h 1298713"/>
              <a:gd name="connsiteX6" fmla="*/ 484618 w 485934"/>
              <a:gd name="connsiteY6" fmla="*/ 1244255 h 1298713"/>
              <a:gd name="connsiteX7" fmla="*/ 456458 w 485934"/>
              <a:gd name="connsiteY7" fmla="*/ 1291363 h 1298713"/>
              <a:gd name="connsiteX8" fmla="*/ 260677 w 485934"/>
              <a:gd name="connsiteY8" fmla="*/ 1298713 h 1298713"/>
              <a:gd name="connsiteX9" fmla="*/ 206426 w 485934"/>
              <a:gd name="connsiteY9" fmla="*/ 1236592 h 1298713"/>
              <a:gd name="connsiteX10" fmla="*/ 11164 w 485934"/>
              <a:gd name="connsiteY10" fmla="*/ 560319 h 1298713"/>
              <a:gd name="connsiteX11" fmla="*/ 30214 w 485934"/>
              <a:gd name="connsiteY11" fmla="*/ 88831 h 1298713"/>
              <a:gd name="connsiteX12" fmla="*/ 101651 w 485934"/>
              <a:gd name="connsiteY12" fmla="*/ 0 h 1298713"/>
              <a:gd name="connsiteX0" fmla="*/ 101651 w 490330"/>
              <a:gd name="connsiteY0" fmla="*/ 0 h 1298713"/>
              <a:gd name="connsiteX1" fmla="*/ 358204 w 490330"/>
              <a:gd name="connsiteY1" fmla="*/ 0 h 1298713"/>
              <a:gd name="connsiteX2" fmla="*/ 413595 w 490330"/>
              <a:gd name="connsiteY2" fmla="*/ 67399 h 1298713"/>
              <a:gd name="connsiteX3" fmla="*/ 418358 w 490330"/>
              <a:gd name="connsiteY3" fmla="*/ 324575 h 1298713"/>
              <a:gd name="connsiteX4" fmla="*/ 373113 w 490330"/>
              <a:gd name="connsiteY4" fmla="*/ 367437 h 1298713"/>
              <a:gd name="connsiteX5" fmla="*/ 335531 w 490330"/>
              <a:gd name="connsiteY5" fmla="*/ 804655 h 1298713"/>
              <a:gd name="connsiteX6" fmla="*/ 484618 w 490330"/>
              <a:gd name="connsiteY6" fmla="*/ 1244255 h 1298713"/>
              <a:gd name="connsiteX7" fmla="*/ 456458 w 490330"/>
              <a:gd name="connsiteY7" fmla="*/ 1291363 h 1298713"/>
              <a:gd name="connsiteX8" fmla="*/ 260677 w 490330"/>
              <a:gd name="connsiteY8" fmla="*/ 1298713 h 1298713"/>
              <a:gd name="connsiteX9" fmla="*/ 206426 w 490330"/>
              <a:gd name="connsiteY9" fmla="*/ 1236592 h 1298713"/>
              <a:gd name="connsiteX10" fmla="*/ 11164 w 490330"/>
              <a:gd name="connsiteY10" fmla="*/ 560319 h 1298713"/>
              <a:gd name="connsiteX11" fmla="*/ 30214 w 490330"/>
              <a:gd name="connsiteY11" fmla="*/ 88831 h 1298713"/>
              <a:gd name="connsiteX12" fmla="*/ 101651 w 490330"/>
              <a:gd name="connsiteY12" fmla="*/ 0 h 1298713"/>
              <a:gd name="connsiteX0" fmla="*/ 101651 w 490330"/>
              <a:gd name="connsiteY0" fmla="*/ 0 h 1298713"/>
              <a:gd name="connsiteX1" fmla="*/ 358204 w 490330"/>
              <a:gd name="connsiteY1" fmla="*/ 0 h 1298713"/>
              <a:gd name="connsiteX2" fmla="*/ 413595 w 490330"/>
              <a:gd name="connsiteY2" fmla="*/ 67399 h 1298713"/>
              <a:gd name="connsiteX3" fmla="*/ 418358 w 490330"/>
              <a:gd name="connsiteY3" fmla="*/ 324575 h 1298713"/>
              <a:gd name="connsiteX4" fmla="*/ 373113 w 490330"/>
              <a:gd name="connsiteY4" fmla="*/ 367437 h 1298713"/>
              <a:gd name="connsiteX5" fmla="*/ 335531 w 490330"/>
              <a:gd name="connsiteY5" fmla="*/ 804655 h 1298713"/>
              <a:gd name="connsiteX6" fmla="*/ 484618 w 490330"/>
              <a:gd name="connsiteY6" fmla="*/ 1244255 h 1298713"/>
              <a:gd name="connsiteX7" fmla="*/ 456458 w 490330"/>
              <a:gd name="connsiteY7" fmla="*/ 1291363 h 1298713"/>
              <a:gd name="connsiteX8" fmla="*/ 260677 w 490330"/>
              <a:gd name="connsiteY8" fmla="*/ 1298713 h 1298713"/>
              <a:gd name="connsiteX9" fmla="*/ 206426 w 490330"/>
              <a:gd name="connsiteY9" fmla="*/ 1236592 h 1298713"/>
              <a:gd name="connsiteX10" fmla="*/ 11164 w 490330"/>
              <a:gd name="connsiteY10" fmla="*/ 560319 h 1298713"/>
              <a:gd name="connsiteX11" fmla="*/ 30214 w 490330"/>
              <a:gd name="connsiteY11" fmla="*/ 88831 h 1298713"/>
              <a:gd name="connsiteX12" fmla="*/ 101651 w 490330"/>
              <a:gd name="connsiteY12" fmla="*/ 0 h 1298713"/>
              <a:gd name="connsiteX0" fmla="*/ 106191 w 494870"/>
              <a:gd name="connsiteY0" fmla="*/ 0 h 1301772"/>
              <a:gd name="connsiteX1" fmla="*/ 362744 w 494870"/>
              <a:gd name="connsiteY1" fmla="*/ 0 h 1301772"/>
              <a:gd name="connsiteX2" fmla="*/ 418135 w 494870"/>
              <a:gd name="connsiteY2" fmla="*/ 67399 h 1301772"/>
              <a:gd name="connsiteX3" fmla="*/ 422898 w 494870"/>
              <a:gd name="connsiteY3" fmla="*/ 324575 h 1301772"/>
              <a:gd name="connsiteX4" fmla="*/ 377653 w 494870"/>
              <a:gd name="connsiteY4" fmla="*/ 367437 h 1301772"/>
              <a:gd name="connsiteX5" fmla="*/ 340071 w 494870"/>
              <a:gd name="connsiteY5" fmla="*/ 804655 h 1301772"/>
              <a:gd name="connsiteX6" fmla="*/ 489158 w 494870"/>
              <a:gd name="connsiteY6" fmla="*/ 1244255 h 1301772"/>
              <a:gd name="connsiteX7" fmla="*/ 460998 w 494870"/>
              <a:gd name="connsiteY7" fmla="*/ 1291363 h 1301772"/>
              <a:gd name="connsiteX8" fmla="*/ 265217 w 494870"/>
              <a:gd name="connsiteY8" fmla="*/ 1298713 h 1301772"/>
              <a:gd name="connsiteX9" fmla="*/ 210966 w 494870"/>
              <a:gd name="connsiteY9" fmla="*/ 1236592 h 1301772"/>
              <a:gd name="connsiteX10" fmla="*/ 10942 w 494870"/>
              <a:gd name="connsiteY10" fmla="*/ 719863 h 1301772"/>
              <a:gd name="connsiteX11" fmla="*/ 34754 w 494870"/>
              <a:gd name="connsiteY11" fmla="*/ 88831 h 1301772"/>
              <a:gd name="connsiteX12" fmla="*/ 106191 w 494870"/>
              <a:gd name="connsiteY12" fmla="*/ 0 h 1301772"/>
              <a:gd name="connsiteX0" fmla="*/ 106191 w 501288"/>
              <a:gd name="connsiteY0" fmla="*/ 0 h 1301772"/>
              <a:gd name="connsiteX1" fmla="*/ 362744 w 501288"/>
              <a:gd name="connsiteY1" fmla="*/ 0 h 1301772"/>
              <a:gd name="connsiteX2" fmla="*/ 418135 w 501288"/>
              <a:gd name="connsiteY2" fmla="*/ 67399 h 1301772"/>
              <a:gd name="connsiteX3" fmla="*/ 422898 w 501288"/>
              <a:gd name="connsiteY3" fmla="*/ 324575 h 1301772"/>
              <a:gd name="connsiteX4" fmla="*/ 377653 w 501288"/>
              <a:gd name="connsiteY4" fmla="*/ 367437 h 1301772"/>
              <a:gd name="connsiteX5" fmla="*/ 244821 w 501288"/>
              <a:gd name="connsiteY5" fmla="*/ 780842 h 1301772"/>
              <a:gd name="connsiteX6" fmla="*/ 489158 w 501288"/>
              <a:gd name="connsiteY6" fmla="*/ 1244255 h 1301772"/>
              <a:gd name="connsiteX7" fmla="*/ 460998 w 501288"/>
              <a:gd name="connsiteY7" fmla="*/ 1291363 h 1301772"/>
              <a:gd name="connsiteX8" fmla="*/ 265217 w 501288"/>
              <a:gd name="connsiteY8" fmla="*/ 1298713 h 1301772"/>
              <a:gd name="connsiteX9" fmla="*/ 210966 w 501288"/>
              <a:gd name="connsiteY9" fmla="*/ 1236592 h 1301772"/>
              <a:gd name="connsiteX10" fmla="*/ 10942 w 501288"/>
              <a:gd name="connsiteY10" fmla="*/ 719863 h 1301772"/>
              <a:gd name="connsiteX11" fmla="*/ 34754 w 501288"/>
              <a:gd name="connsiteY11" fmla="*/ 88831 h 1301772"/>
              <a:gd name="connsiteX12" fmla="*/ 106191 w 501288"/>
              <a:gd name="connsiteY12" fmla="*/ 0 h 1301772"/>
              <a:gd name="connsiteX0" fmla="*/ 106191 w 496897"/>
              <a:gd name="connsiteY0" fmla="*/ 0 h 1301772"/>
              <a:gd name="connsiteX1" fmla="*/ 362744 w 496897"/>
              <a:gd name="connsiteY1" fmla="*/ 0 h 1301772"/>
              <a:gd name="connsiteX2" fmla="*/ 418135 w 496897"/>
              <a:gd name="connsiteY2" fmla="*/ 67399 h 1301772"/>
              <a:gd name="connsiteX3" fmla="*/ 422898 w 496897"/>
              <a:gd name="connsiteY3" fmla="*/ 324575 h 1301772"/>
              <a:gd name="connsiteX4" fmla="*/ 377653 w 496897"/>
              <a:gd name="connsiteY4" fmla="*/ 367437 h 1301772"/>
              <a:gd name="connsiteX5" fmla="*/ 309114 w 496897"/>
              <a:gd name="connsiteY5" fmla="*/ 795130 h 1301772"/>
              <a:gd name="connsiteX6" fmla="*/ 489158 w 496897"/>
              <a:gd name="connsiteY6" fmla="*/ 1244255 h 1301772"/>
              <a:gd name="connsiteX7" fmla="*/ 460998 w 496897"/>
              <a:gd name="connsiteY7" fmla="*/ 1291363 h 1301772"/>
              <a:gd name="connsiteX8" fmla="*/ 265217 w 496897"/>
              <a:gd name="connsiteY8" fmla="*/ 1298713 h 1301772"/>
              <a:gd name="connsiteX9" fmla="*/ 210966 w 496897"/>
              <a:gd name="connsiteY9" fmla="*/ 1236592 h 1301772"/>
              <a:gd name="connsiteX10" fmla="*/ 10942 w 496897"/>
              <a:gd name="connsiteY10" fmla="*/ 719863 h 1301772"/>
              <a:gd name="connsiteX11" fmla="*/ 34754 w 496897"/>
              <a:gd name="connsiteY11" fmla="*/ 88831 h 1301772"/>
              <a:gd name="connsiteX12" fmla="*/ 106191 w 496897"/>
              <a:gd name="connsiteY12" fmla="*/ 0 h 1301772"/>
              <a:gd name="connsiteX0" fmla="*/ 72384 w 463090"/>
              <a:gd name="connsiteY0" fmla="*/ 1347 h 1300328"/>
              <a:gd name="connsiteX1" fmla="*/ 328937 w 463090"/>
              <a:gd name="connsiteY1" fmla="*/ 1347 h 1300328"/>
              <a:gd name="connsiteX2" fmla="*/ 384328 w 463090"/>
              <a:gd name="connsiteY2" fmla="*/ 68746 h 1300328"/>
              <a:gd name="connsiteX3" fmla="*/ 389091 w 463090"/>
              <a:gd name="connsiteY3" fmla="*/ 325922 h 1300328"/>
              <a:gd name="connsiteX4" fmla="*/ 343846 w 463090"/>
              <a:gd name="connsiteY4" fmla="*/ 368784 h 1300328"/>
              <a:gd name="connsiteX5" fmla="*/ 275307 w 463090"/>
              <a:gd name="connsiteY5" fmla="*/ 796477 h 1300328"/>
              <a:gd name="connsiteX6" fmla="*/ 455351 w 463090"/>
              <a:gd name="connsiteY6" fmla="*/ 1245602 h 1300328"/>
              <a:gd name="connsiteX7" fmla="*/ 427191 w 463090"/>
              <a:gd name="connsiteY7" fmla="*/ 1292710 h 1300328"/>
              <a:gd name="connsiteX8" fmla="*/ 231410 w 463090"/>
              <a:gd name="connsiteY8" fmla="*/ 1300060 h 1300328"/>
              <a:gd name="connsiteX9" fmla="*/ 177159 w 463090"/>
              <a:gd name="connsiteY9" fmla="*/ 1237939 h 1300328"/>
              <a:gd name="connsiteX10" fmla="*/ 41429 w 463090"/>
              <a:gd name="connsiteY10" fmla="*/ 778360 h 1300328"/>
              <a:gd name="connsiteX11" fmla="*/ 947 w 463090"/>
              <a:gd name="connsiteY11" fmla="*/ 90178 h 1300328"/>
              <a:gd name="connsiteX12" fmla="*/ 72384 w 463090"/>
              <a:gd name="connsiteY12" fmla="*/ 1347 h 1300328"/>
              <a:gd name="connsiteX0" fmla="*/ 72384 w 463090"/>
              <a:gd name="connsiteY0" fmla="*/ 1347 h 1302441"/>
              <a:gd name="connsiteX1" fmla="*/ 328937 w 463090"/>
              <a:gd name="connsiteY1" fmla="*/ 1347 h 1302441"/>
              <a:gd name="connsiteX2" fmla="*/ 384328 w 463090"/>
              <a:gd name="connsiteY2" fmla="*/ 68746 h 1302441"/>
              <a:gd name="connsiteX3" fmla="*/ 389091 w 463090"/>
              <a:gd name="connsiteY3" fmla="*/ 325922 h 1302441"/>
              <a:gd name="connsiteX4" fmla="*/ 343846 w 463090"/>
              <a:gd name="connsiteY4" fmla="*/ 368784 h 1302441"/>
              <a:gd name="connsiteX5" fmla="*/ 275307 w 463090"/>
              <a:gd name="connsiteY5" fmla="*/ 796477 h 1302441"/>
              <a:gd name="connsiteX6" fmla="*/ 455351 w 463090"/>
              <a:gd name="connsiteY6" fmla="*/ 1245602 h 1302441"/>
              <a:gd name="connsiteX7" fmla="*/ 427191 w 463090"/>
              <a:gd name="connsiteY7" fmla="*/ 1292710 h 1302441"/>
              <a:gd name="connsiteX8" fmla="*/ 326660 w 463090"/>
              <a:gd name="connsiteY8" fmla="*/ 1302441 h 1302441"/>
              <a:gd name="connsiteX9" fmla="*/ 177159 w 463090"/>
              <a:gd name="connsiteY9" fmla="*/ 1237939 h 1302441"/>
              <a:gd name="connsiteX10" fmla="*/ 41429 w 463090"/>
              <a:gd name="connsiteY10" fmla="*/ 778360 h 1302441"/>
              <a:gd name="connsiteX11" fmla="*/ 947 w 463090"/>
              <a:gd name="connsiteY11" fmla="*/ 90178 h 1302441"/>
              <a:gd name="connsiteX12" fmla="*/ 72384 w 463090"/>
              <a:gd name="connsiteY12" fmla="*/ 1347 h 1302441"/>
              <a:gd name="connsiteX0" fmla="*/ 72949 w 463655"/>
              <a:gd name="connsiteY0" fmla="*/ 1347 h 1302441"/>
              <a:gd name="connsiteX1" fmla="*/ 329502 w 463655"/>
              <a:gd name="connsiteY1" fmla="*/ 1347 h 1302441"/>
              <a:gd name="connsiteX2" fmla="*/ 384893 w 463655"/>
              <a:gd name="connsiteY2" fmla="*/ 68746 h 1302441"/>
              <a:gd name="connsiteX3" fmla="*/ 389656 w 463655"/>
              <a:gd name="connsiteY3" fmla="*/ 325922 h 1302441"/>
              <a:gd name="connsiteX4" fmla="*/ 344411 w 463655"/>
              <a:gd name="connsiteY4" fmla="*/ 368784 h 1302441"/>
              <a:gd name="connsiteX5" fmla="*/ 275872 w 463655"/>
              <a:gd name="connsiteY5" fmla="*/ 796477 h 1302441"/>
              <a:gd name="connsiteX6" fmla="*/ 455916 w 463655"/>
              <a:gd name="connsiteY6" fmla="*/ 1245602 h 1302441"/>
              <a:gd name="connsiteX7" fmla="*/ 427756 w 463655"/>
              <a:gd name="connsiteY7" fmla="*/ 1292710 h 1302441"/>
              <a:gd name="connsiteX8" fmla="*/ 327225 w 463655"/>
              <a:gd name="connsiteY8" fmla="*/ 1302441 h 1302441"/>
              <a:gd name="connsiteX9" fmla="*/ 234874 w 463655"/>
              <a:gd name="connsiteY9" fmla="*/ 1237939 h 1302441"/>
              <a:gd name="connsiteX10" fmla="*/ 41994 w 463655"/>
              <a:gd name="connsiteY10" fmla="*/ 778360 h 1302441"/>
              <a:gd name="connsiteX11" fmla="*/ 1512 w 463655"/>
              <a:gd name="connsiteY11" fmla="*/ 90178 h 1302441"/>
              <a:gd name="connsiteX12" fmla="*/ 72949 w 463655"/>
              <a:gd name="connsiteY12" fmla="*/ 1347 h 1302441"/>
              <a:gd name="connsiteX0" fmla="*/ 72949 w 456431"/>
              <a:gd name="connsiteY0" fmla="*/ 1347 h 1307276"/>
              <a:gd name="connsiteX1" fmla="*/ 329502 w 456431"/>
              <a:gd name="connsiteY1" fmla="*/ 1347 h 1307276"/>
              <a:gd name="connsiteX2" fmla="*/ 384893 w 456431"/>
              <a:gd name="connsiteY2" fmla="*/ 68746 h 1307276"/>
              <a:gd name="connsiteX3" fmla="*/ 389656 w 456431"/>
              <a:gd name="connsiteY3" fmla="*/ 325922 h 1307276"/>
              <a:gd name="connsiteX4" fmla="*/ 344411 w 456431"/>
              <a:gd name="connsiteY4" fmla="*/ 368784 h 1307276"/>
              <a:gd name="connsiteX5" fmla="*/ 275872 w 456431"/>
              <a:gd name="connsiteY5" fmla="*/ 796477 h 1307276"/>
              <a:gd name="connsiteX6" fmla="*/ 455916 w 456431"/>
              <a:gd name="connsiteY6" fmla="*/ 1245602 h 1307276"/>
              <a:gd name="connsiteX7" fmla="*/ 327225 w 456431"/>
              <a:gd name="connsiteY7" fmla="*/ 1302441 h 1307276"/>
              <a:gd name="connsiteX8" fmla="*/ 234874 w 456431"/>
              <a:gd name="connsiteY8" fmla="*/ 1237939 h 1307276"/>
              <a:gd name="connsiteX9" fmla="*/ 41994 w 456431"/>
              <a:gd name="connsiteY9" fmla="*/ 778360 h 1307276"/>
              <a:gd name="connsiteX10" fmla="*/ 1512 w 456431"/>
              <a:gd name="connsiteY10" fmla="*/ 90178 h 1307276"/>
              <a:gd name="connsiteX11" fmla="*/ 72949 w 456431"/>
              <a:gd name="connsiteY11" fmla="*/ 1347 h 1307276"/>
              <a:gd name="connsiteX0" fmla="*/ 72949 w 457335"/>
              <a:gd name="connsiteY0" fmla="*/ 1347 h 1300968"/>
              <a:gd name="connsiteX1" fmla="*/ 329502 w 457335"/>
              <a:gd name="connsiteY1" fmla="*/ 1347 h 1300968"/>
              <a:gd name="connsiteX2" fmla="*/ 384893 w 457335"/>
              <a:gd name="connsiteY2" fmla="*/ 68746 h 1300968"/>
              <a:gd name="connsiteX3" fmla="*/ 389656 w 457335"/>
              <a:gd name="connsiteY3" fmla="*/ 325922 h 1300968"/>
              <a:gd name="connsiteX4" fmla="*/ 344411 w 457335"/>
              <a:gd name="connsiteY4" fmla="*/ 368784 h 1300968"/>
              <a:gd name="connsiteX5" fmla="*/ 275872 w 457335"/>
              <a:gd name="connsiteY5" fmla="*/ 796477 h 1300968"/>
              <a:gd name="connsiteX6" fmla="*/ 455916 w 457335"/>
              <a:gd name="connsiteY6" fmla="*/ 1245602 h 1300968"/>
              <a:gd name="connsiteX7" fmla="*/ 353419 w 457335"/>
              <a:gd name="connsiteY7" fmla="*/ 1292916 h 1300968"/>
              <a:gd name="connsiteX8" fmla="*/ 234874 w 457335"/>
              <a:gd name="connsiteY8" fmla="*/ 1237939 h 1300968"/>
              <a:gd name="connsiteX9" fmla="*/ 41994 w 457335"/>
              <a:gd name="connsiteY9" fmla="*/ 778360 h 1300968"/>
              <a:gd name="connsiteX10" fmla="*/ 1512 w 457335"/>
              <a:gd name="connsiteY10" fmla="*/ 90178 h 1300968"/>
              <a:gd name="connsiteX11" fmla="*/ 72949 w 457335"/>
              <a:gd name="connsiteY11" fmla="*/ 1347 h 1300968"/>
              <a:gd name="connsiteX0" fmla="*/ 72949 w 454993"/>
              <a:gd name="connsiteY0" fmla="*/ 1347 h 1297749"/>
              <a:gd name="connsiteX1" fmla="*/ 329502 w 454993"/>
              <a:gd name="connsiteY1" fmla="*/ 1347 h 1297749"/>
              <a:gd name="connsiteX2" fmla="*/ 384893 w 454993"/>
              <a:gd name="connsiteY2" fmla="*/ 68746 h 1297749"/>
              <a:gd name="connsiteX3" fmla="*/ 389656 w 454993"/>
              <a:gd name="connsiteY3" fmla="*/ 325922 h 1297749"/>
              <a:gd name="connsiteX4" fmla="*/ 344411 w 454993"/>
              <a:gd name="connsiteY4" fmla="*/ 368784 h 1297749"/>
              <a:gd name="connsiteX5" fmla="*/ 275872 w 454993"/>
              <a:gd name="connsiteY5" fmla="*/ 796477 h 1297749"/>
              <a:gd name="connsiteX6" fmla="*/ 453535 w 454993"/>
              <a:gd name="connsiteY6" fmla="*/ 1214646 h 1297749"/>
              <a:gd name="connsiteX7" fmla="*/ 353419 w 454993"/>
              <a:gd name="connsiteY7" fmla="*/ 1292916 h 1297749"/>
              <a:gd name="connsiteX8" fmla="*/ 234874 w 454993"/>
              <a:gd name="connsiteY8" fmla="*/ 1237939 h 1297749"/>
              <a:gd name="connsiteX9" fmla="*/ 41994 w 454993"/>
              <a:gd name="connsiteY9" fmla="*/ 778360 h 1297749"/>
              <a:gd name="connsiteX10" fmla="*/ 1512 w 454993"/>
              <a:gd name="connsiteY10" fmla="*/ 90178 h 1297749"/>
              <a:gd name="connsiteX11" fmla="*/ 72949 w 454993"/>
              <a:gd name="connsiteY11" fmla="*/ 1347 h 1297749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325922 h 1293324"/>
              <a:gd name="connsiteX4" fmla="*/ 344076 w 454658"/>
              <a:gd name="connsiteY4" fmla="*/ 368784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4076 w 454658"/>
              <a:gd name="connsiteY4" fmla="*/ 368784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6457 w 454658"/>
              <a:gd name="connsiteY4" fmla="*/ 280678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6457 w 454658"/>
              <a:gd name="connsiteY4" fmla="*/ 280678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156219 w 459682"/>
              <a:gd name="connsiteY0" fmla="*/ 0 h 1296739"/>
              <a:gd name="connsiteX1" fmla="*/ 334191 w 459682"/>
              <a:gd name="connsiteY1" fmla="*/ 4762 h 1296739"/>
              <a:gd name="connsiteX2" fmla="*/ 389582 w 459682"/>
              <a:gd name="connsiteY2" fmla="*/ 72161 h 1296739"/>
              <a:gd name="connsiteX3" fmla="*/ 394345 w 459682"/>
              <a:gd name="connsiteY3" fmla="*/ 236468 h 1296739"/>
              <a:gd name="connsiteX4" fmla="*/ 351481 w 459682"/>
              <a:gd name="connsiteY4" fmla="*/ 284093 h 1296739"/>
              <a:gd name="connsiteX5" fmla="*/ 280561 w 459682"/>
              <a:gd name="connsiteY5" fmla="*/ 799892 h 1296739"/>
              <a:gd name="connsiteX6" fmla="*/ 458224 w 459682"/>
              <a:gd name="connsiteY6" fmla="*/ 1218061 h 1296739"/>
              <a:gd name="connsiteX7" fmla="*/ 358108 w 459682"/>
              <a:gd name="connsiteY7" fmla="*/ 1296331 h 1296739"/>
              <a:gd name="connsiteX8" fmla="*/ 210988 w 459682"/>
              <a:gd name="connsiteY8" fmla="*/ 1203254 h 1296739"/>
              <a:gd name="connsiteX9" fmla="*/ 46683 w 459682"/>
              <a:gd name="connsiteY9" fmla="*/ 781775 h 1296739"/>
              <a:gd name="connsiteX10" fmla="*/ 6201 w 459682"/>
              <a:gd name="connsiteY10" fmla="*/ 93593 h 1296739"/>
              <a:gd name="connsiteX11" fmla="*/ 156219 w 459682"/>
              <a:gd name="connsiteY11" fmla="*/ 0 h 1296739"/>
              <a:gd name="connsiteX0" fmla="*/ 158331 w 461794"/>
              <a:gd name="connsiteY0" fmla="*/ 0 h 1296739"/>
              <a:gd name="connsiteX1" fmla="*/ 336303 w 461794"/>
              <a:gd name="connsiteY1" fmla="*/ 4762 h 1296739"/>
              <a:gd name="connsiteX2" fmla="*/ 391694 w 461794"/>
              <a:gd name="connsiteY2" fmla="*/ 72161 h 1296739"/>
              <a:gd name="connsiteX3" fmla="*/ 396457 w 461794"/>
              <a:gd name="connsiteY3" fmla="*/ 236468 h 1296739"/>
              <a:gd name="connsiteX4" fmla="*/ 353593 w 461794"/>
              <a:gd name="connsiteY4" fmla="*/ 284093 h 1296739"/>
              <a:gd name="connsiteX5" fmla="*/ 282673 w 461794"/>
              <a:gd name="connsiteY5" fmla="*/ 799892 h 1296739"/>
              <a:gd name="connsiteX6" fmla="*/ 460336 w 461794"/>
              <a:gd name="connsiteY6" fmla="*/ 1218061 h 1296739"/>
              <a:gd name="connsiteX7" fmla="*/ 360220 w 461794"/>
              <a:gd name="connsiteY7" fmla="*/ 1296331 h 1296739"/>
              <a:gd name="connsiteX8" fmla="*/ 213100 w 461794"/>
              <a:gd name="connsiteY8" fmla="*/ 1203254 h 1296739"/>
              <a:gd name="connsiteX9" fmla="*/ 48795 w 461794"/>
              <a:gd name="connsiteY9" fmla="*/ 781775 h 1296739"/>
              <a:gd name="connsiteX10" fmla="*/ 5932 w 461794"/>
              <a:gd name="connsiteY10" fmla="*/ 105500 h 1296739"/>
              <a:gd name="connsiteX11" fmla="*/ 158331 w 46179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63588 w 467826"/>
              <a:gd name="connsiteY0" fmla="*/ 0 h 1327131"/>
              <a:gd name="connsiteX1" fmla="*/ 341560 w 467826"/>
              <a:gd name="connsiteY1" fmla="*/ 4762 h 1327131"/>
              <a:gd name="connsiteX2" fmla="*/ 396951 w 467826"/>
              <a:gd name="connsiteY2" fmla="*/ 72161 h 1327131"/>
              <a:gd name="connsiteX3" fmla="*/ 401714 w 467826"/>
              <a:gd name="connsiteY3" fmla="*/ 236468 h 1327131"/>
              <a:gd name="connsiteX4" fmla="*/ 358850 w 467826"/>
              <a:gd name="connsiteY4" fmla="*/ 284093 h 1327131"/>
              <a:gd name="connsiteX5" fmla="*/ 287930 w 467826"/>
              <a:gd name="connsiteY5" fmla="*/ 799892 h 1327131"/>
              <a:gd name="connsiteX6" fmla="*/ 465593 w 467826"/>
              <a:gd name="connsiteY6" fmla="*/ 1218061 h 1327131"/>
              <a:gd name="connsiteX7" fmla="*/ 365477 w 467826"/>
              <a:gd name="connsiteY7" fmla="*/ 1296331 h 1327131"/>
              <a:gd name="connsiteX8" fmla="*/ 54052 w 467826"/>
              <a:gd name="connsiteY8" fmla="*/ 781775 h 1327131"/>
              <a:gd name="connsiteX9" fmla="*/ 11189 w 467826"/>
              <a:gd name="connsiteY9" fmla="*/ 105500 h 1327131"/>
              <a:gd name="connsiteX10" fmla="*/ 163588 w 467826"/>
              <a:gd name="connsiteY10" fmla="*/ 0 h 1327131"/>
              <a:gd name="connsiteX0" fmla="*/ 163588 w 404775"/>
              <a:gd name="connsiteY0" fmla="*/ 0 h 1296351"/>
              <a:gd name="connsiteX1" fmla="*/ 341560 w 404775"/>
              <a:gd name="connsiteY1" fmla="*/ 4762 h 1296351"/>
              <a:gd name="connsiteX2" fmla="*/ 396951 w 404775"/>
              <a:gd name="connsiteY2" fmla="*/ 72161 h 1296351"/>
              <a:gd name="connsiteX3" fmla="*/ 401714 w 404775"/>
              <a:gd name="connsiteY3" fmla="*/ 236468 h 1296351"/>
              <a:gd name="connsiteX4" fmla="*/ 358850 w 404775"/>
              <a:gd name="connsiteY4" fmla="*/ 284093 h 1296351"/>
              <a:gd name="connsiteX5" fmla="*/ 287930 w 404775"/>
              <a:gd name="connsiteY5" fmla="*/ 799892 h 1296351"/>
              <a:gd name="connsiteX6" fmla="*/ 365477 w 404775"/>
              <a:gd name="connsiteY6" fmla="*/ 1296331 h 1296351"/>
              <a:gd name="connsiteX7" fmla="*/ 54052 w 404775"/>
              <a:gd name="connsiteY7" fmla="*/ 781775 h 1296351"/>
              <a:gd name="connsiteX8" fmla="*/ 11189 w 404775"/>
              <a:gd name="connsiteY8" fmla="*/ 105500 h 1296351"/>
              <a:gd name="connsiteX9" fmla="*/ 163588 w 404775"/>
              <a:gd name="connsiteY9" fmla="*/ 0 h 1296351"/>
              <a:gd name="connsiteX0" fmla="*/ 163588 w 412242"/>
              <a:gd name="connsiteY0" fmla="*/ 0 h 1298088"/>
              <a:gd name="connsiteX1" fmla="*/ 341560 w 412242"/>
              <a:gd name="connsiteY1" fmla="*/ 4762 h 1298088"/>
              <a:gd name="connsiteX2" fmla="*/ 396951 w 412242"/>
              <a:gd name="connsiteY2" fmla="*/ 72161 h 1298088"/>
              <a:gd name="connsiteX3" fmla="*/ 401714 w 412242"/>
              <a:gd name="connsiteY3" fmla="*/ 236468 h 1298088"/>
              <a:gd name="connsiteX4" fmla="*/ 358850 w 412242"/>
              <a:gd name="connsiteY4" fmla="*/ 284093 h 1298088"/>
              <a:gd name="connsiteX5" fmla="*/ 287930 w 412242"/>
              <a:gd name="connsiteY5" fmla="*/ 799892 h 1298088"/>
              <a:gd name="connsiteX6" fmla="*/ 365477 w 412242"/>
              <a:gd name="connsiteY6" fmla="*/ 1296331 h 1298088"/>
              <a:gd name="connsiteX7" fmla="*/ 54052 w 412242"/>
              <a:gd name="connsiteY7" fmla="*/ 781775 h 1298088"/>
              <a:gd name="connsiteX8" fmla="*/ 11189 w 412242"/>
              <a:gd name="connsiteY8" fmla="*/ 105500 h 1298088"/>
              <a:gd name="connsiteX9" fmla="*/ 163588 w 412242"/>
              <a:gd name="connsiteY9" fmla="*/ 0 h 1298088"/>
              <a:gd name="connsiteX0" fmla="*/ 163588 w 404777"/>
              <a:gd name="connsiteY0" fmla="*/ 0 h 1296699"/>
              <a:gd name="connsiteX1" fmla="*/ 341560 w 404777"/>
              <a:gd name="connsiteY1" fmla="*/ 4762 h 1296699"/>
              <a:gd name="connsiteX2" fmla="*/ 396951 w 404777"/>
              <a:gd name="connsiteY2" fmla="*/ 72161 h 1296699"/>
              <a:gd name="connsiteX3" fmla="*/ 401714 w 404777"/>
              <a:gd name="connsiteY3" fmla="*/ 236468 h 1296699"/>
              <a:gd name="connsiteX4" fmla="*/ 358850 w 404777"/>
              <a:gd name="connsiteY4" fmla="*/ 284093 h 1296699"/>
              <a:gd name="connsiteX5" fmla="*/ 161963 w 404777"/>
              <a:gd name="connsiteY5" fmla="*/ 704357 h 1296699"/>
              <a:gd name="connsiteX6" fmla="*/ 365477 w 404777"/>
              <a:gd name="connsiteY6" fmla="*/ 1296331 h 1296699"/>
              <a:gd name="connsiteX7" fmla="*/ 54052 w 404777"/>
              <a:gd name="connsiteY7" fmla="*/ 781775 h 1296699"/>
              <a:gd name="connsiteX8" fmla="*/ 11189 w 404777"/>
              <a:gd name="connsiteY8" fmla="*/ 105500 h 1296699"/>
              <a:gd name="connsiteX9" fmla="*/ 163588 w 404777"/>
              <a:gd name="connsiteY9" fmla="*/ 0 h 1296699"/>
              <a:gd name="connsiteX0" fmla="*/ 163588 w 404776"/>
              <a:gd name="connsiteY0" fmla="*/ 0 h 1299392"/>
              <a:gd name="connsiteX1" fmla="*/ 341560 w 404776"/>
              <a:gd name="connsiteY1" fmla="*/ 4762 h 1299392"/>
              <a:gd name="connsiteX2" fmla="*/ 396951 w 404776"/>
              <a:gd name="connsiteY2" fmla="*/ 72161 h 1299392"/>
              <a:gd name="connsiteX3" fmla="*/ 401714 w 404776"/>
              <a:gd name="connsiteY3" fmla="*/ 236468 h 1299392"/>
              <a:gd name="connsiteX4" fmla="*/ 358850 w 404776"/>
              <a:gd name="connsiteY4" fmla="*/ 284093 h 1299392"/>
              <a:gd name="connsiteX5" fmla="*/ 184114 w 404776"/>
              <a:gd name="connsiteY5" fmla="*/ 543626 h 1299392"/>
              <a:gd name="connsiteX6" fmla="*/ 365477 w 404776"/>
              <a:gd name="connsiteY6" fmla="*/ 1296331 h 1299392"/>
              <a:gd name="connsiteX7" fmla="*/ 54052 w 404776"/>
              <a:gd name="connsiteY7" fmla="*/ 781775 h 1299392"/>
              <a:gd name="connsiteX8" fmla="*/ 11189 w 404776"/>
              <a:gd name="connsiteY8" fmla="*/ 105500 h 1299392"/>
              <a:gd name="connsiteX9" fmla="*/ 163588 w 404776"/>
              <a:gd name="connsiteY9" fmla="*/ 0 h 1299392"/>
              <a:gd name="connsiteX0" fmla="*/ 163588 w 404776"/>
              <a:gd name="connsiteY0" fmla="*/ 0 h 1308907"/>
              <a:gd name="connsiteX1" fmla="*/ 341560 w 404776"/>
              <a:gd name="connsiteY1" fmla="*/ 4762 h 1308907"/>
              <a:gd name="connsiteX2" fmla="*/ 396951 w 404776"/>
              <a:gd name="connsiteY2" fmla="*/ 72161 h 1308907"/>
              <a:gd name="connsiteX3" fmla="*/ 401714 w 404776"/>
              <a:gd name="connsiteY3" fmla="*/ 236468 h 1308907"/>
              <a:gd name="connsiteX4" fmla="*/ 358850 w 404776"/>
              <a:gd name="connsiteY4" fmla="*/ 284093 h 1308907"/>
              <a:gd name="connsiteX5" fmla="*/ 184114 w 404776"/>
              <a:gd name="connsiteY5" fmla="*/ 543626 h 1308907"/>
              <a:gd name="connsiteX6" fmla="*/ 333867 w 404776"/>
              <a:gd name="connsiteY6" fmla="*/ 1099893 h 1308907"/>
              <a:gd name="connsiteX7" fmla="*/ 365477 w 404776"/>
              <a:gd name="connsiteY7" fmla="*/ 1296331 h 1308907"/>
              <a:gd name="connsiteX8" fmla="*/ 54052 w 404776"/>
              <a:gd name="connsiteY8" fmla="*/ 781775 h 1308907"/>
              <a:gd name="connsiteX9" fmla="*/ 11189 w 404776"/>
              <a:gd name="connsiteY9" fmla="*/ 105500 h 1308907"/>
              <a:gd name="connsiteX10" fmla="*/ 163588 w 404776"/>
              <a:gd name="connsiteY10" fmla="*/ 0 h 1308907"/>
              <a:gd name="connsiteX0" fmla="*/ 163588 w 620955"/>
              <a:gd name="connsiteY0" fmla="*/ 0 h 1378564"/>
              <a:gd name="connsiteX1" fmla="*/ 341560 w 620955"/>
              <a:gd name="connsiteY1" fmla="*/ 4762 h 1378564"/>
              <a:gd name="connsiteX2" fmla="*/ 396951 w 620955"/>
              <a:gd name="connsiteY2" fmla="*/ 72161 h 1378564"/>
              <a:gd name="connsiteX3" fmla="*/ 401714 w 620955"/>
              <a:gd name="connsiteY3" fmla="*/ 236468 h 1378564"/>
              <a:gd name="connsiteX4" fmla="*/ 358850 w 620955"/>
              <a:gd name="connsiteY4" fmla="*/ 284093 h 1378564"/>
              <a:gd name="connsiteX5" fmla="*/ 184114 w 620955"/>
              <a:gd name="connsiteY5" fmla="*/ 543626 h 1378564"/>
              <a:gd name="connsiteX6" fmla="*/ 333867 w 620955"/>
              <a:gd name="connsiteY6" fmla="*/ 1099893 h 1378564"/>
              <a:gd name="connsiteX7" fmla="*/ 620833 w 620955"/>
              <a:gd name="connsiteY7" fmla="*/ 1358504 h 1378564"/>
              <a:gd name="connsiteX8" fmla="*/ 365477 w 620955"/>
              <a:gd name="connsiteY8" fmla="*/ 1296331 h 1378564"/>
              <a:gd name="connsiteX9" fmla="*/ 54052 w 620955"/>
              <a:gd name="connsiteY9" fmla="*/ 781775 h 1378564"/>
              <a:gd name="connsiteX10" fmla="*/ 11189 w 620955"/>
              <a:gd name="connsiteY10" fmla="*/ 105500 h 1378564"/>
              <a:gd name="connsiteX11" fmla="*/ 163588 w 620955"/>
              <a:gd name="connsiteY11" fmla="*/ 0 h 1378564"/>
              <a:gd name="connsiteX0" fmla="*/ 163588 w 620879"/>
              <a:gd name="connsiteY0" fmla="*/ 0 h 1370681"/>
              <a:gd name="connsiteX1" fmla="*/ 341560 w 620879"/>
              <a:gd name="connsiteY1" fmla="*/ 4762 h 1370681"/>
              <a:gd name="connsiteX2" fmla="*/ 396951 w 620879"/>
              <a:gd name="connsiteY2" fmla="*/ 72161 h 1370681"/>
              <a:gd name="connsiteX3" fmla="*/ 401714 w 620879"/>
              <a:gd name="connsiteY3" fmla="*/ 236468 h 1370681"/>
              <a:gd name="connsiteX4" fmla="*/ 358850 w 620879"/>
              <a:gd name="connsiteY4" fmla="*/ 284093 h 1370681"/>
              <a:gd name="connsiteX5" fmla="*/ 184114 w 620879"/>
              <a:gd name="connsiteY5" fmla="*/ 543626 h 1370681"/>
              <a:gd name="connsiteX6" fmla="*/ 333867 w 620879"/>
              <a:gd name="connsiteY6" fmla="*/ 1099893 h 1370681"/>
              <a:gd name="connsiteX7" fmla="*/ 386257 w 620879"/>
              <a:gd name="connsiteY7" fmla="*/ 1207907 h 1370681"/>
              <a:gd name="connsiteX8" fmla="*/ 620833 w 620879"/>
              <a:gd name="connsiteY8" fmla="*/ 1358504 h 1370681"/>
              <a:gd name="connsiteX9" fmla="*/ 365477 w 620879"/>
              <a:gd name="connsiteY9" fmla="*/ 1296331 h 1370681"/>
              <a:gd name="connsiteX10" fmla="*/ 54052 w 620879"/>
              <a:gd name="connsiteY10" fmla="*/ 781775 h 1370681"/>
              <a:gd name="connsiteX11" fmla="*/ 11189 w 620879"/>
              <a:gd name="connsiteY11" fmla="*/ 105500 h 1370681"/>
              <a:gd name="connsiteX12" fmla="*/ 163588 w 620879"/>
              <a:gd name="connsiteY12" fmla="*/ 0 h 1370681"/>
              <a:gd name="connsiteX0" fmla="*/ 163588 w 620977"/>
              <a:gd name="connsiteY0" fmla="*/ 0 h 1370681"/>
              <a:gd name="connsiteX1" fmla="*/ 341560 w 620977"/>
              <a:gd name="connsiteY1" fmla="*/ 4762 h 1370681"/>
              <a:gd name="connsiteX2" fmla="*/ 396951 w 620977"/>
              <a:gd name="connsiteY2" fmla="*/ 72161 h 1370681"/>
              <a:gd name="connsiteX3" fmla="*/ 401714 w 620977"/>
              <a:gd name="connsiteY3" fmla="*/ 236468 h 1370681"/>
              <a:gd name="connsiteX4" fmla="*/ 358850 w 620977"/>
              <a:gd name="connsiteY4" fmla="*/ 284093 h 1370681"/>
              <a:gd name="connsiteX5" fmla="*/ 184114 w 620977"/>
              <a:gd name="connsiteY5" fmla="*/ 543626 h 1370681"/>
              <a:gd name="connsiteX6" fmla="*/ 333867 w 620977"/>
              <a:gd name="connsiteY6" fmla="*/ 1099893 h 1370681"/>
              <a:gd name="connsiteX7" fmla="*/ 517018 w 620977"/>
              <a:gd name="connsiteY7" fmla="*/ 1102234 h 1370681"/>
              <a:gd name="connsiteX8" fmla="*/ 620833 w 620977"/>
              <a:gd name="connsiteY8" fmla="*/ 1358504 h 1370681"/>
              <a:gd name="connsiteX9" fmla="*/ 365477 w 620977"/>
              <a:gd name="connsiteY9" fmla="*/ 1296331 h 1370681"/>
              <a:gd name="connsiteX10" fmla="*/ 54052 w 620977"/>
              <a:gd name="connsiteY10" fmla="*/ 781775 h 1370681"/>
              <a:gd name="connsiteX11" fmla="*/ 11189 w 620977"/>
              <a:gd name="connsiteY11" fmla="*/ 105500 h 1370681"/>
              <a:gd name="connsiteX12" fmla="*/ 163588 w 620977"/>
              <a:gd name="connsiteY12" fmla="*/ 0 h 1370681"/>
              <a:gd name="connsiteX0" fmla="*/ 163588 w 620977"/>
              <a:gd name="connsiteY0" fmla="*/ 0 h 1370681"/>
              <a:gd name="connsiteX1" fmla="*/ 341560 w 620977"/>
              <a:gd name="connsiteY1" fmla="*/ 4762 h 1370681"/>
              <a:gd name="connsiteX2" fmla="*/ 396951 w 620977"/>
              <a:gd name="connsiteY2" fmla="*/ 72161 h 1370681"/>
              <a:gd name="connsiteX3" fmla="*/ 401714 w 620977"/>
              <a:gd name="connsiteY3" fmla="*/ 236468 h 1370681"/>
              <a:gd name="connsiteX4" fmla="*/ 358850 w 620977"/>
              <a:gd name="connsiteY4" fmla="*/ 284093 h 1370681"/>
              <a:gd name="connsiteX5" fmla="*/ 184114 w 620977"/>
              <a:gd name="connsiteY5" fmla="*/ 543626 h 1370681"/>
              <a:gd name="connsiteX6" fmla="*/ 281159 w 620977"/>
              <a:gd name="connsiteY6" fmla="*/ 1005293 h 1370681"/>
              <a:gd name="connsiteX7" fmla="*/ 517018 w 620977"/>
              <a:gd name="connsiteY7" fmla="*/ 1102234 h 1370681"/>
              <a:gd name="connsiteX8" fmla="*/ 620833 w 620977"/>
              <a:gd name="connsiteY8" fmla="*/ 1358504 h 1370681"/>
              <a:gd name="connsiteX9" fmla="*/ 365477 w 620977"/>
              <a:gd name="connsiteY9" fmla="*/ 1296331 h 1370681"/>
              <a:gd name="connsiteX10" fmla="*/ 54052 w 620977"/>
              <a:gd name="connsiteY10" fmla="*/ 781775 h 1370681"/>
              <a:gd name="connsiteX11" fmla="*/ 11189 w 620977"/>
              <a:gd name="connsiteY11" fmla="*/ 105500 h 1370681"/>
              <a:gd name="connsiteX12" fmla="*/ 163588 w 620977"/>
              <a:gd name="connsiteY12" fmla="*/ 0 h 1370681"/>
              <a:gd name="connsiteX0" fmla="*/ 162825 w 620214"/>
              <a:gd name="connsiteY0" fmla="*/ 0 h 1428383"/>
              <a:gd name="connsiteX1" fmla="*/ 340797 w 620214"/>
              <a:gd name="connsiteY1" fmla="*/ 4762 h 1428383"/>
              <a:gd name="connsiteX2" fmla="*/ 396188 w 620214"/>
              <a:gd name="connsiteY2" fmla="*/ 72161 h 1428383"/>
              <a:gd name="connsiteX3" fmla="*/ 400951 w 620214"/>
              <a:gd name="connsiteY3" fmla="*/ 236468 h 1428383"/>
              <a:gd name="connsiteX4" fmla="*/ 358087 w 620214"/>
              <a:gd name="connsiteY4" fmla="*/ 284093 h 1428383"/>
              <a:gd name="connsiteX5" fmla="*/ 183351 w 620214"/>
              <a:gd name="connsiteY5" fmla="*/ 543626 h 1428383"/>
              <a:gd name="connsiteX6" fmla="*/ 280396 w 620214"/>
              <a:gd name="connsiteY6" fmla="*/ 1005293 h 1428383"/>
              <a:gd name="connsiteX7" fmla="*/ 516255 w 620214"/>
              <a:gd name="connsiteY7" fmla="*/ 1102234 h 1428383"/>
              <a:gd name="connsiteX8" fmla="*/ 620070 w 620214"/>
              <a:gd name="connsiteY8" fmla="*/ 1358504 h 1428383"/>
              <a:gd name="connsiteX9" fmla="*/ 344161 w 620214"/>
              <a:gd name="connsiteY9" fmla="*/ 1389994 h 1428383"/>
              <a:gd name="connsiteX10" fmla="*/ 53289 w 620214"/>
              <a:gd name="connsiteY10" fmla="*/ 781775 h 1428383"/>
              <a:gd name="connsiteX11" fmla="*/ 10426 w 620214"/>
              <a:gd name="connsiteY11" fmla="*/ 105500 h 1428383"/>
              <a:gd name="connsiteX12" fmla="*/ 162825 w 620214"/>
              <a:gd name="connsiteY12" fmla="*/ 0 h 1428383"/>
              <a:gd name="connsiteX0" fmla="*/ 161622 w 619011"/>
              <a:gd name="connsiteY0" fmla="*/ 0 h 1407678"/>
              <a:gd name="connsiteX1" fmla="*/ 339594 w 619011"/>
              <a:gd name="connsiteY1" fmla="*/ 4762 h 1407678"/>
              <a:gd name="connsiteX2" fmla="*/ 394985 w 619011"/>
              <a:gd name="connsiteY2" fmla="*/ 72161 h 1407678"/>
              <a:gd name="connsiteX3" fmla="*/ 399748 w 619011"/>
              <a:gd name="connsiteY3" fmla="*/ 236468 h 1407678"/>
              <a:gd name="connsiteX4" fmla="*/ 356884 w 619011"/>
              <a:gd name="connsiteY4" fmla="*/ 284093 h 1407678"/>
              <a:gd name="connsiteX5" fmla="*/ 182148 w 619011"/>
              <a:gd name="connsiteY5" fmla="*/ 543626 h 1407678"/>
              <a:gd name="connsiteX6" fmla="*/ 279193 w 619011"/>
              <a:gd name="connsiteY6" fmla="*/ 1005293 h 1407678"/>
              <a:gd name="connsiteX7" fmla="*/ 515052 w 619011"/>
              <a:gd name="connsiteY7" fmla="*/ 1102234 h 1407678"/>
              <a:gd name="connsiteX8" fmla="*/ 618867 w 619011"/>
              <a:gd name="connsiteY8" fmla="*/ 1358504 h 1407678"/>
              <a:gd name="connsiteX9" fmla="*/ 306967 w 619011"/>
              <a:gd name="connsiteY9" fmla="*/ 1362698 h 1407678"/>
              <a:gd name="connsiteX10" fmla="*/ 52086 w 619011"/>
              <a:gd name="connsiteY10" fmla="*/ 781775 h 1407678"/>
              <a:gd name="connsiteX11" fmla="*/ 9223 w 619011"/>
              <a:gd name="connsiteY11" fmla="*/ 105500 h 1407678"/>
              <a:gd name="connsiteX12" fmla="*/ 161622 w 619011"/>
              <a:gd name="connsiteY12" fmla="*/ 0 h 1407678"/>
              <a:gd name="connsiteX0" fmla="*/ 161622 w 619011"/>
              <a:gd name="connsiteY0" fmla="*/ 0 h 1372253"/>
              <a:gd name="connsiteX1" fmla="*/ 339594 w 619011"/>
              <a:gd name="connsiteY1" fmla="*/ 4762 h 1372253"/>
              <a:gd name="connsiteX2" fmla="*/ 394985 w 619011"/>
              <a:gd name="connsiteY2" fmla="*/ 72161 h 1372253"/>
              <a:gd name="connsiteX3" fmla="*/ 399748 w 619011"/>
              <a:gd name="connsiteY3" fmla="*/ 236468 h 1372253"/>
              <a:gd name="connsiteX4" fmla="*/ 356884 w 619011"/>
              <a:gd name="connsiteY4" fmla="*/ 284093 h 1372253"/>
              <a:gd name="connsiteX5" fmla="*/ 182148 w 619011"/>
              <a:gd name="connsiteY5" fmla="*/ 543626 h 1372253"/>
              <a:gd name="connsiteX6" fmla="*/ 279193 w 619011"/>
              <a:gd name="connsiteY6" fmla="*/ 1005293 h 1372253"/>
              <a:gd name="connsiteX7" fmla="*/ 515052 w 619011"/>
              <a:gd name="connsiteY7" fmla="*/ 1102234 h 1372253"/>
              <a:gd name="connsiteX8" fmla="*/ 618867 w 619011"/>
              <a:gd name="connsiteY8" fmla="*/ 1358504 h 1372253"/>
              <a:gd name="connsiteX9" fmla="*/ 306967 w 619011"/>
              <a:gd name="connsiteY9" fmla="*/ 1362698 h 1372253"/>
              <a:gd name="connsiteX10" fmla="*/ 52086 w 619011"/>
              <a:gd name="connsiteY10" fmla="*/ 781775 h 1372253"/>
              <a:gd name="connsiteX11" fmla="*/ 9223 w 619011"/>
              <a:gd name="connsiteY11" fmla="*/ 105500 h 1372253"/>
              <a:gd name="connsiteX12" fmla="*/ 161622 w 619011"/>
              <a:gd name="connsiteY12" fmla="*/ 0 h 1372253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217493 w 654356"/>
              <a:gd name="connsiteY5" fmla="*/ 543626 h 1412691"/>
              <a:gd name="connsiteX6" fmla="*/ 314538 w 654356"/>
              <a:gd name="connsiteY6" fmla="*/ 1005293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151397 w 654356"/>
              <a:gd name="connsiteY5" fmla="*/ 529510 h 1412691"/>
              <a:gd name="connsiteX6" fmla="*/ 314538 w 654356"/>
              <a:gd name="connsiteY6" fmla="*/ 1005293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151397 w 654356"/>
              <a:gd name="connsiteY5" fmla="*/ 529510 h 1412691"/>
              <a:gd name="connsiteX6" fmla="*/ 248054 w 654356"/>
              <a:gd name="connsiteY6" fmla="*/ 1004591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7081 w 654470"/>
              <a:gd name="connsiteY0" fmla="*/ 0 h 1379611"/>
              <a:gd name="connsiteX1" fmla="*/ 375053 w 654470"/>
              <a:gd name="connsiteY1" fmla="*/ 4762 h 1379611"/>
              <a:gd name="connsiteX2" fmla="*/ 430444 w 654470"/>
              <a:gd name="connsiteY2" fmla="*/ 72161 h 1379611"/>
              <a:gd name="connsiteX3" fmla="*/ 435207 w 654470"/>
              <a:gd name="connsiteY3" fmla="*/ 236468 h 1379611"/>
              <a:gd name="connsiteX4" fmla="*/ 392343 w 654470"/>
              <a:gd name="connsiteY4" fmla="*/ 284093 h 1379611"/>
              <a:gd name="connsiteX5" fmla="*/ 151511 w 654470"/>
              <a:gd name="connsiteY5" fmla="*/ 529510 h 1379611"/>
              <a:gd name="connsiteX6" fmla="*/ 248168 w 654470"/>
              <a:gd name="connsiteY6" fmla="*/ 1004591 h 1379611"/>
              <a:gd name="connsiteX7" fmla="*/ 550511 w 654470"/>
              <a:gd name="connsiteY7" fmla="*/ 1102234 h 1379611"/>
              <a:gd name="connsiteX8" fmla="*/ 654326 w 654470"/>
              <a:gd name="connsiteY8" fmla="*/ 1358504 h 1379611"/>
              <a:gd name="connsiteX9" fmla="*/ 343974 w 654470"/>
              <a:gd name="connsiteY9" fmla="*/ 1309042 h 1379611"/>
              <a:gd name="connsiteX10" fmla="*/ 22994 w 654470"/>
              <a:gd name="connsiteY10" fmla="*/ 714003 h 1379611"/>
              <a:gd name="connsiteX11" fmla="*/ 44682 w 654470"/>
              <a:gd name="connsiteY11" fmla="*/ 105500 h 1379611"/>
              <a:gd name="connsiteX12" fmla="*/ 197081 w 654470"/>
              <a:gd name="connsiteY12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151511 w 654537"/>
              <a:gd name="connsiteY5" fmla="*/ 529510 h 1379611"/>
              <a:gd name="connsiteX6" fmla="*/ 248168 w 654537"/>
              <a:gd name="connsiteY6" fmla="*/ 1004591 h 1379611"/>
              <a:gd name="connsiteX7" fmla="*/ 570352 w 654537"/>
              <a:gd name="connsiteY7" fmla="*/ 1182953 h 1379611"/>
              <a:gd name="connsiteX8" fmla="*/ 654326 w 654537"/>
              <a:gd name="connsiteY8" fmla="*/ 1358504 h 1379611"/>
              <a:gd name="connsiteX9" fmla="*/ 343974 w 654537"/>
              <a:gd name="connsiteY9" fmla="*/ 1309042 h 1379611"/>
              <a:gd name="connsiteX10" fmla="*/ 22994 w 654537"/>
              <a:gd name="connsiteY10" fmla="*/ 714003 h 1379611"/>
              <a:gd name="connsiteX11" fmla="*/ 44682 w 654537"/>
              <a:gd name="connsiteY11" fmla="*/ 105500 h 1379611"/>
              <a:gd name="connsiteX12" fmla="*/ 197081 w 654537"/>
              <a:gd name="connsiteY12" fmla="*/ 0 h 1379611"/>
              <a:gd name="connsiteX0" fmla="*/ 197081 w 1583116"/>
              <a:gd name="connsiteY0" fmla="*/ 0 h 1379611"/>
              <a:gd name="connsiteX1" fmla="*/ 375053 w 1583116"/>
              <a:gd name="connsiteY1" fmla="*/ 4762 h 1379611"/>
              <a:gd name="connsiteX2" fmla="*/ 1582819 w 1583116"/>
              <a:gd name="connsiteY2" fmla="*/ 84459 h 1379611"/>
              <a:gd name="connsiteX3" fmla="*/ 435207 w 1583116"/>
              <a:gd name="connsiteY3" fmla="*/ 236468 h 1379611"/>
              <a:gd name="connsiteX4" fmla="*/ 392343 w 1583116"/>
              <a:gd name="connsiteY4" fmla="*/ 284093 h 1379611"/>
              <a:gd name="connsiteX5" fmla="*/ 151511 w 1583116"/>
              <a:gd name="connsiteY5" fmla="*/ 529510 h 1379611"/>
              <a:gd name="connsiteX6" fmla="*/ 248168 w 1583116"/>
              <a:gd name="connsiteY6" fmla="*/ 1004591 h 1379611"/>
              <a:gd name="connsiteX7" fmla="*/ 570352 w 1583116"/>
              <a:gd name="connsiteY7" fmla="*/ 1182953 h 1379611"/>
              <a:gd name="connsiteX8" fmla="*/ 654326 w 1583116"/>
              <a:gd name="connsiteY8" fmla="*/ 1358504 h 1379611"/>
              <a:gd name="connsiteX9" fmla="*/ 343974 w 1583116"/>
              <a:gd name="connsiteY9" fmla="*/ 1309042 h 1379611"/>
              <a:gd name="connsiteX10" fmla="*/ 22994 w 1583116"/>
              <a:gd name="connsiteY10" fmla="*/ 714003 h 1379611"/>
              <a:gd name="connsiteX11" fmla="*/ 44682 w 1583116"/>
              <a:gd name="connsiteY11" fmla="*/ 105500 h 1379611"/>
              <a:gd name="connsiteX12" fmla="*/ 197081 w 1583116"/>
              <a:gd name="connsiteY12" fmla="*/ 0 h 1379611"/>
              <a:gd name="connsiteX0" fmla="*/ 197081 w 1582850"/>
              <a:gd name="connsiteY0" fmla="*/ 0 h 1379611"/>
              <a:gd name="connsiteX1" fmla="*/ 375053 w 1582850"/>
              <a:gd name="connsiteY1" fmla="*/ 4762 h 1379611"/>
              <a:gd name="connsiteX2" fmla="*/ 1582819 w 1582850"/>
              <a:gd name="connsiteY2" fmla="*/ 84459 h 1379611"/>
              <a:gd name="connsiteX3" fmla="*/ 416915 w 1582850"/>
              <a:gd name="connsiteY3" fmla="*/ 100751 h 1379611"/>
              <a:gd name="connsiteX4" fmla="*/ 392343 w 1582850"/>
              <a:gd name="connsiteY4" fmla="*/ 284093 h 1379611"/>
              <a:gd name="connsiteX5" fmla="*/ 151511 w 1582850"/>
              <a:gd name="connsiteY5" fmla="*/ 529510 h 1379611"/>
              <a:gd name="connsiteX6" fmla="*/ 248168 w 1582850"/>
              <a:gd name="connsiteY6" fmla="*/ 1004591 h 1379611"/>
              <a:gd name="connsiteX7" fmla="*/ 570352 w 1582850"/>
              <a:gd name="connsiteY7" fmla="*/ 1182953 h 1379611"/>
              <a:gd name="connsiteX8" fmla="*/ 654326 w 1582850"/>
              <a:gd name="connsiteY8" fmla="*/ 1358504 h 1379611"/>
              <a:gd name="connsiteX9" fmla="*/ 343974 w 1582850"/>
              <a:gd name="connsiteY9" fmla="*/ 1309042 h 1379611"/>
              <a:gd name="connsiteX10" fmla="*/ 22994 w 1582850"/>
              <a:gd name="connsiteY10" fmla="*/ 714003 h 1379611"/>
              <a:gd name="connsiteX11" fmla="*/ 44682 w 1582850"/>
              <a:gd name="connsiteY11" fmla="*/ 105500 h 1379611"/>
              <a:gd name="connsiteX12" fmla="*/ 197081 w 1582850"/>
              <a:gd name="connsiteY12" fmla="*/ 0 h 1379611"/>
              <a:gd name="connsiteX0" fmla="*/ 197081 w 1582888"/>
              <a:gd name="connsiteY0" fmla="*/ 0 h 1379611"/>
              <a:gd name="connsiteX1" fmla="*/ 375053 w 1582888"/>
              <a:gd name="connsiteY1" fmla="*/ 4762 h 1379611"/>
              <a:gd name="connsiteX2" fmla="*/ 1582819 w 1582888"/>
              <a:gd name="connsiteY2" fmla="*/ 84459 h 1379611"/>
              <a:gd name="connsiteX3" fmla="*/ 437917 w 1582888"/>
              <a:gd name="connsiteY3" fmla="*/ 141631 h 1379611"/>
              <a:gd name="connsiteX4" fmla="*/ 392343 w 1582888"/>
              <a:gd name="connsiteY4" fmla="*/ 284093 h 1379611"/>
              <a:gd name="connsiteX5" fmla="*/ 151511 w 1582888"/>
              <a:gd name="connsiteY5" fmla="*/ 529510 h 1379611"/>
              <a:gd name="connsiteX6" fmla="*/ 248168 w 1582888"/>
              <a:gd name="connsiteY6" fmla="*/ 1004591 h 1379611"/>
              <a:gd name="connsiteX7" fmla="*/ 570352 w 1582888"/>
              <a:gd name="connsiteY7" fmla="*/ 1182953 h 1379611"/>
              <a:gd name="connsiteX8" fmla="*/ 654326 w 1582888"/>
              <a:gd name="connsiteY8" fmla="*/ 1358504 h 1379611"/>
              <a:gd name="connsiteX9" fmla="*/ 343974 w 1582888"/>
              <a:gd name="connsiteY9" fmla="*/ 1309042 h 1379611"/>
              <a:gd name="connsiteX10" fmla="*/ 22994 w 1582888"/>
              <a:gd name="connsiteY10" fmla="*/ 714003 h 1379611"/>
              <a:gd name="connsiteX11" fmla="*/ 44682 w 1582888"/>
              <a:gd name="connsiteY11" fmla="*/ 105500 h 1379611"/>
              <a:gd name="connsiteX12" fmla="*/ 197081 w 1582888"/>
              <a:gd name="connsiteY12" fmla="*/ 0 h 1379611"/>
              <a:gd name="connsiteX0" fmla="*/ 197081 w 1604565"/>
              <a:gd name="connsiteY0" fmla="*/ 0 h 1379611"/>
              <a:gd name="connsiteX1" fmla="*/ 375053 w 1604565"/>
              <a:gd name="connsiteY1" fmla="*/ 4762 h 1379611"/>
              <a:gd name="connsiteX2" fmla="*/ 1582819 w 1604565"/>
              <a:gd name="connsiteY2" fmla="*/ 84459 h 1379611"/>
              <a:gd name="connsiteX3" fmla="*/ 437917 w 1604565"/>
              <a:gd name="connsiteY3" fmla="*/ 141631 h 1379611"/>
              <a:gd name="connsiteX4" fmla="*/ 392343 w 1604565"/>
              <a:gd name="connsiteY4" fmla="*/ 284093 h 1379611"/>
              <a:gd name="connsiteX5" fmla="*/ 151511 w 1604565"/>
              <a:gd name="connsiteY5" fmla="*/ 529510 h 1379611"/>
              <a:gd name="connsiteX6" fmla="*/ 248168 w 1604565"/>
              <a:gd name="connsiteY6" fmla="*/ 1004591 h 1379611"/>
              <a:gd name="connsiteX7" fmla="*/ 570352 w 1604565"/>
              <a:gd name="connsiteY7" fmla="*/ 1182953 h 1379611"/>
              <a:gd name="connsiteX8" fmla="*/ 654326 w 1604565"/>
              <a:gd name="connsiteY8" fmla="*/ 1358504 h 1379611"/>
              <a:gd name="connsiteX9" fmla="*/ 343974 w 1604565"/>
              <a:gd name="connsiteY9" fmla="*/ 1309042 h 1379611"/>
              <a:gd name="connsiteX10" fmla="*/ 22994 w 1604565"/>
              <a:gd name="connsiteY10" fmla="*/ 714003 h 1379611"/>
              <a:gd name="connsiteX11" fmla="*/ 44682 w 1604565"/>
              <a:gd name="connsiteY11" fmla="*/ 105500 h 1379611"/>
              <a:gd name="connsiteX12" fmla="*/ 197081 w 1604565"/>
              <a:gd name="connsiteY12" fmla="*/ 0 h 1379611"/>
              <a:gd name="connsiteX0" fmla="*/ 197081 w 1582903"/>
              <a:gd name="connsiteY0" fmla="*/ 0 h 1379611"/>
              <a:gd name="connsiteX1" fmla="*/ 375053 w 1582903"/>
              <a:gd name="connsiteY1" fmla="*/ 4762 h 1379611"/>
              <a:gd name="connsiteX2" fmla="*/ 1582819 w 1582903"/>
              <a:gd name="connsiteY2" fmla="*/ 84459 h 1379611"/>
              <a:gd name="connsiteX3" fmla="*/ 306498 w 1582903"/>
              <a:gd name="connsiteY3" fmla="*/ 86020 h 1379611"/>
              <a:gd name="connsiteX4" fmla="*/ 392343 w 1582903"/>
              <a:gd name="connsiteY4" fmla="*/ 284093 h 1379611"/>
              <a:gd name="connsiteX5" fmla="*/ 151511 w 1582903"/>
              <a:gd name="connsiteY5" fmla="*/ 529510 h 1379611"/>
              <a:gd name="connsiteX6" fmla="*/ 248168 w 1582903"/>
              <a:gd name="connsiteY6" fmla="*/ 1004591 h 1379611"/>
              <a:gd name="connsiteX7" fmla="*/ 570352 w 1582903"/>
              <a:gd name="connsiteY7" fmla="*/ 1182953 h 1379611"/>
              <a:gd name="connsiteX8" fmla="*/ 654326 w 1582903"/>
              <a:gd name="connsiteY8" fmla="*/ 1358504 h 1379611"/>
              <a:gd name="connsiteX9" fmla="*/ 343974 w 1582903"/>
              <a:gd name="connsiteY9" fmla="*/ 1309042 h 1379611"/>
              <a:gd name="connsiteX10" fmla="*/ 22994 w 1582903"/>
              <a:gd name="connsiteY10" fmla="*/ 714003 h 1379611"/>
              <a:gd name="connsiteX11" fmla="*/ 44682 w 1582903"/>
              <a:gd name="connsiteY11" fmla="*/ 105500 h 1379611"/>
              <a:gd name="connsiteX12" fmla="*/ 197081 w 1582903"/>
              <a:gd name="connsiteY12" fmla="*/ 0 h 1379611"/>
              <a:gd name="connsiteX0" fmla="*/ 197081 w 1582848"/>
              <a:gd name="connsiteY0" fmla="*/ 0 h 1379611"/>
              <a:gd name="connsiteX1" fmla="*/ 375053 w 1582848"/>
              <a:gd name="connsiteY1" fmla="*/ 4762 h 1379611"/>
              <a:gd name="connsiteX2" fmla="*/ 1582819 w 1582848"/>
              <a:gd name="connsiteY2" fmla="*/ 84459 h 1379611"/>
              <a:gd name="connsiteX3" fmla="*/ 416143 w 1582848"/>
              <a:gd name="connsiteY3" fmla="*/ 127848 h 1379611"/>
              <a:gd name="connsiteX4" fmla="*/ 392343 w 1582848"/>
              <a:gd name="connsiteY4" fmla="*/ 284093 h 1379611"/>
              <a:gd name="connsiteX5" fmla="*/ 151511 w 1582848"/>
              <a:gd name="connsiteY5" fmla="*/ 529510 h 1379611"/>
              <a:gd name="connsiteX6" fmla="*/ 248168 w 1582848"/>
              <a:gd name="connsiteY6" fmla="*/ 1004591 h 1379611"/>
              <a:gd name="connsiteX7" fmla="*/ 570352 w 1582848"/>
              <a:gd name="connsiteY7" fmla="*/ 1182953 h 1379611"/>
              <a:gd name="connsiteX8" fmla="*/ 654326 w 1582848"/>
              <a:gd name="connsiteY8" fmla="*/ 1358504 h 1379611"/>
              <a:gd name="connsiteX9" fmla="*/ 343974 w 1582848"/>
              <a:gd name="connsiteY9" fmla="*/ 1309042 h 1379611"/>
              <a:gd name="connsiteX10" fmla="*/ 22994 w 1582848"/>
              <a:gd name="connsiteY10" fmla="*/ 714003 h 1379611"/>
              <a:gd name="connsiteX11" fmla="*/ 44682 w 1582848"/>
              <a:gd name="connsiteY11" fmla="*/ 105500 h 1379611"/>
              <a:gd name="connsiteX12" fmla="*/ 197081 w 1582848"/>
              <a:gd name="connsiteY12" fmla="*/ 0 h 1379611"/>
              <a:gd name="connsiteX0" fmla="*/ 197081 w 1582848"/>
              <a:gd name="connsiteY0" fmla="*/ 0 h 1379611"/>
              <a:gd name="connsiteX1" fmla="*/ 1582819 w 1582848"/>
              <a:gd name="connsiteY1" fmla="*/ 84459 h 1379611"/>
              <a:gd name="connsiteX2" fmla="*/ 416143 w 1582848"/>
              <a:gd name="connsiteY2" fmla="*/ 127848 h 1379611"/>
              <a:gd name="connsiteX3" fmla="*/ 392343 w 1582848"/>
              <a:gd name="connsiteY3" fmla="*/ 284093 h 1379611"/>
              <a:gd name="connsiteX4" fmla="*/ 151511 w 1582848"/>
              <a:gd name="connsiteY4" fmla="*/ 529510 h 1379611"/>
              <a:gd name="connsiteX5" fmla="*/ 248168 w 1582848"/>
              <a:gd name="connsiteY5" fmla="*/ 1004591 h 1379611"/>
              <a:gd name="connsiteX6" fmla="*/ 570352 w 1582848"/>
              <a:gd name="connsiteY6" fmla="*/ 1182953 h 1379611"/>
              <a:gd name="connsiteX7" fmla="*/ 654326 w 1582848"/>
              <a:gd name="connsiteY7" fmla="*/ 1358504 h 1379611"/>
              <a:gd name="connsiteX8" fmla="*/ 343974 w 1582848"/>
              <a:gd name="connsiteY8" fmla="*/ 1309042 h 1379611"/>
              <a:gd name="connsiteX9" fmla="*/ 22994 w 1582848"/>
              <a:gd name="connsiteY9" fmla="*/ 714003 h 1379611"/>
              <a:gd name="connsiteX10" fmla="*/ 44682 w 1582848"/>
              <a:gd name="connsiteY10" fmla="*/ 105500 h 1379611"/>
              <a:gd name="connsiteX11" fmla="*/ 197081 w 1582848"/>
              <a:gd name="connsiteY11" fmla="*/ 0 h 1379611"/>
              <a:gd name="connsiteX0" fmla="*/ 195878 w 1583601"/>
              <a:gd name="connsiteY0" fmla="*/ 5636 h 1344602"/>
              <a:gd name="connsiteX1" fmla="*/ 1582777 w 1583601"/>
              <a:gd name="connsiteY1" fmla="*/ 49450 h 1344602"/>
              <a:gd name="connsiteX2" fmla="*/ 416101 w 1583601"/>
              <a:gd name="connsiteY2" fmla="*/ 92839 h 1344602"/>
              <a:gd name="connsiteX3" fmla="*/ 392301 w 1583601"/>
              <a:gd name="connsiteY3" fmla="*/ 249084 h 1344602"/>
              <a:gd name="connsiteX4" fmla="*/ 151469 w 1583601"/>
              <a:gd name="connsiteY4" fmla="*/ 494501 h 1344602"/>
              <a:gd name="connsiteX5" fmla="*/ 248126 w 1583601"/>
              <a:gd name="connsiteY5" fmla="*/ 969582 h 1344602"/>
              <a:gd name="connsiteX6" fmla="*/ 570310 w 1583601"/>
              <a:gd name="connsiteY6" fmla="*/ 1147944 h 1344602"/>
              <a:gd name="connsiteX7" fmla="*/ 654284 w 1583601"/>
              <a:gd name="connsiteY7" fmla="*/ 1323495 h 1344602"/>
              <a:gd name="connsiteX8" fmla="*/ 343932 w 1583601"/>
              <a:gd name="connsiteY8" fmla="*/ 1274033 h 1344602"/>
              <a:gd name="connsiteX9" fmla="*/ 22952 w 1583601"/>
              <a:gd name="connsiteY9" fmla="*/ 678994 h 1344602"/>
              <a:gd name="connsiteX10" fmla="*/ 44640 w 1583601"/>
              <a:gd name="connsiteY10" fmla="*/ 70491 h 1344602"/>
              <a:gd name="connsiteX11" fmla="*/ 195878 w 1583601"/>
              <a:gd name="connsiteY11" fmla="*/ 5636 h 1344602"/>
              <a:gd name="connsiteX0" fmla="*/ 381416 w 1590671"/>
              <a:gd name="connsiteY0" fmla="*/ 1297 h 1351919"/>
              <a:gd name="connsiteX1" fmla="*/ 1590639 w 1590671"/>
              <a:gd name="connsiteY1" fmla="*/ 56767 h 1351919"/>
              <a:gd name="connsiteX2" fmla="*/ 423963 w 1590671"/>
              <a:gd name="connsiteY2" fmla="*/ 100156 h 1351919"/>
              <a:gd name="connsiteX3" fmla="*/ 400163 w 1590671"/>
              <a:gd name="connsiteY3" fmla="*/ 256401 h 1351919"/>
              <a:gd name="connsiteX4" fmla="*/ 159331 w 1590671"/>
              <a:gd name="connsiteY4" fmla="*/ 501818 h 1351919"/>
              <a:gd name="connsiteX5" fmla="*/ 255988 w 1590671"/>
              <a:gd name="connsiteY5" fmla="*/ 976899 h 1351919"/>
              <a:gd name="connsiteX6" fmla="*/ 578172 w 1590671"/>
              <a:gd name="connsiteY6" fmla="*/ 1155261 h 1351919"/>
              <a:gd name="connsiteX7" fmla="*/ 662146 w 1590671"/>
              <a:gd name="connsiteY7" fmla="*/ 1330812 h 1351919"/>
              <a:gd name="connsiteX8" fmla="*/ 351794 w 1590671"/>
              <a:gd name="connsiteY8" fmla="*/ 1281350 h 1351919"/>
              <a:gd name="connsiteX9" fmla="*/ 30814 w 1590671"/>
              <a:gd name="connsiteY9" fmla="*/ 686311 h 1351919"/>
              <a:gd name="connsiteX10" fmla="*/ 52502 w 1590671"/>
              <a:gd name="connsiteY10" fmla="*/ 77808 h 1351919"/>
              <a:gd name="connsiteX11" fmla="*/ 381416 w 1590671"/>
              <a:gd name="connsiteY11" fmla="*/ 1297 h 1351919"/>
              <a:gd name="connsiteX0" fmla="*/ 381418 w 1593695"/>
              <a:gd name="connsiteY0" fmla="*/ 1297 h 1351919"/>
              <a:gd name="connsiteX1" fmla="*/ 1590641 w 1593695"/>
              <a:gd name="connsiteY1" fmla="*/ 56767 h 1351919"/>
              <a:gd name="connsiteX2" fmla="*/ 423965 w 1593695"/>
              <a:gd name="connsiteY2" fmla="*/ 100156 h 1351919"/>
              <a:gd name="connsiteX3" fmla="*/ 400165 w 1593695"/>
              <a:gd name="connsiteY3" fmla="*/ 256401 h 1351919"/>
              <a:gd name="connsiteX4" fmla="*/ 159333 w 1593695"/>
              <a:gd name="connsiteY4" fmla="*/ 501818 h 1351919"/>
              <a:gd name="connsiteX5" fmla="*/ 255990 w 1593695"/>
              <a:gd name="connsiteY5" fmla="*/ 976899 h 1351919"/>
              <a:gd name="connsiteX6" fmla="*/ 578174 w 1593695"/>
              <a:gd name="connsiteY6" fmla="*/ 1155261 h 1351919"/>
              <a:gd name="connsiteX7" fmla="*/ 662148 w 1593695"/>
              <a:gd name="connsiteY7" fmla="*/ 1330812 h 1351919"/>
              <a:gd name="connsiteX8" fmla="*/ 351796 w 1593695"/>
              <a:gd name="connsiteY8" fmla="*/ 1281350 h 1351919"/>
              <a:gd name="connsiteX9" fmla="*/ 30816 w 1593695"/>
              <a:gd name="connsiteY9" fmla="*/ 686311 h 1351919"/>
              <a:gd name="connsiteX10" fmla="*/ 52504 w 1593695"/>
              <a:gd name="connsiteY10" fmla="*/ 77808 h 1351919"/>
              <a:gd name="connsiteX11" fmla="*/ 381418 w 1593695"/>
              <a:gd name="connsiteY11" fmla="*/ 1297 h 1351919"/>
              <a:gd name="connsiteX0" fmla="*/ 381418 w 1593697"/>
              <a:gd name="connsiteY0" fmla="*/ 1297 h 1352608"/>
              <a:gd name="connsiteX1" fmla="*/ 1590641 w 1593697"/>
              <a:gd name="connsiteY1" fmla="*/ 56767 h 1352608"/>
              <a:gd name="connsiteX2" fmla="*/ 423965 w 1593697"/>
              <a:gd name="connsiteY2" fmla="*/ 100156 h 1352608"/>
              <a:gd name="connsiteX3" fmla="*/ 400165 w 1593697"/>
              <a:gd name="connsiteY3" fmla="*/ 256401 h 1352608"/>
              <a:gd name="connsiteX4" fmla="*/ 159333 w 1593697"/>
              <a:gd name="connsiteY4" fmla="*/ 501818 h 1352608"/>
              <a:gd name="connsiteX5" fmla="*/ 255990 w 1593697"/>
              <a:gd name="connsiteY5" fmla="*/ 976899 h 1352608"/>
              <a:gd name="connsiteX6" fmla="*/ 578174 w 1593697"/>
              <a:gd name="connsiteY6" fmla="*/ 1155261 h 1352608"/>
              <a:gd name="connsiteX7" fmla="*/ 776424 w 1593697"/>
              <a:gd name="connsiteY7" fmla="*/ 1331993 h 1352608"/>
              <a:gd name="connsiteX8" fmla="*/ 351796 w 1593697"/>
              <a:gd name="connsiteY8" fmla="*/ 1281350 h 1352608"/>
              <a:gd name="connsiteX9" fmla="*/ 30816 w 1593697"/>
              <a:gd name="connsiteY9" fmla="*/ 686311 h 1352608"/>
              <a:gd name="connsiteX10" fmla="*/ 52504 w 1593697"/>
              <a:gd name="connsiteY10" fmla="*/ 77808 h 1352608"/>
              <a:gd name="connsiteX11" fmla="*/ 381418 w 1593697"/>
              <a:gd name="connsiteY11" fmla="*/ 1297 h 1352608"/>
              <a:gd name="connsiteX0" fmla="*/ 381418 w 1593695"/>
              <a:gd name="connsiteY0" fmla="*/ 1297 h 1336141"/>
              <a:gd name="connsiteX1" fmla="*/ 1590641 w 1593695"/>
              <a:gd name="connsiteY1" fmla="*/ 56767 h 1336141"/>
              <a:gd name="connsiteX2" fmla="*/ 423965 w 1593695"/>
              <a:gd name="connsiteY2" fmla="*/ 100156 h 1336141"/>
              <a:gd name="connsiteX3" fmla="*/ 400165 w 1593695"/>
              <a:gd name="connsiteY3" fmla="*/ 256401 h 1336141"/>
              <a:gd name="connsiteX4" fmla="*/ 159333 w 1593695"/>
              <a:gd name="connsiteY4" fmla="*/ 501818 h 1336141"/>
              <a:gd name="connsiteX5" fmla="*/ 255990 w 1593695"/>
              <a:gd name="connsiteY5" fmla="*/ 976899 h 1336141"/>
              <a:gd name="connsiteX6" fmla="*/ 578174 w 1593695"/>
              <a:gd name="connsiteY6" fmla="*/ 1155261 h 1336141"/>
              <a:gd name="connsiteX7" fmla="*/ 776424 w 1593695"/>
              <a:gd name="connsiteY7" fmla="*/ 1331993 h 1336141"/>
              <a:gd name="connsiteX8" fmla="*/ 351796 w 1593695"/>
              <a:gd name="connsiteY8" fmla="*/ 1281350 h 1336141"/>
              <a:gd name="connsiteX9" fmla="*/ 30816 w 1593695"/>
              <a:gd name="connsiteY9" fmla="*/ 686311 h 1336141"/>
              <a:gd name="connsiteX10" fmla="*/ 52504 w 1593695"/>
              <a:gd name="connsiteY10" fmla="*/ 77808 h 1336141"/>
              <a:gd name="connsiteX11" fmla="*/ 381418 w 1593695"/>
              <a:gd name="connsiteY11" fmla="*/ 1297 h 1336141"/>
              <a:gd name="connsiteX0" fmla="*/ 381418 w 1593697"/>
              <a:gd name="connsiteY0" fmla="*/ 1297 h 1336141"/>
              <a:gd name="connsiteX1" fmla="*/ 1590641 w 1593697"/>
              <a:gd name="connsiteY1" fmla="*/ 56767 h 1336141"/>
              <a:gd name="connsiteX2" fmla="*/ 423965 w 1593697"/>
              <a:gd name="connsiteY2" fmla="*/ 100156 h 1336141"/>
              <a:gd name="connsiteX3" fmla="*/ 400165 w 1593697"/>
              <a:gd name="connsiteY3" fmla="*/ 256401 h 1336141"/>
              <a:gd name="connsiteX4" fmla="*/ 159333 w 1593697"/>
              <a:gd name="connsiteY4" fmla="*/ 501818 h 1336141"/>
              <a:gd name="connsiteX5" fmla="*/ 288071 w 1593697"/>
              <a:gd name="connsiteY5" fmla="*/ 996563 h 1336141"/>
              <a:gd name="connsiteX6" fmla="*/ 578174 w 1593697"/>
              <a:gd name="connsiteY6" fmla="*/ 1155261 h 1336141"/>
              <a:gd name="connsiteX7" fmla="*/ 776424 w 1593697"/>
              <a:gd name="connsiteY7" fmla="*/ 1331993 h 1336141"/>
              <a:gd name="connsiteX8" fmla="*/ 351796 w 1593697"/>
              <a:gd name="connsiteY8" fmla="*/ 1281350 h 1336141"/>
              <a:gd name="connsiteX9" fmla="*/ 30816 w 1593697"/>
              <a:gd name="connsiteY9" fmla="*/ 686311 h 1336141"/>
              <a:gd name="connsiteX10" fmla="*/ 52504 w 1593697"/>
              <a:gd name="connsiteY10" fmla="*/ 77808 h 1336141"/>
              <a:gd name="connsiteX11" fmla="*/ 381418 w 1593697"/>
              <a:gd name="connsiteY11" fmla="*/ 1297 h 1336141"/>
              <a:gd name="connsiteX0" fmla="*/ 381418 w 1593695"/>
              <a:gd name="connsiteY0" fmla="*/ 1297 h 1336141"/>
              <a:gd name="connsiteX1" fmla="*/ 1590641 w 1593695"/>
              <a:gd name="connsiteY1" fmla="*/ 56767 h 1336141"/>
              <a:gd name="connsiteX2" fmla="*/ 423965 w 1593695"/>
              <a:gd name="connsiteY2" fmla="*/ 100156 h 1336141"/>
              <a:gd name="connsiteX3" fmla="*/ 400165 w 1593695"/>
              <a:gd name="connsiteY3" fmla="*/ 256401 h 1336141"/>
              <a:gd name="connsiteX4" fmla="*/ 117319 w 1593695"/>
              <a:gd name="connsiteY4" fmla="*/ 449827 h 1336141"/>
              <a:gd name="connsiteX5" fmla="*/ 288071 w 1593695"/>
              <a:gd name="connsiteY5" fmla="*/ 996563 h 1336141"/>
              <a:gd name="connsiteX6" fmla="*/ 578174 w 1593695"/>
              <a:gd name="connsiteY6" fmla="*/ 1155261 h 1336141"/>
              <a:gd name="connsiteX7" fmla="*/ 776424 w 1593695"/>
              <a:gd name="connsiteY7" fmla="*/ 1331993 h 1336141"/>
              <a:gd name="connsiteX8" fmla="*/ 351796 w 1593695"/>
              <a:gd name="connsiteY8" fmla="*/ 1281350 h 1336141"/>
              <a:gd name="connsiteX9" fmla="*/ 30816 w 1593695"/>
              <a:gd name="connsiteY9" fmla="*/ 686311 h 1336141"/>
              <a:gd name="connsiteX10" fmla="*/ 52504 w 1593695"/>
              <a:gd name="connsiteY10" fmla="*/ 77808 h 1336141"/>
              <a:gd name="connsiteX11" fmla="*/ 381418 w 1593695"/>
              <a:gd name="connsiteY11" fmla="*/ 1297 h 1336141"/>
              <a:gd name="connsiteX0" fmla="*/ 381418 w 1593697"/>
              <a:gd name="connsiteY0" fmla="*/ 1297 h 1336141"/>
              <a:gd name="connsiteX1" fmla="*/ 1590641 w 1593697"/>
              <a:gd name="connsiteY1" fmla="*/ 56767 h 1336141"/>
              <a:gd name="connsiteX2" fmla="*/ 423965 w 1593697"/>
              <a:gd name="connsiteY2" fmla="*/ 100156 h 1336141"/>
              <a:gd name="connsiteX3" fmla="*/ 400165 w 1593697"/>
              <a:gd name="connsiteY3" fmla="*/ 256401 h 1336141"/>
              <a:gd name="connsiteX4" fmla="*/ 117319 w 1593697"/>
              <a:gd name="connsiteY4" fmla="*/ 449827 h 1336141"/>
              <a:gd name="connsiteX5" fmla="*/ 288071 w 1593697"/>
              <a:gd name="connsiteY5" fmla="*/ 996563 h 1336141"/>
              <a:gd name="connsiteX6" fmla="*/ 578174 w 1593697"/>
              <a:gd name="connsiteY6" fmla="*/ 1155261 h 1336141"/>
              <a:gd name="connsiteX7" fmla="*/ 776424 w 1593697"/>
              <a:gd name="connsiteY7" fmla="*/ 1331993 h 1336141"/>
              <a:gd name="connsiteX8" fmla="*/ 351796 w 1593697"/>
              <a:gd name="connsiteY8" fmla="*/ 1281350 h 1336141"/>
              <a:gd name="connsiteX9" fmla="*/ 30816 w 1593697"/>
              <a:gd name="connsiteY9" fmla="*/ 686311 h 1336141"/>
              <a:gd name="connsiteX10" fmla="*/ 52504 w 1593697"/>
              <a:gd name="connsiteY10" fmla="*/ 77808 h 1336141"/>
              <a:gd name="connsiteX11" fmla="*/ 381418 w 1593697"/>
              <a:gd name="connsiteY11" fmla="*/ 1297 h 1336141"/>
              <a:gd name="connsiteX0" fmla="*/ 392626 w 1604903"/>
              <a:gd name="connsiteY0" fmla="*/ 489 h 1352786"/>
              <a:gd name="connsiteX1" fmla="*/ 1601849 w 1604903"/>
              <a:gd name="connsiteY1" fmla="*/ 55959 h 1352786"/>
              <a:gd name="connsiteX2" fmla="*/ 435173 w 1604903"/>
              <a:gd name="connsiteY2" fmla="*/ 99348 h 1352786"/>
              <a:gd name="connsiteX3" fmla="*/ 411373 w 1604903"/>
              <a:gd name="connsiteY3" fmla="*/ 255593 h 1352786"/>
              <a:gd name="connsiteX4" fmla="*/ 128527 w 1604903"/>
              <a:gd name="connsiteY4" fmla="*/ 449019 h 1352786"/>
              <a:gd name="connsiteX5" fmla="*/ 299279 w 1604903"/>
              <a:gd name="connsiteY5" fmla="*/ 995755 h 1352786"/>
              <a:gd name="connsiteX6" fmla="*/ 589382 w 1604903"/>
              <a:gd name="connsiteY6" fmla="*/ 1154453 h 1352786"/>
              <a:gd name="connsiteX7" fmla="*/ 787632 w 1604903"/>
              <a:gd name="connsiteY7" fmla="*/ 1331185 h 1352786"/>
              <a:gd name="connsiteX8" fmla="*/ 363004 w 1604903"/>
              <a:gd name="connsiteY8" fmla="*/ 1280542 h 1352786"/>
              <a:gd name="connsiteX9" fmla="*/ 26172 w 1604903"/>
              <a:gd name="connsiteY9" fmla="*/ 669229 h 1352786"/>
              <a:gd name="connsiteX10" fmla="*/ 63712 w 1604903"/>
              <a:gd name="connsiteY10" fmla="*/ 77000 h 1352786"/>
              <a:gd name="connsiteX11" fmla="*/ 392626 w 1604903"/>
              <a:gd name="connsiteY11" fmla="*/ 489 h 1352786"/>
              <a:gd name="connsiteX0" fmla="*/ 392626 w 1074157"/>
              <a:gd name="connsiteY0" fmla="*/ 489 h 1352786"/>
              <a:gd name="connsiteX1" fmla="*/ 1068944 w 1074157"/>
              <a:gd name="connsiteY1" fmla="*/ 37563 h 1352786"/>
              <a:gd name="connsiteX2" fmla="*/ 435173 w 1074157"/>
              <a:gd name="connsiteY2" fmla="*/ 99348 h 1352786"/>
              <a:gd name="connsiteX3" fmla="*/ 411373 w 1074157"/>
              <a:gd name="connsiteY3" fmla="*/ 255593 h 1352786"/>
              <a:gd name="connsiteX4" fmla="*/ 128527 w 1074157"/>
              <a:gd name="connsiteY4" fmla="*/ 449019 h 1352786"/>
              <a:gd name="connsiteX5" fmla="*/ 299279 w 1074157"/>
              <a:gd name="connsiteY5" fmla="*/ 995755 h 1352786"/>
              <a:gd name="connsiteX6" fmla="*/ 589382 w 1074157"/>
              <a:gd name="connsiteY6" fmla="*/ 1154453 h 1352786"/>
              <a:gd name="connsiteX7" fmla="*/ 787632 w 1074157"/>
              <a:gd name="connsiteY7" fmla="*/ 1331185 h 1352786"/>
              <a:gd name="connsiteX8" fmla="*/ 363004 w 1074157"/>
              <a:gd name="connsiteY8" fmla="*/ 1280542 h 1352786"/>
              <a:gd name="connsiteX9" fmla="*/ 26172 w 1074157"/>
              <a:gd name="connsiteY9" fmla="*/ 669229 h 1352786"/>
              <a:gd name="connsiteX10" fmla="*/ 63712 w 1074157"/>
              <a:gd name="connsiteY10" fmla="*/ 77000 h 1352786"/>
              <a:gd name="connsiteX11" fmla="*/ 392626 w 1074157"/>
              <a:gd name="connsiteY11" fmla="*/ 489 h 1352786"/>
              <a:gd name="connsiteX0" fmla="*/ 392035 w 1068982"/>
              <a:gd name="connsiteY0" fmla="*/ 7955 h 1340923"/>
              <a:gd name="connsiteX1" fmla="*/ 1068922 w 1068982"/>
              <a:gd name="connsiteY1" fmla="*/ 25700 h 1340923"/>
              <a:gd name="connsiteX2" fmla="*/ 435151 w 1068982"/>
              <a:gd name="connsiteY2" fmla="*/ 87485 h 1340923"/>
              <a:gd name="connsiteX3" fmla="*/ 411351 w 1068982"/>
              <a:gd name="connsiteY3" fmla="*/ 243730 h 1340923"/>
              <a:gd name="connsiteX4" fmla="*/ 128505 w 1068982"/>
              <a:gd name="connsiteY4" fmla="*/ 437156 h 1340923"/>
              <a:gd name="connsiteX5" fmla="*/ 299257 w 1068982"/>
              <a:gd name="connsiteY5" fmla="*/ 983892 h 1340923"/>
              <a:gd name="connsiteX6" fmla="*/ 589360 w 1068982"/>
              <a:gd name="connsiteY6" fmla="*/ 1142590 h 1340923"/>
              <a:gd name="connsiteX7" fmla="*/ 787610 w 1068982"/>
              <a:gd name="connsiteY7" fmla="*/ 1319322 h 1340923"/>
              <a:gd name="connsiteX8" fmla="*/ 362982 w 1068982"/>
              <a:gd name="connsiteY8" fmla="*/ 1268679 h 1340923"/>
              <a:gd name="connsiteX9" fmla="*/ 26150 w 1068982"/>
              <a:gd name="connsiteY9" fmla="*/ 657366 h 1340923"/>
              <a:gd name="connsiteX10" fmla="*/ 63690 w 1068982"/>
              <a:gd name="connsiteY10" fmla="*/ 65137 h 1340923"/>
              <a:gd name="connsiteX11" fmla="*/ 392035 w 1068982"/>
              <a:gd name="connsiteY11" fmla="*/ 7955 h 1340923"/>
              <a:gd name="connsiteX0" fmla="*/ 392426 w 1069373"/>
              <a:gd name="connsiteY0" fmla="*/ 0 h 1332968"/>
              <a:gd name="connsiteX1" fmla="*/ 1069313 w 1069373"/>
              <a:gd name="connsiteY1" fmla="*/ 17745 h 1332968"/>
              <a:gd name="connsiteX2" fmla="*/ 435542 w 1069373"/>
              <a:gd name="connsiteY2" fmla="*/ 79530 h 1332968"/>
              <a:gd name="connsiteX3" fmla="*/ 411742 w 1069373"/>
              <a:gd name="connsiteY3" fmla="*/ 235775 h 1332968"/>
              <a:gd name="connsiteX4" fmla="*/ 128896 w 1069373"/>
              <a:gd name="connsiteY4" fmla="*/ 429201 h 1332968"/>
              <a:gd name="connsiteX5" fmla="*/ 299648 w 1069373"/>
              <a:gd name="connsiteY5" fmla="*/ 975937 h 1332968"/>
              <a:gd name="connsiteX6" fmla="*/ 589751 w 1069373"/>
              <a:gd name="connsiteY6" fmla="*/ 1134635 h 1332968"/>
              <a:gd name="connsiteX7" fmla="*/ 788001 w 1069373"/>
              <a:gd name="connsiteY7" fmla="*/ 1311367 h 1332968"/>
              <a:gd name="connsiteX8" fmla="*/ 363373 w 1069373"/>
              <a:gd name="connsiteY8" fmla="*/ 1260724 h 1332968"/>
              <a:gd name="connsiteX9" fmla="*/ 26541 w 1069373"/>
              <a:gd name="connsiteY9" fmla="*/ 649411 h 1332968"/>
              <a:gd name="connsiteX10" fmla="*/ 63036 w 1069373"/>
              <a:gd name="connsiteY10" fmla="*/ 92617 h 1332968"/>
              <a:gd name="connsiteX11" fmla="*/ 392426 w 1069373"/>
              <a:gd name="connsiteY11" fmla="*/ 0 h 1332968"/>
              <a:gd name="connsiteX0" fmla="*/ 392426 w 1069968"/>
              <a:gd name="connsiteY0" fmla="*/ 0 h 1332968"/>
              <a:gd name="connsiteX1" fmla="*/ 1069313 w 1069968"/>
              <a:gd name="connsiteY1" fmla="*/ 17745 h 1332968"/>
              <a:gd name="connsiteX2" fmla="*/ 294437 w 1069968"/>
              <a:gd name="connsiteY2" fmla="*/ 65183 h 1332968"/>
              <a:gd name="connsiteX3" fmla="*/ 411742 w 1069968"/>
              <a:gd name="connsiteY3" fmla="*/ 235775 h 1332968"/>
              <a:gd name="connsiteX4" fmla="*/ 128896 w 1069968"/>
              <a:gd name="connsiteY4" fmla="*/ 429201 h 1332968"/>
              <a:gd name="connsiteX5" fmla="*/ 299648 w 1069968"/>
              <a:gd name="connsiteY5" fmla="*/ 975937 h 1332968"/>
              <a:gd name="connsiteX6" fmla="*/ 589751 w 1069968"/>
              <a:gd name="connsiteY6" fmla="*/ 1134635 h 1332968"/>
              <a:gd name="connsiteX7" fmla="*/ 788001 w 1069968"/>
              <a:gd name="connsiteY7" fmla="*/ 1311367 h 1332968"/>
              <a:gd name="connsiteX8" fmla="*/ 363373 w 1069968"/>
              <a:gd name="connsiteY8" fmla="*/ 1260724 h 1332968"/>
              <a:gd name="connsiteX9" fmla="*/ 26541 w 1069968"/>
              <a:gd name="connsiteY9" fmla="*/ 649411 h 1332968"/>
              <a:gd name="connsiteX10" fmla="*/ 63036 w 1069968"/>
              <a:gd name="connsiteY10" fmla="*/ 92617 h 1332968"/>
              <a:gd name="connsiteX11" fmla="*/ 392426 w 1069968"/>
              <a:gd name="connsiteY11" fmla="*/ 0 h 1332968"/>
              <a:gd name="connsiteX0" fmla="*/ 392426 w 1069970"/>
              <a:gd name="connsiteY0" fmla="*/ 0 h 1332968"/>
              <a:gd name="connsiteX1" fmla="*/ 1069313 w 1069970"/>
              <a:gd name="connsiteY1" fmla="*/ 17745 h 1332968"/>
              <a:gd name="connsiteX2" fmla="*/ 294437 w 1069970"/>
              <a:gd name="connsiteY2" fmla="*/ 65183 h 1332968"/>
              <a:gd name="connsiteX3" fmla="*/ 236657 w 1069970"/>
              <a:gd name="connsiteY3" fmla="*/ 266189 h 1332968"/>
              <a:gd name="connsiteX4" fmla="*/ 128896 w 1069970"/>
              <a:gd name="connsiteY4" fmla="*/ 429201 h 1332968"/>
              <a:gd name="connsiteX5" fmla="*/ 299648 w 1069970"/>
              <a:gd name="connsiteY5" fmla="*/ 975937 h 1332968"/>
              <a:gd name="connsiteX6" fmla="*/ 589751 w 1069970"/>
              <a:gd name="connsiteY6" fmla="*/ 1134635 h 1332968"/>
              <a:gd name="connsiteX7" fmla="*/ 788001 w 1069970"/>
              <a:gd name="connsiteY7" fmla="*/ 1311367 h 1332968"/>
              <a:gd name="connsiteX8" fmla="*/ 363373 w 1069970"/>
              <a:gd name="connsiteY8" fmla="*/ 1260724 h 1332968"/>
              <a:gd name="connsiteX9" fmla="*/ 26541 w 1069970"/>
              <a:gd name="connsiteY9" fmla="*/ 649411 h 1332968"/>
              <a:gd name="connsiteX10" fmla="*/ 63036 w 1069970"/>
              <a:gd name="connsiteY10" fmla="*/ 92617 h 1332968"/>
              <a:gd name="connsiteX11" fmla="*/ 392426 w 1069970"/>
              <a:gd name="connsiteY11" fmla="*/ 0 h 1332968"/>
              <a:gd name="connsiteX0" fmla="*/ 392426 w 1069968"/>
              <a:gd name="connsiteY0" fmla="*/ 0 h 1332968"/>
              <a:gd name="connsiteX1" fmla="*/ 1069313 w 1069968"/>
              <a:gd name="connsiteY1" fmla="*/ 17745 h 1332968"/>
              <a:gd name="connsiteX2" fmla="*/ 294437 w 1069968"/>
              <a:gd name="connsiteY2" fmla="*/ 65183 h 1332968"/>
              <a:gd name="connsiteX3" fmla="*/ 236657 w 1069968"/>
              <a:gd name="connsiteY3" fmla="*/ 266189 h 1332968"/>
              <a:gd name="connsiteX4" fmla="*/ 299648 w 1069968"/>
              <a:gd name="connsiteY4" fmla="*/ 975937 h 1332968"/>
              <a:gd name="connsiteX5" fmla="*/ 589751 w 1069968"/>
              <a:gd name="connsiteY5" fmla="*/ 1134635 h 1332968"/>
              <a:gd name="connsiteX6" fmla="*/ 788001 w 1069968"/>
              <a:gd name="connsiteY6" fmla="*/ 1311367 h 1332968"/>
              <a:gd name="connsiteX7" fmla="*/ 363373 w 1069968"/>
              <a:gd name="connsiteY7" fmla="*/ 1260724 h 1332968"/>
              <a:gd name="connsiteX8" fmla="*/ 26541 w 1069968"/>
              <a:gd name="connsiteY8" fmla="*/ 649411 h 1332968"/>
              <a:gd name="connsiteX9" fmla="*/ 63036 w 1069968"/>
              <a:gd name="connsiteY9" fmla="*/ 92617 h 1332968"/>
              <a:gd name="connsiteX10" fmla="*/ 392426 w 1069968"/>
              <a:gd name="connsiteY10" fmla="*/ 0 h 1332968"/>
              <a:gd name="connsiteX0" fmla="*/ 392426 w 1069970"/>
              <a:gd name="connsiteY0" fmla="*/ 0 h 1332968"/>
              <a:gd name="connsiteX1" fmla="*/ 1069313 w 1069970"/>
              <a:gd name="connsiteY1" fmla="*/ 17745 h 1332968"/>
              <a:gd name="connsiteX2" fmla="*/ 294437 w 1069970"/>
              <a:gd name="connsiteY2" fmla="*/ 65183 h 1332968"/>
              <a:gd name="connsiteX3" fmla="*/ 236657 w 1069970"/>
              <a:gd name="connsiteY3" fmla="*/ 266189 h 1332968"/>
              <a:gd name="connsiteX4" fmla="*/ 299648 w 1069970"/>
              <a:gd name="connsiteY4" fmla="*/ 975937 h 1332968"/>
              <a:gd name="connsiteX5" fmla="*/ 589751 w 1069970"/>
              <a:gd name="connsiteY5" fmla="*/ 1134635 h 1332968"/>
              <a:gd name="connsiteX6" fmla="*/ 788001 w 1069970"/>
              <a:gd name="connsiteY6" fmla="*/ 1311367 h 1332968"/>
              <a:gd name="connsiteX7" fmla="*/ 363373 w 1069970"/>
              <a:gd name="connsiteY7" fmla="*/ 1260724 h 1332968"/>
              <a:gd name="connsiteX8" fmla="*/ 26541 w 1069970"/>
              <a:gd name="connsiteY8" fmla="*/ 649411 h 1332968"/>
              <a:gd name="connsiteX9" fmla="*/ 63036 w 1069970"/>
              <a:gd name="connsiteY9" fmla="*/ 92617 h 1332968"/>
              <a:gd name="connsiteX10" fmla="*/ 392426 w 1069970"/>
              <a:gd name="connsiteY10" fmla="*/ 0 h 1332968"/>
              <a:gd name="connsiteX0" fmla="*/ 392426 w 1069968"/>
              <a:gd name="connsiteY0" fmla="*/ 0 h 1332968"/>
              <a:gd name="connsiteX1" fmla="*/ 1069313 w 1069968"/>
              <a:gd name="connsiteY1" fmla="*/ 17745 h 1332968"/>
              <a:gd name="connsiteX2" fmla="*/ 294437 w 1069968"/>
              <a:gd name="connsiteY2" fmla="*/ 65183 h 1332968"/>
              <a:gd name="connsiteX3" fmla="*/ 236657 w 1069968"/>
              <a:gd name="connsiteY3" fmla="*/ 266189 h 1332968"/>
              <a:gd name="connsiteX4" fmla="*/ 218213 w 1069968"/>
              <a:gd name="connsiteY4" fmla="*/ 968651 h 1332968"/>
              <a:gd name="connsiteX5" fmla="*/ 589751 w 1069968"/>
              <a:gd name="connsiteY5" fmla="*/ 1134635 h 1332968"/>
              <a:gd name="connsiteX6" fmla="*/ 788001 w 1069968"/>
              <a:gd name="connsiteY6" fmla="*/ 1311367 h 1332968"/>
              <a:gd name="connsiteX7" fmla="*/ 363373 w 1069968"/>
              <a:gd name="connsiteY7" fmla="*/ 1260724 h 1332968"/>
              <a:gd name="connsiteX8" fmla="*/ 26541 w 1069968"/>
              <a:gd name="connsiteY8" fmla="*/ 649411 h 1332968"/>
              <a:gd name="connsiteX9" fmla="*/ 63036 w 1069968"/>
              <a:gd name="connsiteY9" fmla="*/ 92617 h 1332968"/>
              <a:gd name="connsiteX10" fmla="*/ 392426 w 1069968"/>
              <a:gd name="connsiteY10" fmla="*/ 0 h 1332968"/>
              <a:gd name="connsiteX0" fmla="*/ 392426 w 1069970"/>
              <a:gd name="connsiteY0" fmla="*/ 0 h 1332968"/>
              <a:gd name="connsiteX1" fmla="*/ 1069313 w 1069970"/>
              <a:gd name="connsiteY1" fmla="*/ 17745 h 1332968"/>
              <a:gd name="connsiteX2" fmla="*/ 294437 w 1069970"/>
              <a:gd name="connsiteY2" fmla="*/ 65183 h 1332968"/>
              <a:gd name="connsiteX3" fmla="*/ 236657 w 1069970"/>
              <a:gd name="connsiteY3" fmla="*/ 266189 h 1332968"/>
              <a:gd name="connsiteX4" fmla="*/ 234252 w 1069970"/>
              <a:gd name="connsiteY4" fmla="*/ 978483 h 1332968"/>
              <a:gd name="connsiteX5" fmla="*/ 589751 w 1069970"/>
              <a:gd name="connsiteY5" fmla="*/ 1134635 h 1332968"/>
              <a:gd name="connsiteX6" fmla="*/ 788001 w 1069970"/>
              <a:gd name="connsiteY6" fmla="*/ 1311367 h 1332968"/>
              <a:gd name="connsiteX7" fmla="*/ 363373 w 1069970"/>
              <a:gd name="connsiteY7" fmla="*/ 1260724 h 1332968"/>
              <a:gd name="connsiteX8" fmla="*/ 26541 w 1069970"/>
              <a:gd name="connsiteY8" fmla="*/ 649411 h 1332968"/>
              <a:gd name="connsiteX9" fmla="*/ 63036 w 1069970"/>
              <a:gd name="connsiteY9" fmla="*/ 92617 h 1332968"/>
              <a:gd name="connsiteX10" fmla="*/ 392426 w 1069970"/>
              <a:gd name="connsiteY10" fmla="*/ 0 h 1332968"/>
              <a:gd name="connsiteX0" fmla="*/ 392426 w 1069968"/>
              <a:gd name="connsiteY0" fmla="*/ 0 h 1332968"/>
              <a:gd name="connsiteX1" fmla="*/ 1069313 w 1069968"/>
              <a:gd name="connsiteY1" fmla="*/ 17745 h 1332968"/>
              <a:gd name="connsiteX2" fmla="*/ 294437 w 1069968"/>
              <a:gd name="connsiteY2" fmla="*/ 65183 h 1332968"/>
              <a:gd name="connsiteX3" fmla="*/ 236657 w 1069968"/>
              <a:gd name="connsiteY3" fmla="*/ 266189 h 1332968"/>
              <a:gd name="connsiteX4" fmla="*/ 234252 w 1069968"/>
              <a:gd name="connsiteY4" fmla="*/ 978483 h 1332968"/>
              <a:gd name="connsiteX5" fmla="*/ 476330 w 1069968"/>
              <a:gd name="connsiteY5" fmla="*/ 1104462 h 1332968"/>
              <a:gd name="connsiteX6" fmla="*/ 788001 w 1069968"/>
              <a:gd name="connsiteY6" fmla="*/ 1311367 h 1332968"/>
              <a:gd name="connsiteX7" fmla="*/ 363373 w 1069968"/>
              <a:gd name="connsiteY7" fmla="*/ 1260724 h 1332968"/>
              <a:gd name="connsiteX8" fmla="*/ 26541 w 1069968"/>
              <a:gd name="connsiteY8" fmla="*/ 649411 h 1332968"/>
              <a:gd name="connsiteX9" fmla="*/ 63036 w 1069968"/>
              <a:gd name="connsiteY9" fmla="*/ 92617 h 1332968"/>
              <a:gd name="connsiteX10" fmla="*/ 392426 w 1069968"/>
              <a:gd name="connsiteY10" fmla="*/ 0 h 1332968"/>
              <a:gd name="connsiteX0" fmla="*/ 392426 w 1069970"/>
              <a:gd name="connsiteY0" fmla="*/ 0 h 1332968"/>
              <a:gd name="connsiteX1" fmla="*/ 1069313 w 1069970"/>
              <a:gd name="connsiteY1" fmla="*/ 17745 h 1332968"/>
              <a:gd name="connsiteX2" fmla="*/ 294437 w 1069970"/>
              <a:gd name="connsiteY2" fmla="*/ 65183 h 1332968"/>
              <a:gd name="connsiteX3" fmla="*/ 236657 w 1069970"/>
              <a:gd name="connsiteY3" fmla="*/ 266189 h 1332968"/>
              <a:gd name="connsiteX4" fmla="*/ 234252 w 1069970"/>
              <a:gd name="connsiteY4" fmla="*/ 978483 h 1332968"/>
              <a:gd name="connsiteX5" fmla="*/ 476330 w 1069970"/>
              <a:gd name="connsiteY5" fmla="*/ 1104462 h 1332968"/>
              <a:gd name="connsiteX6" fmla="*/ 788001 w 1069970"/>
              <a:gd name="connsiteY6" fmla="*/ 1311367 h 1332968"/>
              <a:gd name="connsiteX7" fmla="*/ 363373 w 1069970"/>
              <a:gd name="connsiteY7" fmla="*/ 1260724 h 1332968"/>
              <a:gd name="connsiteX8" fmla="*/ 26541 w 1069970"/>
              <a:gd name="connsiteY8" fmla="*/ 649411 h 1332968"/>
              <a:gd name="connsiteX9" fmla="*/ 63036 w 1069970"/>
              <a:gd name="connsiteY9" fmla="*/ 92617 h 1332968"/>
              <a:gd name="connsiteX10" fmla="*/ 392426 w 1069970"/>
              <a:gd name="connsiteY10" fmla="*/ 0 h 1332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69970" h="1332968">
                <a:moveTo>
                  <a:pt x="392426" y="0"/>
                </a:moveTo>
                <a:cubicBezTo>
                  <a:pt x="795500" y="18490"/>
                  <a:pt x="1085644" y="6881"/>
                  <a:pt x="1069313" y="17745"/>
                </a:cubicBezTo>
                <a:cubicBezTo>
                  <a:pt x="1052982" y="28609"/>
                  <a:pt x="294834" y="15971"/>
                  <a:pt x="294437" y="65183"/>
                </a:cubicBezTo>
                <a:cubicBezTo>
                  <a:pt x="294040" y="114395"/>
                  <a:pt x="262368" y="269122"/>
                  <a:pt x="236657" y="266189"/>
                </a:cubicBezTo>
                <a:cubicBezTo>
                  <a:pt x="-122319" y="253148"/>
                  <a:pt x="194307" y="838771"/>
                  <a:pt x="234252" y="978483"/>
                </a:cubicBezTo>
                <a:cubicBezTo>
                  <a:pt x="274197" y="1118195"/>
                  <a:pt x="428502" y="1061360"/>
                  <a:pt x="476330" y="1104462"/>
                </a:cubicBezTo>
                <a:cubicBezTo>
                  <a:pt x="524158" y="1147564"/>
                  <a:pt x="497232" y="1306479"/>
                  <a:pt x="788001" y="1311367"/>
                </a:cubicBezTo>
                <a:cubicBezTo>
                  <a:pt x="784538" y="1326104"/>
                  <a:pt x="490283" y="1371050"/>
                  <a:pt x="363373" y="1260724"/>
                </a:cubicBezTo>
                <a:cubicBezTo>
                  <a:pt x="236463" y="1150398"/>
                  <a:pt x="76597" y="844095"/>
                  <a:pt x="26541" y="649411"/>
                </a:cubicBezTo>
                <a:cubicBezTo>
                  <a:pt x="-23515" y="454727"/>
                  <a:pt x="2055" y="200852"/>
                  <a:pt x="63036" y="92617"/>
                </a:cubicBezTo>
                <a:cubicBezTo>
                  <a:pt x="124017" y="-15618"/>
                  <a:pt x="336173" y="10836"/>
                  <a:pt x="39242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82000">
                <a:srgbClr val="FFFFFF">
                  <a:shade val="100000"/>
                  <a:satMod val="115000"/>
                  <a:alpha val="0"/>
                </a:srgbClr>
              </a:gs>
            </a:gsLst>
            <a:lin ang="21000000" scaled="0"/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0" name="Vrije vorm 19"/>
          <p:cNvSpPr/>
          <p:nvPr/>
        </p:nvSpPr>
        <p:spPr>
          <a:xfrm rot="120000" flipH="1">
            <a:off x="6268821" y="4796232"/>
            <a:ext cx="216205" cy="1049943"/>
          </a:xfrm>
          <a:custGeom>
            <a:avLst/>
            <a:gdLst>
              <a:gd name="connsiteX0" fmla="*/ 0 w 675861"/>
              <a:gd name="connsiteY0" fmla="*/ 0 h 1325217"/>
              <a:gd name="connsiteX1" fmla="*/ 556591 w 675861"/>
              <a:gd name="connsiteY1" fmla="*/ 0 h 1325217"/>
              <a:gd name="connsiteX2" fmla="*/ 450574 w 675861"/>
              <a:gd name="connsiteY2" fmla="*/ 490330 h 1325217"/>
              <a:gd name="connsiteX3" fmla="*/ 675861 w 675861"/>
              <a:gd name="connsiteY3" fmla="*/ 1325217 h 1325217"/>
              <a:gd name="connsiteX4" fmla="*/ 159026 w 675861"/>
              <a:gd name="connsiteY4" fmla="*/ 1298713 h 1325217"/>
              <a:gd name="connsiteX5" fmla="*/ 0 w 675861"/>
              <a:gd name="connsiteY5" fmla="*/ 0 h 1325217"/>
              <a:gd name="connsiteX0" fmla="*/ 0 w 675861"/>
              <a:gd name="connsiteY0" fmla="*/ 0 h 1325217"/>
              <a:gd name="connsiteX1" fmla="*/ 556591 w 675861"/>
              <a:gd name="connsiteY1" fmla="*/ 0 h 1325217"/>
              <a:gd name="connsiteX2" fmla="*/ 450574 w 675861"/>
              <a:gd name="connsiteY2" fmla="*/ 490330 h 1325217"/>
              <a:gd name="connsiteX3" fmla="*/ 675861 w 675861"/>
              <a:gd name="connsiteY3" fmla="*/ 1325217 h 1325217"/>
              <a:gd name="connsiteX4" fmla="*/ 159026 w 675861"/>
              <a:gd name="connsiteY4" fmla="*/ 1298713 h 1325217"/>
              <a:gd name="connsiteX5" fmla="*/ 0 w 675861"/>
              <a:gd name="connsiteY5" fmla="*/ 0 h 1325217"/>
              <a:gd name="connsiteX0" fmla="*/ 53448 w 729309"/>
              <a:gd name="connsiteY0" fmla="*/ 0 h 1325217"/>
              <a:gd name="connsiteX1" fmla="*/ 610039 w 729309"/>
              <a:gd name="connsiteY1" fmla="*/ 0 h 1325217"/>
              <a:gd name="connsiteX2" fmla="*/ 504022 w 729309"/>
              <a:gd name="connsiteY2" fmla="*/ 490330 h 1325217"/>
              <a:gd name="connsiteX3" fmla="*/ 729309 w 729309"/>
              <a:gd name="connsiteY3" fmla="*/ 1325217 h 1325217"/>
              <a:gd name="connsiteX4" fmla="*/ 212474 w 729309"/>
              <a:gd name="connsiteY4" fmla="*/ 1298713 h 1325217"/>
              <a:gd name="connsiteX5" fmla="*/ 53448 w 729309"/>
              <a:gd name="connsiteY5" fmla="*/ 0 h 1325217"/>
              <a:gd name="connsiteX0" fmla="*/ 53448 w 610039"/>
              <a:gd name="connsiteY0" fmla="*/ 0 h 1298713"/>
              <a:gd name="connsiteX1" fmla="*/ 610039 w 610039"/>
              <a:gd name="connsiteY1" fmla="*/ 0 h 1298713"/>
              <a:gd name="connsiteX2" fmla="*/ 504022 w 610039"/>
              <a:gd name="connsiteY2" fmla="*/ 490330 h 1298713"/>
              <a:gd name="connsiteX3" fmla="*/ 445940 w 610039"/>
              <a:gd name="connsiteY3" fmla="*/ 1289499 h 1298713"/>
              <a:gd name="connsiteX4" fmla="*/ 212474 w 610039"/>
              <a:gd name="connsiteY4" fmla="*/ 1298713 h 1298713"/>
              <a:gd name="connsiteX5" fmla="*/ 53448 w 610039"/>
              <a:gd name="connsiteY5" fmla="*/ 0 h 1298713"/>
              <a:gd name="connsiteX0" fmla="*/ 53448 w 610039"/>
              <a:gd name="connsiteY0" fmla="*/ 0 h 1298713"/>
              <a:gd name="connsiteX1" fmla="*/ 610039 w 610039"/>
              <a:gd name="connsiteY1" fmla="*/ 0 h 1298713"/>
              <a:gd name="connsiteX2" fmla="*/ 258754 w 610039"/>
              <a:gd name="connsiteY2" fmla="*/ 521286 h 1298713"/>
              <a:gd name="connsiteX3" fmla="*/ 445940 w 610039"/>
              <a:gd name="connsiteY3" fmla="*/ 1289499 h 1298713"/>
              <a:gd name="connsiteX4" fmla="*/ 212474 w 610039"/>
              <a:gd name="connsiteY4" fmla="*/ 1298713 h 1298713"/>
              <a:gd name="connsiteX5" fmla="*/ 53448 w 610039"/>
              <a:gd name="connsiteY5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258754 w 445940"/>
              <a:gd name="connsiteY2" fmla="*/ 521286 h 1298713"/>
              <a:gd name="connsiteX3" fmla="*/ 445940 w 445940"/>
              <a:gd name="connsiteY3" fmla="*/ 1289499 h 1298713"/>
              <a:gd name="connsiteX4" fmla="*/ 212474 w 445940"/>
              <a:gd name="connsiteY4" fmla="*/ 1298713 h 1298713"/>
              <a:gd name="connsiteX5" fmla="*/ 53448 w 445940"/>
              <a:gd name="connsiteY5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284429 w 445940"/>
              <a:gd name="connsiteY2" fmla="*/ 38172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5392 w 445940"/>
              <a:gd name="connsiteY2" fmla="*/ 67399 h 1298713"/>
              <a:gd name="connsiteX3" fmla="*/ 363010 w 445940"/>
              <a:gd name="connsiteY3" fmla="*/ 362674 h 1298713"/>
              <a:gd name="connsiteX4" fmla="*/ 258754 w 445940"/>
              <a:gd name="connsiteY4" fmla="*/ 521286 h 1298713"/>
              <a:gd name="connsiteX5" fmla="*/ 445940 w 445940"/>
              <a:gd name="connsiteY5" fmla="*/ 1289499 h 1298713"/>
              <a:gd name="connsiteX6" fmla="*/ 212474 w 445940"/>
              <a:gd name="connsiteY6" fmla="*/ 1298713 h 1298713"/>
              <a:gd name="connsiteX7" fmla="*/ 53448 w 445940"/>
              <a:gd name="connsiteY7" fmla="*/ 0 h 1298713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8530 w 437216"/>
              <a:gd name="connsiteY7" fmla="*/ 113287 h 1346982"/>
              <a:gd name="connsiteX8" fmla="*/ 44724 w 437216"/>
              <a:gd name="connsiteY8" fmla="*/ 48269 h 1346982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8530 w 437216"/>
              <a:gd name="connsiteY7" fmla="*/ 113287 h 1346982"/>
              <a:gd name="connsiteX8" fmla="*/ 44724 w 437216"/>
              <a:gd name="connsiteY8" fmla="*/ 48269 h 1346982"/>
              <a:gd name="connsiteX0" fmla="*/ 44724 w 437216"/>
              <a:gd name="connsiteY0" fmla="*/ 48269 h 1401338"/>
              <a:gd name="connsiteX1" fmla="*/ 356046 w 437216"/>
              <a:gd name="connsiteY1" fmla="*/ 48269 h 1401338"/>
              <a:gd name="connsiteX2" fmla="*/ 356668 w 437216"/>
              <a:gd name="connsiteY2" fmla="*/ 115668 h 1401338"/>
              <a:gd name="connsiteX3" fmla="*/ 354286 w 437216"/>
              <a:gd name="connsiteY3" fmla="*/ 410943 h 1401338"/>
              <a:gd name="connsiteX4" fmla="*/ 250030 w 437216"/>
              <a:gd name="connsiteY4" fmla="*/ 569555 h 1401338"/>
              <a:gd name="connsiteX5" fmla="*/ 437216 w 437216"/>
              <a:gd name="connsiteY5" fmla="*/ 1337768 h 1401338"/>
              <a:gd name="connsiteX6" fmla="*/ 203750 w 437216"/>
              <a:gd name="connsiteY6" fmla="*/ 1346982 h 1401338"/>
              <a:gd name="connsiteX7" fmla="*/ 187599 w 437216"/>
              <a:gd name="connsiteY7" fmla="*/ 1296768 h 1401338"/>
              <a:gd name="connsiteX8" fmla="*/ 18530 w 437216"/>
              <a:gd name="connsiteY8" fmla="*/ 113287 h 1401338"/>
              <a:gd name="connsiteX9" fmla="*/ 44724 w 437216"/>
              <a:gd name="connsiteY9" fmla="*/ 48269 h 1401338"/>
              <a:gd name="connsiteX0" fmla="*/ 44724 w 437216"/>
              <a:gd name="connsiteY0" fmla="*/ 48269 h 1393629"/>
              <a:gd name="connsiteX1" fmla="*/ 356046 w 437216"/>
              <a:gd name="connsiteY1" fmla="*/ 48269 h 1393629"/>
              <a:gd name="connsiteX2" fmla="*/ 356668 w 437216"/>
              <a:gd name="connsiteY2" fmla="*/ 115668 h 1393629"/>
              <a:gd name="connsiteX3" fmla="*/ 354286 w 437216"/>
              <a:gd name="connsiteY3" fmla="*/ 410943 h 1393629"/>
              <a:gd name="connsiteX4" fmla="*/ 250030 w 437216"/>
              <a:gd name="connsiteY4" fmla="*/ 569555 h 1393629"/>
              <a:gd name="connsiteX5" fmla="*/ 437216 w 437216"/>
              <a:gd name="connsiteY5" fmla="*/ 1337768 h 1393629"/>
              <a:gd name="connsiteX6" fmla="*/ 203750 w 437216"/>
              <a:gd name="connsiteY6" fmla="*/ 1346982 h 1393629"/>
              <a:gd name="connsiteX7" fmla="*/ 149499 w 437216"/>
              <a:gd name="connsiteY7" fmla="*/ 1284861 h 1393629"/>
              <a:gd name="connsiteX8" fmla="*/ 18530 w 437216"/>
              <a:gd name="connsiteY8" fmla="*/ 113287 h 1393629"/>
              <a:gd name="connsiteX9" fmla="*/ 44724 w 437216"/>
              <a:gd name="connsiteY9" fmla="*/ 48269 h 1393629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49499 w 437216"/>
              <a:gd name="connsiteY7" fmla="*/ 1284861 h 1346982"/>
              <a:gd name="connsiteX8" fmla="*/ 18530 w 437216"/>
              <a:gd name="connsiteY8" fmla="*/ 113287 h 1346982"/>
              <a:gd name="connsiteX9" fmla="*/ 44724 w 437216"/>
              <a:gd name="connsiteY9" fmla="*/ 48269 h 1346982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49499 w 437216"/>
              <a:gd name="connsiteY7" fmla="*/ 1284861 h 1346982"/>
              <a:gd name="connsiteX8" fmla="*/ 73299 w 437216"/>
              <a:gd name="connsiteY8" fmla="*/ 706219 h 1346982"/>
              <a:gd name="connsiteX9" fmla="*/ 18530 w 437216"/>
              <a:gd name="connsiteY9" fmla="*/ 113287 h 1346982"/>
              <a:gd name="connsiteX10" fmla="*/ 44724 w 437216"/>
              <a:gd name="connsiteY10" fmla="*/ 48269 h 1346982"/>
              <a:gd name="connsiteX0" fmla="*/ 93877 w 486369"/>
              <a:gd name="connsiteY0" fmla="*/ 48269 h 1359534"/>
              <a:gd name="connsiteX1" fmla="*/ 405199 w 486369"/>
              <a:gd name="connsiteY1" fmla="*/ 48269 h 1359534"/>
              <a:gd name="connsiteX2" fmla="*/ 405821 w 486369"/>
              <a:gd name="connsiteY2" fmla="*/ 115668 h 1359534"/>
              <a:gd name="connsiteX3" fmla="*/ 403439 w 486369"/>
              <a:gd name="connsiteY3" fmla="*/ 410943 h 1359534"/>
              <a:gd name="connsiteX4" fmla="*/ 299183 w 486369"/>
              <a:gd name="connsiteY4" fmla="*/ 569555 h 1359534"/>
              <a:gd name="connsiteX5" fmla="*/ 486369 w 486369"/>
              <a:gd name="connsiteY5" fmla="*/ 1337768 h 1359534"/>
              <a:gd name="connsiteX6" fmla="*/ 252903 w 486369"/>
              <a:gd name="connsiteY6" fmla="*/ 1346982 h 1359534"/>
              <a:gd name="connsiteX7" fmla="*/ 198652 w 486369"/>
              <a:gd name="connsiteY7" fmla="*/ 1284861 h 1359534"/>
              <a:gd name="connsiteX8" fmla="*/ 3390 w 486369"/>
              <a:gd name="connsiteY8" fmla="*/ 608588 h 1359534"/>
              <a:gd name="connsiteX9" fmla="*/ 67683 w 486369"/>
              <a:gd name="connsiteY9" fmla="*/ 113287 h 1359534"/>
              <a:gd name="connsiteX10" fmla="*/ 93877 w 486369"/>
              <a:gd name="connsiteY10" fmla="*/ 48269 h 1359534"/>
              <a:gd name="connsiteX0" fmla="*/ 100421 w 492913"/>
              <a:gd name="connsiteY0" fmla="*/ 48269 h 1359534"/>
              <a:gd name="connsiteX1" fmla="*/ 411743 w 492913"/>
              <a:gd name="connsiteY1" fmla="*/ 48269 h 1359534"/>
              <a:gd name="connsiteX2" fmla="*/ 412365 w 492913"/>
              <a:gd name="connsiteY2" fmla="*/ 115668 h 1359534"/>
              <a:gd name="connsiteX3" fmla="*/ 409983 w 492913"/>
              <a:gd name="connsiteY3" fmla="*/ 410943 h 1359534"/>
              <a:gd name="connsiteX4" fmla="*/ 305727 w 492913"/>
              <a:gd name="connsiteY4" fmla="*/ 569555 h 1359534"/>
              <a:gd name="connsiteX5" fmla="*/ 492913 w 492913"/>
              <a:gd name="connsiteY5" fmla="*/ 1337768 h 1359534"/>
              <a:gd name="connsiteX6" fmla="*/ 259447 w 492913"/>
              <a:gd name="connsiteY6" fmla="*/ 1346982 h 1359534"/>
              <a:gd name="connsiteX7" fmla="*/ 205196 w 492913"/>
              <a:gd name="connsiteY7" fmla="*/ 1284861 h 1359534"/>
              <a:gd name="connsiteX8" fmla="*/ 9934 w 492913"/>
              <a:gd name="connsiteY8" fmla="*/ 608588 h 1359534"/>
              <a:gd name="connsiteX9" fmla="*/ 74227 w 492913"/>
              <a:gd name="connsiteY9" fmla="*/ 113287 h 1359534"/>
              <a:gd name="connsiteX10" fmla="*/ 100421 w 492913"/>
              <a:gd name="connsiteY10" fmla="*/ 48269 h 1359534"/>
              <a:gd name="connsiteX0" fmla="*/ 101645 w 494137"/>
              <a:gd name="connsiteY0" fmla="*/ 0 h 1311265"/>
              <a:gd name="connsiteX1" fmla="*/ 412967 w 494137"/>
              <a:gd name="connsiteY1" fmla="*/ 0 h 1311265"/>
              <a:gd name="connsiteX2" fmla="*/ 413589 w 494137"/>
              <a:gd name="connsiteY2" fmla="*/ 67399 h 1311265"/>
              <a:gd name="connsiteX3" fmla="*/ 411207 w 494137"/>
              <a:gd name="connsiteY3" fmla="*/ 362674 h 1311265"/>
              <a:gd name="connsiteX4" fmla="*/ 306951 w 494137"/>
              <a:gd name="connsiteY4" fmla="*/ 521286 h 1311265"/>
              <a:gd name="connsiteX5" fmla="*/ 494137 w 494137"/>
              <a:gd name="connsiteY5" fmla="*/ 1289499 h 1311265"/>
              <a:gd name="connsiteX6" fmla="*/ 260671 w 494137"/>
              <a:gd name="connsiteY6" fmla="*/ 1298713 h 1311265"/>
              <a:gd name="connsiteX7" fmla="*/ 206420 w 494137"/>
              <a:gd name="connsiteY7" fmla="*/ 1236592 h 1311265"/>
              <a:gd name="connsiteX8" fmla="*/ 11158 w 494137"/>
              <a:gd name="connsiteY8" fmla="*/ 560319 h 1311265"/>
              <a:gd name="connsiteX9" fmla="*/ 75451 w 494137"/>
              <a:gd name="connsiteY9" fmla="*/ 65018 h 1311265"/>
              <a:gd name="connsiteX10" fmla="*/ 101645 w 494137"/>
              <a:gd name="connsiteY10" fmla="*/ 0 h 1311265"/>
              <a:gd name="connsiteX0" fmla="*/ 101651 w 494143"/>
              <a:gd name="connsiteY0" fmla="*/ 0 h 1311265"/>
              <a:gd name="connsiteX1" fmla="*/ 412973 w 494143"/>
              <a:gd name="connsiteY1" fmla="*/ 0 h 1311265"/>
              <a:gd name="connsiteX2" fmla="*/ 413595 w 494143"/>
              <a:gd name="connsiteY2" fmla="*/ 67399 h 1311265"/>
              <a:gd name="connsiteX3" fmla="*/ 411213 w 494143"/>
              <a:gd name="connsiteY3" fmla="*/ 362674 h 1311265"/>
              <a:gd name="connsiteX4" fmla="*/ 306957 w 494143"/>
              <a:gd name="connsiteY4" fmla="*/ 521286 h 1311265"/>
              <a:gd name="connsiteX5" fmla="*/ 494143 w 494143"/>
              <a:gd name="connsiteY5" fmla="*/ 1289499 h 1311265"/>
              <a:gd name="connsiteX6" fmla="*/ 260677 w 494143"/>
              <a:gd name="connsiteY6" fmla="*/ 1298713 h 1311265"/>
              <a:gd name="connsiteX7" fmla="*/ 206426 w 494143"/>
              <a:gd name="connsiteY7" fmla="*/ 1236592 h 1311265"/>
              <a:gd name="connsiteX8" fmla="*/ 11164 w 494143"/>
              <a:gd name="connsiteY8" fmla="*/ 560319 h 1311265"/>
              <a:gd name="connsiteX9" fmla="*/ 30214 w 494143"/>
              <a:gd name="connsiteY9" fmla="*/ 88831 h 1311265"/>
              <a:gd name="connsiteX10" fmla="*/ 101651 w 494143"/>
              <a:gd name="connsiteY10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1213 w 494143"/>
              <a:gd name="connsiteY3" fmla="*/ 362674 h 1311265"/>
              <a:gd name="connsiteX4" fmla="*/ 306957 w 494143"/>
              <a:gd name="connsiteY4" fmla="*/ 521286 h 1311265"/>
              <a:gd name="connsiteX5" fmla="*/ 494143 w 494143"/>
              <a:gd name="connsiteY5" fmla="*/ 1289499 h 1311265"/>
              <a:gd name="connsiteX6" fmla="*/ 260677 w 494143"/>
              <a:gd name="connsiteY6" fmla="*/ 1298713 h 1311265"/>
              <a:gd name="connsiteX7" fmla="*/ 206426 w 494143"/>
              <a:gd name="connsiteY7" fmla="*/ 1236592 h 1311265"/>
              <a:gd name="connsiteX8" fmla="*/ 11164 w 494143"/>
              <a:gd name="connsiteY8" fmla="*/ 560319 h 1311265"/>
              <a:gd name="connsiteX9" fmla="*/ 30214 w 494143"/>
              <a:gd name="connsiteY9" fmla="*/ 88831 h 1311265"/>
              <a:gd name="connsiteX10" fmla="*/ 101651 w 494143"/>
              <a:gd name="connsiteY10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411213 w 494143"/>
              <a:gd name="connsiteY4" fmla="*/ 362674 h 1311265"/>
              <a:gd name="connsiteX5" fmla="*/ 306957 w 494143"/>
              <a:gd name="connsiteY5" fmla="*/ 521286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06957 w 494143"/>
              <a:gd name="connsiteY5" fmla="*/ 521286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68869 w 494143"/>
              <a:gd name="connsiteY5" fmla="*/ 885617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68869 w 494143"/>
              <a:gd name="connsiteY5" fmla="*/ 885617 h 1311265"/>
              <a:gd name="connsiteX6" fmla="*/ 494143 w 494143"/>
              <a:gd name="connsiteY6" fmla="*/ 1289499 h 1311265"/>
              <a:gd name="connsiteX7" fmla="*/ 456458 w 494143"/>
              <a:gd name="connsiteY7" fmla="*/ 1291363 h 1311265"/>
              <a:gd name="connsiteX8" fmla="*/ 260677 w 494143"/>
              <a:gd name="connsiteY8" fmla="*/ 1298713 h 1311265"/>
              <a:gd name="connsiteX9" fmla="*/ 206426 w 494143"/>
              <a:gd name="connsiteY9" fmla="*/ 1236592 h 1311265"/>
              <a:gd name="connsiteX10" fmla="*/ 11164 w 494143"/>
              <a:gd name="connsiteY10" fmla="*/ 560319 h 1311265"/>
              <a:gd name="connsiteX11" fmla="*/ 30214 w 494143"/>
              <a:gd name="connsiteY11" fmla="*/ 88831 h 1311265"/>
              <a:gd name="connsiteX12" fmla="*/ 101651 w 494143"/>
              <a:gd name="connsiteY12" fmla="*/ 0 h 1311265"/>
              <a:gd name="connsiteX0" fmla="*/ 101651 w 484618"/>
              <a:gd name="connsiteY0" fmla="*/ 0 h 1311265"/>
              <a:gd name="connsiteX1" fmla="*/ 358204 w 484618"/>
              <a:gd name="connsiteY1" fmla="*/ 0 h 1311265"/>
              <a:gd name="connsiteX2" fmla="*/ 413595 w 484618"/>
              <a:gd name="connsiteY2" fmla="*/ 67399 h 1311265"/>
              <a:gd name="connsiteX3" fmla="*/ 418358 w 484618"/>
              <a:gd name="connsiteY3" fmla="*/ 324575 h 1311265"/>
              <a:gd name="connsiteX4" fmla="*/ 373113 w 484618"/>
              <a:gd name="connsiteY4" fmla="*/ 367437 h 1311265"/>
              <a:gd name="connsiteX5" fmla="*/ 368869 w 484618"/>
              <a:gd name="connsiteY5" fmla="*/ 885617 h 1311265"/>
              <a:gd name="connsiteX6" fmla="*/ 484618 w 484618"/>
              <a:gd name="connsiteY6" fmla="*/ 1244255 h 1311265"/>
              <a:gd name="connsiteX7" fmla="*/ 456458 w 484618"/>
              <a:gd name="connsiteY7" fmla="*/ 1291363 h 1311265"/>
              <a:gd name="connsiteX8" fmla="*/ 260677 w 484618"/>
              <a:gd name="connsiteY8" fmla="*/ 1298713 h 1311265"/>
              <a:gd name="connsiteX9" fmla="*/ 206426 w 484618"/>
              <a:gd name="connsiteY9" fmla="*/ 1236592 h 1311265"/>
              <a:gd name="connsiteX10" fmla="*/ 11164 w 484618"/>
              <a:gd name="connsiteY10" fmla="*/ 560319 h 1311265"/>
              <a:gd name="connsiteX11" fmla="*/ 30214 w 484618"/>
              <a:gd name="connsiteY11" fmla="*/ 88831 h 1311265"/>
              <a:gd name="connsiteX12" fmla="*/ 101651 w 484618"/>
              <a:gd name="connsiteY12" fmla="*/ 0 h 1311265"/>
              <a:gd name="connsiteX0" fmla="*/ 101651 w 485934"/>
              <a:gd name="connsiteY0" fmla="*/ 0 h 1311265"/>
              <a:gd name="connsiteX1" fmla="*/ 358204 w 485934"/>
              <a:gd name="connsiteY1" fmla="*/ 0 h 1311265"/>
              <a:gd name="connsiteX2" fmla="*/ 413595 w 485934"/>
              <a:gd name="connsiteY2" fmla="*/ 67399 h 1311265"/>
              <a:gd name="connsiteX3" fmla="*/ 418358 w 485934"/>
              <a:gd name="connsiteY3" fmla="*/ 324575 h 1311265"/>
              <a:gd name="connsiteX4" fmla="*/ 373113 w 485934"/>
              <a:gd name="connsiteY4" fmla="*/ 367437 h 1311265"/>
              <a:gd name="connsiteX5" fmla="*/ 368869 w 485934"/>
              <a:gd name="connsiteY5" fmla="*/ 885617 h 1311265"/>
              <a:gd name="connsiteX6" fmla="*/ 484618 w 485934"/>
              <a:gd name="connsiteY6" fmla="*/ 1244255 h 1311265"/>
              <a:gd name="connsiteX7" fmla="*/ 456458 w 485934"/>
              <a:gd name="connsiteY7" fmla="*/ 1291363 h 1311265"/>
              <a:gd name="connsiteX8" fmla="*/ 260677 w 485934"/>
              <a:gd name="connsiteY8" fmla="*/ 1298713 h 1311265"/>
              <a:gd name="connsiteX9" fmla="*/ 206426 w 485934"/>
              <a:gd name="connsiteY9" fmla="*/ 1236592 h 1311265"/>
              <a:gd name="connsiteX10" fmla="*/ 11164 w 485934"/>
              <a:gd name="connsiteY10" fmla="*/ 560319 h 1311265"/>
              <a:gd name="connsiteX11" fmla="*/ 30214 w 485934"/>
              <a:gd name="connsiteY11" fmla="*/ 88831 h 1311265"/>
              <a:gd name="connsiteX12" fmla="*/ 101651 w 485934"/>
              <a:gd name="connsiteY12" fmla="*/ 0 h 1311265"/>
              <a:gd name="connsiteX0" fmla="*/ 101651 w 485934"/>
              <a:gd name="connsiteY0" fmla="*/ 0 h 1298713"/>
              <a:gd name="connsiteX1" fmla="*/ 358204 w 485934"/>
              <a:gd name="connsiteY1" fmla="*/ 0 h 1298713"/>
              <a:gd name="connsiteX2" fmla="*/ 413595 w 485934"/>
              <a:gd name="connsiteY2" fmla="*/ 67399 h 1298713"/>
              <a:gd name="connsiteX3" fmla="*/ 418358 w 485934"/>
              <a:gd name="connsiteY3" fmla="*/ 324575 h 1298713"/>
              <a:gd name="connsiteX4" fmla="*/ 373113 w 485934"/>
              <a:gd name="connsiteY4" fmla="*/ 367437 h 1298713"/>
              <a:gd name="connsiteX5" fmla="*/ 368869 w 485934"/>
              <a:gd name="connsiteY5" fmla="*/ 885617 h 1298713"/>
              <a:gd name="connsiteX6" fmla="*/ 484618 w 485934"/>
              <a:gd name="connsiteY6" fmla="*/ 1244255 h 1298713"/>
              <a:gd name="connsiteX7" fmla="*/ 456458 w 485934"/>
              <a:gd name="connsiteY7" fmla="*/ 1291363 h 1298713"/>
              <a:gd name="connsiteX8" fmla="*/ 260677 w 485934"/>
              <a:gd name="connsiteY8" fmla="*/ 1298713 h 1298713"/>
              <a:gd name="connsiteX9" fmla="*/ 206426 w 485934"/>
              <a:gd name="connsiteY9" fmla="*/ 1236592 h 1298713"/>
              <a:gd name="connsiteX10" fmla="*/ 11164 w 485934"/>
              <a:gd name="connsiteY10" fmla="*/ 560319 h 1298713"/>
              <a:gd name="connsiteX11" fmla="*/ 30214 w 485934"/>
              <a:gd name="connsiteY11" fmla="*/ 88831 h 1298713"/>
              <a:gd name="connsiteX12" fmla="*/ 101651 w 485934"/>
              <a:gd name="connsiteY12" fmla="*/ 0 h 1298713"/>
              <a:gd name="connsiteX0" fmla="*/ 101651 w 490330"/>
              <a:gd name="connsiteY0" fmla="*/ 0 h 1298713"/>
              <a:gd name="connsiteX1" fmla="*/ 358204 w 490330"/>
              <a:gd name="connsiteY1" fmla="*/ 0 h 1298713"/>
              <a:gd name="connsiteX2" fmla="*/ 413595 w 490330"/>
              <a:gd name="connsiteY2" fmla="*/ 67399 h 1298713"/>
              <a:gd name="connsiteX3" fmla="*/ 418358 w 490330"/>
              <a:gd name="connsiteY3" fmla="*/ 324575 h 1298713"/>
              <a:gd name="connsiteX4" fmla="*/ 373113 w 490330"/>
              <a:gd name="connsiteY4" fmla="*/ 367437 h 1298713"/>
              <a:gd name="connsiteX5" fmla="*/ 335531 w 490330"/>
              <a:gd name="connsiteY5" fmla="*/ 804655 h 1298713"/>
              <a:gd name="connsiteX6" fmla="*/ 484618 w 490330"/>
              <a:gd name="connsiteY6" fmla="*/ 1244255 h 1298713"/>
              <a:gd name="connsiteX7" fmla="*/ 456458 w 490330"/>
              <a:gd name="connsiteY7" fmla="*/ 1291363 h 1298713"/>
              <a:gd name="connsiteX8" fmla="*/ 260677 w 490330"/>
              <a:gd name="connsiteY8" fmla="*/ 1298713 h 1298713"/>
              <a:gd name="connsiteX9" fmla="*/ 206426 w 490330"/>
              <a:gd name="connsiteY9" fmla="*/ 1236592 h 1298713"/>
              <a:gd name="connsiteX10" fmla="*/ 11164 w 490330"/>
              <a:gd name="connsiteY10" fmla="*/ 560319 h 1298713"/>
              <a:gd name="connsiteX11" fmla="*/ 30214 w 490330"/>
              <a:gd name="connsiteY11" fmla="*/ 88831 h 1298713"/>
              <a:gd name="connsiteX12" fmla="*/ 101651 w 490330"/>
              <a:gd name="connsiteY12" fmla="*/ 0 h 1298713"/>
              <a:gd name="connsiteX0" fmla="*/ 101651 w 490330"/>
              <a:gd name="connsiteY0" fmla="*/ 0 h 1298713"/>
              <a:gd name="connsiteX1" fmla="*/ 358204 w 490330"/>
              <a:gd name="connsiteY1" fmla="*/ 0 h 1298713"/>
              <a:gd name="connsiteX2" fmla="*/ 413595 w 490330"/>
              <a:gd name="connsiteY2" fmla="*/ 67399 h 1298713"/>
              <a:gd name="connsiteX3" fmla="*/ 418358 w 490330"/>
              <a:gd name="connsiteY3" fmla="*/ 324575 h 1298713"/>
              <a:gd name="connsiteX4" fmla="*/ 373113 w 490330"/>
              <a:gd name="connsiteY4" fmla="*/ 367437 h 1298713"/>
              <a:gd name="connsiteX5" fmla="*/ 335531 w 490330"/>
              <a:gd name="connsiteY5" fmla="*/ 804655 h 1298713"/>
              <a:gd name="connsiteX6" fmla="*/ 484618 w 490330"/>
              <a:gd name="connsiteY6" fmla="*/ 1244255 h 1298713"/>
              <a:gd name="connsiteX7" fmla="*/ 456458 w 490330"/>
              <a:gd name="connsiteY7" fmla="*/ 1291363 h 1298713"/>
              <a:gd name="connsiteX8" fmla="*/ 260677 w 490330"/>
              <a:gd name="connsiteY8" fmla="*/ 1298713 h 1298713"/>
              <a:gd name="connsiteX9" fmla="*/ 206426 w 490330"/>
              <a:gd name="connsiteY9" fmla="*/ 1236592 h 1298713"/>
              <a:gd name="connsiteX10" fmla="*/ 11164 w 490330"/>
              <a:gd name="connsiteY10" fmla="*/ 560319 h 1298713"/>
              <a:gd name="connsiteX11" fmla="*/ 30214 w 490330"/>
              <a:gd name="connsiteY11" fmla="*/ 88831 h 1298713"/>
              <a:gd name="connsiteX12" fmla="*/ 101651 w 490330"/>
              <a:gd name="connsiteY12" fmla="*/ 0 h 1298713"/>
              <a:gd name="connsiteX0" fmla="*/ 106191 w 494870"/>
              <a:gd name="connsiteY0" fmla="*/ 0 h 1301772"/>
              <a:gd name="connsiteX1" fmla="*/ 362744 w 494870"/>
              <a:gd name="connsiteY1" fmla="*/ 0 h 1301772"/>
              <a:gd name="connsiteX2" fmla="*/ 418135 w 494870"/>
              <a:gd name="connsiteY2" fmla="*/ 67399 h 1301772"/>
              <a:gd name="connsiteX3" fmla="*/ 422898 w 494870"/>
              <a:gd name="connsiteY3" fmla="*/ 324575 h 1301772"/>
              <a:gd name="connsiteX4" fmla="*/ 377653 w 494870"/>
              <a:gd name="connsiteY4" fmla="*/ 367437 h 1301772"/>
              <a:gd name="connsiteX5" fmla="*/ 340071 w 494870"/>
              <a:gd name="connsiteY5" fmla="*/ 804655 h 1301772"/>
              <a:gd name="connsiteX6" fmla="*/ 489158 w 494870"/>
              <a:gd name="connsiteY6" fmla="*/ 1244255 h 1301772"/>
              <a:gd name="connsiteX7" fmla="*/ 460998 w 494870"/>
              <a:gd name="connsiteY7" fmla="*/ 1291363 h 1301772"/>
              <a:gd name="connsiteX8" fmla="*/ 265217 w 494870"/>
              <a:gd name="connsiteY8" fmla="*/ 1298713 h 1301772"/>
              <a:gd name="connsiteX9" fmla="*/ 210966 w 494870"/>
              <a:gd name="connsiteY9" fmla="*/ 1236592 h 1301772"/>
              <a:gd name="connsiteX10" fmla="*/ 10942 w 494870"/>
              <a:gd name="connsiteY10" fmla="*/ 719863 h 1301772"/>
              <a:gd name="connsiteX11" fmla="*/ 34754 w 494870"/>
              <a:gd name="connsiteY11" fmla="*/ 88831 h 1301772"/>
              <a:gd name="connsiteX12" fmla="*/ 106191 w 494870"/>
              <a:gd name="connsiteY12" fmla="*/ 0 h 1301772"/>
              <a:gd name="connsiteX0" fmla="*/ 106191 w 501288"/>
              <a:gd name="connsiteY0" fmla="*/ 0 h 1301772"/>
              <a:gd name="connsiteX1" fmla="*/ 362744 w 501288"/>
              <a:gd name="connsiteY1" fmla="*/ 0 h 1301772"/>
              <a:gd name="connsiteX2" fmla="*/ 418135 w 501288"/>
              <a:gd name="connsiteY2" fmla="*/ 67399 h 1301772"/>
              <a:gd name="connsiteX3" fmla="*/ 422898 w 501288"/>
              <a:gd name="connsiteY3" fmla="*/ 324575 h 1301772"/>
              <a:gd name="connsiteX4" fmla="*/ 377653 w 501288"/>
              <a:gd name="connsiteY4" fmla="*/ 367437 h 1301772"/>
              <a:gd name="connsiteX5" fmla="*/ 244821 w 501288"/>
              <a:gd name="connsiteY5" fmla="*/ 780842 h 1301772"/>
              <a:gd name="connsiteX6" fmla="*/ 489158 w 501288"/>
              <a:gd name="connsiteY6" fmla="*/ 1244255 h 1301772"/>
              <a:gd name="connsiteX7" fmla="*/ 460998 w 501288"/>
              <a:gd name="connsiteY7" fmla="*/ 1291363 h 1301772"/>
              <a:gd name="connsiteX8" fmla="*/ 265217 w 501288"/>
              <a:gd name="connsiteY8" fmla="*/ 1298713 h 1301772"/>
              <a:gd name="connsiteX9" fmla="*/ 210966 w 501288"/>
              <a:gd name="connsiteY9" fmla="*/ 1236592 h 1301772"/>
              <a:gd name="connsiteX10" fmla="*/ 10942 w 501288"/>
              <a:gd name="connsiteY10" fmla="*/ 719863 h 1301772"/>
              <a:gd name="connsiteX11" fmla="*/ 34754 w 501288"/>
              <a:gd name="connsiteY11" fmla="*/ 88831 h 1301772"/>
              <a:gd name="connsiteX12" fmla="*/ 106191 w 501288"/>
              <a:gd name="connsiteY12" fmla="*/ 0 h 1301772"/>
              <a:gd name="connsiteX0" fmla="*/ 106191 w 496897"/>
              <a:gd name="connsiteY0" fmla="*/ 0 h 1301772"/>
              <a:gd name="connsiteX1" fmla="*/ 362744 w 496897"/>
              <a:gd name="connsiteY1" fmla="*/ 0 h 1301772"/>
              <a:gd name="connsiteX2" fmla="*/ 418135 w 496897"/>
              <a:gd name="connsiteY2" fmla="*/ 67399 h 1301772"/>
              <a:gd name="connsiteX3" fmla="*/ 422898 w 496897"/>
              <a:gd name="connsiteY3" fmla="*/ 324575 h 1301772"/>
              <a:gd name="connsiteX4" fmla="*/ 377653 w 496897"/>
              <a:gd name="connsiteY4" fmla="*/ 367437 h 1301772"/>
              <a:gd name="connsiteX5" fmla="*/ 309114 w 496897"/>
              <a:gd name="connsiteY5" fmla="*/ 795130 h 1301772"/>
              <a:gd name="connsiteX6" fmla="*/ 489158 w 496897"/>
              <a:gd name="connsiteY6" fmla="*/ 1244255 h 1301772"/>
              <a:gd name="connsiteX7" fmla="*/ 460998 w 496897"/>
              <a:gd name="connsiteY7" fmla="*/ 1291363 h 1301772"/>
              <a:gd name="connsiteX8" fmla="*/ 265217 w 496897"/>
              <a:gd name="connsiteY8" fmla="*/ 1298713 h 1301772"/>
              <a:gd name="connsiteX9" fmla="*/ 210966 w 496897"/>
              <a:gd name="connsiteY9" fmla="*/ 1236592 h 1301772"/>
              <a:gd name="connsiteX10" fmla="*/ 10942 w 496897"/>
              <a:gd name="connsiteY10" fmla="*/ 719863 h 1301772"/>
              <a:gd name="connsiteX11" fmla="*/ 34754 w 496897"/>
              <a:gd name="connsiteY11" fmla="*/ 88831 h 1301772"/>
              <a:gd name="connsiteX12" fmla="*/ 106191 w 496897"/>
              <a:gd name="connsiteY12" fmla="*/ 0 h 1301772"/>
              <a:gd name="connsiteX0" fmla="*/ 72384 w 463090"/>
              <a:gd name="connsiteY0" fmla="*/ 1347 h 1300328"/>
              <a:gd name="connsiteX1" fmla="*/ 328937 w 463090"/>
              <a:gd name="connsiteY1" fmla="*/ 1347 h 1300328"/>
              <a:gd name="connsiteX2" fmla="*/ 384328 w 463090"/>
              <a:gd name="connsiteY2" fmla="*/ 68746 h 1300328"/>
              <a:gd name="connsiteX3" fmla="*/ 389091 w 463090"/>
              <a:gd name="connsiteY3" fmla="*/ 325922 h 1300328"/>
              <a:gd name="connsiteX4" fmla="*/ 343846 w 463090"/>
              <a:gd name="connsiteY4" fmla="*/ 368784 h 1300328"/>
              <a:gd name="connsiteX5" fmla="*/ 275307 w 463090"/>
              <a:gd name="connsiteY5" fmla="*/ 796477 h 1300328"/>
              <a:gd name="connsiteX6" fmla="*/ 455351 w 463090"/>
              <a:gd name="connsiteY6" fmla="*/ 1245602 h 1300328"/>
              <a:gd name="connsiteX7" fmla="*/ 427191 w 463090"/>
              <a:gd name="connsiteY7" fmla="*/ 1292710 h 1300328"/>
              <a:gd name="connsiteX8" fmla="*/ 231410 w 463090"/>
              <a:gd name="connsiteY8" fmla="*/ 1300060 h 1300328"/>
              <a:gd name="connsiteX9" fmla="*/ 177159 w 463090"/>
              <a:gd name="connsiteY9" fmla="*/ 1237939 h 1300328"/>
              <a:gd name="connsiteX10" fmla="*/ 41429 w 463090"/>
              <a:gd name="connsiteY10" fmla="*/ 778360 h 1300328"/>
              <a:gd name="connsiteX11" fmla="*/ 947 w 463090"/>
              <a:gd name="connsiteY11" fmla="*/ 90178 h 1300328"/>
              <a:gd name="connsiteX12" fmla="*/ 72384 w 463090"/>
              <a:gd name="connsiteY12" fmla="*/ 1347 h 1300328"/>
              <a:gd name="connsiteX0" fmla="*/ 72384 w 463090"/>
              <a:gd name="connsiteY0" fmla="*/ 1347 h 1302441"/>
              <a:gd name="connsiteX1" fmla="*/ 328937 w 463090"/>
              <a:gd name="connsiteY1" fmla="*/ 1347 h 1302441"/>
              <a:gd name="connsiteX2" fmla="*/ 384328 w 463090"/>
              <a:gd name="connsiteY2" fmla="*/ 68746 h 1302441"/>
              <a:gd name="connsiteX3" fmla="*/ 389091 w 463090"/>
              <a:gd name="connsiteY3" fmla="*/ 325922 h 1302441"/>
              <a:gd name="connsiteX4" fmla="*/ 343846 w 463090"/>
              <a:gd name="connsiteY4" fmla="*/ 368784 h 1302441"/>
              <a:gd name="connsiteX5" fmla="*/ 275307 w 463090"/>
              <a:gd name="connsiteY5" fmla="*/ 796477 h 1302441"/>
              <a:gd name="connsiteX6" fmla="*/ 455351 w 463090"/>
              <a:gd name="connsiteY6" fmla="*/ 1245602 h 1302441"/>
              <a:gd name="connsiteX7" fmla="*/ 427191 w 463090"/>
              <a:gd name="connsiteY7" fmla="*/ 1292710 h 1302441"/>
              <a:gd name="connsiteX8" fmla="*/ 326660 w 463090"/>
              <a:gd name="connsiteY8" fmla="*/ 1302441 h 1302441"/>
              <a:gd name="connsiteX9" fmla="*/ 177159 w 463090"/>
              <a:gd name="connsiteY9" fmla="*/ 1237939 h 1302441"/>
              <a:gd name="connsiteX10" fmla="*/ 41429 w 463090"/>
              <a:gd name="connsiteY10" fmla="*/ 778360 h 1302441"/>
              <a:gd name="connsiteX11" fmla="*/ 947 w 463090"/>
              <a:gd name="connsiteY11" fmla="*/ 90178 h 1302441"/>
              <a:gd name="connsiteX12" fmla="*/ 72384 w 463090"/>
              <a:gd name="connsiteY12" fmla="*/ 1347 h 1302441"/>
              <a:gd name="connsiteX0" fmla="*/ 72949 w 463655"/>
              <a:gd name="connsiteY0" fmla="*/ 1347 h 1302441"/>
              <a:gd name="connsiteX1" fmla="*/ 329502 w 463655"/>
              <a:gd name="connsiteY1" fmla="*/ 1347 h 1302441"/>
              <a:gd name="connsiteX2" fmla="*/ 384893 w 463655"/>
              <a:gd name="connsiteY2" fmla="*/ 68746 h 1302441"/>
              <a:gd name="connsiteX3" fmla="*/ 389656 w 463655"/>
              <a:gd name="connsiteY3" fmla="*/ 325922 h 1302441"/>
              <a:gd name="connsiteX4" fmla="*/ 344411 w 463655"/>
              <a:gd name="connsiteY4" fmla="*/ 368784 h 1302441"/>
              <a:gd name="connsiteX5" fmla="*/ 275872 w 463655"/>
              <a:gd name="connsiteY5" fmla="*/ 796477 h 1302441"/>
              <a:gd name="connsiteX6" fmla="*/ 455916 w 463655"/>
              <a:gd name="connsiteY6" fmla="*/ 1245602 h 1302441"/>
              <a:gd name="connsiteX7" fmla="*/ 427756 w 463655"/>
              <a:gd name="connsiteY7" fmla="*/ 1292710 h 1302441"/>
              <a:gd name="connsiteX8" fmla="*/ 327225 w 463655"/>
              <a:gd name="connsiteY8" fmla="*/ 1302441 h 1302441"/>
              <a:gd name="connsiteX9" fmla="*/ 234874 w 463655"/>
              <a:gd name="connsiteY9" fmla="*/ 1237939 h 1302441"/>
              <a:gd name="connsiteX10" fmla="*/ 41994 w 463655"/>
              <a:gd name="connsiteY10" fmla="*/ 778360 h 1302441"/>
              <a:gd name="connsiteX11" fmla="*/ 1512 w 463655"/>
              <a:gd name="connsiteY11" fmla="*/ 90178 h 1302441"/>
              <a:gd name="connsiteX12" fmla="*/ 72949 w 463655"/>
              <a:gd name="connsiteY12" fmla="*/ 1347 h 1302441"/>
              <a:gd name="connsiteX0" fmla="*/ 72949 w 456431"/>
              <a:gd name="connsiteY0" fmla="*/ 1347 h 1307276"/>
              <a:gd name="connsiteX1" fmla="*/ 329502 w 456431"/>
              <a:gd name="connsiteY1" fmla="*/ 1347 h 1307276"/>
              <a:gd name="connsiteX2" fmla="*/ 384893 w 456431"/>
              <a:gd name="connsiteY2" fmla="*/ 68746 h 1307276"/>
              <a:gd name="connsiteX3" fmla="*/ 389656 w 456431"/>
              <a:gd name="connsiteY3" fmla="*/ 325922 h 1307276"/>
              <a:gd name="connsiteX4" fmla="*/ 344411 w 456431"/>
              <a:gd name="connsiteY4" fmla="*/ 368784 h 1307276"/>
              <a:gd name="connsiteX5" fmla="*/ 275872 w 456431"/>
              <a:gd name="connsiteY5" fmla="*/ 796477 h 1307276"/>
              <a:gd name="connsiteX6" fmla="*/ 455916 w 456431"/>
              <a:gd name="connsiteY6" fmla="*/ 1245602 h 1307276"/>
              <a:gd name="connsiteX7" fmla="*/ 327225 w 456431"/>
              <a:gd name="connsiteY7" fmla="*/ 1302441 h 1307276"/>
              <a:gd name="connsiteX8" fmla="*/ 234874 w 456431"/>
              <a:gd name="connsiteY8" fmla="*/ 1237939 h 1307276"/>
              <a:gd name="connsiteX9" fmla="*/ 41994 w 456431"/>
              <a:gd name="connsiteY9" fmla="*/ 778360 h 1307276"/>
              <a:gd name="connsiteX10" fmla="*/ 1512 w 456431"/>
              <a:gd name="connsiteY10" fmla="*/ 90178 h 1307276"/>
              <a:gd name="connsiteX11" fmla="*/ 72949 w 456431"/>
              <a:gd name="connsiteY11" fmla="*/ 1347 h 1307276"/>
              <a:gd name="connsiteX0" fmla="*/ 72949 w 457335"/>
              <a:gd name="connsiteY0" fmla="*/ 1347 h 1300968"/>
              <a:gd name="connsiteX1" fmla="*/ 329502 w 457335"/>
              <a:gd name="connsiteY1" fmla="*/ 1347 h 1300968"/>
              <a:gd name="connsiteX2" fmla="*/ 384893 w 457335"/>
              <a:gd name="connsiteY2" fmla="*/ 68746 h 1300968"/>
              <a:gd name="connsiteX3" fmla="*/ 389656 w 457335"/>
              <a:gd name="connsiteY3" fmla="*/ 325922 h 1300968"/>
              <a:gd name="connsiteX4" fmla="*/ 344411 w 457335"/>
              <a:gd name="connsiteY4" fmla="*/ 368784 h 1300968"/>
              <a:gd name="connsiteX5" fmla="*/ 275872 w 457335"/>
              <a:gd name="connsiteY5" fmla="*/ 796477 h 1300968"/>
              <a:gd name="connsiteX6" fmla="*/ 455916 w 457335"/>
              <a:gd name="connsiteY6" fmla="*/ 1245602 h 1300968"/>
              <a:gd name="connsiteX7" fmla="*/ 353419 w 457335"/>
              <a:gd name="connsiteY7" fmla="*/ 1292916 h 1300968"/>
              <a:gd name="connsiteX8" fmla="*/ 234874 w 457335"/>
              <a:gd name="connsiteY8" fmla="*/ 1237939 h 1300968"/>
              <a:gd name="connsiteX9" fmla="*/ 41994 w 457335"/>
              <a:gd name="connsiteY9" fmla="*/ 778360 h 1300968"/>
              <a:gd name="connsiteX10" fmla="*/ 1512 w 457335"/>
              <a:gd name="connsiteY10" fmla="*/ 90178 h 1300968"/>
              <a:gd name="connsiteX11" fmla="*/ 72949 w 457335"/>
              <a:gd name="connsiteY11" fmla="*/ 1347 h 1300968"/>
              <a:gd name="connsiteX0" fmla="*/ 72949 w 454993"/>
              <a:gd name="connsiteY0" fmla="*/ 1347 h 1297749"/>
              <a:gd name="connsiteX1" fmla="*/ 329502 w 454993"/>
              <a:gd name="connsiteY1" fmla="*/ 1347 h 1297749"/>
              <a:gd name="connsiteX2" fmla="*/ 384893 w 454993"/>
              <a:gd name="connsiteY2" fmla="*/ 68746 h 1297749"/>
              <a:gd name="connsiteX3" fmla="*/ 389656 w 454993"/>
              <a:gd name="connsiteY3" fmla="*/ 325922 h 1297749"/>
              <a:gd name="connsiteX4" fmla="*/ 344411 w 454993"/>
              <a:gd name="connsiteY4" fmla="*/ 368784 h 1297749"/>
              <a:gd name="connsiteX5" fmla="*/ 275872 w 454993"/>
              <a:gd name="connsiteY5" fmla="*/ 796477 h 1297749"/>
              <a:gd name="connsiteX6" fmla="*/ 453535 w 454993"/>
              <a:gd name="connsiteY6" fmla="*/ 1214646 h 1297749"/>
              <a:gd name="connsiteX7" fmla="*/ 353419 w 454993"/>
              <a:gd name="connsiteY7" fmla="*/ 1292916 h 1297749"/>
              <a:gd name="connsiteX8" fmla="*/ 234874 w 454993"/>
              <a:gd name="connsiteY8" fmla="*/ 1237939 h 1297749"/>
              <a:gd name="connsiteX9" fmla="*/ 41994 w 454993"/>
              <a:gd name="connsiteY9" fmla="*/ 778360 h 1297749"/>
              <a:gd name="connsiteX10" fmla="*/ 1512 w 454993"/>
              <a:gd name="connsiteY10" fmla="*/ 90178 h 1297749"/>
              <a:gd name="connsiteX11" fmla="*/ 72949 w 454993"/>
              <a:gd name="connsiteY11" fmla="*/ 1347 h 1297749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325922 h 1293324"/>
              <a:gd name="connsiteX4" fmla="*/ 344076 w 454658"/>
              <a:gd name="connsiteY4" fmla="*/ 368784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4076 w 454658"/>
              <a:gd name="connsiteY4" fmla="*/ 368784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6457 w 454658"/>
              <a:gd name="connsiteY4" fmla="*/ 280678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6457 w 454658"/>
              <a:gd name="connsiteY4" fmla="*/ 280678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156219 w 459682"/>
              <a:gd name="connsiteY0" fmla="*/ 0 h 1296739"/>
              <a:gd name="connsiteX1" fmla="*/ 334191 w 459682"/>
              <a:gd name="connsiteY1" fmla="*/ 4762 h 1296739"/>
              <a:gd name="connsiteX2" fmla="*/ 389582 w 459682"/>
              <a:gd name="connsiteY2" fmla="*/ 72161 h 1296739"/>
              <a:gd name="connsiteX3" fmla="*/ 394345 w 459682"/>
              <a:gd name="connsiteY3" fmla="*/ 236468 h 1296739"/>
              <a:gd name="connsiteX4" fmla="*/ 351481 w 459682"/>
              <a:gd name="connsiteY4" fmla="*/ 284093 h 1296739"/>
              <a:gd name="connsiteX5" fmla="*/ 280561 w 459682"/>
              <a:gd name="connsiteY5" fmla="*/ 799892 h 1296739"/>
              <a:gd name="connsiteX6" fmla="*/ 458224 w 459682"/>
              <a:gd name="connsiteY6" fmla="*/ 1218061 h 1296739"/>
              <a:gd name="connsiteX7" fmla="*/ 358108 w 459682"/>
              <a:gd name="connsiteY7" fmla="*/ 1296331 h 1296739"/>
              <a:gd name="connsiteX8" fmla="*/ 210988 w 459682"/>
              <a:gd name="connsiteY8" fmla="*/ 1203254 h 1296739"/>
              <a:gd name="connsiteX9" fmla="*/ 46683 w 459682"/>
              <a:gd name="connsiteY9" fmla="*/ 781775 h 1296739"/>
              <a:gd name="connsiteX10" fmla="*/ 6201 w 459682"/>
              <a:gd name="connsiteY10" fmla="*/ 93593 h 1296739"/>
              <a:gd name="connsiteX11" fmla="*/ 156219 w 459682"/>
              <a:gd name="connsiteY11" fmla="*/ 0 h 1296739"/>
              <a:gd name="connsiteX0" fmla="*/ 158331 w 461794"/>
              <a:gd name="connsiteY0" fmla="*/ 0 h 1296739"/>
              <a:gd name="connsiteX1" fmla="*/ 336303 w 461794"/>
              <a:gd name="connsiteY1" fmla="*/ 4762 h 1296739"/>
              <a:gd name="connsiteX2" fmla="*/ 391694 w 461794"/>
              <a:gd name="connsiteY2" fmla="*/ 72161 h 1296739"/>
              <a:gd name="connsiteX3" fmla="*/ 396457 w 461794"/>
              <a:gd name="connsiteY3" fmla="*/ 236468 h 1296739"/>
              <a:gd name="connsiteX4" fmla="*/ 353593 w 461794"/>
              <a:gd name="connsiteY4" fmla="*/ 284093 h 1296739"/>
              <a:gd name="connsiteX5" fmla="*/ 282673 w 461794"/>
              <a:gd name="connsiteY5" fmla="*/ 799892 h 1296739"/>
              <a:gd name="connsiteX6" fmla="*/ 460336 w 461794"/>
              <a:gd name="connsiteY6" fmla="*/ 1218061 h 1296739"/>
              <a:gd name="connsiteX7" fmla="*/ 360220 w 461794"/>
              <a:gd name="connsiteY7" fmla="*/ 1296331 h 1296739"/>
              <a:gd name="connsiteX8" fmla="*/ 213100 w 461794"/>
              <a:gd name="connsiteY8" fmla="*/ 1203254 h 1296739"/>
              <a:gd name="connsiteX9" fmla="*/ 48795 w 461794"/>
              <a:gd name="connsiteY9" fmla="*/ 781775 h 1296739"/>
              <a:gd name="connsiteX10" fmla="*/ 5932 w 461794"/>
              <a:gd name="connsiteY10" fmla="*/ 105500 h 1296739"/>
              <a:gd name="connsiteX11" fmla="*/ 158331 w 46179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63588 w 467826"/>
              <a:gd name="connsiteY0" fmla="*/ 0 h 1327131"/>
              <a:gd name="connsiteX1" fmla="*/ 341560 w 467826"/>
              <a:gd name="connsiteY1" fmla="*/ 4762 h 1327131"/>
              <a:gd name="connsiteX2" fmla="*/ 396951 w 467826"/>
              <a:gd name="connsiteY2" fmla="*/ 72161 h 1327131"/>
              <a:gd name="connsiteX3" fmla="*/ 401714 w 467826"/>
              <a:gd name="connsiteY3" fmla="*/ 236468 h 1327131"/>
              <a:gd name="connsiteX4" fmla="*/ 358850 w 467826"/>
              <a:gd name="connsiteY4" fmla="*/ 284093 h 1327131"/>
              <a:gd name="connsiteX5" fmla="*/ 287930 w 467826"/>
              <a:gd name="connsiteY5" fmla="*/ 799892 h 1327131"/>
              <a:gd name="connsiteX6" fmla="*/ 465593 w 467826"/>
              <a:gd name="connsiteY6" fmla="*/ 1218061 h 1327131"/>
              <a:gd name="connsiteX7" fmla="*/ 365477 w 467826"/>
              <a:gd name="connsiteY7" fmla="*/ 1296331 h 1327131"/>
              <a:gd name="connsiteX8" fmla="*/ 54052 w 467826"/>
              <a:gd name="connsiteY8" fmla="*/ 781775 h 1327131"/>
              <a:gd name="connsiteX9" fmla="*/ 11189 w 467826"/>
              <a:gd name="connsiteY9" fmla="*/ 105500 h 1327131"/>
              <a:gd name="connsiteX10" fmla="*/ 163588 w 467826"/>
              <a:gd name="connsiteY10" fmla="*/ 0 h 1327131"/>
              <a:gd name="connsiteX0" fmla="*/ 163588 w 404775"/>
              <a:gd name="connsiteY0" fmla="*/ 0 h 1296351"/>
              <a:gd name="connsiteX1" fmla="*/ 341560 w 404775"/>
              <a:gd name="connsiteY1" fmla="*/ 4762 h 1296351"/>
              <a:gd name="connsiteX2" fmla="*/ 396951 w 404775"/>
              <a:gd name="connsiteY2" fmla="*/ 72161 h 1296351"/>
              <a:gd name="connsiteX3" fmla="*/ 401714 w 404775"/>
              <a:gd name="connsiteY3" fmla="*/ 236468 h 1296351"/>
              <a:gd name="connsiteX4" fmla="*/ 358850 w 404775"/>
              <a:gd name="connsiteY4" fmla="*/ 284093 h 1296351"/>
              <a:gd name="connsiteX5" fmla="*/ 287930 w 404775"/>
              <a:gd name="connsiteY5" fmla="*/ 799892 h 1296351"/>
              <a:gd name="connsiteX6" fmla="*/ 365477 w 404775"/>
              <a:gd name="connsiteY6" fmla="*/ 1296331 h 1296351"/>
              <a:gd name="connsiteX7" fmla="*/ 54052 w 404775"/>
              <a:gd name="connsiteY7" fmla="*/ 781775 h 1296351"/>
              <a:gd name="connsiteX8" fmla="*/ 11189 w 404775"/>
              <a:gd name="connsiteY8" fmla="*/ 105500 h 1296351"/>
              <a:gd name="connsiteX9" fmla="*/ 163588 w 404775"/>
              <a:gd name="connsiteY9" fmla="*/ 0 h 1296351"/>
              <a:gd name="connsiteX0" fmla="*/ 163588 w 412242"/>
              <a:gd name="connsiteY0" fmla="*/ 0 h 1298088"/>
              <a:gd name="connsiteX1" fmla="*/ 341560 w 412242"/>
              <a:gd name="connsiteY1" fmla="*/ 4762 h 1298088"/>
              <a:gd name="connsiteX2" fmla="*/ 396951 w 412242"/>
              <a:gd name="connsiteY2" fmla="*/ 72161 h 1298088"/>
              <a:gd name="connsiteX3" fmla="*/ 401714 w 412242"/>
              <a:gd name="connsiteY3" fmla="*/ 236468 h 1298088"/>
              <a:gd name="connsiteX4" fmla="*/ 358850 w 412242"/>
              <a:gd name="connsiteY4" fmla="*/ 284093 h 1298088"/>
              <a:gd name="connsiteX5" fmla="*/ 287930 w 412242"/>
              <a:gd name="connsiteY5" fmla="*/ 799892 h 1298088"/>
              <a:gd name="connsiteX6" fmla="*/ 365477 w 412242"/>
              <a:gd name="connsiteY6" fmla="*/ 1296331 h 1298088"/>
              <a:gd name="connsiteX7" fmla="*/ 54052 w 412242"/>
              <a:gd name="connsiteY7" fmla="*/ 781775 h 1298088"/>
              <a:gd name="connsiteX8" fmla="*/ 11189 w 412242"/>
              <a:gd name="connsiteY8" fmla="*/ 105500 h 1298088"/>
              <a:gd name="connsiteX9" fmla="*/ 163588 w 412242"/>
              <a:gd name="connsiteY9" fmla="*/ 0 h 1298088"/>
              <a:gd name="connsiteX0" fmla="*/ 163588 w 404777"/>
              <a:gd name="connsiteY0" fmla="*/ 0 h 1296699"/>
              <a:gd name="connsiteX1" fmla="*/ 341560 w 404777"/>
              <a:gd name="connsiteY1" fmla="*/ 4762 h 1296699"/>
              <a:gd name="connsiteX2" fmla="*/ 396951 w 404777"/>
              <a:gd name="connsiteY2" fmla="*/ 72161 h 1296699"/>
              <a:gd name="connsiteX3" fmla="*/ 401714 w 404777"/>
              <a:gd name="connsiteY3" fmla="*/ 236468 h 1296699"/>
              <a:gd name="connsiteX4" fmla="*/ 358850 w 404777"/>
              <a:gd name="connsiteY4" fmla="*/ 284093 h 1296699"/>
              <a:gd name="connsiteX5" fmla="*/ 161963 w 404777"/>
              <a:gd name="connsiteY5" fmla="*/ 704357 h 1296699"/>
              <a:gd name="connsiteX6" fmla="*/ 365477 w 404777"/>
              <a:gd name="connsiteY6" fmla="*/ 1296331 h 1296699"/>
              <a:gd name="connsiteX7" fmla="*/ 54052 w 404777"/>
              <a:gd name="connsiteY7" fmla="*/ 781775 h 1296699"/>
              <a:gd name="connsiteX8" fmla="*/ 11189 w 404777"/>
              <a:gd name="connsiteY8" fmla="*/ 105500 h 1296699"/>
              <a:gd name="connsiteX9" fmla="*/ 163588 w 404777"/>
              <a:gd name="connsiteY9" fmla="*/ 0 h 1296699"/>
              <a:gd name="connsiteX0" fmla="*/ 163588 w 404776"/>
              <a:gd name="connsiteY0" fmla="*/ 0 h 1299392"/>
              <a:gd name="connsiteX1" fmla="*/ 341560 w 404776"/>
              <a:gd name="connsiteY1" fmla="*/ 4762 h 1299392"/>
              <a:gd name="connsiteX2" fmla="*/ 396951 w 404776"/>
              <a:gd name="connsiteY2" fmla="*/ 72161 h 1299392"/>
              <a:gd name="connsiteX3" fmla="*/ 401714 w 404776"/>
              <a:gd name="connsiteY3" fmla="*/ 236468 h 1299392"/>
              <a:gd name="connsiteX4" fmla="*/ 358850 w 404776"/>
              <a:gd name="connsiteY4" fmla="*/ 284093 h 1299392"/>
              <a:gd name="connsiteX5" fmla="*/ 184114 w 404776"/>
              <a:gd name="connsiteY5" fmla="*/ 543626 h 1299392"/>
              <a:gd name="connsiteX6" fmla="*/ 365477 w 404776"/>
              <a:gd name="connsiteY6" fmla="*/ 1296331 h 1299392"/>
              <a:gd name="connsiteX7" fmla="*/ 54052 w 404776"/>
              <a:gd name="connsiteY7" fmla="*/ 781775 h 1299392"/>
              <a:gd name="connsiteX8" fmla="*/ 11189 w 404776"/>
              <a:gd name="connsiteY8" fmla="*/ 105500 h 1299392"/>
              <a:gd name="connsiteX9" fmla="*/ 163588 w 404776"/>
              <a:gd name="connsiteY9" fmla="*/ 0 h 1299392"/>
              <a:gd name="connsiteX0" fmla="*/ 163588 w 404776"/>
              <a:gd name="connsiteY0" fmla="*/ 0 h 1308907"/>
              <a:gd name="connsiteX1" fmla="*/ 341560 w 404776"/>
              <a:gd name="connsiteY1" fmla="*/ 4762 h 1308907"/>
              <a:gd name="connsiteX2" fmla="*/ 396951 w 404776"/>
              <a:gd name="connsiteY2" fmla="*/ 72161 h 1308907"/>
              <a:gd name="connsiteX3" fmla="*/ 401714 w 404776"/>
              <a:gd name="connsiteY3" fmla="*/ 236468 h 1308907"/>
              <a:gd name="connsiteX4" fmla="*/ 358850 w 404776"/>
              <a:gd name="connsiteY4" fmla="*/ 284093 h 1308907"/>
              <a:gd name="connsiteX5" fmla="*/ 184114 w 404776"/>
              <a:gd name="connsiteY5" fmla="*/ 543626 h 1308907"/>
              <a:gd name="connsiteX6" fmla="*/ 333867 w 404776"/>
              <a:gd name="connsiteY6" fmla="*/ 1099893 h 1308907"/>
              <a:gd name="connsiteX7" fmla="*/ 365477 w 404776"/>
              <a:gd name="connsiteY7" fmla="*/ 1296331 h 1308907"/>
              <a:gd name="connsiteX8" fmla="*/ 54052 w 404776"/>
              <a:gd name="connsiteY8" fmla="*/ 781775 h 1308907"/>
              <a:gd name="connsiteX9" fmla="*/ 11189 w 404776"/>
              <a:gd name="connsiteY9" fmla="*/ 105500 h 1308907"/>
              <a:gd name="connsiteX10" fmla="*/ 163588 w 404776"/>
              <a:gd name="connsiteY10" fmla="*/ 0 h 1308907"/>
              <a:gd name="connsiteX0" fmla="*/ 163588 w 620955"/>
              <a:gd name="connsiteY0" fmla="*/ 0 h 1378564"/>
              <a:gd name="connsiteX1" fmla="*/ 341560 w 620955"/>
              <a:gd name="connsiteY1" fmla="*/ 4762 h 1378564"/>
              <a:gd name="connsiteX2" fmla="*/ 396951 w 620955"/>
              <a:gd name="connsiteY2" fmla="*/ 72161 h 1378564"/>
              <a:gd name="connsiteX3" fmla="*/ 401714 w 620955"/>
              <a:gd name="connsiteY3" fmla="*/ 236468 h 1378564"/>
              <a:gd name="connsiteX4" fmla="*/ 358850 w 620955"/>
              <a:gd name="connsiteY4" fmla="*/ 284093 h 1378564"/>
              <a:gd name="connsiteX5" fmla="*/ 184114 w 620955"/>
              <a:gd name="connsiteY5" fmla="*/ 543626 h 1378564"/>
              <a:gd name="connsiteX6" fmla="*/ 333867 w 620955"/>
              <a:gd name="connsiteY6" fmla="*/ 1099893 h 1378564"/>
              <a:gd name="connsiteX7" fmla="*/ 620833 w 620955"/>
              <a:gd name="connsiteY7" fmla="*/ 1358504 h 1378564"/>
              <a:gd name="connsiteX8" fmla="*/ 365477 w 620955"/>
              <a:gd name="connsiteY8" fmla="*/ 1296331 h 1378564"/>
              <a:gd name="connsiteX9" fmla="*/ 54052 w 620955"/>
              <a:gd name="connsiteY9" fmla="*/ 781775 h 1378564"/>
              <a:gd name="connsiteX10" fmla="*/ 11189 w 620955"/>
              <a:gd name="connsiteY10" fmla="*/ 105500 h 1378564"/>
              <a:gd name="connsiteX11" fmla="*/ 163588 w 620955"/>
              <a:gd name="connsiteY11" fmla="*/ 0 h 1378564"/>
              <a:gd name="connsiteX0" fmla="*/ 163588 w 620879"/>
              <a:gd name="connsiteY0" fmla="*/ 0 h 1370681"/>
              <a:gd name="connsiteX1" fmla="*/ 341560 w 620879"/>
              <a:gd name="connsiteY1" fmla="*/ 4762 h 1370681"/>
              <a:gd name="connsiteX2" fmla="*/ 396951 w 620879"/>
              <a:gd name="connsiteY2" fmla="*/ 72161 h 1370681"/>
              <a:gd name="connsiteX3" fmla="*/ 401714 w 620879"/>
              <a:gd name="connsiteY3" fmla="*/ 236468 h 1370681"/>
              <a:gd name="connsiteX4" fmla="*/ 358850 w 620879"/>
              <a:gd name="connsiteY4" fmla="*/ 284093 h 1370681"/>
              <a:gd name="connsiteX5" fmla="*/ 184114 w 620879"/>
              <a:gd name="connsiteY5" fmla="*/ 543626 h 1370681"/>
              <a:gd name="connsiteX6" fmla="*/ 333867 w 620879"/>
              <a:gd name="connsiteY6" fmla="*/ 1099893 h 1370681"/>
              <a:gd name="connsiteX7" fmla="*/ 386257 w 620879"/>
              <a:gd name="connsiteY7" fmla="*/ 1207907 h 1370681"/>
              <a:gd name="connsiteX8" fmla="*/ 620833 w 620879"/>
              <a:gd name="connsiteY8" fmla="*/ 1358504 h 1370681"/>
              <a:gd name="connsiteX9" fmla="*/ 365477 w 620879"/>
              <a:gd name="connsiteY9" fmla="*/ 1296331 h 1370681"/>
              <a:gd name="connsiteX10" fmla="*/ 54052 w 620879"/>
              <a:gd name="connsiteY10" fmla="*/ 781775 h 1370681"/>
              <a:gd name="connsiteX11" fmla="*/ 11189 w 620879"/>
              <a:gd name="connsiteY11" fmla="*/ 105500 h 1370681"/>
              <a:gd name="connsiteX12" fmla="*/ 163588 w 620879"/>
              <a:gd name="connsiteY12" fmla="*/ 0 h 1370681"/>
              <a:gd name="connsiteX0" fmla="*/ 163588 w 620977"/>
              <a:gd name="connsiteY0" fmla="*/ 0 h 1370681"/>
              <a:gd name="connsiteX1" fmla="*/ 341560 w 620977"/>
              <a:gd name="connsiteY1" fmla="*/ 4762 h 1370681"/>
              <a:gd name="connsiteX2" fmla="*/ 396951 w 620977"/>
              <a:gd name="connsiteY2" fmla="*/ 72161 h 1370681"/>
              <a:gd name="connsiteX3" fmla="*/ 401714 w 620977"/>
              <a:gd name="connsiteY3" fmla="*/ 236468 h 1370681"/>
              <a:gd name="connsiteX4" fmla="*/ 358850 w 620977"/>
              <a:gd name="connsiteY4" fmla="*/ 284093 h 1370681"/>
              <a:gd name="connsiteX5" fmla="*/ 184114 w 620977"/>
              <a:gd name="connsiteY5" fmla="*/ 543626 h 1370681"/>
              <a:gd name="connsiteX6" fmla="*/ 333867 w 620977"/>
              <a:gd name="connsiteY6" fmla="*/ 1099893 h 1370681"/>
              <a:gd name="connsiteX7" fmla="*/ 517018 w 620977"/>
              <a:gd name="connsiteY7" fmla="*/ 1102234 h 1370681"/>
              <a:gd name="connsiteX8" fmla="*/ 620833 w 620977"/>
              <a:gd name="connsiteY8" fmla="*/ 1358504 h 1370681"/>
              <a:gd name="connsiteX9" fmla="*/ 365477 w 620977"/>
              <a:gd name="connsiteY9" fmla="*/ 1296331 h 1370681"/>
              <a:gd name="connsiteX10" fmla="*/ 54052 w 620977"/>
              <a:gd name="connsiteY10" fmla="*/ 781775 h 1370681"/>
              <a:gd name="connsiteX11" fmla="*/ 11189 w 620977"/>
              <a:gd name="connsiteY11" fmla="*/ 105500 h 1370681"/>
              <a:gd name="connsiteX12" fmla="*/ 163588 w 620977"/>
              <a:gd name="connsiteY12" fmla="*/ 0 h 1370681"/>
              <a:gd name="connsiteX0" fmla="*/ 163588 w 620977"/>
              <a:gd name="connsiteY0" fmla="*/ 0 h 1370681"/>
              <a:gd name="connsiteX1" fmla="*/ 341560 w 620977"/>
              <a:gd name="connsiteY1" fmla="*/ 4762 h 1370681"/>
              <a:gd name="connsiteX2" fmla="*/ 396951 w 620977"/>
              <a:gd name="connsiteY2" fmla="*/ 72161 h 1370681"/>
              <a:gd name="connsiteX3" fmla="*/ 401714 w 620977"/>
              <a:gd name="connsiteY3" fmla="*/ 236468 h 1370681"/>
              <a:gd name="connsiteX4" fmla="*/ 358850 w 620977"/>
              <a:gd name="connsiteY4" fmla="*/ 284093 h 1370681"/>
              <a:gd name="connsiteX5" fmla="*/ 184114 w 620977"/>
              <a:gd name="connsiteY5" fmla="*/ 543626 h 1370681"/>
              <a:gd name="connsiteX6" fmla="*/ 281159 w 620977"/>
              <a:gd name="connsiteY6" fmla="*/ 1005293 h 1370681"/>
              <a:gd name="connsiteX7" fmla="*/ 517018 w 620977"/>
              <a:gd name="connsiteY7" fmla="*/ 1102234 h 1370681"/>
              <a:gd name="connsiteX8" fmla="*/ 620833 w 620977"/>
              <a:gd name="connsiteY8" fmla="*/ 1358504 h 1370681"/>
              <a:gd name="connsiteX9" fmla="*/ 365477 w 620977"/>
              <a:gd name="connsiteY9" fmla="*/ 1296331 h 1370681"/>
              <a:gd name="connsiteX10" fmla="*/ 54052 w 620977"/>
              <a:gd name="connsiteY10" fmla="*/ 781775 h 1370681"/>
              <a:gd name="connsiteX11" fmla="*/ 11189 w 620977"/>
              <a:gd name="connsiteY11" fmla="*/ 105500 h 1370681"/>
              <a:gd name="connsiteX12" fmla="*/ 163588 w 620977"/>
              <a:gd name="connsiteY12" fmla="*/ 0 h 1370681"/>
              <a:gd name="connsiteX0" fmla="*/ 162825 w 620214"/>
              <a:gd name="connsiteY0" fmla="*/ 0 h 1428383"/>
              <a:gd name="connsiteX1" fmla="*/ 340797 w 620214"/>
              <a:gd name="connsiteY1" fmla="*/ 4762 h 1428383"/>
              <a:gd name="connsiteX2" fmla="*/ 396188 w 620214"/>
              <a:gd name="connsiteY2" fmla="*/ 72161 h 1428383"/>
              <a:gd name="connsiteX3" fmla="*/ 400951 w 620214"/>
              <a:gd name="connsiteY3" fmla="*/ 236468 h 1428383"/>
              <a:gd name="connsiteX4" fmla="*/ 358087 w 620214"/>
              <a:gd name="connsiteY4" fmla="*/ 284093 h 1428383"/>
              <a:gd name="connsiteX5" fmla="*/ 183351 w 620214"/>
              <a:gd name="connsiteY5" fmla="*/ 543626 h 1428383"/>
              <a:gd name="connsiteX6" fmla="*/ 280396 w 620214"/>
              <a:gd name="connsiteY6" fmla="*/ 1005293 h 1428383"/>
              <a:gd name="connsiteX7" fmla="*/ 516255 w 620214"/>
              <a:gd name="connsiteY7" fmla="*/ 1102234 h 1428383"/>
              <a:gd name="connsiteX8" fmla="*/ 620070 w 620214"/>
              <a:gd name="connsiteY8" fmla="*/ 1358504 h 1428383"/>
              <a:gd name="connsiteX9" fmla="*/ 344161 w 620214"/>
              <a:gd name="connsiteY9" fmla="*/ 1389994 h 1428383"/>
              <a:gd name="connsiteX10" fmla="*/ 53289 w 620214"/>
              <a:gd name="connsiteY10" fmla="*/ 781775 h 1428383"/>
              <a:gd name="connsiteX11" fmla="*/ 10426 w 620214"/>
              <a:gd name="connsiteY11" fmla="*/ 105500 h 1428383"/>
              <a:gd name="connsiteX12" fmla="*/ 162825 w 620214"/>
              <a:gd name="connsiteY12" fmla="*/ 0 h 1428383"/>
              <a:gd name="connsiteX0" fmla="*/ 161622 w 619011"/>
              <a:gd name="connsiteY0" fmla="*/ 0 h 1407678"/>
              <a:gd name="connsiteX1" fmla="*/ 339594 w 619011"/>
              <a:gd name="connsiteY1" fmla="*/ 4762 h 1407678"/>
              <a:gd name="connsiteX2" fmla="*/ 394985 w 619011"/>
              <a:gd name="connsiteY2" fmla="*/ 72161 h 1407678"/>
              <a:gd name="connsiteX3" fmla="*/ 399748 w 619011"/>
              <a:gd name="connsiteY3" fmla="*/ 236468 h 1407678"/>
              <a:gd name="connsiteX4" fmla="*/ 356884 w 619011"/>
              <a:gd name="connsiteY4" fmla="*/ 284093 h 1407678"/>
              <a:gd name="connsiteX5" fmla="*/ 182148 w 619011"/>
              <a:gd name="connsiteY5" fmla="*/ 543626 h 1407678"/>
              <a:gd name="connsiteX6" fmla="*/ 279193 w 619011"/>
              <a:gd name="connsiteY6" fmla="*/ 1005293 h 1407678"/>
              <a:gd name="connsiteX7" fmla="*/ 515052 w 619011"/>
              <a:gd name="connsiteY7" fmla="*/ 1102234 h 1407678"/>
              <a:gd name="connsiteX8" fmla="*/ 618867 w 619011"/>
              <a:gd name="connsiteY8" fmla="*/ 1358504 h 1407678"/>
              <a:gd name="connsiteX9" fmla="*/ 306967 w 619011"/>
              <a:gd name="connsiteY9" fmla="*/ 1362698 h 1407678"/>
              <a:gd name="connsiteX10" fmla="*/ 52086 w 619011"/>
              <a:gd name="connsiteY10" fmla="*/ 781775 h 1407678"/>
              <a:gd name="connsiteX11" fmla="*/ 9223 w 619011"/>
              <a:gd name="connsiteY11" fmla="*/ 105500 h 1407678"/>
              <a:gd name="connsiteX12" fmla="*/ 161622 w 619011"/>
              <a:gd name="connsiteY12" fmla="*/ 0 h 1407678"/>
              <a:gd name="connsiteX0" fmla="*/ 161622 w 619011"/>
              <a:gd name="connsiteY0" fmla="*/ 0 h 1372253"/>
              <a:gd name="connsiteX1" fmla="*/ 339594 w 619011"/>
              <a:gd name="connsiteY1" fmla="*/ 4762 h 1372253"/>
              <a:gd name="connsiteX2" fmla="*/ 394985 w 619011"/>
              <a:gd name="connsiteY2" fmla="*/ 72161 h 1372253"/>
              <a:gd name="connsiteX3" fmla="*/ 399748 w 619011"/>
              <a:gd name="connsiteY3" fmla="*/ 236468 h 1372253"/>
              <a:gd name="connsiteX4" fmla="*/ 356884 w 619011"/>
              <a:gd name="connsiteY4" fmla="*/ 284093 h 1372253"/>
              <a:gd name="connsiteX5" fmla="*/ 182148 w 619011"/>
              <a:gd name="connsiteY5" fmla="*/ 543626 h 1372253"/>
              <a:gd name="connsiteX6" fmla="*/ 279193 w 619011"/>
              <a:gd name="connsiteY6" fmla="*/ 1005293 h 1372253"/>
              <a:gd name="connsiteX7" fmla="*/ 515052 w 619011"/>
              <a:gd name="connsiteY7" fmla="*/ 1102234 h 1372253"/>
              <a:gd name="connsiteX8" fmla="*/ 618867 w 619011"/>
              <a:gd name="connsiteY8" fmla="*/ 1358504 h 1372253"/>
              <a:gd name="connsiteX9" fmla="*/ 306967 w 619011"/>
              <a:gd name="connsiteY9" fmla="*/ 1362698 h 1372253"/>
              <a:gd name="connsiteX10" fmla="*/ 52086 w 619011"/>
              <a:gd name="connsiteY10" fmla="*/ 781775 h 1372253"/>
              <a:gd name="connsiteX11" fmla="*/ 9223 w 619011"/>
              <a:gd name="connsiteY11" fmla="*/ 105500 h 1372253"/>
              <a:gd name="connsiteX12" fmla="*/ 161622 w 619011"/>
              <a:gd name="connsiteY12" fmla="*/ 0 h 1372253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217493 w 654356"/>
              <a:gd name="connsiteY5" fmla="*/ 543626 h 1412691"/>
              <a:gd name="connsiteX6" fmla="*/ 314538 w 654356"/>
              <a:gd name="connsiteY6" fmla="*/ 1005293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151397 w 654356"/>
              <a:gd name="connsiteY5" fmla="*/ 529510 h 1412691"/>
              <a:gd name="connsiteX6" fmla="*/ 314538 w 654356"/>
              <a:gd name="connsiteY6" fmla="*/ 1005293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151397 w 654356"/>
              <a:gd name="connsiteY5" fmla="*/ 529510 h 1412691"/>
              <a:gd name="connsiteX6" fmla="*/ 248054 w 654356"/>
              <a:gd name="connsiteY6" fmla="*/ 1004591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7081 w 654470"/>
              <a:gd name="connsiteY0" fmla="*/ 0 h 1379611"/>
              <a:gd name="connsiteX1" fmla="*/ 375053 w 654470"/>
              <a:gd name="connsiteY1" fmla="*/ 4762 h 1379611"/>
              <a:gd name="connsiteX2" fmla="*/ 430444 w 654470"/>
              <a:gd name="connsiteY2" fmla="*/ 72161 h 1379611"/>
              <a:gd name="connsiteX3" fmla="*/ 435207 w 654470"/>
              <a:gd name="connsiteY3" fmla="*/ 236468 h 1379611"/>
              <a:gd name="connsiteX4" fmla="*/ 392343 w 654470"/>
              <a:gd name="connsiteY4" fmla="*/ 284093 h 1379611"/>
              <a:gd name="connsiteX5" fmla="*/ 151511 w 654470"/>
              <a:gd name="connsiteY5" fmla="*/ 529510 h 1379611"/>
              <a:gd name="connsiteX6" fmla="*/ 248168 w 654470"/>
              <a:gd name="connsiteY6" fmla="*/ 1004591 h 1379611"/>
              <a:gd name="connsiteX7" fmla="*/ 550511 w 654470"/>
              <a:gd name="connsiteY7" fmla="*/ 1102234 h 1379611"/>
              <a:gd name="connsiteX8" fmla="*/ 654326 w 654470"/>
              <a:gd name="connsiteY8" fmla="*/ 1358504 h 1379611"/>
              <a:gd name="connsiteX9" fmla="*/ 343974 w 654470"/>
              <a:gd name="connsiteY9" fmla="*/ 1309042 h 1379611"/>
              <a:gd name="connsiteX10" fmla="*/ 22994 w 654470"/>
              <a:gd name="connsiteY10" fmla="*/ 714003 h 1379611"/>
              <a:gd name="connsiteX11" fmla="*/ 44682 w 654470"/>
              <a:gd name="connsiteY11" fmla="*/ 105500 h 1379611"/>
              <a:gd name="connsiteX12" fmla="*/ 197081 w 654470"/>
              <a:gd name="connsiteY12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151511 w 654537"/>
              <a:gd name="connsiteY5" fmla="*/ 529510 h 1379611"/>
              <a:gd name="connsiteX6" fmla="*/ 248168 w 654537"/>
              <a:gd name="connsiteY6" fmla="*/ 1004591 h 1379611"/>
              <a:gd name="connsiteX7" fmla="*/ 570352 w 654537"/>
              <a:gd name="connsiteY7" fmla="*/ 1182953 h 1379611"/>
              <a:gd name="connsiteX8" fmla="*/ 654326 w 654537"/>
              <a:gd name="connsiteY8" fmla="*/ 1358504 h 1379611"/>
              <a:gd name="connsiteX9" fmla="*/ 343974 w 654537"/>
              <a:gd name="connsiteY9" fmla="*/ 1309042 h 1379611"/>
              <a:gd name="connsiteX10" fmla="*/ 22994 w 654537"/>
              <a:gd name="connsiteY10" fmla="*/ 714003 h 1379611"/>
              <a:gd name="connsiteX11" fmla="*/ 44682 w 654537"/>
              <a:gd name="connsiteY11" fmla="*/ 105500 h 1379611"/>
              <a:gd name="connsiteX12" fmla="*/ 197081 w 654537"/>
              <a:gd name="connsiteY12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280727 w 654537"/>
              <a:gd name="connsiteY5" fmla="*/ 544003 h 1379611"/>
              <a:gd name="connsiteX6" fmla="*/ 248168 w 654537"/>
              <a:gd name="connsiteY6" fmla="*/ 1004591 h 1379611"/>
              <a:gd name="connsiteX7" fmla="*/ 570352 w 654537"/>
              <a:gd name="connsiteY7" fmla="*/ 1182953 h 1379611"/>
              <a:gd name="connsiteX8" fmla="*/ 654326 w 654537"/>
              <a:gd name="connsiteY8" fmla="*/ 1358504 h 1379611"/>
              <a:gd name="connsiteX9" fmla="*/ 343974 w 654537"/>
              <a:gd name="connsiteY9" fmla="*/ 1309042 h 1379611"/>
              <a:gd name="connsiteX10" fmla="*/ 22994 w 654537"/>
              <a:gd name="connsiteY10" fmla="*/ 714003 h 1379611"/>
              <a:gd name="connsiteX11" fmla="*/ 44682 w 654537"/>
              <a:gd name="connsiteY11" fmla="*/ 105500 h 1379611"/>
              <a:gd name="connsiteX12" fmla="*/ 197081 w 654537"/>
              <a:gd name="connsiteY12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280727 w 654537"/>
              <a:gd name="connsiteY5" fmla="*/ 544003 h 1379611"/>
              <a:gd name="connsiteX6" fmla="*/ 281179 w 654537"/>
              <a:gd name="connsiteY6" fmla="*/ 991279 h 1379611"/>
              <a:gd name="connsiteX7" fmla="*/ 570352 w 654537"/>
              <a:gd name="connsiteY7" fmla="*/ 1182953 h 1379611"/>
              <a:gd name="connsiteX8" fmla="*/ 654326 w 654537"/>
              <a:gd name="connsiteY8" fmla="*/ 1358504 h 1379611"/>
              <a:gd name="connsiteX9" fmla="*/ 343974 w 654537"/>
              <a:gd name="connsiteY9" fmla="*/ 1309042 h 1379611"/>
              <a:gd name="connsiteX10" fmla="*/ 22994 w 654537"/>
              <a:gd name="connsiteY10" fmla="*/ 714003 h 1379611"/>
              <a:gd name="connsiteX11" fmla="*/ 44682 w 654537"/>
              <a:gd name="connsiteY11" fmla="*/ 105500 h 1379611"/>
              <a:gd name="connsiteX12" fmla="*/ 197081 w 654537"/>
              <a:gd name="connsiteY12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281179 w 654537"/>
              <a:gd name="connsiteY5" fmla="*/ 991279 h 1379611"/>
              <a:gd name="connsiteX6" fmla="*/ 570352 w 654537"/>
              <a:gd name="connsiteY6" fmla="*/ 1182953 h 1379611"/>
              <a:gd name="connsiteX7" fmla="*/ 654326 w 654537"/>
              <a:gd name="connsiteY7" fmla="*/ 1358504 h 1379611"/>
              <a:gd name="connsiteX8" fmla="*/ 343974 w 654537"/>
              <a:gd name="connsiteY8" fmla="*/ 1309042 h 1379611"/>
              <a:gd name="connsiteX9" fmla="*/ 22994 w 654537"/>
              <a:gd name="connsiteY9" fmla="*/ 714003 h 1379611"/>
              <a:gd name="connsiteX10" fmla="*/ 44682 w 654537"/>
              <a:gd name="connsiteY10" fmla="*/ 105500 h 1379611"/>
              <a:gd name="connsiteX11" fmla="*/ 197081 w 654537"/>
              <a:gd name="connsiteY11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260627 w 654537"/>
              <a:gd name="connsiteY5" fmla="*/ 706532 h 1379611"/>
              <a:gd name="connsiteX6" fmla="*/ 570352 w 654537"/>
              <a:gd name="connsiteY6" fmla="*/ 1182953 h 1379611"/>
              <a:gd name="connsiteX7" fmla="*/ 654326 w 654537"/>
              <a:gd name="connsiteY7" fmla="*/ 1358504 h 1379611"/>
              <a:gd name="connsiteX8" fmla="*/ 343974 w 654537"/>
              <a:gd name="connsiteY8" fmla="*/ 1309042 h 1379611"/>
              <a:gd name="connsiteX9" fmla="*/ 22994 w 654537"/>
              <a:gd name="connsiteY9" fmla="*/ 714003 h 1379611"/>
              <a:gd name="connsiteX10" fmla="*/ 44682 w 654537"/>
              <a:gd name="connsiteY10" fmla="*/ 105500 h 1379611"/>
              <a:gd name="connsiteX11" fmla="*/ 197081 w 654537"/>
              <a:gd name="connsiteY11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260627 w 654537"/>
              <a:gd name="connsiteY5" fmla="*/ 706532 h 1379611"/>
              <a:gd name="connsiteX6" fmla="*/ 570352 w 654537"/>
              <a:gd name="connsiteY6" fmla="*/ 1182953 h 1379611"/>
              <a:gd name="connsiteX7" fmla="*/ 654326 w 654537"/>
              <a:gd name="connsiteY7" fmla="*/ 1358504 h 1379611"/>
              <a:gd name="connsiteX8" fmla="*/ 343974 w 654537"/>
              <a:gd name="connsiteY8" fmla="*/ 1309042 h 1379611"/>
              <a:gd name="connsiteX9" fmla="*/ 22994 w 654537"/>
              <a:gd name="connsiteY9" fmla="*/ 714003 h 1379611"/>
              <a:gd name="connsiteX10" fmla="*/ 44682 w 654537"/>
              <a:gd name="connsiteY10" fmla="*/ 105500 h 1379611"/>
              <a:gd name="connsiteX11" fmla="*/ 197081 w 654537"/>
              <a:gd name="connsiteY11" fmla="*/ 0 h 1379611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477804 w 739998"/>
              <a:gd name="connsiteY4" fmla="*/ 284093 h 1380483"/>
              <a:gd name="connsiteX5" fmla="*/ 346088 w 739998"/>
              <a:gd name="connsiteY5" fmla="*/ 706532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477804 w 739998"/>
              <a:gd name="connsiteY4" fmla="*/ 284093 h 1380483"/>
              <a:gd name="connsiteX5" fmla="*/ 151975 w 739998"/>
              <a:gd name="connsiteY5" fmla="*/ 691565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477804 w 739998"/>
              <a:gd name="connsiteY4" fmla="*/ 284093 h 1380483"/>
              <a:gd name="connsiteX5" fmla="*/ 216867 w 739998"/>
              <a:gd name="connsiteY5" fmla="*/ 692038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477804 w 739998"/>
              <a:gd name="connsiteY4" fmla="*/ 284093 h 1380483"/>
              <a:gd name="connsiteX5" fmla="*/ 88615 w 739998"/>
              <a:gd name="connsiteY5" fmla="*/ 700076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168616 w 739998"/>
              <a:gd name="connsiteY4" fmla="*/ 263147 h 1380483"/>
              <a:gd name="connsiteX5" fmla="*/ 88615 w 739998"/>
              <a:gd name="connsiteY5" fmla="*/ 700076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189722 w 739998"/>
              <a:gd name="connsiteY4" fmla="*/ 296415 h 1380483"/>
              <a:gd name="connsiteX5" fmla="*/ 88615 w 739998"/>
              <a:gd name="connsiteY5" fmla="*/ 700076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322415 w 739998"/>
              <a:gd name="connsiteY3" fmla="*/ 223717 h 1380483"/>
              <a:gd name="connsiteX4" fmla="*/ 189722 w 739998"/>
              <a:gd name="connsiteY4" fmla="*/ 296415 h 1380483"/>
              <a:gd name="connsiteX5" fmla="*/ 88615 w 739998"/>
              <a:gd name="connsiteY5" fmla="*/ 700076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324222 w 739998"/>
              <a:gd name="connsiteY2" fmla="*/ 75986 h 1380483"/>
              <a:gd name="connsiteX3" fmla="*/ 322415 w 739998"/>
              <a:gd name="connsiteY3" fmla="*/ 223717 h 1380483"/>
              <a:gd name="connsiteX4" fmla="*/ 189722 w 739998"/>
              <a:gd name="connsiteY4" fmla="*/ 296415 h 1380483"/>
              <a:gd name="connsiteX5" fmla="*/ 88615 w 739998"/>
              <a:gd name="connsiteY5" fmla="*/ 700076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831"/>
              <a:gd name="connsiteY0" fmla="*/ 0 h 1380483"/>
              <a:gd name="connsiteX1" fmla="*/ 460514 w 739831"/>
              <a:gd name="connsiteY1" fmla="*/ 4762 h 1380483"/>
              <a:gd name="connsiteX2" fmla="*/ 324222 w 739831"/>
              <a:gd name="connsiteY2" fmla="*/ 75986 h 1380483"/>
              <a:gd name="connsiteX3" fmla="*/ 322415 w 739831"/>
              <a:gd name="connsiteY3" fmla="*/ 223717 h 1380483"/>
              <a:gd name="connsiteX4" fmla="*/ 189722 w 739831"/>
              <a:gd name="connsiteY4" fmla="*/ 296415 h 1380483"/>
              <a:gd name="connsiteX5" fmla="*/ 88615 w 739831"/>
              <a:gd name="connsiteY5" fmla="*/ 700076 h 1380483"/>
              <a:gd name="connsiteX6" fmla="*/ 498667 w 739831"/>
              <a:gd name="connsiteY6" fmla="*/ 1249907 h 1380483"/>
              <a:gd name="connsiteX7" fmla="*/ 739787 w 739831"/>
              <a:gd name="connsiteY7" fmla="*/ 1358504 h 1380483"/>
              <a:gd name="connsiteX8" fmla="*/ 429435 w 739831"/>
              <a:gd name="connsiteY8" fmla="*/ 1309042 h 1380483"/>
              <a:gd name="connsiteX9" fmla="*/ 11684 w 739831"/>
              <a:gd name="connsiteY9" fmla="*/ 699745 h 1380483"/>
              <a:gd name="connsiteX10" fmla="*/ 130143 w 739831"/>
              <a:gd name="connsiteY10" fmla="*/ 105500 h 1380483"/>
              <a:gd name="connsiteX11" fmla="*/ 282542 w 739831"/>
              <a:gd name="connsiteY11" fmla="*/ 0 h 1380483"/>
              <a:gd name="connsiteX0" fmla="*/ 282542 w 739831"/>
              <a:gd name="connsiteY0" fmla="*/ 0 h 1380483"/>
              <a:gd name="connsiteX1" fmla="*/ 460514 w 739831"/>
              <a:gd name="connsiteY1" fmla="*/ 4762 h 1380483"/>
              <a:gd name="connsiteX2" fmla="*/ 324222 w 739831"/>
              <a:gd name="connsiteY2" fmla="*/ 75986 h 1380483"/>
              <a:gd name="connsiteX3" fmla="*/ 322415 w 739831"/>
              <a:gd name="connsiteY3" fmla="*/ 223717 h 1380483"/>
              <a:gd name="connsiteX4" fmla="*/ 189722 w 739831"/>
              <a:gd name="connsiteY4" fmla="*/ 296415 h 1380483"/>
              <a:gd name="connsiteX5" fmla="*/ 136397 w 739831"/>
              <a:gd name="connsiteY5" fmla="*/ 700767 h 1380483"/>
              <a:gd name="connsiteX6" fmla="*/ 498667 w 739831"/>
              <a:gd name="connsiteY6" fmla="*/ 1249907 h 1380483"/>
              <a:gd name="connsiteX7" fmla="*/ 739787 w 739831"/>
              <a:gd name="connsiteY7" fmla="*/ 1358504 h 1380483"/>
              <a:gd name="connsiteX8" fmla="*/ 429435 w 739831"/>
              <a:gd name="connsiteY8" fmla="*/ 1309042 h 1380483"/>
              <a:gd name="connsiteX9" fmla="*/ 11684 w 739831"/>
              <a:gd name="connsiteY9" fmla="*/ 699745 h 1380483"/>
              <a:gd name="connsiteX10" fmla="*/ 130143 w 739831"/>
              <a:gd name="connsiteY10" fmla="*/ 105500 h 1380483"/>
              <a:gd name="connsiteX11" fmla="*/ 282542 w 739831"/>
              <a:gd name="connsiteY11" fmla="*/ 0 h 1380483"/>
              <a:gd name="connsiteX0" fmla="*/ 282542 w 739843"/>
              <a:gd name="connsiteY0" fmla="*/ 0 h 1380483"/>
              <a:gd name="connsiteX1" fmla="*/ 460514 w 739843"/>
              <a:gd name="connsiteY1" fmla="*/ 4762 h 1380483"/>
              <a:gd name="connsiteX2" fmla="*/ 324222 w 739843"/>
              <a:gd name="connsiteY2" fmla="*/ 75986 h 1380483"/>
              <a:gd name="connsiteX3" fmla="*/ 322415 w 739843"/>
              <a:gd name="connsiteY3" fmla="*/ 223717 h 1380483"/>
              <a:gd name="connsiteX4" fmla="*/ 189722 w 739843"/>
              <a:gd name="connsiteY4" fmla="*/ 296415 h 1380483"/>
              <a:gd name="connsiteX5" fmla="*/ 498667 w 739843"/>
              <a:gd name="connsiteY5" fmla="*/ 1249907 h 1380483"/>
              <a:gd name="connsiteX6" fmla="*/ 739787 w 739843"/>
              <a:gd name="connsiteY6" fmla="*/ 1358504 h 1380483"/>
              <a:gd name="connsiteX7" fmla="*/ 429435 w 739843"/>
              <a:gd name="connsiteY7" fmla="*/ 1309042 h 1380483"/>
              <a:gd name="connsiteX8" fmla="*/ 11684 w 739843"/>
              <a:gd name="connsiteY8" fmla="*/ 699745 h 1380483"/>
              <a:gd name="connsiteX9" fmla="*/ 130143 w 739843"/>
              <a:gd name="connsiteY9" fmla="*/ 105500 h 1380483"/>
              <a:gd name="connsiteX10" fmla="*/ 282542 w 739843"/>
              <a:gd name="connsiteY10" fmla="*/ 0 h 1380483"/>
              <a:gd name="connsiteX0" fmla="*/ 282542 w 739970"/>
              <a:gd name="connsiteY0" fmla="*/ 0 h 1380483"/>
              <a:gd name="connsiteX1" fmla="*/ 460514 w 739970"/>
              <a:gd name="connsiteY1" fmla="*/ 4762 h 1380483"/>
              <a:gd name="connsiteX2" fmla="*/ 324222 w 739970"/>
              <a:gd name="connsiteY2" fmla="*/ 75986 h 1380483"/>
              <a:gd name="connsiteX3" fmla="*/ 322415 w 739970"/>
              <a:gd name="connsiteY3" fmla="*/ 223717 h 1380483"/>
              <a:gd name="connsiteX4" fmla="*/ 189722 w 739970"/>
              <a:gd name="connsiteY4" fmla="*/ 296415 h 1380483"/>
              <a:gd name="connsiteX5" fmla="*/ 498667 w 739970"/>
              <a:gd name="connsiteY5" fmla="*/ 1249907 h 1380483"/>
              <a:gd name="connsiteX6" fmla="*/ 739787 w 739970"/>
              <a:gd name="connsiteY6" fmla="*/ 1358504 h 1380483"/>
              <a:gd name="connsiteX7" fmla="*/ 429435 w 739970"/>
              <a:gd name="connsiteY7" fmla="*/ 1309042 h 1380483"/>
              <a:gd name="connsiteX8" fmla="*/ 11684 w 739970"/>
              <a:gd name="connsiteY8" fmla="*/ 699745 h 1380483"/>
              <a:gd name="connsiteX9" fmla="*/ 130143 w 739970"/>
              <a:gd name="connsiteY9" fmla="*/ 105500 h 1380483"/>
              <a:gd name="connsiteX10" fmla="*/ 282542 w 739970"/>
              <a:gd name="connsiteY10" fmla="*/ 0 h 1380483"/>
              <a:gd name="connsiteX0" fmla="*/ 282542 w 739970"/>
              <a:gd name="connsiteY0" fmla="*/ 0 h 1380483"/>
              <a:gd name="connsiteX1" fmla="*/ 460514 w 739970"/>
              <a:gd name="connsiteY1" fmla="*/ 4762 h 1380483"/>
              <a:gd name="connsiteX2" fmla="*/ 324222 w 739970"/>
              <a:gd name="connsiteY2" fmla="*/ 75986 h 1380483"/>
              <a:gd name="connsiteX3" fmla="*/ 322415 w 739970"/>
              <a:gd name="connsiteY3" fmla="*/ 223717 h 1380483"/>
              <a:gd name="connsiteX4" fmla="*/ 189722 w 739970"/>
              <a:gd name="connsiteY4" fmla="*/ 296415 h 1380483"/>
              <a:gd name="connsiteX5" fmla="*/ 498667 w 739970"/>
              <a:gd name="connsiteY5" fmla="*/ 1249907 h 1380483"/>
              <a:gd name="connsiteX6" fmla="*/ 739787 w 739970"/>
              <a:gd name="connsiteY6" fmla="*/ 1358504 h 1380483"/>
              <a:gd name="connsiteX7" fmla="*/ 429435 w 739970"/>
              <a:gd name="connsiteY7" fmla="*/ 1309042 h 1380483"/>
              <a:gd name="connsiteX8" fmla="*/ 11684 w 739970"/>
              <a:gd name="connsiteY8" fmla="*/ 699745 h 1380483"/>
              <a:gd name="connsiteX9" fmla="*/ 130143 w 739970"/>
              <a:gd name="connsiteY9" fmla="*/ 105500 h 1380483"/>
              <a:gd name="connsiteX10" fmla="*/ 282542 w 739970"/>
              <a:gd name="connsiteY10" fmla="*/ 0 h 1380483"/>
              <a:gd name="connsiteX0" fmla="*/ 232218 w 689646"/>
              <a:gd name="connsiteY0" fmla="*/ 0 h 1379828"/>
              <a:gd name="connsiteX1" fmla="*/ 410190 w 689646"/>
              <a:gd name="connsiteY1" fmla="*/ 4762 h 1379828"/>
              <a:gd name="connsiteX2" fmla="*/ 273898 w 689646"/>
              <a:gd name="connsiteY2" fmla="*/ 75986 h 1379828"/>
              <a:gd name="connsiteX3" fmla="*/ 272091 w 689646"/>
              <a:gd name="connsiteY3" fmla="*/ 223717 h 1379828"/>
              <a:gd name="connsiteX4" fmla="*/ 139398 w 689646"/>
              <a:gd name="connsiteY4" fmla="*/ 296415 h 1379828"/>
              <a:gd name="connsiteX5" fmla="*/ 448343 w 689646"/>
              <a:gd name="connsiteY5" fmla="*/ 1249907 h 1379828"/>
              <a:gd name="connsiteX6" fmla="*/ 689463 w 689646"/>
              <a:gd name="connsiteY6" fmla="*/ 1358504 h 1379828"/>
              <a:gd name="connsiteX7" fmla="*/ 379111 w 689646"/>
              <a:gd name="connsiteY7" fmla="*/ 1309042 h 1379828"/>
              <a:gd name="connsiteX8" fmla="*/ 16268 w 689646"/>
              <a:gd name="connsiteY8" fmla="*/ 710428 h 1379828"/>
              <a:gd name="connsiteX9" fmla="*/ 79819 w 689646"/>
              <a:gd name="connsiteY9" fmla="*/ 105500 h 1379828"/>
              <a:gd name="connsiteX10" fmla="*/ 232218 w 689646"/>
              <a:gd name="connsiteY10" fmla="*/ 0 h 1379828"/>
              <a:gd name="connsiteX0" fmla="*/ 228332 w 685760"/>
              <a:gd name="connsiteY0" fmla="*/ 0 h 1376790"/>
              <a:gd name="connsiteX1" fmla="*/ 406304 w 685760"/>
              <a:gd name="connsiteY1" fmla="*/ 4762 h 1376790"/>
              <a:gd name="connsiteX2" fmla="*/ 270012 w 685760"/>
              <a:gd name="connsiteY2" fmla="*/ 75986 h 1376790"/>
              <a:gd name="connsiteX3" fmla="*/ 268205 w 685760"/>
              <a:gd name="connsiteY3" fmla="*/ 223717 h 1376790"/>
              <a:gd name="connsiteX4" fmla="*/ 135512 w 685760"/>
              <a:gd name="connsiteY4" fmla="*/ 296415 h 1376790"/>
              <a:gd name="connsiteX5" fmla="*/ 444457 w 685760"/>
              <a:gd name="connsiteY5" fmla="*/ 1249907 h 1376790"/>
              <a:gd name="connsiteX6" fmla="*/ 685577 w 685760"/>
              <a:gd name="connsiteY6" fmla="*/ 1358504 h 1376790"/>
              <a:gd name="connsiteX7" fmla="*/ 317634 w 685760"/>
              <a:gd name="connsiteY7" fmla="*/ 1235691 h 1376790"/>
              <a:gd name="connsiteX8" fmla="*/ 12382 w 685760"/>
              <a:gd name="connsiteY8" fmla="*/ 710428 h 1376790"/>
              <a:gd name="connsiteX9" fmla="*/ 75933 w 685760"/>
              <a:gd name="connsiteY9" fmla="*/ 105500 h 1376790"/>
              <a:gd name="connsiteX10" fmla="*/ 228332 w 685760"/>
              <a:gd name="connsiteY10" fmla="*/ 0 h 137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760" h="1376790">
                <a:moveTo>
                  <a:pt x="228332" y="0"/>
                </a:moveTo>
                <a:lnTo>
                  <a:pt x="406304" y="4762"/>
                </a:lnTo>
                <a:cubicBezTo>
                  <a:pt x="458295" y="15995"/>
                  <a:pt x="293028" y="39494"/>
                  <a:pt x="270012" y="75986"/>
                </a:cubicBezTo>
                <a:cubicBezTo>
                  <a:pt x="246996" y="112478"/>
                  <a:pt x="268602" y="174505"/>
                  <a:pt x="268205" y="223717"/>
                </a:cubicBezTo>
                <a:cubicBezTo>
                  <a:pt x="267808" y="272929"/>
                  <a:pt x="161223" y="299348"/>
                  <a:pt x="135512" y="296415"/>
                </a:cubicBezTo>
                <a:cubicBezTo>
                  <a:pt x="-72553" y="635428"/>
                  <a:pt x="243791" y="1041652"/>
                  <a:pt x="444457" y="1249907"/>
                </a:cubicBezTo>
                <a:cubicBezTo>
                  <a:pt x="645123" y="1458162"/>
                  <a:pt x="689040" y="1343767"/>
                  <a:pt x="685577" y="1358504"/>
                </a:cubicBezTo>
                <a:cubicBezTo>
                  <a:pt x="682114" y="1373241"/>
                  <a:pt x="429833" y="1343703"/>
                  <a:pt x="317634" y="1235691"/>
                </a:cubicBezTo>
                <a:cubicBezTo>
                  <a:pt x="205435" y="1127679"/>
                  <a:pt x="52665" y="898793"/>
                  <a:pt x="12382" y="710428"/>
                </a:cubicBezTo>
                <a:cubicBezTo>
                  <a:pt x="-27901" y="522063"/>
                  <a:pt x="39941" y="223905"/>
                  <a:pt x="75933" y="105500"/>
                </a:cubicBezTo>
                <a:cubicBezTo>
                  <a:pt x="111925" y="-12905"/>
                  <a:pt x="172079" y="10836"/>
                  <a:pt x="228332" y="0"/>
                </a:cubicBezTo>
                <a:close/>
              </a:path>
            </a:pathLst>
          </a:custGeom>
          <a:gradFill flip="none" rotWithShape="1">
            <a:gsLst>
              <a:gs pos="41000">
                <a:schemeClr val="bg1"/>
              </a:gs>
              <a:gs pos="82000">
                <a:srgbClr val="FFFFFF">
                  <a:shade val="100000"/>
                  <a:satMod val="115000"/>
                  <a:alpha val="0"/>
                </a:srgbClr>
              </a:gs>
            </a:gsLst>
            <a:lin ang="21000000" scaled="0"/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1" name="Vrije vorm 20"/>
          <p:cNvSpPr/>
          <p:nvPr/>
        </p:nvSpPr>
        <p:spPr>
          <a:xfrm>
            <a:off x="5748293" y="5397190"/>
            <a:ext cx="643137" cy="324532"/>
          </a:xfrm>
          <a:custGeom>
            <a:avLst/>
            <a:gdLst>
              <a:gd name="connsiteX0" fmla="*/ 432794 w 833047"/>
              <a:gd name="connsiteY0" fmla="*/ 429540 h 429540"/>
              <a:gd name="connsiteX1" fmla="*/ 624786 w 833047"/>
              <a:gd name="connsiteY1" fmla="*/ 413270 h 429540"/>
              <a:gd name="connsiteX2" fmla="*/ 833047 w 833047"/>
              <a:gd name="connsiteY2" fmla="*/ 0 h 429540"/>
              <a:gd name="connsiteX3" fmla="*/ 592245 w 833047"/>
              <a:gd name="connsiteY3" fmla="*/ 318901 h 429540"/>
              <a:gd name="connsiteX4" fmla="*/ 240803 w 833047"/>
              <a:gd name="connsiteY4" fmla="*/ 325409 h 429540"/>
              <a:gd name="connsiteX5" fmla="*/ 0 w 833047"/>
              <a:gd name="connsiteY5" fmla="*/ 55319 h 429540"/>
              <a:gd name="connsiteX6" fmla="*/ 178975 w 833047"/>
              <a:gd name="connsiteY6" fmla="*/ 341680 h 429540"/>
              <a:gd name="connsiteX7" fmla="*/ 348188 w 833047"/>
              <a:gd name="connsiteY7" fmla="*/ 383983 h 429540"/>
              <a:gd name="connsiteX8" fmla="*/ 188737 w 833047"/>
              <a:gd name="connsiteY8" fmla="*/ 419778 h 429540"/>
              <a:gd name="connsiteX9" fmla="*/ 432794 w 833047"/>
              <a:gd name="connsiteY9" fmla="*/ 429540 h 429540"/>
              <a:gd name="connsiteX0" fmla="*/ 432794 w 833047"/>
              <a:gd name="connsiteY0" fmla="*/ 429540 h 429540"/>
              <a:gd name="connsiteX1" fmla="*/ 624786 w 833047"/>
              <a:gd name="connsiteY1" fmla="*/ 413270 h 429540"/>
              <a:gd name="connsiteX2" fmla="*/ 833047 w 833047"/>
              <a:gd name="connsiteY2" fmla="*/ 0 h 429540"/>
              <a:gd name="connsiteX3" fmla="*/ 592245 w 833047"/>
              <a:gd name="connsiteY3" fmla="*/ 318901 h 429540"/>
              <a:gd name="connsiteX4" fmla="*/ 240803 w 833047"/>
              <a:gd name="connsiteY4" fmla="*/ 325409 h 429540"/>
              <a:gd name="connsiteX5" fmla="*/ 0 w 833047"/>
              <a:gd name="connsiteY5" fmla="*/ 55319 h 429540"/>
              <a:gd name="connsiteX6" fmla="*/ 178975 w 833047"/>
              <a:gd name="connsiteY6" fmla="*/ 341680 h 429540"/>
              <a:gd name="connsiteX7" fmla="*/ 348188 w 833047"/>
              <a:gd name="connsiteY7" fmla="*/ 383983 h 429540"/>
              <a:gd name="connsiteX8" fmla="*/ 188737 w 833047"/>
              <a:gd name="connsiteY8" fmla="*/ 419778 h 429540"/>
              <a:gd name="connsiteX9" fmla="*/ 432794 w 833047"/>
              <a:gd name="connsiteY9" fmla="*/ 429540 h 429540"/>
              <a:gd name="connsiteX0" fmla="*/ 432794 w 833047"/>
              <a:gd name="connsiteY0" fmla="*/ 429540 h 429540"/>
              <a:gd name="connsiteX1" fmla="*/ 624786 w 833047"/>
              <a:gd name="connsiteY1" fmla="*/ 413270 h 429540"/>
              <a:gd name="connsiteX2" fmla="*/ 833047 w 833047"/>
              <a:gd name="connsiteY2" fmla="*/ 0 h 429540"/>
              <a:gd name="connsiteX3" fmla="*/ 592245 w 833047"/>
              <a:gd name="connsiteY3" fmla="*/ 318901 h 429540"/>
              <a:gd name="connsiteX4" fmla="*/ 240803 w 833047"/>
              <a:gd name="connsiteY4" fmla="*/ 325409 h 429540"/>
              <a:gd name="connsiteX5" fmla="*/ 0 w 833047"/>
              <a:gd name="connsiteY5" fmla="*/ 55319 h 429540"/>
              <a:gd name="connsiteX6" fmla="*/ 178975 w 833047"/>
              <a:gd name="connsiteY6" fmla="*/ 341680 h 429540"/>
              <a:gd name="connsiteX7" fmla="*/ 348188 w 833047"/>
              <a:gd name="connsiteY7" fmla="*/ 383983 h 429540"/>
              <a:gd name="connsiteX8" fmla="*/ 188737 w 833047"/>
              <a:gd name="connsiteY8" fmla="*/ 419778 h 429540"/>
              <a:gd name="connsiteX9" fmla="*/ 432794 w 833047"/>
              <a:gd name="connsiteY9" fmla="*/ 429540 h 429540"/>
              <a:gd name="connsiteX0" fmla="*/ 432794 w 833047"/>
              <a:gd name="connsiteY0" fmla="*/ 429540 h 429540"/>
              <a:gd name="connsiteX1" fmla="*/ 624786 w 833047"/>
              <a:gd name="connsiteY1" fmla="*/ 413270 h 429540"/>
              <a:gd name="connsiteX2" fmla="*/ 833047 w 833047"/>
              <a:gd name="connsiteY2" fmla="*/ 0 h 429540"/>
              <a:gd name="connsiteX3" fmla="*/ 592245 w 833047"/>
              <a:gd name="connsiteY3" fmla="*/ 318901 h 429540"/>
              <a:gd name="connsiteX4" fmla="*/ 240803 w 833047"/>
              <a:gd name="connsiteY4" fmla="*/ 325409 h 429540"/>
              <a:gd name="connsiteX5" fmla="*/ 0 w 833047"/>
              <a:gd name="connsiteY5" fmla="*/ 55319 h 429540"/>
              <a:gd name="connsiteX6" fmla="*/ 178975 w 833047"/>
              <a:gd name="connsiteY6" fmla="*/ 341680 h 429540"/>
              <a:gd name="connsiteX7" fmla="*/ 348188 w 833047"/>
              <a:gd name="connsiteY7" fmla="*/ 383983 h 429540"/>
              <a:gd name="connsiteX8" fmla="*/ 188737 w 833047"/>
              <a:gd name="connsiteY8" fmla="*/ 419778 h 429540"/>
              <a:gd name="connsiteX9" fmla="*/ 432794 w 833047"/>
              <a:gd name="connsiteY9" fmla="*/ 429540 h 429540"/>
              <a:gd name="connsiteX0" fmla="*/ 432794 w 833047"/>
              <a:gd name="connsiteY0" fmla="*/ 429540 h 429540"/>
              <a:gd name="connsiteX1" fmla="*/ 624786 w 833047"/>
              <a:gd name="connsiteY1" fmla="*/ 413270 h 429540"/>
              <a:gd name="connsiteX2" fmla="*/ 833047 w 833047"/>
              <a:gd name="connsiteY2" fmla="*/ 0 h 429540"/>
              <a:gd name="connsiteX3" fmla="*/ 592245 w 833047"/>
              <a:gd name="connsiteY3" fmla="*/ 318901 h 429540"/>
              <a:gd name="connsiteX4" fmla="*/ 240803 w 833047"/>
              <a:gd name="connsiteY4" fmla="*/ 325409 h 429540"/>
              <a:gd name="connsiteX5" fmla="*/ 0 w 833047"/>
              <a:gd name="connsiteY5" fmla="*/ 55319 h 429540"/>
              <a:gd name="connsiteX6" fmla="*/ 178975 w 833047"/>
              <a:gd name="connsiteY6" fmla="*/ 341680 h 429540"/>
              <a:gd name="connsiteX7" fmla="*/ 348188 w 833047"/>
              <a:gd name="connsiteY7" fmla="*/ 383983 h 429540"/>
              <a:gd name="connsiteX8" fmla="*/ 188737 w 833047"/>
              <a:gd name="connsiteY8" fmla="*/ 419778 h 429540"/>
              <a:gd name="connsiteX9" fmla="*/ 432794 w 833047"/>
              <a:gd name="connsiteY9" fmla="*/ 429540 h 429540"/>
              <a:gd name="connsiteX0" fmla="*/ 432794 w 833047"/>
              <a:gd name="connsiteY0" fmla="*/ 429540 h 429540"/>
              <a:gd name="connsiteX1" fmla="*/ 833047 w 833047"/>
              <a:gd name="connsiteY1" fmla="*/ 0 h 429540"/>
              <a:gd name="connsiteX2" fmla="*/ 592245 w 833047"/>
              <a:gd name="connsiteY2" fmla="*/ 318901 h 429540"/>
              <a:gd name="connsiteX3" fmla="*/ 240803 w 833047"/>
              <a:gd name="connsiteY3" fmla="*/ 325409 h 429540"/>
              <a:gd name="connsiteX4" fmla="*/ 0 w 833047"/>
              <a:gd name="connsiteY4" fmla="*/ 55319 h 429540"/>
              <a:gd name="connsiteX5" fmla="*/ 178975 w 833047"/>
              <a:gd name="connsiteY5" fmla="*/ 341680 h 429540"/>
              <a:gd name="connsiteX6" fmla="*/ 348188 w 833047"/>
              <a:gd name="connsiteY6" fmla="*/ 383983 h 429540"/>
              <a:gd name="connsiteX7" fmla="*/ 188737 w 833047"/>
              <a:gd name="connsiteY7" fmla="*/ 419778 h 429540"/>
              <a:gd name="connsiteX8" fmla="*/ 432794 w 833047"/>
              <a:gd name="connsiteY8" fmla="*/ 429540 h 429540"/>
              <a:gd name="connsiteX0" fmla="*/ 432794 w 833047"/>
              <a:gd name="connsiteY0" fmla="*/ 429540 h 432620"/>
              <a:gd name="connsiteX1" fmla="*/ 833047 w 833047"/>
              <a:gd name="connsiteY1" fmla="*/ 0 h 432620"/>
              <a:gd name="connsiteX2" fmla="*/ 592245 w 833047"/>
              <a:gd name="connsiteY2" fmla="*/ 318901 h 432620"/>
              <a:gd name="connsiteX3" fmla="*/ 240803 w 833047"/>
              <a:gd name="connsiteY3" fmla="*/ 325409 h 432620"/>
              <a:gd name="connsiteX4" fmla="*/ 0 w 833047"/>
              <a:gd name="connsiteY4" fmla="*/ 55319 h 432620"/>
              <a:gd name="connsiteX5" fmla="*/ 178975 w 833047"/>
              <a:gd name="connsiteY5" fmla="*/ 341680 h 432620"/>
              <a:gd name="connsiteX6" fmla="*/ 348188 w 833047"/>
              <a:gd name="connsiteY6" fmla="*/ 383983 h 432620"/>
              <a:gd name="connsiteX7" fmla="*/ 188737 w 833047"/>
              <a:gd name="connsiteY7" fmla="*/ 419778 h 432620"/>
              <a:gd name="connsiteX8" fmla="*/ 432794 w 833047"/>
              <a:gd name="connsiteY8" fmla="*/ 429540 h 432620"/>
              <a:gd name="connsiteX0" fmla="*/ 432794 w 833047"/>
              <a:gd name="connsiteY0" fmla="*/ 429540 h 432620"/>
              <a:gd name="connsiteX1" fmla="*/ 833047 w 833047"/>
              <a:gd name="connsiteY1" fmla="*/ 0 h 432620"/>
              <a:gd name="connsiteX2" fmla="*/ 592245 w 833047"/>
              <a:gd name="connsiteY2" fmla="*/ 318901 h 432620"/>
              <a:gd name="connsiteX3" fmla="*/ 240803 w 833047"/>
              <a:gd name="connsiteY3" fmla="*/ 325409 h 432620"/>
              <a:gd name="connsiteX4" fmla="*/ 0 w 833047"/>
              <a:gd name="connsiteY4" fmla="*/ 55319 h 432620"/>
              <a:gd name="connsiteX5" fmla="*/ 178975 w 833047"/>
              <a:gd name="connsiteY5" fmla="*/ 341680 h 432620"/>
              <a:gd name="connsiteX6" fmla="*/ 348188 w 833047"/>
              <a:gd name="connsiteY6" fmla="*/ 383983 h 432620"/>
              <a:gd name="connsiteX7" fmla="*/ 188737 w 833047"/>
              <a:gd name="connsiteY7" fmla="*/ 419778 h 432620"/>
              <a:gd name="connsiteX8" fmla="*/ 432794 w 833047"/>
              <a:gd name="connsiteY8" fmla="*/ 429540 h 432620"/>
              <a:gd name="connsiteX0" fmla="*/ 432794 w 833047"/>
              <a:gd name="connsiteY0" fmla="*/ 429540 h 432620"/>
              <a:gd name="connsiteX1" fmla="*/ 833047 w 833047"/>
              <a:gd name="connsiteY1" fmla="*/ 0 h 432620"/>
              <a:gd name="connsiteX2" fmla="*/ 592245 w 833047"/>
              <a:gd name="connsiteY2" fmla="*/ 318901 h 432620"/>
              <a:gd name="connsiteX3" fmla="*/ 240803 w 833047"/>
              <a:gd name="connsiteY3" fmla="*/ 325409 h 432620"/>
              <a:gd name="connsiteX4" fmla="*/ 0 w 833047"/>
              <a:gd name="connsiteY4" fmla="*/ 55319 h 432620"/>
              <a:gd name="connsiteX5" fmla="*/ 178975 w 833047"/>
              <a:gd name="connsiteY5" fmla="*/ 341680 h 432620"/>
              <a:gd name="connsiteX6" fmla="*/ 348188 w 833047"/>
              <a:gd name="connsiteY6" fmla="*/ 383983 h 432620"/>
              <a:gd name="connsiteX7" fmla="*/ 188737 w 833047"/>
              <a:gd name="connsiteY7" fmla="*/ 419778 h 432620"/>
              <a:gd name="connsiteX8" fmla="*/ 432794 w 833047"/>
              <a:gd name="connsiteY8" fmla="*/ 429540 h 432620"/>
              <a:gd name="connsiteX0" fmla="*/ 432794 w 833047"/>
              <a:gd name="connsiteY0" fmla="*/ 430194 h 433274"/>
              <a:gd name="connsiteX1" fmla="*/ 833047 w 833047"/>
              <a:gd name="connsiteY1" fmla="*/ 654 h 433274"/>
              <a:gd name="connsiteX2" fmla="*/ 240803 w 833047"/>
              <a:gd name="connsiteY2" fmla="*/ 326063 h 433274"/>
              <a:gd name="connsiteX3" fmla="*/ 0 w 833047"/>
              <a:gd name="connsiteY3" fmla="*/ 55973 h 433274"/>
              <a:gd name="connsiteX4" fmla="*/ 178975 w 833047"/>
              <a:gd name="connsiteY4" fmla="*/ 342334 h 433274"/>
              <a:gd name="connsiteX5" fmla="*/ 348188 w 833047"/>
              <a:gd name="connsiteY5" fmla="*/ 384637 h 433274"/>
              <a:gd name="connsiteX6" fmla="*/ 188737 w 833047"/>
              <a:gd name="connsiteY6" fmla="*/ 420432 h 433274"/>
              <a:gd name="connsiteX7" fmla="*/ 432794 w 833047"/>
              <a:gd name="connsiteY7" fmla="*/ 430194 h 433274"/>
              <a:gd name="connsiteX0" fmla="*/ 432794 w 833047"/>
              <a:gd name="connsiteY0" fmla="*/ 430133 h 433213"/>
              <a:gd name="connsiteX1" fmla="*/ 833047 w 833047"/>
              <a:gd name="connsiteY1" fmla="*/ 593 h 433213"/>
              <a:gd name="connsiteX2" fmla="*/ 413269 w 833047"/>
              <a:gd name="connsiteY2" fmla="*/ 361797 h 433213"/>
              <a:gd name="connsiteX3" fmla="*/ 0 w 833047"/>
              <a:gd name="connsiteY3" fmla="*/ 55912 h 433213"/>
              <a:gd name="connsiteX4" fmla="*/ 178975 w 833047"/>
              <a:gd name="connsiteY4" fmla="*/ 342273 h 433213"/>
              <a:gd name="connsiteX5" fmla="*/ 348188 w 833047"/>
              <a:gd name="connsiteY5" fmla="*/ 384576 h 433213"/>
              <a:gd name="connsiteX6" fmla="*/ 188737 w 833047"/>
              <a:gd name="connsiteY6" fmla="*/ 420371 h 433213"/>
              <a:gd name="connsiteX7" fmla="*/ 432794 w 833047"/>
              <a:gd name="connsiteY7" fmla="*/ 430133 h 433213"/>
              <a:gd name="connsiteX0" fmla="*/ 432794 w 833047"/>
              <a:gd name="connsiteY0" fmla="*/ 430124 h 433204"/>
              <a:gd name="connsiteX1" fmla="*/ 833047 w 833047"/>
              <a:gd name="connsiteY1" fmla="*/ 584 h 433204"/>
              <a:gd name="connsiteX2" fmla="*/ 413269 w 833047"/>
              <a:gd name="connsiteY2" fmla="*/ 361788 h 433204"/>
              <a:gd name="connsiteX3" fmla="*/ 0 w 833047"/>
              <a:gd name="connsiteY3" fmla="*/ 55903 h 433204"/>
              <a:gd name="connsiteX4" fmla="*/ 178975 w 833047"/>
              <a:gd name="connsiteY4" fmla="*/ 342264 h 433204"/>
              <a:gd name="connsiteX5" fmla="*/ 348188 w 833047"/>
              <a:gd name="connsiteY5" fmla="*/ 384567 h 433204"/>
              <a:gd name="connsiteX6" fmla="*/ 188737 w 833047"/>
              <a:gd name="connsiteY6" fmla="*/ 420362 h 433204"/>
              <a:gd name="connsiteX7" fmla="*/ 432794 w 833047"/>
              <a:gd name="connsiteY7" fmla="*/ 430124 h 433204"/>
              <a:gd name="connsiteX0" fmla="*/ 445810 w 833047"/>
              <a:gd name="connsiteY0" fmla="*/ 410600 h 420362"/>
              <a:gd name="connsiteX1" fmla="*/ 833047 w 833047"/>
              <a:gd name="connsiteY1" fmla="*/ 584 h 420362"/>
              <a:gd name="connsiteX2" fmla="*/ 413269 w 833047"/>
              <a:gd name="connsiteY2" fmla="*/ 361788 h 420362"/>
              <a:gd name="connsiteX3" fmla="*/ 0 w 833047"/>
              <a:gd name="connsiteY3" fmla="*/ 55903 h 420362"/>
              <a:gd name="connsiteX4" fmla="*/ 178975 w 833047"/>
              <a:gd name="connsiteY4" fmla="*/ 342264 h 420362"/>
              <a:gd name="connsiteX5" fmla="*/ 348188 w 833047"/>
              <a:gd name="connsiteY5" fmla="*/ 384567 h 420362"/>
              <a:gd name="connsiteX6" fmla="*/ 188737 w 833047"/>
              <a:gd name="connsiteY6" fmla="*/ 420362 h 420362"/>
              <a:gd name="connsiteX7" fmla="*/ 445810 w 833047"/>
              <a:gd name="connsiteY7" fmla="*/ 410600 h 42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3047" h="420362">
                <a:moveTo>
                  <a:pt x="445810" y="410600"/>
                </a:moveTo>
                <a:cubicBezTo>
                  <a:pt x="774473" y="400838"/>
                  <a:pt x="797251" y="137256"/>
                  <a:pt x="833047" y="584"/>
                </a:cubicBezTo>
                <a:cubicBezTo>
                  <a:pt x="801049" y="-16771"/>
                  <a:pt x="727831" y="359076"/>
                  <a:pt x="413269" y="361788"/>
                </a:cubicBezTo>
                <a:cubicBezTo>
                  <a:pt x="98707" y="364500"/>
                  <a:pt x="80268" y="145933"/>
                  <a:pt x="0" y="55903"/>
                </a:cubicBezTo>
                <a:cubicBezTo>
                  <a:pt x="59658" y="151357"/>
                  <a:pt x="47727" y="246810"/>
                  <a:pt x="178975" y="342264"/>
                </a:cubicBezTo>
                <a:cubicBezTo>
                  <a:pt x="310223" y="437718"/>
                  <a:pt x="291784" y="370466"/>
                  <a:pt x="348188" y="384567"/>
                </a:cubicBezTo>
                <a:lnTo>
                  <a:pt x="188737" y="420362"/>
                </a:lnTo>
                <a:cubicBezTo>
                  <a:pt x="270089" y="423616"/>
                  <a:pt x="117147" y="420362"/>
                  <a:pt x="445810" y="410600"/>
                </a:cubicBezTo>
                <a:close/>
              </a:path>
            </a:pathLst>
          </a:custGeom>
          <a:gradFill flip="none" rotWithShape="1">
            <a:gsLst>
              <a:gs pos="41000">
                <a:schemeClr val="bg1"/>
              </a:gs>
              <a:gs pos="82000">
                <a:srgbClr val="FFFFFF">
                  <a:shade val="100000"/>
                  <a:satMod val="115000"/>
                  <a:alpha val="0"/>
                </a:srgbClr>
              </a:gs>
            </a:gsLst>
            <a:lin ang="21000000" scaled="0"/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2" name="Ovaal 21"/>
          <p:cNvSpPr/>
          <p:nvPr/>
        </p:nvSpPr>
        <p:spPr>
          <a:xfrm>
            <a:off x="5870657" y="2248126"/>
            <a:ext cx="389855" cy="389853"/>
          </a:xfrm>
          <a:prstGeom prst="ellipse">
            <a:avLst/>
          </a:prstGeom>
          <a:gradFill flip="none" rotWithShape="1">
            <a:gsLst>
              <a:gs pos="94583">
                <a:schemeClr val="tx1">
                  <a:lumMod val="75000"/>
                  <a:lumOff val="25000"/>
                </a:schemeClr>
              </a:gs>
              <a:gs pos="72000">
                <a:schemeClr val="tx1">
                  <a:lumMod val="85000"/>
                  <a:lumOff val="15000"/>
                </a:schemeClr>
              </a:gs>
              <a:gs pos="11000">
                <a:schemeClr val="tx1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matte">
            <a:bevelT w="381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23" name="Groep 22"/>
          <p:cNvGrpSpPr/>
          <p:nvPr/>
        </p:nvGrpSpPr>
        <p:grpSpPr>
          <a:xfrm>
            <a:off x="6044326" y="2566311"/>
            <a:ext cx="42517" cy="42517"/>
            <a:chOff x="8151480" y="1215707"/>
            <a:chExt cx="409114" cy="409114"/>
          </a:xfrm>
        </p:grpSpPr>
        <p:sp>
          <p:nvSpPr>
            <p:cNvPr id="24" name="Ovaal 23"/>
            <p:cNvSpPr/>
            <p:nvPr/>
          </p:nvSpPr>
          <p:spPr>
            <a:xfrm>
              <a:off x="8151480" y="1215707"/>
              <a:ext cx="409114" cy="40911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25" name="Ovaal 24"/>
            <p:cNvSpPr/>
            <p:nvPr/>
          </p:nvSpPr>
          <p:spPr>
            <a:xfrm>
              <a:off x="8181562" y="1245789"/>
              <a:ext cx="348950" cy="348950"/>
            </a:xfrm>
            <a:prstGeom prst="ellipse">
              <a:avLst/>
            </a:prstGeom>
            <a:gradFill flip="none" rotWithShape="1">
              <a:gsLst>
                <a:gs pos="58000">
                  <a:schemeClr val="tx1">
                    <a:lumMod val="85000"/>
                    <a:lumOff val="1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sp>
        <p:nvSpPr>
          <p:cNvPr id="26" name="LAMPJE"/>
          <p:cNvSpPr/>
          <p:nvPr/>
        </p:nvSpPr>
        <p:spPr>
          <a:xfrm flipH="1">
            <a:off x="6037598" y="2568893"/>
            <a:ext cx="53783" cy="53783"/>
          </a:xfrm>
          <a:prstGeom prst="ellipse">
            <a:avLst/>
          </a:prstGeom>
          <a:gradFill flip="none" rotWithShape="1">
            <a:gsLst>
              <a:gs pos="0">
                <a:srgbClr val="FF0000">
                  <a:lumMod val="34000"/>
                  <a:lumOff val="66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01600">
              <a:srgbClr val="FF00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27" name="Machine"/>
          <p:cNvPicPr>
            <a:picLocks noChangeAspect="1"/>
          </p:cNvPicPr>
          <p:nvPr/>
        </p:nvPicPr>
        <p:blipFill rotWithShape="1">
          <a:blip r:embed="rId15" cstate="screen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3963" y="3344367"/>
            <a:ext cx="319566" cy="12255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" name="machine"/>
          <p:cNvGrpSpPr/>
          <p:nvPr/>
        </p:nvGrpSpPr>
        <p:grpSpPr>
          <a:xfrm>
            <a:off x="4512987" y="5852985"/>
            <a:ext cx="3125063" cy="490022"/>
            <a:chOff x="3002047" y="4495006"/>
            <a:chExt cx="3125063" cy="542881"/>
          </a:xfrm>
        </p:grpSpPr>
        <p:sp>
          <p:nvSpPr>
            <p:cNvPr id="40" name="Rond hoek zelfde zijde rechthoek 39"/>
            <p:cNvSpPr/>
            <p:nvPr/>
          </p:nvSpPr>
          <p:spPr>
            <a:xfrm>
              <a:off x="3059832" y="4495006"/>
              <a:ext cx="3024336" cy="259252"/>
            </a:xfrm>
            <a:prstGeom prst="round2SameRect">
              <a:avLst/>
            </a:prstGeom>
            <a:gradFill>
              <a:gsLst>
                <a:gs pos="12000">
                  <a:schemeClr val="bg1">
                    <a:lumMod val="65000"/>
                  </a:schemeClr>
                </a:gs>
                <a:gs pos="0">
                  <a:schemeClr val="tx1"/>
                </a:gs>
              </a:gsLst>
              <a:lin ang="5400000" scaled="0"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41" name="Afgeronde rechthoek 40"/>
            <p:cNvSpPr/>
            <p:nvPr/>
          </p:nvSpPr>
          <p:spPr>
            <a:xfrm>
              <a:off x="3002047" y="4495006"/>
              <a:ext cx="3125063" cy="542881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94000">
                  <a:schemeClr val="bg1">
                    <a:lumMod val="53000"/>
                  </a:schemeClr>
                </a:gs>
                <a:gs pos="0">
                  <a:schemeClr val="bg1">
                    <a:lumMod val="95000"/>
                  </a:schemeClr>
                </a:gs>
                <a:gs pos="5000">
                  <a:schemeClr val="bg1">
                    <a:lumMod val="53000"/>
                  </a:schemeClr>
                </a:gs>
              </a:gsLst>
              <a:lin ang="0" scaled="0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42" name="Rechthoek 41"/>
            <p:cNvSpPr/>
            <p:nvPr/>
          </p:nvSpPr>
          <p:spPr>
            <a:xfrm>
              <a:off x="3154446" y="4495006"/>
              <a:ext cx="2785705" cy="542881"/>
            </a:xfrm>
            <a:prstGeom prst="rect">
              <a:avLst/>
            </a:prstGeom>
            <a:gradFill flip="none" rotWithShape="1">
              <a:gsLst>
                <a:gs pos="83000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18000">
                  <a:schemeClr val="bg1">
                    <a:lumMod val="95000"/>
                  </a:schemeClr>
                </a:gs>
                <a:gs pos="50000">
                  <a:schemeClr val="tx1">
                    <a:lumMod val="36000"/>
                    <a:lumOff val="64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graphicFrame>
        <p:nvGraphicFramePr>
          <p:cNvPr id="33" name="Diagram 32"/>
          <p:cNvGraphicFramePr/>
          <p:nvPr/>
        </p:nvGraphicFramePr>
        <p:xfrm>
          <a:off x="5497409" y="5918548"/>
          <a:ext cx="1244546" cy="344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255632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7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1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1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off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Scale>
                                      <p:cBhvr>
                                        <p:cTn id="20" dur="25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2" presetClass="exit" presetSubtype="1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4" presetClass="path" presetSubtype="0" accel="10000" decel="9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44444E-6 L 4.375E-6 -0.07939 " pathEditMode="relative" rAng="0" ptsTypes="AA">
                                      <p:cBhvr>
                                        <p:cTn id="28" dur="13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98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3750" fill="hold"/>
                                        <p:tgtEl>
                                          <p:spTgt spid="10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-3.75E-6 7.40741E-7 L -3.75E-6 0.21412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69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animMotion origin="layout" path="M -4.79167E-6 1.11111E-6 L -4.79167E-6 0.21065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5283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26" grpId="0" animBg="1"/>
      <p:bldP spid="26" grpId="1" animBg="1"/>
      <p:bldP spid="26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Nespresso maker (Ersin edit.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21267" y="3350869"/>
            <a:ext cx="693955" cy="693955"/>
          </a:xfrm>
          <a:prstGeom prst="rect">
            <a:avLst/>
          </a:prstGeom>
        </p:spPr>
      </p:pic>
      <p:sp>
        <p:nvSpPr>
          <p:cNvPr id="2" name="Rond hoek zelfde zijde rechthoek 1"/>
          <p:cNvSpPr/>
          <p:nvPr/>
        </p:nvSpPr>
        <p:spPr>
          <a:xfrm rot="10800000">
            <a:off x="7284337" y="4840939"/>
            <a:ext cx="599236" cy="1495358"/>
          </a:xfrm>
          <a:prstGeom prst="round2SameRect">
            <a:avLst>
              <a:gd name="adj1" fmla="val 7205"/>
              <a:gd name="adj2" fmla="val 513"/>
            </a:avLst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3" name="Rond hoek zelfde zijde rechthoek 2"/>
          <p:cNvSpPr/>
          <p:nvPr/>
        </p:nvSpPr>
        <p:spPr>
          <a:xfrm rot="10800000">
            <a:off x="4259702" y="4840939"/>
            <a:ext cx="599236" cy="1495358"/>
          </a:xfrm>
          <a:prstGeom prst="round2SameRect">
            <a:avLst>
              <a:gd name="adj1" fmla="val 7205"/>
              <a:gd name="adj2" fmla="val 513"/>
            </a:avLst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4" name="Rond hoek zelfde zijde rechthoek 3"/>
          <p:cNvSpPr/>
          <p:nvPr/>
        </p:nvSpPr>
        <p:spPr>
          <a:xfrm>
            <a:off x="4118050" y="2727600"/>
            <a:ext cx="3900389" cy="2634449"/>
          </a:xfrm>
          <a:prstGeom prst="round2SameRect">
            <a:avLst>
              <a:gd name="adj1" fmla="val 1778"/>
              <a:gd name="adj2" fmla="val 513"/>
            </a:avLst>
          </a:prstGeom>
          <a:solidFill>
            <a:schemeClr val="tx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5" name="Rond hoek zelfde zijde rechthoek 4"/>
          <p:cNvSpPr/>
          <p:nvPr/>
        </p:nvSpPr>
        <p:spPr>
          <a:xfrm>
            <a:off x="4078851" y="1918397"/>
            <a:ext cx="3978787" cy="2501175"/>
          </a:xfrm>
          <a:prstGeom prst="round2SameRect">
            <a:avLst>
              <a:gd name="adj1" fmla="val 41434"/>
              <a:gd name="adj2" fmla="val 1369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scene3d>
            <a:camera prst="orthographicFront"/>
            <a:lightRig rig="threePt" dir="t">
              <a:rot lat="0" lon="0" rev="15000000"/>
            </a:lightRig>
          </a:scene3d>
          <a:sp3d prstMaterial="metal">
            <a:bevelT w="69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6" name="Rond hoek zelfde zijde rechthoek 5"/>
          <p:cNvSpPr/>
          <p:nvPr/>
        </p:nvSpPr>
        <p:spPr>
          <a:xfrm rot="10800000">
            <a:off x="4078850" y="4439211"/>
            <a:ext cx="3978787" cy="1848375"/>
          </a:xfrm>
          <a:prstGeom prst="round2SameRect">
            <a:avLst>
              <a:gd name="adj1" fmla="val 3535"/>
              <a:gd name="adj2" fmla="val 1594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scene3d>
            <a:camera prst="orthographicFront"/>
            <a:lightRig rig="threePt" dir="t">
              <a:rot lat="0" lon="0" rev="15000000"/>
            </a:lightRig>
          </a:scene3d>
          <a:sp3d prstMaterial="metal">
            <a:bevelT w="69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53" name="COVER"/>
          <p:cNvSpPr txBox="1"/>
          <p:nvPr/>
        </p:nvSpPr>
        <p:spPr>
          <a:xfrm>
            <a:off x="4361118" y="4620260"/>
            <a:ext cx="3414193" cy="1223855"/>
          </a:xfrm>
          <a:prstGeom prst="round2Same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7" name="Druppel 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3472" y="4545947"/>
            <a:ext cx="66302" cy="72389"/>
          </a:xfrm>
          <a:prstGeom prst="ellipse">
            <a:avLst/>
          </a:prstGeom>
          <a:effectLst/>
        </p:spPr>
      </p:pic>
      <p:pic>
        <p:nvPicPr>
          <p:cNvPr id="8" name="Druppel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5747" y="4470584"/>
            <a:ext cx="66302" cy="72389"/>
          </a:xfrm>
          <a:prstGeom prst="ellipse">
            <a:avLst/>
          </a:prstGeom>
          <a:effectLst/>
        </p:spPr>
      </p:pic>
      <p:pic>
        <p:nvPicPr>
          <p:cNvPr id="9" name="Straal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664" y="4552842"/>
            <a:ext cx="67323" cy="1124880"/>
          </a:xfrm>
          <a:prstGeom prst="flowChartManualOperation">
            <a:avLst/>
          </a:prstGeom>
          <a:effectLst/>
        </p:spPr>
      </p:pic>
      <p:pic>
        <p:nvPicPr>
          <p:cNvPr id="10" name="Koffie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84424" y="5672709"/>
            <a:ext cx="875480" cy="562520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</p:pic>
      <p:sp>
        <p:nvSpPr>
          <p:cNvPr id="11" name="COVER"/>
          <p:cNvSpPr txBox="1"/>
          <p:nvPr/>
        </p:nvSpPr>
        <p:spPr>
          <a:xfrm>
            <a:off x="4361118" y="4620257"/>
            <a:ext cx="967265" cy="1198476"/>
          </a:xfrm>
          <a:custGeom>
            <a:avLst/>
            <a:gdLst>
              <a:gd name="connsiteX0" fmla="*/ 0 w 1225848"/>
              <a:gd name="connsiteY0" fmla="*/ 0 h 1531659"/>
              <a:gd name="connsiteX1" fmla="*/ 1225848 w 1225848"/>
              <a:gd name="connsiteY1" fmla="*/ 0 h 1531659"/>
              <a:gd name="connsiteX2" fmla="*/ 1225848 w 1225848"/>
              <a:gd name="connsiteY2" fmla="*/ 1531659 h 1531659"/>
              <a:gd name="connsiteX3" fmla="*/ 0 w 1225848"/>
              <a:gd name="connsiteY3" fmla="*/ 1531659 h 1531659"/>
              <a:gd name="connsiteX4" fmla="*/ 0 w 1225848"/>
              <a:gd name="connsiteY4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5848 w 1225848"/>
              <a:gd name="connsiteY2" fmla="*/ 0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1748 w 1225848"/>
              <a:gd name="connsiteY2" fmla="*/ 1328545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1748 w 1225848"/>
              <a:gd name="connsiteY2" fmla="*/ 1328545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1748 w 1225848"/>
              <a:gd name="connsiteY2" fmla="*/ 1328545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1748 w 1225848"/>
              <a:gd name="connsiteY2" fmla="*/ 1328545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33776"/>
              <a:gd name="connsiteY0" fmla="*/ 0 h 1531659"/>
              <a:gd name="connsiteX1" fmla="*/ 694192 w 1233776"/>
              <a:gd name="connsiteY1" fmla="*/ 57 h 1531659"/>
              <a:gd name="connsiteX2" fmla="*/ 1233654 w 1233776"/>
              <a:gd name="connsiteY2" fmla="*/ 1342832 h 1531659"/>
              <a:gd name="connsiteX3" fmla="*/ 1225848 w 1233776"/>
              <a:gd name="connsiteY3" fmla="*/ 1531659 h 1531659"/>
              <a:gd name="connsiteX4" fmla="*/ 0 w 1233776"/>
              <a:gd name="connsiteY4" fmla="*/ 1531659 h 1531659"/>
              <a:gd name="connsiteX5" fmla="*/ 0 w 1233776"/>
              <a:gd name="connsiteY5" fmla="*/ 0 h 1531659"/>
              <a:gd name="connsiteX0" fmla="*/ 0 w 1233776"/>
              <a:gd name="connsiteY0" fmla="*/ 0 h 1531659"/>
              <a:gd name="connsiteX1" fmla="*/ 694192 w 1233776"/>
              <a:gd name="connsiteY1" fmla="*/ 57 h 1531659"/>
              <a:gd name="connsiteX2" fmla="*/ 1233654 w 1233776"/>
              <a:gd name="connsiteY2" fmla="*/ 1342832 h 1531659"/>
              <a:gd name="connsiteX3" fmla="*/ 1225848 w 1233776"/>
              <a:gd name="connsiteY3" fmla="*/ 1531659 h 1531659"/>
              <a:gd name="connsiteX4" fmla="*/ 0 w 1233776"/>
              <a:gd name="connsiteY4" fmla="*/ 1531659 h 1531659"/>
              <a:gd name="connsiteX5" fmla="*/ 0 w 1233776"/>
              <a:gd name="connsiteY5" fmla="*/ 0 h 153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3776" h="1531659">
                <a:moveTo>
                  <a:pt x="0" y="0"/>
                </a:moveTo>
                <a:lnTo>
                  <a:pt x="694192" y="57"/>
                </a:lnTo>
                <a:cubicBezTo>
                  <a:pt x="701926" y="344475"/>
                  <a:pt x="701457" y="1338613"/>
                  <a:pt x="1233654" y="1342832"/>
                </a:cubicBezTo>
                <a:cubicBezTo>
                  <a:pt x="1235021" y="1410537"/>
                  <a:pt x="1224481" y="1463954"/>
                  <a:pt x="1225848" y="1531659"/>
                </a:cubicBezTo>
                <a:lnTo>
                  <a:pt x="0" y="1531659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2" name="COVER"/>
          <p:cNvSpPr txBox="1"/>
          <p:nvPr/>
        </p:nvSpPr>
        <p:spPr>
          <a:xfrm>
            <a:off x="5281472" y="4620257"/>
            <a:ext cx="977128" cy="1198476"/>
          </a:xfrm>
          <a:custGeom>
            <a:avLst/>
            <a:gdLst>
              <a:gd name="connsiteX0" fmla="*/ 0 w 1242257"/>
              <a:gd name="connsiteY0" fmla="*/ 0 h 1531659"/>
              <a:gd name="connsiteX1" fmla="*/ 1242257 w 1242257"/>
              <a:gd name="connsiteY1" fmla="*/ 0 h 1531659"/>
              <a:gd name="connsiteX2" fmla="*/ 1242257 w 1242257"/>
              <a:gd name="connsiteY2" fmla="*/ 1531659 h 1531659"/>
              <a:gd name="connsiteX3" fmla="*/ 0 w 1242257"/>
              <a:gd name="connsiteY3" fmla="*/ 1531659 h 1531659"/>
              <a:gd name="connsiteX4" fmla="*/ 0 w 1242257"/>
              <a:gd name="connsiteY4" fmla="*/ 0 h 1531659"/>
              <a:gd name="connsiteX0" fmla="*/ 0 w 1242257"/>
              <a:gd name="connsiteY0" fmla="*/ 0 h 1531659"/>
              <a:gd name="connsiteX1" fmla="*/ 537159 w 1242257"/>
              <a:gd name="connsiteY1" fmla="*/ 57 h 1531659"/>
              <a:gd name="connsiteX2" fmla="*/ 1242257 w 1242257"/>
              <a:gd name="connsiteY2" fmla="*/ 0 h 1531659"/>
              <a:gd name="connsiteX3" fmla="*/ 1242257 w 1242257"/>
              <a:gd name="connsiteY3" fmla="*/ 1531659 h 1531659"/>
              <a:gd name="connsiteX4" fmla="*/ 0 w 1242257"/>
              <a:gd name="connsiteY4" fmla="*/ 1531659 h 1531659"/>
              <a:gd name="connsiteX5" fmla="*/ 0 w 1242257"/>
              <a:gd name="connsiteY5" fmla="*/ 0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501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50145 h 1531659"/>
              <a:gd name="connsiteX0" fmla="*/ 0 w 1246357"/>
              <a:gd name="connsiteY0" fmla="*/ 13501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50145 h 1531659"/>
              <a:gd name="connsiteX0" fmla="*/ 0 w 1246357"/>
              <a:gd name="connsiteY0" fmla="*/ 13429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42945 h 1531659"/>
              <a:gd name="connsiteX0" fmla="*/ 0 w 1246357"/>
              <a:gd name="connsiteY0" fmla="*/ 13429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42945 h 153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46357" h="1531659">
                <a:moveTo>
                  <a:pt x="0" y="1342945"/>
                </a:moveTo>
                <a:cubicBezTo>
                  <a:pt x="382236" y="1333171"/>
                  <a:pt x="606866" y="1049751"/>
                  <a:pt x="541259" y="57"/>
                </a:cubicBezTo>
                <a:lnTo>
                  <a:pt x="1246357" y="0"/>
                </a:lnTo>
                <a:lnTo>
                  <a:pt x="1246357" y="1531659"/>
                </a:lnTo>
                <a:lnTo>
                  <a:pt x="4100" y="1531659"/>
                </a:lnTo>
                <a:cubicBezTo>
                  <a:pt x="2733" y="1463954"/>
                  <a:pt x="1367" y="1410650"/>
                  <a:pt x="0" y="134294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3" name="Rond hoek zelfde zijde rechthoek 12"/>
          <p:cNvSpPr/>
          <p:nvPr/>
        </p:nvSpPr>
        <p:spPr>
          <a:xfrm>
            <a:off x="4361115" y="4608515"/>
            <a:ext cx="3414194" cy="1239223"/>
          </a:xfrm>
          <a:prstGeom prst="round2SameRect">
            <a:avLst>
              <a:gd name="adj1" fmla="val 7158"/>
              <a:gd name="adj2" fmla="val 0"/>
            </a:avLst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4" name="CUP"/>
          <p:cNvSpPr txBox="1"/>
          <p:nvPr/>
        </p:nvSpPr>
        <p:spPr>
          <a:xfrm>
            <a:off x="4837728" y="4773561"/>
            <a:ext cx="957253" cy="1083994"/>
          </a:xfrm>
          <a:custGeom>
            <a:avLst/>
            <a:gdLst>
              <a:gd name="connsiteX0" fmla="*/ 0 w 6480720"/>
              <a:gd name="connsiteY0" fmla="*/ 0 h 6858000"/>
              <a:gd name="connsiteX1" fmla="*/ 6480720 w 6480720"/>
              <a:gd name="connsiteY1" fmla="*/ 0 h 6858000"/>
              <a:gd name="connsiteX2" fmla="*/ 6480720 w 6480720"/>
              <a:gd name="connsiteY2" fmla="*/ 6858000 h 6858000"/>
              <a:gd name="connsiteX3" fmla="*/ 0 w 6480720"/>
              <a:gd name="connsiteY3" fmla="*/ 6858000 h 6858000"/>
              <a:gd name="connsiteX4" fmla="*/ 0 w 6480720"/>
              <a:gd name="connsiteY4" fmla="*/ 0 h 6858000"/>
              <a:gd name="connsiteX0" fmla="*/ 8562 w 6489282"/>
              <a:gd name="connsiteY0" fmla="*/ 0 h 6858000"/>
              <a:gd name="connsiteX1" fmla="*/ 6489282 w 6489282"/>
              <a:gd name="connsiteY1" fmla="*/ 0 h 6858000"/>
              <a:gd name="connsiteX2" fmla="*/ 6489282 w 6489282"/>
              <a:gd name="connsiteY2" fmla="*/ 6858000 h 6858000"/>
              <a:gd name="connsiteX3" fmla="*/ 8562 w 6489282"/>
              <a:gd name="connsiteY3" fmla="*/ 6858000 h 6858000"/>
              <a:gd name="connsiteX4" fmla="*/ 0 w 6489282"/>
              <a:gd name="connsiteY4" fmla="*/ 2239617 h 6858000"/>
              <a:gd name="connsiteX5" fmla="*/ 8562 w 6489282"/>
              <a:gd name="connsiteY5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8562 w 6493565"/>
              <a:gd name="connsiteY4" fmla="*/ 6858000 h 6858000"/>
              <a:gd name="connsiteX5" fmla="*/ 0 w 6493565"/>
              <a:gd name="connsiteY5" fmla="*/ 2239617 h 6858000"/>
              <a:gd name="connsiteX6" fmla="*/ 8562 w 6493565"/>
              <a:gd name="connsiteY6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3273287 w 6493565"/>
              <a:gd name="connsiteY4" fmla="*/ 6851374 h 6858000"/>
              <a:gd name="connsiteX5" fmla="*/ 8562 w 6493565"/>
              <a:gd name="connsiteY5" fmla="*/ 6858000 h 6858000"/>
              <a:gd name="connsiteX6" fmla="*/ 0 w 6493565"/>
              <a:gd name="connsiteY6" fmla="*/ 2239617 h 6858000"/>
              <a:gd name="connsiteX7" fmla="*/ 8562 w 6493565"/>
              <a:gd name="connsiteY7" fmla="*/ 0 h 6858000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489282 w 6493565"/>
              <a:gd name="connsiteY2" fmla="*/ 13252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50962 h 6884892"/>
              <a:gd name="connsiteX1" fmla="*/ 3180522 w 6493565"/>
              <a:gd name="connsiteY1" fmla="*/ 13640 h 6884892"/>
              <a:gd name="connsiteX2" fmla="*/ 6290500 w 6493565"/>
              <a:gd name="connsiteY2" fmla="*/ 477466 h 6884892"/>
              <a:gd name="connsiteX3" fmla="*/ 6493565 w 6493565"/>
              <a:gd name="connsiteY3" fmla="*/ 2240005 h 6884892"/>
              <a:gd name="connsiteX4" fmla="*/ 6489282 w 6493565"/>
              <a:gd name="connsiteY4" fmla="*/ 6884892 h 6884892"/>
              <a:gd name="connsiteX5" fmla="*/ 3273287 w 6493565"/>
              <a:gd name="connsiteY5" fmla="*/ 6878266 h 6884892"/>
              <a:gd name="connsiteX6" fmla="*/ 8562 w 6493565"/>
              <a:gd name="connsiteY6" fmla="*/ 6884892 h 6884892"/>
              <a:gd name="connsiteX7" fmla="*/ 0 w 6493565"/>
              <a:gd name="connsiteY7" fmla="*/ 2266509 h 6884892"/>
              <a:gd name="connsiteX8" fmla="*/ 207345 w 6493565"/>
              <a:gd name="connsiteY8" fmla="*/ 450962 h 6884892"/>
              <a:gd name="connsiteX0" fmla="*/ 207345 w 6493565"/>
              <a:gd name="connsiteY0" fmla="*/ 421504 h 6855434"/>
              <a:gd name="connsiteX1" fmla="*/ 3167270 w 6493565"/>
              <a:gd name="connsiteY1" fmla="*/ 23939 h 6855434"/>
              <a:gd name="connsiteX2" fmla="*/ 6290500 w 6493565"/>
              <a:gd name="connsiteY2" fmla="*/ 448008 h 6855434"/>
              <a:gd name="connsiteX3" fmla="*/ 6493565 w 6493565"/>
              <a:gd name="connsiteY3" fmla="*/ 2210547 h 6855434"/>
              <a:gd name="connsiteX4" fmla="*/ 6489282 w 6493565"/>
              <a:gd name="connsiteY4" fmla="*/ 6855434 h 6855434"/>
              <a:gd name="connsiteX5" fmla="*/ 3273287 w 6493565"/>
              <a:gd name="connsiteY5" fmla="*/ 6848808 h 6855434"/>
              <a:gd name="connsiteX6" fmla="*/ 8562 w 6493565"/>
              <a:gd name="connsiteY6" fmla="*/ 6855434 h 6855434"/>
              <a:gd name="connsiteX7" fmla="*/ 0 w 6493565"/>
              <a:gd name="connsiteY7" fmla="*/ 2237051 h 6855434"/>
              <a:gd name="connsiteX8" fmla="*/ 207345 w 6493565"/>
              <a:gd name="connsiteY8" fmla="*/ 421504 h 6855434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8562 w 6493565"/>
              <a:gd name="connsiteY6" fmla="*/ 6832843 h 6832843"/>
              <a:gd name="connsiteX7" fmla="*/ 0 w 6493565"/>
              <a:gd name="connsiteY7" fmla="*/ 2214460 h 6832843"/>
              <a:gd name="connsiteX8" fmla="*/ 207345 w 6493565"/>
              <a:gd name="connsiteY8" fmla="*/ 398913 h 6832843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0 w 6493565"/>
              <a:gd name="connsiteY6" fmla="*/ 2214460 h 6832843"/>
              <a:gd name="connsiteX7" fmla="*/ 207345 w 6493565"/>
              <a:gd name="connsiteY7" fmla="*/ 398913 h 6832843"/>
              <a:gd name="connsiteX0" fmla="*/ 207345 w 6493565"/>
              <a:gd name="connsiteY0" fmla="*/ 398913 h 6826217"/>
              <a:gd name="connsiteX1" fmla="*/ 3167270 w 6493565"/>
              <a:gd name="connsiteY1" fmla="*/ 1348 h 6826217"/>
              <a:gd name="connsiteX2" fmla="*/ 6290500 w 6493565"/>
              <a:gd name="connsiteY2" fmla="*/ 425417 h 6826217"/>
              <a:gd name="connsiteX3" fmla="*/ 6493565 w 6493565"/>
              <a:gd name="connsiteY3" fmla="*/ 2187956 h 6826217"/>
              <a:gd name="connsiteX4" fmla="*/ 3273287 w 6493565"/>
              <a:gd name="connsiteY4" fmla="*/ 6826217 h 6826217"/>
              <a:gd name="connsiteX5" fmla="*/ 0 w 6493565"/>
              <a:gd name="connsiteY5" fmla="*/ 2214460 h 6826217"/>
              <a:gd name="connsiteX6" fmla="*/ 207345 w 6493565"/>
              <a:gd name="connsiteY6" fmla="*/ 398913 h 6826217"/>
              <a:gd name="connsiteX0" fmla="*/ 207345 w 6493565"/>
              <a:gd name="connsiteY0" fmla="*/ 398913 h 7112290"/>
              <a:gd name="connsiteX1" fmla="*/ 3167270 w 6493565"/>
              <a:gd name="connsiteY1" fmla="*/ 1348 h 7112290"/>
              <a:gd name="connsiteX2" fmla="*/ 6290500 w 6493565"/>
              <a:gd name="connsiteY2" fmla="*/ 425417 h 7112290"/>
              <a:gd name="connsiteX3" fmla="*/ 6493565 w 6493565"/>
              <a:gd name="connsiteY3" fmla="*/ 2187956 h 7112290"/>
              <a:gd name="connsiteX4" fmla="*/ 3273287 w 6493565"/>
              <a:gd name="connsiteY4" fmla="*/ 6826217 h 7112290"/>
              <a:gd name="connsiteX5" fmla="*/ 0 w 6493565"/>
              <a:gd name="connsiteY5" fmla="*/ 2214460 h 7112290"/>
              <a:gd name="connsiteX6" fmla="*/ 207345 w 6493565"/>
              <a:gd name="connsiteY6" fmla="*/ 398913 h 7112290"/>
              <a:gd name="connsiteX0" fmla="*/ 207345 w 6493565"/>
              <a:gd name="connsiteY0" fmla="*/ 398913 h 6827110"/>
              <a:gd name="connsiteX1" fmla="*/ 3167270 w 6493565"/>
              <a:gd name="connsiteY1" fmla="*/ 1348 h 6827110"/>
              <a:gd name="connsiteX2" fmla="*/ 6290500 w 6493565"/>
              <a:gd name="connsiteY2" fmla="*/ 425417 h 6827110"/>
              <a:gd name="connsiteX3" fmla="*/ 6493565 w 6493565"/>
              <a:gd name="connsiteY3" fmla="*/ 2187956 h 6827110"/>
              <a:gd name="connsiteX4" fmla="*/ 3273287 w 6493565"/>
              <a:gd name="connsiteY4" fmla="*/ 6826217 h 6827110"/>
              <a:gd name="connsiteX5" fmla="*/ 0 w 6493565"/>
              <a:gd name="connsiteY5" fmla="*/ 2214460 h 6827110"/>
              <a:gd name="connsiteX6" fmla="*/ 207345 w 6493565"/>
              <a:gd name="connsiteY6" fmla="*/ 398913 h 6827110"/>
              <a:gd name="connsiteX0" fmla="*/ 212284 w 6498504"/>
              <a:gd name="connsiteY0" fmla="*/ 398913 h 6827110"/>
              <a:gd name="connsiteX1" fmla="*/ 3172209 w 6498504"/>
              <a:gd name="connsiteY1" fmla="*/ 1348 h 6827110"/>
              <a:gd name="connsiteX2" fmla="*/ 6295439 w 6498504"/>
              <a:gd name="connsiteY2" fmla="*/ 425417 h 6827110"/>
              <a:gd name="connsiteX3" fmla="*/ 6498504 w 6498504"/>
              <a:gd name="connsiteY3" fmla="*/ 2187956 h 6827110"/>
              <a:gd name="connsiteX4" fmla="*/ 3278226 w 6498504"/>
              <a:gd name="connsiteY4" fmla="*/ 6826217 h 6827110"/>
              <a:gd name="connsiteX5" fmla="*/ 4939 w 6498504"/>
              <a:gd name="connsiteY5" fmla="*/ 2214460 h 6827110"/>
              <a:gd name="connsiteX6" fmla="*/ 212284 w 6498504"/>
              <a:gd name="connsiteY6" fmla="*/ 398913 h 6827110"/>
              <a:gd name="connsiteX0" fmla="*/ 212284 w 6679721"/>
              <a:gd name="connsiteY0" fmla="*/ 398913 h 6827110"/>
              <a:gd name="connsiteX1" fmla="*/ 3172209 w 6679721"/>
              <a:gd name="connsiteY1" fmla="*/ 1348 h 6827110"/>
              <a:gd name="connsiteX2" fmla="*/ 6295439 w 6679721"/>
              <a:gd name="connsiteY2" fmla="*/ 425417 h 6827110"/>
              <a:gd name="connsiteX3" fmla="*/ 6498504 w 6679721"/>
              <a:gd name="connsiteY3" fmla="*/ 2187956 h 6827110"/>
              <a:gd name="connsiteX4" fmla="*/ 3278226 w 6679721"/>
              <a:gd name="connsiteY4" fmla="*/ 6826217 h 6827110"/>
              <a:gd name="connsiteX5" fmla="*/ 4939 w 6679721"/>
              <a:gd name="connsiteY5" fmla="*/ 2214460 h 6827110"/>
              <a:gd name="connsiteX6" fmla="*/ 212284 w 6679721"/>
              <a:gd name="connsiteY6" fmla="*/ 398913 h 6827110"/>
              <a:gd name="connsiteX0" fmla="*/ 212284 w 6499463"/>
              <a:gd name="connsiteY0" fmla="*/ 398913 h 6827104"/>
              <a:gd name="connsiteX1" fmla="*/ 3172209 w 6499463"/>
              <a:gd name="connsiteY1" fmla="*/ 1348 h 6827104"/>
              <a:gd name="connsiteX2" fmla="*/ 6295439 w 6499463"/>
              <a:gd name="connsiteY2" fmla="*/ 425417 h 6827104"/>
              <a:gd name="connsiteX3" fmla="*/ 6498504 w 6499463"/>
              <a:gd name="connsiteY3" fmla="*/ 2187956 h 6827104"/>
              <a:gd name="connsiteX4" fmla="*/ 3278226 w 6499463"/>
              <a:gd name="connsiteY4" fmla="*/ 6826217 h 6827104"/>
              <a:gd name="connsiteX5" fmla="*/ 4939 w 6499463"/>
              <a:gd name="connsiteY5" fmla="*/ 2214460 h 6827104"/>
              <a:gd name="connsiteX6" fmla="*/ 212284 w 6499463"/>
              <a:gd name="connsiteY6" fmla="*/ 398913 h 6827104"/>
              <a:gd name="connsiteX0" fmla="*/ 207667 w 6494846"/>
              <a:gd name="connsiteY0" fmla="*/ 398913 h 6827104"/>
              <a:gd name="connsiteX1" fmla="*/ 3167592 w 6494846"/>
              <a:gd name="connsiteY1" fmla="*/ 1348 h 6827104"/>
              <a:gd name="connsiteX2" fmla="*/ 6290822 w 6494846"/>
              <a:gd name="connsiteY2" fmla="*/ 425417 h 6827104"/>
              <a:gd name="connsiteX3" fmla="*/ 6493887 w 6494846"/>
              <a:gd name="connsiteY3" fmla="*/ 2187956 h 6827104"/>
              <a:gd name="connsiteX4" fmla="*/ 3273609 w 6494846"/>
              <a:gd name="connsiteY4" fmla="*/ 6826217 h 6827104"/>
              <a:gd name="connsiteX5" fmla="*/ 322 w 6494846"/>
              <a:gd name="connsiteY5" fmla="*/ 2214460 h 6827104"/>
              <a:gd name="connsiteX6" fmla="*/ 207667 w 6494846"/>
              <a:gd name="connsiteY6" fmla="*/ 398913 h 6827104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94119 w 6711803"/>
              <a:gd name="connsiteY0" fmla="*/ 398913 h 7278605"/>
              <a:gd name="connsiteX1" fmla="*/ 3254044 w 6711803"/>
              <a:gd name="connsiteY1" fmla="*/ 1348 h 7278605"/>
              <a:gd name="connsiteX2" fmla="*/ 6377274 w 6711803"/>
              <a:gd name="connsiteY2" fmla="*/ 425417 h 7278605"/>
              <a:gd name="connsiteX3" fmla="*/ 6580339 w 6711803"/>
              <a:gd name="connsiteY3" fmla="*/ 2187956 h 7278605"/>
              <a:gd name="connsiteX4" fmla="*/ 4062425 w 6711803"/>
              <a:gd name="connsiteY4" fmla="*/ 6746703 h 7278605"/>
              <a:gd name="connsiteX5" fmla="*/ 1849313 w 6711803"/>
              <a:gd name="connsiteY5" fmla="*/ 6680443 h 7278605"/>
              <a:gd name="connsiteX6" fmla="*/ 86774 w 6711803"/>
              <a:gd name="connsiteY6" fmla="*/ 2214460 h 7278605"/>
              <a:gd name="connsiteX7" fmla="*/ 294119 w 6711803"/>
              <a:gd name="connsiteY7" fmla="*/ 398913 h 7278605"/>
              <a:gd name="connsiteX0" fmla="*/ 294119 w 6711803"/>
              <a:gd name="connsiteY0" fmla="*/ 398913 h 7098187"/>
              <a:gd name="connsiteX1" fmla="*/ 3254044 w 6711803"/>
              <a:gd name="connsiteY1" fmla="*/ 1348 h 7098187"/>
              <a:gd name="connsiteX2" fmla="*/ 6377274 w 6711803"/>
              <a:gd name="connsiteY2" fmla="*/ 425417 h 7098187"/>
              <a:gd name="connsiteX3" fmla="*/ 6580339 w 6711803"/>
              <a:gd name="connsiteY3" fmla="*/ 2187956 h 7098187"/>
              <a:gd name="connsiteX4" fmla="*/ 4062425 w 6711803"/>
              <a:gd name="connsiteY4" fmla="*/ 6746703 h 7098187"/>
              <a:gd name="connsiteX5" fmla="*/ 1849313 w 6711803"/>
              <a:gd name="connsiteY5" fmla="*/ 6680443 h 7098187"/>
              <a:gd name="connsiteX6" fmla="*/ 86774 w 6711803"/>
              <a:gd name="connsiteY6" fmla="*/ 2214460 h 7098187"/>
              <a:gd name="connsiteX7" fmla="*/ 294119 w 6711803"/>
              <a:gd name="connsiteY7" fmla="*/ 398913 h 7098187"/>
              <a:gd name="connsiteX0" fmla="*/ 294119 w 6647582"/>
              <a:gd name="connsiteY0" fmla="*/ 398913 h 7189904"/>
              <a:gd name="connsiteX1" fmla="*/ 3254044 w 6647582"/>
              <a:gd name="connsiteY1" fmla="*/ 1348 h 7189904"/>
              <a:gd name="connsiteX2" fmla="*/ 6377274 w 6647582"/>
              <a:gd name="connsiteY2" fmla="*/ 425417 h 7189904"/>
              <a:gd name="connsiteX3" fmla="*/ 6580339 w 6647582"/>
              <a:gd name="connsiteY3" fmla="*/ 2187956 h 7189904"/>
              <a:gd name="connsiteX4" fmla="*/ 5003329 w 6647582"/>
              <a:gd name="connsiteY4" fmla="*/ 6587677 h 7189904"/>
              <a:gd name="connsiteX5" fmla="*/ 1849313 w 6647582"/>
              <a:gd name="connsiteY5" fmla="*/ 6680443 h 7189904"/>
              <a:gd name="connsiteX6" fmla="*/ 86774 w 6647582"/>
              <a:gd name="connsiteY6" fmla="*/ 2214460 h 7189904"/>
              <a:gd name="connsiteX7" fmla="*/ 294119 w 6647582"/>
              <a:gd name="connsiteY7" fmla="*/ 398913 h 7189904"/>
              <a:gd name="connsiteX0" fmla="*/ 294119 w 6647582"/>
              <a:gd name="connsiteY0" fmla="*/ 398913 h 7014291"/>
              <a:gd name="connsiteX1" fmla="*/ 3254044 w 6647582"/>
              <a:gd name="connsiteY1" fmla="*/ 1348 h 7014291"/>
              <a:gd name="connsiteX2" fmla="*/ 6377274 w 6647582"/>
              <a:gd name="connsiteY2" fmla="*/ 425417 h 7014291"/>
              <a:gd name="connsiteX3" fmla="*/ 6580339 w 6647582"/>
              <a:gd name="connsiteY3" fmla="*/ 2187956 h 7014291"/>
              <a:gd name="connsiteX4" fmla="*/ 5003329 w 6647582"/>
              <a:gd name="connsiteY4" fmla="*/ 6587677 h 7014291"/>
              <a:gd name="connsiteX5" fmla="*/ 1849313 w 6647582"/>
              <a:gd name="connsiteY5" fmla="*/ 6680443 h 7014291"/>
              <a:gd name="connsiteX6" fmla="*/ 86774 w 6647582"/>
              <a:gd name="connsiteY6" fmla="*/ 2214460 h 7014291"/>
              <a:gd name="connsiteX7" fmla="*/ 294119 w 6647582"/>
              <a:gd name="connsiteY7" fmla="*/ 398913 h 7014291"/>
              <a:gd name="connsiteX0" fmla="*/ 294119 w 6647582"/>
              <a:gd name="connsiteY0" fmla="*/ 398913 h 6796534"/>
              <a:gd name="connsiteX1" fmla="*/ 3254044 w 6647582"/>
              <a:gd name="connsiteY1" fmla="*/ 1348 h 6796534"/>
              <a:gd name="connsiteX2" fmla="*/ 6377274 w 6647582"/>
              <a:gd name="connsiteY2" fmla="*/ 425417 h 6796534"/>
              <a:gd name="connsiteX3" fmla="*/ 6580339 w 6647582"/>
              <a:gd name="connsiteY3" fmla="*/ 2187956 h 6796534"/>
              <a:gd name="connsiteX4" fmla="*/ 5003329 w 6647582"/>
              <a:gd name="connsiteY4" fmla="*/ 6587677 h 6796534"/>
              <a:gd name="connsiteX5" fmla="*/ 1849313 w 6647582"/>
              <a:gd name="connsiteY5" fmla="*/ 6680443 h 6796534"/>
              <a:gd name="connsiteX6" fmla="*/ 86774 w 6647582"/>
              <a:gd name="connsiteY6" fmla="*/ 2214460 h 6796534"/>
              <a:gd name="connsiteX7" fmla="*/ 294119 w 6647582"/>
              <a:gd name="connsiteY7" fmla="*/ 398913 h 6796534"/>
              <a:gd name="connsiteX0" fmla="*/ 294119 w 6643254"/>
              <a:gd name="connsiteY0" fmla="*/ 398913 h 7037847"/>
              <a:gd name="connsiteX1" fmla="*/ 3254044 w 6643254"/>
              <a:gd name="connsiteY1" fmla="*/ 1348 h 7037847"/>
              <a:gd name="connsiteX2" fmla="*/ 6377274 w 6643254"/>
              <a:gd name="connsiteY2" fmla="*/ 425417 h 7037847"/>
              <a:gd name="connsiteX3" fmla="*/ 6580339 w 6643254"/>
              <a:gd name="connsiteY3" fmla="*/ 2187956 h 7037847"/>
              <a:gd name="connsiteX4" fmla="*/ 5069589 w 6643254"/>
              <a:gd name="connsiteY4" fmla="*/ 6653938 h 7037847"/>
              <a:gd name="connsiteX5" fmla="*/ 1849313 w 6643254"/>
              <a:gd name="connsiteY5" fmla="*/ 6680443 h 7037847"/>
              <a:gd name="connsiteX6" fmla="*/ 86774 w 6643254"/>
              <a:gd name="connsiteY6" fmla="*/ 2214460 h 7037847"/>
              <a:gd name="connsiteX7" fmla="*/ 294119 w 6643254"/>
              <a:gd name="connsiteY7" fmla="*/ 398913 h 7037847"/>
              <a:gd name="connsiteX0" fmla="*/ 294119 w 6643254"/>
              <a:gd name="connsiteY0" fmla="*/ 398913 h 6822942"/>
              <a:gd name="connsiteX1" fmla="*/ 3254044 w 6643254"/>
              <a:gd name="connsiteY1" fmla="*/ 1348 h 6822942"/>
              <a:gd name="connsiteX2" fmla="*/ 6377274 w 6643254"/>
              <a:gd name="connsiteY2" fmla="*/ 425417 h 6822942"/>
              <a:gd name="connsiteX3" fmla="*/ 6580339 w 6643254"/>
              <a:gd name="connsiteY3" fmla="*/ 2187956 h 6822942"/>
              <a:gd name="connsiteX4" fmla="*/ 5069589 w 6643254"/>
              <a:gd name="connsiteY4" fmla="*/ 6653938 h 6822942"/>
              <a:gd name="connsiteX5" fmla="*/ 1849313 w 6643254"/>
              <a:gd name="connsiteY5" fmla="*/ 6680443 h 6822942"/>
              <a:gd name="connsiteX6" fmla="*/ 86774 w 6643254"/>
              <a:gd name="connsiteY6" fmla="*/ 2214460 h 6822942"/>
              <a:gd name="connsiteX7" fmla="*/ 294119 w 6643254"/>
              <a:gd name="connsiteY7" fmla="*/ 398913 h 6822942"/>
              <a:gd name="connsiteX0" fmla="*/ 294119 w 6643254"/>
              <a:gd name="connsiteY0" fmla="*/ 398913 h 6811517"/>
              <a:gd name="connsiteX1" fmla="*/ 3254044 w 6643254"/>
              <a:gd name="connsiteY1" fmla="*/ 1348 h 6811517"/>
              <a:gd name="connsiteX2" fmla="*/ 6377274 w 6643254"/>
              <a:gd name="connsiteY2" fmla="*/ 425417 h 6811517"/>
              <a:gd name="connsiteX3" fmla="*/ 6580339 w 6643254"/>
              <a:gd name="connsiteY3" fmla="*/ 2187956 h 6811517"/>
              <a:gd name="connsiteX4" fmla="*/ 5069589 w 6643254"/>
              <a:gd name="connsiteY4" fmla="*/ 6653938 h 6811517"/>
              <a:gd name="connsiteX5" fmla="*/ 1849313 w 6643254"/>
              <a:gd name="connsiteY5" fmla="*/ 6680443 h 6811517"/>
              <a:gd name="connsiteX6" fmla="*/ 86774 w 6643254"/>
              <a:gd name="connsiteY6" fmla="*/ 2214460 h 6811517"/>
              <a:gd name="connsiteX7" fmla="*/ 294119 w 6643254"/>
              <a:gd name="connsiteY7" fmla="*/ 398913 h 6811517"/>
              <a:gd name="connsiteX0" fmla="*/ 209524 w 6558659"/>
              <a:gd name="connsiteY0" fmla="*/ 398913 h 6811517"/>
              <a:gd name="connsiteX1" fmla="*/ 3169449 w 6558659"/>
              <a:gd name="connsiteY1" fmla="*/ 1348 h 6811517"/>
              <a:gd name="connsiteX2" fmla="*/ 6292679 w 6558659"/>
              <a:gd name="connsiteY2" fmla="*/ 425417 h 6811517"/>
              <a:gd name="connsiteX3" fmla="*/ 6495744 w 6558659"/>
              <a:gd name="connsiteY3" fmla="*/ 2187956 h 6811517"/>
              <a:gd name="connsiteX4" fmla="*/ 4984994 w 6558659"/>
              <a:gd name="connsiteY4" fmla="*/ 6653938 h 6811517"/>
              <a:gd name="connsiteX5" fmla="*/ 1764718 w 6558659"/>
              <a:gd name="connsiteY5" fmla="*/ 6680443 h 6811517"/>
              <a:gd name="connsiteX6" fmla="*/ 2179 w 6558659"/>
              <a:gd name="connsiteY6" fmla="*/ 2214460 h 6811517"/>
              <a:gd name="connsiteX7" fmla="*/ 209524 w 6558659"/>
              <a:gd name="connsiteY7" fmla="*/ 398913 h 6811517"/>
              <a:gd name="connsiteX0" fmla="*/ 209524 w 6499562"/>
              <a:gd name="connsiteY0" fmla="*/ 398913 h 6811517"/>
              <a:gd name="connsiteX1" fmla="*/ 3169449 w 6499562"/>
              <a:gd name="connsiteY1" fmla="*/ 1348 h 6811517"/>
              <a:gd name="connsiteX2" fmla="*/ 6292679 w 6499562"/>
              <a:gd name="connsiteY2" fmla="*/ 425417 h 6811517"/>
              <a:gd name="connsiteX3" fmla="*/ 6495744 w 6499562"/>
              <a:gd name="connsiteY3" fmla="*/ 2187956 h 6811517"/>
              <a:gd name="connsiteX4" fmla="*/ 4984994 w 6499562"/>
              <a:gd name="connsiteY4" fmla="*/ 6653938 h 6811517"/>
              <a:gd name="connsiteX5" fmla="*/ 1764718 w 6499562"/>
              <a:gd name="connsiteY5" fmla="*/ 6680443 h 6811517"/>
              <a:gd name="connsiteX6" fmla="*/ 2179 w 6499562"/>
              <a:gd name="connsiteY6" fmla="*/ 2214460 h 6811517"/>
              <a:gd name="connsiteX7" fmla="*/ 209524 w 6499562"/>
              <a:gd name="connsiteY7" fmla="*/ 398913 h 6811517"/>
              <a:gd name="connsiteX0" fmla="*/ 208857 w 6564935"/>
              <a:gd name="connsiteY0" fmla="*/ 398913 h 7023435"/>
              <a:gd name="connsiteX1" fmla="*/ 3168782 w 6564935"/>
              <a:gd name="connsiteY1" fmla="*/ 1348 h 7023435"/>
              <a:gd name="connsiteX2" fmla="*/ 6292012 w 6564935"/>
              <a:gd name="connsiteY2" fmla="*/ 425417 h 7023435"/>
              <a:gd name="connsiteX3" fmla="*/ 6495077 w 6564935"/>
              <a:gd name="connsiteY3" fmla="*/ 2187956 h 7023435"/>
              <a:gd name="connsiteX4" fmla="*/ 4878310 w 6564935"/>
              <a:gd name="connsiteY4" fmla="*/ 6640685 h 7023435"/>
              <a:gd name="connsiteX5" fmla="*/ 1764051 w 6564935"/>
              <a:gd name="connsiteY5" fmla="*/ 6680443 h 7023435"/>
              <a:gd name="connsiteX6" fmla="*/ 1512 w 6564935"/>
              <a:gd name="connsiteY6" fmla="*/ 2214460 h 7023435"/>
              <a:gd name="connsiteX7" fmla="*/ 208857 w 6564935"/>
              <a:gd name="connsiteY7" fmla="*/ 398913 h 7023435"/>
              <a:gd name="connsiteX0" fmla="*/ 208857 w 6564935"/>
              <a:gd name="connsiteY0" fmla="*/ 398913 h 7063862"/>
              <a:gd name="connsiteX1" fmla="*/ 3168782 w 6564935"/>
              <a:gd name="connsiteY1" fmla="*/ 1348 h 7063862"/>
              <a:gd name="connsiteX2" fmla="*/ 6292012 w 6564935"/>
              <a:gd name="connsiteY2" fmla="*/ 425417 h 7063862"/>
              <a:gd name="connsiteX3" fmla="*/ 6495077 w 6564935"/>
              <a:gd name="connsiteY3" fmla="*/ 2187956 h 7063862"/>
              <a:gd name="connsiteX4" fmla="*/ 4878310 w 6564935"/>
              <a:gd name="connsiteY4" fmla="*/ 6640685 h 7063862"/>
              <a:gd name="connsiteX5" fmla="*/ 1764051 w 6564935"/>
              <a:gd name="connsiteY5" fmla="*/ 6680443 h 7063862"/>
              <a:gd name="connsiteX6" fmla="*/ 1512 w 6564935"/>
              <a:gd name="connsiteY6" fmla="*/ 2214460 h 7063862"/>
              <a:gd name="connsiteX7" fmla="*/ 208857 w 6564935"/>
              <a:gd name="connsiteY7" fmla="*/ 398913 h 7063862"/>
              <a:gd name="connsiteX0" fmla="*/ 209436 w 6565514"/>
              <a:gd name="connsiteY0" fmla="*/ 398913 h 6820725"/>
              <a:gd name="connsiteX1" fmla="*/ 3169361 w 6565514"/>
              <a:gd name="connsiteY1" fmla="*/ 1348 h 6820725"/>
              <a:gd name="connsiteX2" fmla="*/ 6292591 w 6565514"/>
              <a:gd name="connsiteY2" fmla="*/ 425417 h 6820725"/>
              <a:gd name="connsiteX3" fmla="*/ 6495656 w 6565514"/>
              <a:gd name="connsiteY3" fmla="*/ 2187956 h 6820725"/>
              <a:gd name="connsiteX4" fmla="*/ 4878889 w 6565514"/>
              <a:gd name="connsiteY4" fmla="*/ 6640685 h 6820725"/>
              <a:gd name="connsiteX5" fmla="*/ 1764630 w 6565514"/>
              <a:gd name="connsiteY5" fmla="*/ 6680443 h 6820725"/>
              <a:gd name="connsiteX6" fmla="*/ 2091 w 6565514"/>
              <a:gd name="connsiteY6" fmla="*/ 2214460 h 6820725"/>
              <a:gd name="connsiteX7" fmla="*/ 209436 w 6565514"/>
              <a:gd name="connsiteY7" fmla="*/ 398913 h 6820725"/>
              <a:gd name="connsiteX0" fmla="*/ 209004 w 6565082"/>
              <a:gd name="connsiteY0" fmla="*/ 398913 h 6816026"/>
              <a:gd name="connsiteX1" fmla="*/ 3168929 w 6565082"/>
              <a:gd name="connsiteY1" fmla="*/ 1348 h 6816026"/>
              <a:gd name="connsiteX2" fmla="*/ 6292159 w 6565082"/>
              <a:gd name="connsiteY2" fmla="*/ 425417 h 6816026"/>
              <a:gd name="connsiteX3" fmla="*/ 6495224 w 6565082"/>
              <a:gd name="connsiteY3" fmla="*/ 2187956 h 6816026"/>
              <a:gd name="connsiteX4" fmla="*/ 4878457 w 6565082"/>
              <a:gd name="connsiteY4" fmla="*/ 6640685 h 6816026"/>
              <a:gd name="connsiteX5" fmla="*/ 1764198 w 6565082"/>
              <a:gd name="connsiteY5" fmla="*/ 6680443 h 6816026"/>
              <a:gd name="connsiteX6" fmla="*/ 1659 w 6565082"/>
              <a:gd name="connsiteY6" fmla="*/ 2214460 h 6816026"/>
              <a:gd name="connsiteX7" fmla="*/ 209004 w 6565082"/>
              <a:gd name="connsiteY7" fmla="*/ 398913 h 6816026"/>
              <a:gd name="connsiteX0" fmla="*/ 209004 w 6497218"/>
              <a:gd name="connsiteY0" fmla="*/ 398913 h 6816026"/>
              <a:gd name="connsiteX1" fmla="*/ 3168929 w 6497218"/>
              <a:gd name="connsiteY1" fmla="*/ 1348 h 6816026"/>
              <a:gd name="connsiteX2" fmla="*/ 6292159 w 6497218"/>
              <a:gd name="connsiteY2" fmla="*/ 425417 h 6816026"/>
              <a:gd name="connsiteX3" fmla="*/ 6495224 w 6497218"/>
              <a:gd name="connsiteY3" fmla="*/ 2187956 h 6816026"/>
              <a:gd name="connsiteX4" fmla="*/ 4878457 w 6497218"/>
              <a:gd name="connsiteY4" fmla="*/ 6640685 h 6816026"/>
              <a:gd name="connsiteX5" fmla="*/ 1764198 w 6497218"/>
              <a:gd name="connsiteY5" fmla="*/ 6680443 h 6816026"/>
              <a:gd name="connsiteX6" fmla="*/ 1659 w 6497218"/>
              <a:gd name="connsiteY6" fmla="*/ 2214460 h 6816026"/>
              <a:gd name="connsiteX7" fmla="*/ 209004 w 6497218"/>
              <a:gd name="connsiteY7" fmla="*/ 398913 h 6816026"/>
              <a:gd name="connsiteX0" fmla="*/ 212741 w 6500955"/>
              <a:gd name="connsiteY0" fmla="*/ 398913 h 6816026"/>
              <a:gd name="connsiteX1" fmla="*/ 3172666 w 6500955"/>
              <a:gd name="connsiteY1" fmla="*/ 1348 h 6816026"/>
              <a:gd name="connsiteX2" fmla="*/ 6295896 w 6500955"/>
              <a:gd name="connsiteY2" fmla="*/ 425417 h 6816026"/>
              <a:gd name="connsiteX3" fmla="*/ 6498961 w 6500955"/>
              <a:gd name="connsiteY3" fmla="*/ 2187956 h 6816026"/>
              <a:gd name="connsiteX4" fmla="*/ 4882194 w 6500955"/>
              <a:gd name="connsiteY4" fmla="*/ 6640685 h 6816026"/>
              <a:gd name="connsiteX5" fmla="*/ 1767935 w 6500955"/>
              <a:gd name="connsiteY5" fmla="*/ 6680443 h 6816026"/>
              <a:gd name="connsiteX6" fmla="*/ 5396 w 6500955"/>
              <a:gd name="connsiteY6" fmla="*/ 2214460 h 6816026"/>
              <a:gd name="connsiteX7" fmla="*/ 212741 w 6500955"/>
              <a:gd name="connsiteY7" fmla="*/ 398913 h 6816026"/>
              <a:gd name="connsiteX0" fmla="*/ 212741 w 6500955"/>
              <a:gd name="connsiteY0" fmla="*/ 442031 h 6859144"/>
              <a:gd name="connsiteX1" fmla="*/ 1953466 w 6500955"/>
              <a:gd name="connsiteY1" fmla="*/ 57719 h 6859144"/>
              <a:gd name="connsiteX2" fmla="*/ 3172666 w 6500955"/>
              <a:gd name="connsiteY2" fmla="*/ 44466 h 6859144"/>
              <a:gd name="connsiteX3" fmla="*/ 6295896 w 6500955"/>
              <a:gd name="connsiteY3" fmla="*/ 468535 h 6859144"/>
              <a:gd name="connsiteX4" fmla="*/ 6498961 w 6500955"/>
              <a:gd name="connsiteY4" fmla="*/ 2231074 h 6859144"/>
              <a:gd name="connsiteX5" fmla="*/ 4882194 w 6500955"/>
              <a:gd name="connsiteY5" fmla="*/ 6683803 h 6859144"/>
              <a:gd name="connsiteX6" fmla="*/ 1767935 w 6500955"/>
              <a:gd name="connsiteY6" fmla="*/ 6723561 h 6859144"/>
              <a:gd name="connsiteX7" fmla="*/ 5396 w 6500955"/>
              <a:gd name="connsiteY7" fmla="*/ 2257578 h 6859144"/>
              <a:gd name="connsiteX8" fmla="*/ 212741 w 6500955"/>
              <a:gd name="connsiteY8" fmla="*/ 442031 h 6859144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10491 h 6827604"/>
              <a:gd name="connsiteX1" fmla="*/ 1184840 w 6500955"/>
              <a:gd name="connsiteY1" fmla="*/ 52684 h 6827604"/>
              <a:gd name="connsiteX2" fmla="*/ 4974961 w 6500955"/>
              <a:gd name="connsiteY2" fmla="*/ 26178 h 6827604"/>
              <a:gd name="connsiteX3" fmla="*/ 6295896 w 6500955"/>
              <a:gd name="connsiteY3" fmla="*/ 436995 h 6827604"/>
              <a:gd name="connsiteX4" fmla="*/ 6498961 w 6500955"/>
              <a:gd name="connsiteY4" fmla="*/ 2199534 h 6827604"/>
              <a:gd name="connsiteX5" fmla="*/ 4882194 w 6500955"/>
              <a:gd name="connsiteY5" fmla="*/ 6652263 h 6827604"/>
              <a:gd name="connsiteX6" fmla="*/ 1767935 w 6500955"/>
              <a:gd name="connsiteY6" fmla="*/ 6692021 h 6827604"/>
              <a:gd name="connsiteX7" fmla="*/ 5396 w 6500955"/>
              <a:gd name="connsiteY7" fmla="*/ 2226038 h 6827604"/>
              <a:gd name="connsiteX8" fmla="*/ 212741 w 6500955"/>
              <a:gd name="connsiteY8" fmla="*/ 410491 h 6827604"/>
              <a:gd name="connsiteX0" fmla="*/ 212741 w 6500955"/>
              <a:gd name="connsiteY0" fmla="*/ 395104 h 6812217"/>
              <a:gd name="connsiteX1" fmla="*/ 1184840 w 6500955"/>
              <a:gd name="connsiteY1" fmla="*/ 37297 h 6812217"/>
              <a:gd name="connsiteX2" fmla="*/ 4974961 w 6500955"/>
              <a:gd name="connsiteY2" fmla="*/ 10791 h 6812217"/>
              <a:gd name="connsiteX3" fmla="*/ 6295896 w 6500955"/>
              <a:gd name="connsiteY3" fmla="*/ 421608 h 6812217"/>
              <a:gd name="connsiteX4" fmla="*/ 6498961 w 6500955"/>
              <a:gd name="connsiteY4" fmla="*/ 2184147 h 6812217"/>
              <a:gd name="connsiteX5" fmla="*/ 4882194 w 6500955"/>
              <a:gd name="connsiteY5" fmla="*/ 6636876 h 6812217"/>
              <a:gd name="connsiteX6" fmla="*/ 1767935 w 6500955"/>
              <a:gd name="connsiteY6" fmla="*/ 6676634 h 6812217"/>
              <a:gd name="connsiteX7" fmla="*/ 5396 w 6500955"/>
              <a:gd name="connsiteY7" fmla="*/ 2210651 h 6812217"/>
              <a:gd name="connsiteX8" fmla="*/ 212741 w 6500955"/>
              <a:gd name="connsiteY8" fmla="*/ 395104 h 6812217"/>
              <a:gd name="connsiteX0" fmla="*/ 212741 w 6500955"/>
              <a:gd name="connsiteY0" fmla="*/ 395104 h 6812217"/>
              <a:gd name="connsiteX1" fmla="*/ 1184840 w 6500955"/>
              <a:gd name="connsiteY1" fmla="*/ 37297 h 6812217"/>
              <a:gd name="connsiteX2" fmla="*/ 4974961 w 6500955"/>
              <a:gd name="connsiteY2" fmla="*/ 10791 h 6812217"/>
              <a:gd name="connsiteX3" fmla="*/ 6295896 w 6500955"/>
              <a:gd name="connsiteY3" fmla="*/ 421608 h 6812217"/>
              <a:gd name="connsiteX4" fmla="*/ 6498961 w 6500955"/>
              <a:gd name="connsiteY4" fmla="*/ 2184147 h 6812217"/>
              <a:gd name="connsiteX5" fmla="*/ 4882194 w 6500955"/>
              <a:gd name="connsiteY5" fmla="*/ 6636876 h 6812217"/>
              <a:gd name="connsiteX6" fmla="*/ 1767935 w 6500955"/>
              <a:gd name="connsiteY6" fmla="*/ 6676634 h 6812217"/>
              <a:gd name="connsiteX7" fmla="*/ 5396 w 6500955"/>
              <a:gd name="connsiteY7" fmla="*/ 2210651 h 6812217"/>
              <a:gd name="connsiteX8" fmla="*/ 212741 w 6500955"/>
              <a:gd name="connsiteY8" fmla="*/ 395104 h 6812217"/>
              <a:gd name="connsiteX0" fmla="*/ 208326 w 6496540"/>
              <a:gd name="connsiteY0" fmla="*/ 395104 h 6812217"/>
              <a:gd name="connsiteX1" fmla="*/ 1180425 w 6496540"/>
              <a:gd name="connsiteY1" fmla="*/ 37297 h 6812217"/>
              <a:gd name="connsiteX2" fmla="*/ 4970546 w 6496540"/>
              <a:gd name="connsiteY2" fmla="*/ 10791 h 6812217"/>
              <a:gd name="connsiteX3" fmla="*/ 6291481 w 6496540"/>
              <a:gd name="connsiteY3" fmla="*/ 421608 h 6812217"/>
              <a:gd name="connsiteX4" fmla="*/ 6494546 w 6496540"/>
              <a:gd name="connsiteY4" fmla="*/ 2184147 h 6812217"/>
              <a:gd name="connsiteX5" fmla="*/ 4877779 w 6496540"/>
              <a:gd name="connsiteY5" fmla="*/ 6636876 h 6812217"/>
              <a:gd name="connsiteX6" fmla="*/ 1763520 w 6496540"/>
              <a:gd name="connsiteY6" fmla="*/ 6676634 h 6812217"/>
              <a:gd name="connsiteX7" fmla="*/ 981 w 6496540"/>
              <a:gd name="connsiteY7" fmla="*/ 2210651 h 6812217"/>
              <a:gd name="connsiteX8" fmla="*/ 208326 w 6496540"/>
              <a:gd name="connsiteY8" fmla="*/ 395104 h 6812217"/>
              <a:gd name="connsiteX0" fmla="*/ 208326 w 6494572"/>
              <a:gd name="connsiteY0" fmla="*/ 395104 h 6812217"/>
              <a:gd name="connsiteX1" fmla="*/ 1180425 w 6494572"/>
              <a:gd name="connsiteY1" fmla="*/ 37297 h 6812217"/>
              <a:gd name="connsiteX2" fmla="*/ 4970546 w 6494572"/>
              <a:gd name="connsiteY2" fmla="*/ 10791 h 6812217"/>
              <a:gd name="connsiteX3" fmla="*/ 6291481 w 6494572"/>
              <a:gd name="connsiteY3" fmla="*/ 421608 h 6812217"/>
              <a:gd name="connsiteX4" fmla="*/ 6494546 w 6494572"/>
              <a:gd name="connsiteY4" fmla="*/ 2184147 h 6812217"/>
              <a:gd name="connsiteX5" fmla="*/ 4877779 w 6494572"/>
              <a:gd name="connsiteY5" fmla="*/ 6636876 h 6812217"/>
              <a:gd name="connsiteX6" fmla="*/ 1763520 w 6494572"/>
              <a:gd name="connsiteY6" fmla="*/ 6676634 h 6812217"/>
              <a:gd name="connsiteX7" fmla="*/ 981 w 6494572"/>
              <a:gd name="connsiteY7" fmla="*/ 2210651 h 6812217"/>
              <a:gd name="connsiteX8" fmla="*/ 208326 w 6494572"/>
              <a:gd name="connsiteY8" fmla="*/ 395104 h 681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94572" h="6812217">
                <a:moveTo>
                  <a:pt x="208326" y="395104"/>
                </a:moveTo>
                <a:cubicBezTo>
                  <a:pt x="283286" y="-20137"/>
                  <a:pt x="851758" y="56629"/>
                  <a:pt x="1180425" y="37297"/>
                </a:cubicBezTo>
                <a:cubicBezTo>
                  <a:pt x="1509092" y="17965"/>
                  <a:pt x="4473350" y="-18062"/>
                  <a:pt x="4970546" y="10791"/>
                </a:cubicBezTo>
                <a:cubicBezTo>
                  <a:pt x="5467742" y="39644"/>
                  <a:pt x="6187398" y="-10351"/>
                  <a:pt x="6291481" y="421608"/>
                </a:cubicBezTo>
                <a:cubicBezTo>
                  <a:pt x="6395564" y="853567"/>
                  <a:pt x="6489865" y="1103952"/>
                  <a:pt x="6494546" y="2184147"/>
                </a:cubicBezTo>
                <a:cubicBezTo>
                  <a:pt x="6499227" y="3264342"/>
                  <a:pt x="5891570" y="6365206"/>
                  <a:pt x="4877779" y="6636876"/>
                </a:cubicBezTo>
                <a:cubicBezTo>
                  <a:pt x="3863988" y="6908546"/>
                  <a:pt x="2669086" y="6817991"/>
                  <a:pt x="1763520" y="6676634"/>
                </a:cubicBezTo>
                <a:cubicBezTo>
                  <a:pt x="857954" y="6535277"/>
                  <a:pt x="-33713" y="3423110"/>
                  <a:pt x="981" y="2210651"/>
                </a:cubicBezTo>
                <a:cubicBezTo>
                  <a:pt x="35675" y="998192"/>
                  <a:pt x="133366" y="810345"/>
                  <a:pt x="208326" y="395104"/>
                </a:cubicBezTo>
                <a:close/>
              </a:path>
            </a:pathLst>
          </a:custGeom>
          <a:blipFill dpi="0" rotWithShape="1">
            <a:blip r:embed="rId11" cstate="screen">
              <a:alphaModFix amt="10000"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  <a:effectLst>
            <a:innerShdw blurRad="165100">
              <a:schemeClr val="bg1">
                <a:alpha val="43000"/>
              </a:schemeClr>
            </a:innerShdw>
          </a:effectLst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5" name="CUP"/>
          <p:cNvSpPr txBox="1"/>
          <p:nvPr/>
        </p:nvSpPr>
        <p:spPr>
          <a:xfrm>
            <a:off x="4837074" y="4769325"/>
            <a:ext cx="958194" cy="1088233"/>
          </a:xfrm>
          <a:custGeom>
            <a:avLst/>
            <a:gdLst>
              <a:gd name="connsiteX0" fmla="*/ 0 w 6480720"/>
              <a:gd name="connsiteY0" fmla="*/ 0 h 6858000"/>
              <a:gd name="connsiteX1" fmla="*/ 6480720 w 6480720"/>
              <a:gd name="connsiteY1" fmla="*/ 0 h 6858000"/>
              <a:gd name="connsiteX2" fmla="*/ 6480720 w 6480720"/>
              <a:gd name="connsiteY2" fmla="*/ 6858000 h 6858000"/>
              <a:gd name="connsiteX3" fmla="*/ 0 w 6480720"/>
              <a:gd name="connsiteY3" fmla="*/ 6858000 h 6858000"/>
              <a:gd name="connsiteX4" fmla="*/ 0 w 6480720"/>
              <a:gd name="connsiteY4" fmla="*/ 0 h 6858000"/>
              <a:gd name="connsiteX0" fmla="*/ 8562 w 6489282"/>
              <a:gd name="connsiteY0" fmla="*/ 0 h 6858000"/>
              <a:gd name="connsiteX1" fmla="*/ 6489282 w 6489282"/>
              <a:gd name="connsiteY1" fmla="*/ 0 h 6858000"/>
              <a:gd name="connsiteX2" fmla="*/ 6489282 w 6489282"/>
              <a:gd name="connsiteY2" fmla="*/ 6858000 h 6858000"/>
              <a:gd name="connsiteX3" fmla="*/ 8562 w 6489282"/>
              <a:gd name="connsiteY3" fmla="*/ 6858000 h 6858000"/>
              <a:gd name="connsiteX4" fmla="*/ 0 w 6489282"/>
              <a:gd name="connsiteY4" fmla="*/ 2239617 h 6858000"/>
              <a:gd name="connsiteX5" fmla="*/ 8562 w 6489282"/>
              <a:gd name="connsiteY5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8562 w 6493565"/>
              <a:gd name="connsiteY4" fmla="*/ 6858000 h 6858000"/>
              <a:gd name="connsiteX5" fmla="*/ 0 w 6493565"/>
              <a:gd name="connsiteY5" fmla="*/ 2239617 h 6858000"/>
              <a:gd name="connsiteX6" fmla="*/ 8562 w 6493565"/>
              <a:gd name="connsiteY6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3273287 w 6493565"/>
              <a:gd name="connsiteY4" fmla="*/ 6851374 h 6858000"/>
              <a:gd name="connsiteX5" fmla="*/ 8562 w 6493565"/>
              <a:gd name="connsiteY5" fmla="*/ 6858000 h 6858000"/>
              <a:gd name="connsiteX6" fmla="*/ 0 w 6493565"/>
              <a:gd name="connsiteY6" fmla="*/ 2239617 h 6858000"/>
              <a:gd name="connsiteX7" fmla="*/ 8562 w 6493565"/>
              <a:gd name="connsiteY7" fmla="*/ 0 h 6858000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489282 w 6493565"/>
              <a:gd name="connsiteY2" fmla="*/ 13252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50962 h 6884892"/>
              <a:gd name="connsiteX1" fmla="*/ 3180522 w 6493565"/>
              <a:gd name="connsiteY1" fmla="*/ 13640 h 6884892"/>
              <a:gd name="connsiteX2" fmla="*/ 6290500 w 6493565"/>
              <a:gd name="connsiteY2" fmla="*/ 477466 h 6884892"/>
              <a:gd name="connsiteX3" fmla="*/ 6493565 w 6493565"/>
              <a:gd name="connsiteY3" fmla="*/ 2240005 h 6884892"/>
              <a:gd name="connsiteX4" fmla="*/ 6489282 w 6493565"/>
              <a:gd name="connsiteY4" fmla="*/ 6884892 h 6884892"/>
              <a:gd name="connsiteX5" fmla="*/ 3273287 w 6493565"/>
              <a:gd name="connsiteY5" fmla="*/ 6878266 h 6884892"/>
              <a:gd name="connsiteX6" fmla="*/ 8562 w 6493565"/>
              <a:gd name="connsiteY6" fmla="*/ 6884892 h 6884892"/>
              <a:gd name="connsiteX7" fmla="*/ 0 w 6493565"/>
              <a:gd name="connsiteY7" fmla="*/ 2266509 h 6884892"/>
              <a:gd name="connsiteX8" fmla="*/ 207345 w 6493565"/>
              <a:gd name="connsiteY8" fmla="*/ 450962 h 6884892"/>
              <a:gd name="connsiteX0" fmla="*/ 207345 w 6493565"/>
              <a:gd name="connsiteY0" fmla="*/ 421504 h 6855434"/>
              <a:gd name="connsiteX1" fmla="*/ 3167270 w 6493565"/>
              <a:gd name="connsiteY1" fmla="*/ 23939 h 6855434"/>
              <a:gd name="connsiteX2" fmla="*/ 6290500 w 6493565"/>
              <a:gd name="connsiteY2" fmla="*/ 448008 h 6855434"/>
              <a:gd name="connsiteX3" fmla="*/ 6493565 w 6493565"/>
              <a:gd name="connsiteY3" fmla="*/ 2210547 h 6855434"/>
              <a:gd name="connsiteX4" fmla="*/ 6489282 w 6493565"/>
              <a:gd name="connsiteY4" fmla="*/ 6855434 h 6855434"/>
              <a:gd name="connsiteX5" fmla="*/ 3273287 w 6493565"/>
              <a:gd name="connsiteY5" fmla="*/ 6848808 h 6855434"/>
              <a:gd name="connsiteX6" fmla="*/ 8562 w 6493565"/>
              <a:gd name="connsiteY6" fmla="*/ 6855434 h 6855434"/>
              <a:gd name="connsiteX7" fmla="*/ 0 w 6493565"/>
              <a:gd name="connsiteY7" fmla="*/ 2237051 h 6855434"/>
              <a:gd name="connsiteX8" fmla="*/ 207345 w 6493565"/>
              <a:gd name="connsiteY8" fmla="*/ 421504 h 6855434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8562 w 6493565"/>
              <a:gd name="connsiteY6" fmla="*/ 6832843 h 6832843"/>
              <a:gd name="connsiteX7" fmla="*/ 0 w 6493565"/>
              <a:gd name="connsiteY7" fmla="*/ 2214460 h 6832843"/>
              <a:gd name="connsiteX8" fmla="*/ 207345 w 6493565"/>
              <a:gd name="connsiteY8" fmla="*/ 398913 h 6832843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0 w 6493565"/>
              <a:gd name="connsiteY6" fmla="*/ 2214460 h 6832843"/>
              <a:gd name="connsiteX7" fmla="*/ 207345 w 6493565"/>
              <a:gd name="connsiteY7" fmla="*/ 398913 h 6832843"/>
              <a:gd name="connsiteX0" fmla="*/ 207345 w 6493565"/>
              <a:gd name="connsiteY0" fmla="*/ 398913 h 6826217"/>
              <a:gd name="connsiteX1" fmla="*/ 3167270 w 6493565"/>
              <a:gd name="connsiteY1" fmla="*/ 1348 h 6826217"/>
              <a:gd name="connsiteX2" fmla="*/ 6290500 w 6493565"/>
              <a:gd name="connsiteY2" fmla="*/ 425417 h 6826217"/>
              <a:gd name="connsiteX3" fmla="*/ 6493565 w 6493565"/>
              <a:gd name="connsiteY3" fmla="*/ 2187956 h 6826217"/>
              <a:gd name="connsiteX4" fmla="*/ 3273287 w 6493565"/>
              <a:gd name="connsiteY4" fmla="*/ 6826217 h 6826217"/>
              <a:gd name="connsiteX5" fmla="*/ 0 w 6493565"/>
              <a:gd name="connsiteY5" fmla="*/ 2214460 h 6826217"/>
              <a:gd name="connsiteX6" fmla="*/ 207345 w 6493565"/>
              <a:gd name="connsiteY6" fmla="*/ 398913 h 6826217"/>
              <a:gd name="connsiteX0" fmla="*/ 207345 w 6493565"/>
              <a:gd name="connsiteY0" fmla="*/ 398913 h 7112290"/>
              <a:gd name="connsiteX1" fmla="*/ 3167270 w 6493565"/>
              <a:gd name="connsiteY1" fmla="*/ 1348 h 7112290"/>
              <a:gd name="connsiteX2" fmla="*/ 6290500 w 6493565"/>
              <a:gd name="connsiteY2" fmla="*/ 425417 h 7112290"/>
              <a:gd name="connsiteX3" fmla="*/ 6493565 w 6493565"/>
              <a:gd name="connsiteY3" fmla="*/ 2187956 h 7112290"/>
              <a:gd name="connsiteX4" fmla="*/ 3273287 w 6493565"/>
              <a:gd name="connsiteY4" fmla="*/ 6826217 h 7112290"/>
              <a:gd name="connsiteX5" fmla="*/ 0 w 6493565"/>
              <a:gd name="connsiteY5" fmla="*/ 2214460 h 7112290"/>
              <a:gd name="connsiteX6" fmla="*/ 207345 w 6493565"/>
              <a:gd name="connsiteY6" fmla="*/ 398913 h 7112290"/>
              <a:gd name="connsiteX0" fmla="*/ 207345 w 6493565"/>
              <a:gd name="connsiteY0" fmla="*/ 398913 h 6827110"/>
              <a:gd name="connsiteX1" fmla="*/ 3167270 w 6493565"/>
              <a:gd name="connsiteY1" fmla="*/ 1348 h 6827110"/>
              <a:gd name="connsiteX2" fmla="*/ 6290500 w 6493565"/>
              <a:gd name="connsiteY2" fmla="*/ 425417 h 6827110"/>
              <a:gd name="connsiteX3" fmla="*/ 6493565 w 6493565"/>
              <a:gd name="connsiteY3" fmla="*/ 2187956 h 6827110"/>
              <a:gd name="connsiteX4" fmla="*/ 3273287 w 6493565"/>
              <a:gd name="connsiteY4" fmla="*/ 6826217 h 6827110"/>
              <a:gd name="connsiteX5" fmla="*/ 0 w 6493565"/>
              <a:gd name="connsiteY5" fmla="*/ 2214460 h 6827110"/>
              <a:gd name="connsiteX6" fmla="*/ 207345 w 6493565"/>
              <a:gd name="connsiteY6" fmla="*/ 398913 h 6827110"/>
              <a:gd name="connsiteX0" fmla="*/ 212284 w 6498504"/>
              <a:gd name="connsiteY0" fmla="*/ 398913 h 6827110"/>
              <a:gd name="connsiteX1" fmla="*/ 3172209 w 6498504"/>
              <a:gd name="connsiteY1" fmla="*/ 1348 h 6827110"/>
              <a:gd name="connsiteX2" fmla="*/ 6295439 w 6498504"/>
              <a:gd name="connsiteY2" fmla="*/ 425417 h 6827110"/>
              <a:gd name="connsiteX3" fmla="*/ 6498504 w 6498504"/>
              <a:gd name="connsiteY3" fmla="*/ 2187956 h 6827110"/>
              <a:gd name="connsiteX4" fmla="*/ 3278226 w 6498504"/>
              <a:gd name="connsiteY4" fmla="*/ 6826217 h 6827110"/>
              <a:gd name="connsiteX5" fmla="*/ 4939 w 6498504"/>
              <a:gd name="connsiteY5" fmla="*/ 2214460 h 6827110"/>
              <a:gd name="connsiteX6" fmla="*/ 212284 w 6498504"/>
              <a:gd name="connsiteY6" fmla="*/ 398913 h 6827110"/>
              <a:gd name="connsiteX0" fmla="*/ 212284 w 6679721"/>
              <a:gd name="connsiteY0" fmla="*/ 398913 h 6827110"/>
              <a:gd name="connsiteX1" fmla="*/ 3172209 w 6679721"/>
              <a:gd name="connsiteY1" fmla="*/ 1348 h 6827110"/>
              <a:gd name="connsiteX2" fmla="*/ 6295439 w 6679721"/>
              <a:gd name="connsiteY2" fmla="*/ 425417 h 6827110"/>
              <a:gd name="connsiteX3" fmla="*/ 6498504 w 6679721"/>
              <a:gd name="connsiteY3" fmla="*/ 2187956 h 6827110"/>
              <a:gd name="connsiteX4" fmla="*/ 3278226 w 6679721"/>
              <a:gd name="connsiteY4" fmla="*/ 6826217 h 6827110"/>
              <a:gd name="connsiteX5" fmla="*/ 4939 w 6679721"/>
              <a:gd name="connsiteY5" fmla="*/ 2214460 h 6827110"/>
              <a:gd name="connsiteX6" fmla="*/ 212284 w 6679721"/>
              <a:gd name="connsiteY6" fmla="*/ 398913 h 6827110"/>
              <a:gd name="connsiteX0" fmla="*/ 212284 w 6499463"/>
              <a:gd name="connsiteY0" fmla="*/ 398913 h 6827104"/>
              <a:gd name="connsiteX1" fmla="*/ 3172209 w 6499463"/>
              <a:gd name="connsiteY1" fmla="*/ 1348 h 6827104"/>
              <a:gd name="connsiteX2" fmla="*/ 6295439 w 6499463"/>
              <a:gd name="connsiteY2" fmla="*/ 425417 h 6827104"/>
              <a:gd name="connsiteX3" fmla="*/ 6498504 w 6499463"/>
              <a:gd name="connsiteY3" fmla="*/ 2187956 h 6827104"/>
              <a:gd name="connsiteX4" fmla="*/ 3278226 w 6499463"/>
              <a:gd name="connsiteY4" fmla="*/ 6826217 h 6827104"/>
              <a:gd name="connsiteX5" fmla="*/ 4939 w 6499463"/>
              <a:gd name="connsiteY5" fmla="*/ 2214460 h 6827104"/>
              <a:gd name="connsiteX6" fmla="*/ 212284 w 6499463"/>
              <a:gd name="connsiteY6" fmla="*/ 398913 h 6827104"/>
              <a:gd name="connsiteX0" fmla="*/ 207667 w 6494846"/>
              <a:gd name="connsiteY0" fmla="*/ 398913 h 6827104"/>
              <a:gd name="connsiteX1" fmla="*/ 3167592 w 6494846"/>
              <a:gd name="connsiteY1" fmla="*/ 1348 h 6827104"/>
              <a:gd name="connsiteX2" fmla="*/ 6290822 w 6494846"/>
              <a:gd name="connsiteY2" fmla="*/ 425417 h 6827104"/>
              <a:gd name="connsiteX3" fmla="*/ 6493887 w 6494846"/>
              <a:gd name="connsiteY3" fmla="*/ 2187956 h 6827104"/>
              <a:gd name="connsiteX4" fmla="*/ 3273609 w 6494846"/>
              <a:gd name="connsiteY4" fmla="*/ 6826217 h 6827104"/>
              <a:gd name="connsiteX5" fmla="*/ 322 w 6494846"/>
              <a:gd name="connsiteY5" fmla="*/ 2214460 h 6827104"/>
              <a:gd name="connsiteX6" fmla="*/ 207667 w 6494846"/>
              <a:gd name="connsiteY6" fmla="*/ 398913 h 6827104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94119 w 6711803"/>
              <a:gd name="connsiteY0" fmla="*/ 398913 h 7278605"/>
              <a:gd name="connsiteX1" fmla="*/ 3254044 w 6711803"/>
              <a:gd name="connsiteY1" fmla="*/ 1348 h 7278605"/>
              <a:gd name="connsiteX2" fmla="*/ 6377274 w 6711803"/>
              <a:gd name="connsiteY2" fmla="*/ 425417 h 7278605"/>
              <a:gd name="connsiteX3" fmla="*/ 6580339 w 6711803"/>
              <a:gd name="connsiteY3" fmla="*/ 2187956 h 7278605"/>
              <a:gd name="connsiteX4" fmla="*/ 4062425 w 6711803"/>
              <a:gd name="connsiteY4" fmla="*/ 6746703 h 7278605"/>
              <a:gd name="connsiteX5" fmla="*/ 1849313 w 6711803"/>
              <a:gd name="connsiteY5" fmla="*/ 6680443 h 7278605"/>
              <a:gd name="connsiteX6" fmla="*/ 86774 w 6711803"/>
              <a:gd name="connsiteY6" fmla="*/ 2214460 h 7278605"/>
              <a:gd name="connsiteX7" fmla="*/ 294119 w 6711803"/>
              <a:gd name="connsiteY7" fmla="*/ 398913 h 7278605"/>
              <a:gd name="connsiteX0" fmla="*/ 294119 w 6711803"/>
              <a:gd name="connsiteY0" fmla="*/ 398913 h 7098187"/>
              <a:gd name="connsiteX1" fmla="*/ 3254044 w 6711803"/>
              <a:gd name="connsiteY1" fmla="*/ 1348 h 7098187"/>
              <a:gd name="connsiteX2" fmla="*/ 6377274 w 6711803"/>
              <a:gd name="connsiteY2" fmla="*/ 425417 h 7098187"/>
              <a:gd name="connsiteX3" fmla="*/ 6580339 w 6711803"/>
              <a:gd name="connsiteY3" fmla="*/ 2187956 h 7098187"/>
              <a:gd name="connsiteX4" fmla="*/ 4062425 w 6711803"/>
              <a:gd name="connsiteY4" fmla="*/ 6746703 h 7098187"/>
              <a:gd name="connsiteX5" fmla="*/ 1849313 w 6711803"/>
              <a:gd name="connsiteY5" fmla="*/ 6680443 h 7098187"/>
              <a:gd name="connsiteX6" fmla="*/ 86774 w 6711803"/>
              <a:gd name="connsiteY6" fmla="*/ 2214460 h 7098187"/>
              <a:gd name="connsiteX7" fmla="*/ 294119 w 6711803"/>
              <a:gd name="connsiteY7" fmla="*/ 398913 h 7098187"/>
              <a:gd name="connsiteX0" fmla="*/ 294119 w 6647582"/>
              <a:gd name="connsiteY0" fmla="*/ 398913 h 7189904"/>
              <a:gd name="connsiteX1" fmla="*/ 3254044 w 6647582"/>
              <a:gd name="connsiteY1" fmla="*/ 1348 h 7189904"/>
              <a:gd name="connsiteX2" fmla="*/ 6377274 w 6647582"/>
              <a:gd name="connsiteY2" fmla="*/ 425417 h 7189904"/>
              <a:gd name="connsiteX3" fmla="*/ 6580339 w 6647582"/>
              <a:gd name="connsiteY3" fmla="*/ 2187956 h 7189904"/>
              <a:gd name="connsiteX4" fmla="*/ 5003329 w 6647582"/>
              <a:gd name="connsiteY4" fmla="*/ 6587677 h 7189904"/>
              <a:gd name="connsiteX5" fmla="*/ 1849313 w 6647582"/>
              <a:gd name="connsiteY5" fmla="*/ 6680443 h 7189904"/>
              <a:gd name="connsiteX6" fmla="*/ 86774 w 6647582"/>
              <a:gd name="connsiteY6" fmla="*/ 2214460 h 7189904"/>
              <a:gd name="connsiteX7" fmla="*/ 294119 w 6647582"/>
              <a:gd name="connsiteY7" fmla="*/ 398913 h 7189904"/>
              <a:gd name="connsiteX0" fmla="*/ 294119 w 6647582"/>
              <a:gd name="connsiteY0" fmla="*/ 398913 h 7014291"/>
              <a:gd name="connsiteX1" fmla="*/ 3254044 w 6647582"/>
              <a:gd name="connsiteY1" fmla="*/ 1348 h 7014291"/>
              <a:gd name="connsiteX2" fmla="*/ 6377274 w 6647582"/>
              <a:gd name="connsiteY2" fmla="*/ 425417 h 7014291"/>
              <a:gd name="connsiteX3" fmla="*/ 6580339 w 6647582"/>
              <a:gd name="connsiteY3" fmla="*/ 2187956 h 7014291"/>
              <a:gd name="connsiteX4" fmla="*/ 5003329 w 6647582"/>
              <a:gd name="connsiteY4" fmla="*/ 6587677 h 7014291"/>
              <a:gd name="connsiteX5" fmla="*/ 1849313 w 6647582"/>
              <a:gd name="connsiteY5" fmla="*/ 6680443 h 7014291"/>
              <a:gd name="connsiteX6" fmla="*/ 86774 w 6647582"/>
              <a:gd name="connsiteY6" fmla="*/ 2214460 h 7014291"/>
              <a:gd name="connsiteX7" fmla="*/ 294119 w 6647582"/>
              <a:gd name="connsiteY7" fmla="*/ 398913 h 7014291"/>
              <a:gd name="connsiteX0" fmla="*/ 294119 w 6647582"/>
              <a:gd name="connsiteY0" fmla="*/ 398913 h 6796534"/>
              <a:gd name="connsiteX1" fmla="*/ 3254044 w 6647582"/>
              <a:gd name="connsiteY1" fmla="*/ 1348 h 6796534"/>
              <a:gd name="connsiteX2" fmla="*/ 6377274 w 6647582"/>
              <a:gd name="connsiteY2" fmla="*/ 425417 h 6796534"/>
              <a:gd name="connsiteX3" fmla="*/ 6580339 w 6647582"/>
              <a:gd name="connsiteY3" fmla="*/ 2187956 h 6796534"/>
              <a:gd name="connsiteX4" fmla="*/ 5003329 w 6647582"/>
              <a:gd name="connsiteY4" fmla="*/ 6587677 h 6796534"/>
              <a:gd name="connsiteX5" fmla="*/ 1849313 w 6647582"/>
              <a:gd name="connsiteY5" fmla="*/ 6680443 h 6796534"/>
              <a:gd name="connsiteX6" fmla="*/ 86774 w 6647582"/>
              <a:gd name="connsiteY6" fmla="*/ 2214460 h 6796534"/>
              <a:gd name="connsiteX7" fmla="*/ 294119 w 6647582"/>
              <a:gd name="connsiteY7" fmla="*/ 398913 h 6796534"/>
              <a:gd name="connsiteX0" fmla="*/ 294119 w 6643254"/>
              <a:gd name="connsiteY0" fmla="*/ 398913 h 7037847"/>
              <a:gd name="connsiteX1" fmla="*/ 3254044 w 6643254"/>
              <a:gd name="connsiteY1" fmla="*/ 1348 h 7037847"/>
              <a:gd name="connsiteX2" fmla="*/ 6377274 w 6643254"/>
              <a:gd name="connsiteY2" fmla="*/ 425417 h 7037847"/>
              <a:gd name="connsiteX3" fmla="*/ 6580339 w 6643254"/>
              <a:gd name="connsiteY3" fmla="*/ 2187956 h 7037847"/>
              <a:gd name="connsiteX4" fmla="*/ 5069589 w 6643254"/>
              <a:gd name="connsiteY4" fmla="*/ 6653938 h 7037847"/>
              <a:gd name="connsiteX5" fmla="*/ 1849313 w 6643254"/>
              <a:gd name="connsiteY5" fmla="*/ 6680443 h 7037847"/>
              <a:gd name="connsiteX6" fmla="*/ 86774 w 6643254"/>
              <a:gd name="connsiteY6" fmla="*/ 2214460 h 7037847"/>
              <a:gd name="connsiteX7" fmla="*/ 294119 w 6643254"/>
              <a:gd name="connsiteY7" fmla="*/ 398913 h 7037847"/>
              <a:gd name="connsiteX0" fmla="*/ 294119 w 6643254"/>
              <a:gd name="connsiteY0" fmla="*/ 398913 h 6822942"/>
              <a:gd name="connsiteX1" fmla="*/ 3254044 w 6643254"/>
              <a:gd name="connsiteY1" fmla="*/ 1348 h 6822942"/>
              <a:gd name="connsiteX2" fmla="*/ 6377274 w 6643254"/>
              <a:gd name="connsiteY2" fmla="*/ 425417 h 6822942"/>
              <a:gd name="connsiteX3" fmla="*/ 6580339 w 6643254"/>
              <a:gd name="connsiteY3" fmla="*/ 2187956 h 6822942"/>
              <a:gd name="connsiteX4" fmla="*/ 5069589 w 6643254"/>
              <a:gd name="connsiteY4" fmla="*/ 6653938 h 6822942"/>
              <a:gd name="connsiteX5" fmla="*/ 1849313 w 6643254"/>
              <a:gd name="connsiteY5" fmla="*/ 6680443 h 6822942"/>
              <a:gd name="connsiteX6" fmla="*/ 86774 w 6643254"/>
              <a:gd name="connsiteY6" fmla="*/ 2214460 h 6822942"/>
              <a:gd name="connsiteX7" fmla="*/ 294119 w 6643254"/>
              <a:gd name="connsiteY7" fmla="*/ 398913 h 6822942"/>
              <a:gd name="connsiteX0" fmla="*/ 294119 w 6643254"/>
              <a:gd name="connsiteY0" fmla="*/ 398913 h 6811517"/>
              <a:gd name="connsiteX1" fmla="*/ 3254044 w 6643254"/>
              <a:gd name="connsiteY1" fmla="*/ 1348 h 6811517"/>
              <a:gd name="connsiteX2" fmla="*/ 6377274 w 6643254"/>
              <a:gd name="connsiteY2" fmla="*/ 425417 h 6811517"/>
              <a:gd name="connsiteX3" fmla="*/ 6580339 w 6643254"/>
              <a:gd name="connsiteY3" fmla="*/ 2187956 h 6811517"/>
              <a:gd name="connsiteX4" fmla="*/ 5069589 w 6643254"/>
              <a:gd name="connsiteY4" fmla="*/ 6653938 h 6811517"/>
              <a:gd name="connsiteX5" fmla="*/ 1849313 w 6643254"/>
              <a:gd name="connsiteY5" fmla="*/ 6680443 h 6811517"/>
              <a:gd name="connsiteX6" fmla="*/ 86774 w 6643254"/>
              <a:gd name="connsiteY6" fmla="*/ 2214460 h 6811517"/>
              <a:gd name="connsiteX7" fmla="*/ 294119 w 6643254"/>
              <a:gd name="connsiteY7" fmla="*/ 398913 h 6811517"/>
              <a:gd name="connsiteX0" fmla="*/ 209524 w 6558659"/>
              <a:gd name="connsiteY0" fmla="*/ 398913 h 6811517"/>
              <a:gd name="connsiteX1" fmla="*/ 3169449 w 6558659"/>
              <a:gd name="connsiteY1" fmla="*/ 1348 h 6811517"/>
              <a:gd name="connsiteX2" fmla="*/ 6292679 w 6558659"/>
              <a:gd name="connsiteY2" fmla="*/ 425417 h 6811517"/>
              <a:gd name="connsiteX3" fmla="*/ 6495744 w 6558659"/>
              <a:gd name="connsiteY3" fmla="*/ 2187956 h 6811517"/>
              <a:gd name="connsiteX4" fmla="*/ 4984994 w 6558659"/>
              <a:gd name="connsiteY4" fmla="*/ 6653938 h 6811517"/>
              <a:gd name="connsiteX5" fmla="*/ 1764718 w 6558659"/>
              <a:gd name="connsiteY5" fmla="*/ 6680443 h 6811517"/>
              <a:gd name="connsiteX6" fmla="*/ 2179 w 6558659"/>
              <a:gd name="connsiteY6" fmla="*/ 2214460 h 6811517"/>
              <a:gd name="connsiteX7" fmla="*/ 209524 w 6558659"/>
              <a:gd name="connsiteY7" fmla="*/ 398913 h 6811517"/>
              <a:gd name="connsiteX0" fmla="*/ 209524 w 6499562"/>
              <a:gd name="connsiteY0" fmla="*/ 398913 h 6811517"/>
              <a:gd name="connsiteX1" fmla="*/ 3169449 w 6499562"/>
              <a:gd name="connsiteY1" fmla="*/ 1348 h 6811517"/>
              <a:gd name="connsiteX2" fmla="*/ 6292679 w 6499562"/>
              <a:gd name="connsiteY2" fmla="*/ 425417 h 6811517"/>
              <a:gd name="connsiteX3" fmla="*/ 6495744 w 6499562"/>
              <a:gd name="connsiteY3" fmla="*/ 2187956 h 6811517"/>
              <a:gd name="connsiteX4" fmla="*/ 4984994 w 6499562"/>
              <a:gd name="connsiteY4" fmla="*/ 6653938 h 6811517"/>
              <a:gd name="connsiteX5" fmla="*/ 1764718 w 6499562"/>
              <a:gd name="connsiteY5" fmla="*/ 6680443 h 6811517"/>
              <a:gd name="connsiteX6" fmla="*/ 2179 w 6499562"/>
              <a:gd name="connsiteY6" fmla="*/ 2214460 h 6811517"/>
              <a:gd name="connsiteX7" fmla="*/ 209524 w 6499562"/>
              <a:gd name="connsiteY7" fmla="*/ 398913 h 6811517"/>
              <a:gd name="connsiteX0" fmla="*/ 208857 w 6564935"/>
              <a:gd name="connsiteY0" fmla="*/ 398913 h 7023435"/>
              <a:gd name="connsiteX1" fmla="*/ 3168782 w 6564935"/>
              <a:gd name="connsiteY1" fmla="*/ 1348 h 7023435"/>
              <a:gd name="connsiteX2" fmla="*/ 6292012 w 6564935"/>
              <a:gd name="connsiteY2" fmla="*/ 425417 h 7023435"/>
              <a:gd name="connsiteX3" fmla="*/ 6495077 w 6564935"/>
              <a:gd name="connsiteY3" fmla="*/ 2187956 h 7023435"/>
              <a:gd name="connsiteX4" fmla="*/ 4878310 w 6564935"/>
              <a:gd name="connsiteY4" fmla="*/ 6640685 h 7023435"/>
              <a:gd name="connsiteX5" fmla="*/ 1764051 w 6564935"/>
              <a:gd name="connsiteY5" fmla="*/ 6680443 h 7023435"/>
              <a:gd name="connsiteX6" fmla="*/ 1512 w 6564935"/>
              <a:gd name="connsiteY6" fmla="*/ 2214460 h 7023435"/>
              <a:gd name="connsiteX7" fmla="*/ 208857 w 6564935"/>
              <a:gd name="connsiteY7" fmla="*/ 398913 h 7023435"/>
              <a:gd name="connsiteX0" fmla="*/ 208857 w 6564935"/>
              <a:gd name="connsiteY0" fmla="*/ 398913 h 7063862"/>
              <a:gd name="connsiteX1" fmla="*/ 3168782 w 6564935"/>
              <a:gd name="connsiteY1" fmla="*/ 1348 h 7063862"/>
              <a:gd name="connsiteX2" fmla="*/ 6292012 w 6564935"/>
              <a:gd name="connsiteY2" fmla="*/ 425417 h 7063862"/>
              <a:gd name="connsiteX3" fmla="*/ 6495077 w 6564935"/>
              <a:gd name="connsiteY3" fmla="*/ 2187956 h 7063862"/>
              <a:gd name="connsiteX4" fmla="*/ 4878310 w 6564935"/>
              <a:gd name="connsiteY4" fmla="*/ 6640685 h 7063862"/>
              <a:gd name="connsiteX5" fmla="*/ 1764051 w 6564935"/>
              <a:gd name="connsiteY5" fmla="*/ 6680443 h 7063862"/>
              <a:gd name="connsiteX6" fmla="*/ 1512 w 6564935"/>
              <a:gd name="connsiteY6" fmla="*/ 2214460 h 7063862"/>
              <a:gd name="connsiteX7" fmla="*/ 208857 w 6564935"/>
              <a:gd name="connsiteY7" fmla="*/ 398913 h 7063862"/>
              <a:gd name="connsiteX0" fmla="*/ 209436 w 6565514"/>
              <a:gd name="connsiteY0" fmla="*/ 398913 h 6820725"/>
              <a:gd name="connsiteX1" fmla="*/ 3169361 w 6565514"/>
              <a:gd name="connsiteY1" fmla="*/ 1348 h 6820725"/>
              <a:gd name="connsiteX2" fmla="*/ 6292591 w 6565514"/>
              <a:gd name="connsiteY2" fmla="*/ 425417 h 6820725"/>
              <a:gd name="connsiteX3" fmla="*/ 6495656 w 6565514"/>
              <a:gd name="connsiteY3" fmla="*/ 2187956 h 6820725"/>
              <a:gd name="connsiteX4" fmla="*/ 4878889 w 6565514"/>
              <a:gd name="connsiteY4" fmla="*/ 6640685 h 6820725"/>
              <a:gd name="connsiteX5" fmla="*/ 1764630 w 6565514"/>
              <a:gd name="connsiteY5" fmla="*/ 6680443 h 6820725"/>
              <a:gd name="connsiteX6" fmla="*/ 2091 w 6565514"/>
              <a:gd name="connsiteY6" fmla="*/ 2214460 h 6820725"/>
              <a:gd name="connsiteX7" fmla="*/ 209436 w 6565514"/>
              <a:gd name="connsiteY7" fmla="*/ 398913 h 6820725"/>
              <a:gd name="connsiteX0" fmla="*/ 209004 w 6565082"/>
              <a:gd name="connsiteY0" fmla="*/ 398913 h 6816026"/>
              <a:gd name="connsiteX1" fmla="*/ 3168929 w 6565082"/>
              <a:gd name="connsiteY1" fmla="*/ 1348 h 6816026"/>
              <a:gd name="connsiteX2" fmla="*/ 6292159 w 6565082"/>
              <a:gd name="connsiteY2" fmla="*/ 425417 h 6816026"/>
              <a:gd name="connsiteX3" fmla="*/ 6495224 w 6565082"/>
              <a:gd name="connsiteY3" fmla="*/ 2187956 h 6816026"/>
              <a:gd name="connsiteX4" fmla="*/ 4878457 w 6565082"/>
              <a:gd name="connsiteY4" fmla="*/ 6640685 h 6816026"/>
              <a:gd name="connsiteX5" fmla="*/ 1764198 w 6565082"/>
              <a:gd name="connsiteY5" fmla="*/ 6680443 h 6816026"/>
              <a:gd name="connsiteX6" fmla="*/ 1659 w 6565082"/>
              <a:gd name="connsiteY6" fmla="*/ 2214460 h 6816026"/>
              <a:gd name="connsiteX7" fmla="*/ 209004 w 6565082"/>
              <a:gd name="connsiteY7" fmla="*/ 398913 h 6816026"/>
              <a:gd name="connsiteX0" fmla="*/ 209004 w 6497218"/>
              <a:gd name="connsiteY0" fmla="*/ 398913 h 6816026"/>
              <a:gd name="connsiteX1" fmla="*/ 3168929 w 6497218"/>
              <a:gd name="connsiteY1" fmla="*/ 1348 h 6816026"/>
              <a:gd name="connsiteX2" fmla="*/ 6292159 w 6497218"/>
              <a:gd name="connsiteY2" fmla="*/ 425417 h 6816026"/>
              <a:gd name="connsiteX3" fmla="*/ 6495224 w 6497218"/>
              <a:gd name="connsiteY3" fmla="*/ 2187956 h 6816026"/>
              <a:gd name="connsiteX4" fmla="*/ 4878457 w 6497218"/>
              <a:gd name="connsiteY4" fmla="*/ 6640685 h 6816026"/>
              <a:gd name="connsiteX5" fmla="*/ 1764198 w 6497218"/>
              <a:gd name="connsiteY5" fmla="*/ 6680443 h 6816026"/>
              <a:gd name="connsiteX6" fmla="*/ 1659 w 6497218"/>
              <a:gd name="connsiteY6" fmla="*/ 2214460 h 6816026"/>
              <a:gd name="connsiteX7" fmla="*/ 209004 w 6497218"/>
              <a:gd name="connsiteY7" fmla="*/ 398913 h 6816026"/>
              <a:gd name="connsiteX0" fmla="*/ 212741 w 6500955"/>
              <a:gd name="connsiteY0" fmla="*/ 398913 h 6816026"/>
              <a:gd name="connsiteX1" fmla="*/ 3172666 w 6500955"/>
              <a:gd name="connsiteY1" fmla="*/ 1348 h 6816026"/>
              <a:gd name="connsiteX2" fmla="*/ 6295896 w 6500955"/>
              <a:gd name="connsiteY2" fmla="*/ 425417 h 6816026"/>
              <a:gd name="connsiteX3" fmla="*/ 6498961 w 6500955"/>
              <a:gd name="connsiteY3" fmla="*/ 2187956 h 6816026"/>
              <a:gd name="connsiteX4" fmla="*/ 4882194 w 6500955"/>
              <a:gd name="connsiteY4" fmla="*/ 6640685 h 6816026"/>
              <a:gd name="connsiteX5" fmla="*/ 1767935 w 6500955"/>
              <a:gd name="connsiteY5" fmla="*/ 6680443 h 6816026"/>
              <a:gd name="connsiteX6" fmla="*/ 5396 w 6500955"/>
              <a:gd name="connsiteY6" fmla="*/ 2214460 h 6816026"/>
              <a:gd name="connsiteX7" fmla="*/ 212741 w 6500955"/>
              <a:gd name="connsiteY7" fmla="*/ 398913 h 6816026"/>
              <a:gd name="connsiteX0" fmla="*/ 212741 w 6500955"/>
              <a:gd name="connsiteY0" fmla="*/ 442031 h 6859144"/>
              <a:gd name="connsiteX1" fmla="*/ 1953466 w 6500955"/>
              <a:gd name="connsiteY1" fmla="*/ 57719 h 6859144"/>
              <a:gd name="connsiteX2" fmla="*/ 3172666 w 6500955"/>
              <a:gd name="connsiteY2" fmla="*/ 44466 h 6859144"/>
              <a:gd name="connsiteX3" fmla="*/ 6295896 w 6500955"/>
              <a:gd name="connsiteY3" fmla="*/ 468535 h 6859144"/>
              <a:gd name="connsiteX4" fmla="*/ 6498961 w 6500955"/>
              <a:gd name="connsiteY4" fmla="*/ 2231074 h 6859144"/>
              <a:gd name="connsiteX5" fmla="*/ 4882194 w 6500955"/>
              <a:gd name="connsiteY5" fmla="*/ 6683803 h 6859144"/>
              <a:gd name="connsiteX6" fmla="*/ 1767935 w 6500955"/>
              <a:gd name="connsiteY6" fmla="*/ 6723561 h 6859144"/>
              <a:gd name="connsiteX7" fmla="*/ 5396 w 6500955"/>
              <a:gd name="connsiteY7" fmla="*/ 2257578 h 6859144"/>
              <a:gd name="connsiteX8" fmla="*/ 212741 w 6500955"/>
              <a:gd name="connsiteY8" fmla="*/ 442031 h 6859144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00955" h="6838857">
                <a:moveTo>
                  <a:pt x="212741" y="421744"/>
                </a:moveTo>
                <a:cubicBezTo>
                  <a:pt x="237035" y="-16958"/>
                  <a:pt x="691519" y="130198"/>
                  <a:pt x="1184840" y="63937"/>
                </a:cubicBezTo>
                <a:cubicBezTo>
                  <a:pt x="1678161" y="-2324"/>
                  <a:pt x="4123118" y="-26621"/>
                  <a:pt x="4974961" y="37431"/>
                </a:cubicBezTo>
                <a:cubicBezTo>
                  <a:pt x="5826804" y="101483"/>
                  <a:pt x="6255140" y="-77568"/>
                  <a:pt x="6295896" y="448248"/>
                </a:cubicBezTo>
                <a:cubicBezTo>
                  <a:pt x="6336652" y="974064"/>
                  <a:pt x="6456282" y="1095396"/>
                  <a:pt x="6498961" y="2210787"/>
                </a:cubicBezTo>
                <a:cubicBezTo>
                  <a:pt x="6541640" y="3326178"/>
                  <a:pt x="5895985" y="6391846"/>
                  <a:pt x="4882194" y="6663516"/>
                </a:cubicBezTo>
                <a:cubicBezTo>
                  <a:pt x="3868403" y="6935186"/>
                  <a:pt x="2673501" y="6844631"/>
                  <a:pt x="1767935" y="6703274"/>
                </a:cubicBezTo>
                <a:cubicBezTo>
                  <a:pt x="862369" y="6561917"/>
                  <a:pt x="-79962" y="3602265"/>
                  <a:pt x="5396" y="2237291"/>
                </a:cubicBezTo>
                <a:cubicBezTo>
                  <a:pt x="90754" y="872317"/>
                  <a:pt x="188447" y="860446"/>
                  <a:pt x="212741" y="421744"/>
                </a:cubicBezTo>
                <a:close/>
              </a:path>
            </a:pathLst>
          </a:custGeom>
          <a:gradFill flip="none" rotWithShape="1">
            <a:gsLst>
              <a:gs pos="22000">
                <a:schemeClr val="bg1">
                  <a:alpha val="10000"/>
                </a:schemeClr>
              </a:gs>
              <a:gs pos="90000">
                <a:srgbClr val="FFFFFF">
                  <a:alpha val="0"/>
                </a:srgbClr>
              </a:gs>
              <a:gs pos="35000">
                <a:schemeClr val="bg1">
                  <a:alpha val="0"/>
                </a:schemeClr>
              </a:gs>
              <a:gs pos="100000">
                <a:schemeClr val="bg1">
                  <a:alpha val="25000"/>
                </a:schemeClr>
              </a:gs>
            </a:gsLst>
            <a:lin ang="0" scaled="0"/>
            <a:tileRect/>
          </a:gradFill>
          <a:ln>
            <a:noFill/>
          </a:ln>
          <a:effectLst>
            <a:innerShdw blurRad="165100">
              <a:schemeClr val="bg1">
                <a:alpha val="43000"/>
              </a:schemeClr>
            </a:innerShdw>
          </a:effectLst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6" name="CUP"/>
          <p:cNvSpPr txBox="1"/>
          <p:nvPr/>
        </p:nvSpPr>
        <p:spPr>
          <a:xfrm>
            <a:off x="4837074" y="4722471"/>
            <a:ext cx="958194" cy="1135084"/>
          </a:xfrm>
          <a:custGeom>
            <a:avLst/>
            <a:gdLst>
              <a:gd name="connsiteX0" fmla="*/ 0 w 6480720"/>
              <a:gd name="connsiteY0" fmla="*/ 0 h 6858000"/>
              <a:gd name="connsiteX1" fmla="*/ 6480720 w 6480720"/>
              <a:gd name="connsiteY1" fmla="*/ 0 h 6858000"/>
              <a:gd name="connsiteX2" fmla="*/ 6480720 w 6480720"/>
              <a:gd name="connsiteY2" fmla="*/ 6858000 h 6858000"/>
              <a:gd name="connsiteX3" fmla="*/ 0 w 6480720"/>
              <a:gd name="connsiteY3" fmla="*/ 6858000 h 6858000"/>
              <a:gd name="connsiteX4" fmla="*/ 0 w 6480720"/>
              <a:gd name="connsiteY4" fmla="*/ 0 h 6858000"/>
              <a:gd name="connsiteX0" fmla="*/ 8562 w 6489282"/>
              <a:gd name="connsiteY0" fmla="*/ 0 h 6858000"/>
              <a:gd name="connsiteX1" fmla="*/ 6489282 w 6489282"/>
              <a:gd name="connsiteY1" fmla="*/ 0 h 6858000"/>
              <a:gd name="connsiteX2" fmla="*/ 6489282 w 6489282"/>
              <a:gd name="connsiteY2" fmla="*/ 6858000 h 6858000"/>
              <a:gd name="connsiteX3" fmla="*/ 8562 w 6489282"/>
              <a:gd name="connsiteY3" fmla="*/ 6858000 h 6858000"/>
              <a:gd name="connsiteX4" fmla="*/ 0 w 6489282"/>
              <a:gd name="connsiteY4" fmla="*/ 2239617 h 6858000"/>
              <a:gd name="connsiteX5" fmla="*/ 8562 w 6489282"/>
              <a:gd name="connsiteY5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8562 w 6493565"/>
              <a:gd name="connsiteY4" fmla="*/ 6858000 h 6858000"/>
              <a:gd name="connsiteX5" fmla="*/ 0 w 6493565"/>
              <a:gd name="connsiteY5" fmla="*/ 2239617 h 6858000"/>
              <a:gd name="connsiteX6" fmla="*/ 8562 w 6493565"/>
              <a:gd name="connsiteY6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3273287 w 6493565"/>
              <a:gd name="connsiteY4" fmla="*/ 6851374 h 6858000"/>
              <a:gd name="connsiteX5" fmla="*/ 8562 w 6493565"/>
              <a:gd name="connsiteY5" fmla="*/ 6858000 h 6858000"/>
              <a:gd name="connsiteX6" fmla="*/ 0 w 6493565"/>
              <a:gd name="connsiteY6" fmla="*/ 2239617 h 6858000"/>
              <a:gd name="connsiteX7" fmla="*/ 8562 w 6493565"/>
              <a:gd name="connsiteY7" fmla="*/ 0 h 6858000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489282 w 6493565"/>
              <a:gd name="connsiteY2" fmla="*/ 13252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50962 h 6884892"/>
              <a:gd name="connsiteX1" fmla="*/ 3180522 w 6493565"/>
              <a:gd name="connsiteY1" fmla="*/ 13640 h 6884892"/>
              <a:gd name="connsiteX2" fmla="*/ 6290500 w 6493565"/>
              <a:gd name="connsiteY2" fmla="*/ 477466 h 6884892"/>
              <a:gd name="connsiteX3" fmla="*/ 6493565 w 6493565"/>
              <a:gd name="connsiteY3" fmla="*/ 2240005 h 6884892"/>
              <a:gd name="connsiteX4" fmla="*/ 6489282 w 6493565"/>
              <a:gd name="connsiteY4" fmla="*/ 6884892 h 6884892"/>
              <a:gd name="connsiteX5" fmla="*/ 3273287 w 6493565"/>
              <a:gd name="connsiteY5" fmla="*/ 6878266 h 6884892"/>
              <a:gd name="connsiteX6" fmla="*/ 8562 w 6493565"/>
              <a:gd name="connsiteY6" fmla="*/ 6884892 h 6884892"/>
              <a:gd name="connsiteX7" fmla="*/ 0 w 6493565"/>
              <a:gd name="connsiteY7" fmla="*/ 2266509 h 6884892"/>
              <a:gd name="connsiteX8" fmla="*/ 207345 w 6493565"/>
              <a:gd name="connsiteY8" fmla="*/ 450962 h 6884892"/>
              <a:gd name="connsiteX0" fmla="*/ 207345 w 6493565"/>
              <a:gd name="connsiteY0" fmla="*/ 421504 h 6855434"/>
              <a:gd name="connsiteX1" fmla="*/ 3167270 w 6493565"/>
              <a:gd name="connsiteY1" fmla="*/ 23939 h 6855434"/>
              <a:gd name="connsiteX2" fmla="*/ 6290500 w 6493565"/>
              <a:gd name="connsiteY2" fmla="*/ 448008 h 6855434"/>
              <a:gd name="connsiteX3" fmla="*/ 6493565 w 6493565"/>
              <a:gd name="connsiteY3" fmla="*/ 2210547 h 6855434"/>
              <a:gd name="connsiteX4" fmla="*/ 6489282 w 6493565"/>
              <a:gd name="connsiteY4" fmla="*/ 6855434 h 6855434"/>
              <a:gd name="connsiteX5" fmla="*/ 3273287 w 6493565"/>
              <a:gd name="connsiteY5" fmla="*/ 6848808 h 6855434"/>
              <a:gd name="connsiteX6" fmla="*/ 8562 w 6493565"/>
              <a:gd name="connsiteY6" fmla="*/ 6855434 h 6855434"/>
              <a:gd name="connsiteX7" fmla="*/ 0 w 6493565"/>
              <a:gd name="connsiteY7" fmla="*/ 2237051 h 6855434"/>
              <a:gd name="connsiteX8" fmla="*/ 207345 w 6493565"/>
              <a:gd name="connsiteY8" fmla="*/ 421504 h 6855434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8562 w 6493565"/>
              <a:gd name="connsiteY6" fmla="*/ 6832843 h 6832843"/>
              <a:gd name="connsiteX7" fmla="*/ 0 w 6493565"/>
              <a:gd name="connsiteY7" fmla="*/ 2214460 h 6832843"/>
              <a:gd name="connsiteX8" fmla="*/ 207345 w 6493565"/>
              <a:gd name="connsiteY8" fmla="*/ 398913 h 6832843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0 w 6493565"/>
              <a:gd name="connsiteY6" fmla="*/ 2214460 h 6832843"/>
              <a:gd name="connsiteX7" fmla="*/ 207345 w 6493565"/>
              <a:gd name="connsiteY7" fmla="*/ 398913 h 6832843"/>
              <a:gd name="connsiteX0" fmla="*/ 207345 w 6493565"/>
              <a:gd name="connsiteY0" fmla="*/ 398913 h 6826217"/>
              <a:gd name="connsiteX1" fmla="*/ 3167270 w 6493565"/>
              <a:gd name="connsiteY1" fmla="*/ 1348 h 6826217"/>
              <a:gd name="connsiteX2" fmla="*/ 6290500 w 6493565"/>
              <a:gd name="connsiteY2" fmla="*/ 425417 h 6826217"/>
              <a:gd name="connsiteX3" fmla="*/ 6493565 w 6493565"/>
              <a:gd name="connsiteY3" fmla="*/ 2187956 h 6826217"/>
              <a:gd name="connsiteX4" fmla="*/ 3273287 w 6493565"/>
              <a:gd name="connsiteY4" fmla="*/ 6826217 h 6826217"/>
              <a:gd name="connsiteX5" fmla="*/ 0 w 6493565"/>
              <a:gd name="connsiteY5" fmla="*/ 2214460 h 6826217"/>
              <a:gd name="connsiteX6" fmla="*/ 207345 w 6493565"/>
              <a:gd name="connsiteY6" fmla="*/ 398913 h 6826217"/>
              <a:gd name="connsiteX0" fmla="*/ 207345 w 6493565"/>
              <a:gd name="connsiteY0" fmla="*/ 398913 h 7112290"/>
              <a:gd name="connsiteX1" fmla="*/ 3167270 w 6493565"/>
              <a:gd name="connsiteY1" fmla="*/ 1348 h 7112290"/>
              <a:gd name="connsiteX2" fmla="*/ 6290500 w 6493565"/>
              <a:gd name="connsiteY2" fmla="*/ 425417 h 7112290"/>
              <a:gd name="connsiteX3" fmla="*/ 6493565 w 6493565"/>
              <a:gd name="connsiteY3" fmla="*/ 2187956 h 7112290"/>
              <a:gd name="connsiteX4" fmla="*/ 3273287 w 6493565"/>
              <a:gd name="connsiteY4" fmla="*/ 6826217 h 7112290"/>
              <a:gd name="connsiteX5" fmla="*/ 0 w 6493565"/>
              <a:gd name="connsiteY5" fmla="*/ 2214460 h 7112290"/>
              <a:gd name="connsiteX6" fmla="*/ 207345 w 6493565"/>
              <a:gd name="connsiteY6" fmla="*/ 398913 h 7112290"/>
              <a:gd name="connsiteX0" fmla="*/ 207345 w 6493565"/>
              <a:gd name="connsiteY0" fmla="*/ 398913 h 6827110"/>
              <a:gd name="connsiteX1" fmla="*/ 3167270 w 6493565"/>
              <a:gd name="connsiteY1" fmla="*/ 1348 h 6827110"/>
              <a:gd name="connsiteX2" fmla="*/ 6290500 w 6493565"/>
              <a:gd name="connsiteY2" fmla="*/ 425417 h 6827110"/>
              <a:gd name="connsiteX3" fmla="*/ 6493565 w 6493565"/>
              <a:gd name="connsiteY3" fmla="*/ 2187956 h 6827110"/>
              <a:gd name="connsiteX4" fmla="*/ 3273287 w 6493565"/>
              <a:gd name="connsiteY4" fmla="*/ 6826217 h 6827110"/>
              <a:gd name="connsiteX5" fmla="*/ 0 w 6493565"/>
              <a:gd name="connsiteY5" fmla="*/ 2214460 h 6827110"/>
              <a:gd name="connsiteX6" fmla="*/ 207345 w 6493565"/>
              <a:gd name="connsiteY6" fmla="*/ 398913 h 6827110"/>
              <a:gd name="connsiteX0" fmla="*/ 212284 w 6498504"/>
              <a:gd name="connsiteY0" fmla="*/ 398913 h 6827110"/>
              <a:gd name="connsiteX1" fmla="*/ 3172209 w 6498504"/>
              <a:gd name="connsiteY1" fmla="*/ 1348 h 6827110"/>
              <a:gd name="connsiteX2" fmla="*/ 6295439 w 6498504"/>
              <a:gd name="connsiteY2" fmla="*/ 425417 h 6827110"/>
              <a:gd name="connsiteX3" fmla="*/ 6498504 w 6498504"/>
              <a:gd name="connsiteY3" fmla="*/ 2187956 h 6827110"/>
              <a:gd name="connsiteX4" fmla="*/ 3278226 w 6498504"/>
              <a:gd name="connsiteY4" fmla="*/ 6826217 h 6827110"/>
              <a:gd name="connsiteX5" fmla="*/ 4939 w 6498504"/>
              <a:gd name="connsiteY5" fmla="*/ 2214460 h 6827110"/>
              <a:gd name="connsiteX6" fmla="*/ 212284 w 6498504"/>
              <a:gd name="connsiteY6" fmla="*/ 398913 h 6827110"/>
              <a:gd name="connsiteX0" fmla="*/ 212284 w 6679721"/>
              <a:gd name="connsiteY0" fmla="*/ 398913 h 6827110"/>
              <a:gd name="connsiteX1" fmla="*/ 3172209 w 6679721"/>
              <a:gd name="connsiteY1" fmla="*/ 1348 h 6827110"/>
              <a:gd name="connsiteX2" fmla="*/ 6295439 w 6679721"/>
              <a:gd name="connsiteY2" fmla="*/ 425417 h 6827110"/>
              <a:gd name="connsiteX3" fmla="*/ 6498504 w 6679721"/>
              <a:gd name="connsiteY3" fmla="*/ 2187956 h 6827110"/>
              <a:gd name="connsiteX4" fmla="*/ 3278226 w 6679721"/>
              <a:gd name="connsiteY4" fmla="*/ 6826217 h 6827110"/>
              <a:gd name="connsiteX5" fmla="*/ 4939 w 6679721"/>
              <a:gd name="connsiteY5" fmla="*/ 2214460 h 6827110"/>
              <a:gd name="connsiteX6" fmla="*/ 212284 w 6679721"/>
              <a:gd name="connsiteY6" fmla="*/ 398913 h 6827110"/>
              <a:gd name="connsiteX0" fmla="*/ 212284 w 6499463"/>
              <a:gd name="connsiteY0" fmla="*/ 398913 h 6827104"/>
              <a:gd name="connsiteX1" fmla="*/ 3172209 w 6499463"/>
              <a:gd name="connsiteY1" fmla="*/ 1348 h 6827104"/>
              <a:gd name="connsiteX2" fmla="*/ 6295439 w 6499463"/>
              <a:gd name="connsiteY2" fmla="*/ 425417 h 6827104"/>
              <a:gd name="connsiteX3" fmla="*/ 6498504 w 6499463"/>
              <a:gd name="connsiteY3" fmla="*/ 2187956 h 6827104"/>
              <a:gd name="connsiteX4" fmla="*/ 3278226 w 6499463"/>
              <a:gd name="connsiteY4" fmla="*/ 6826217 h 6827104"/>
              <a:gd name="connsiteX5" fmla="*/ 4939 w 6499463"/>
              <a:gd name="connsiteY5" fmla="*/ 2214460 h 6827104"/>
              <a:gd name="connsiteX6" fmla="*/ 212284 w 6499463"/>
              <a:gd name="connsiteY6" fmla="*/ 398913 h 6827104"/>
              <a:gd name="connsiteX0" fmla="*/ 207667 w 6494846"/>
              <a:gd name="connsiteY0" fmla="*/ 398913 h 6827104"/>
              <a:gd name="connsiteX1" fmla="*/ 3167592 w 6494846"/>
              <a:gd name="connsiteY1" fmla="*/ 1348 h 6827104"/>
              <a:gd name="connsiteX2" fmla="*/ 6290822 w 6494846"/>
              <a:gd name="connsiteY2" fmla="*/ 425417 h 6827104"/>
              <a:gd name="connsiteX3" fmla="*/ 6493887 w 6494846"/>
              <a:gd name="connsiteY3" fmla="*/ 2187956 h 6827104"/>
              <a:gd name="connsiteX4" fmla="*/ 3273609 w 6494846"/>
              <a:gd name="connsiteY4" fmla="*/ 6826217 h 6827104"/>
              <a:gd name="connsiteX5" fmla="*/ 322 w 6494846"/>
              <a:gd name="connsiteY5" fmla="*/ 2214460 h 6827104"/>
              <a:gd name="connsiteX6" fmla="*/ 207667 w 6494846"/>
              <a:gd name="connsiteY6" fmla="*/ 398913 h 6827104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94119 w 6711803"/>
              <a:gd name="connsiteY0" fmla="*/ 398913 h 7278605"/>
              <a:gd name="connsiteX1" fmla="*/ 3254044 w 6711803"/>
              <a:gd name="connsiteY1" fmla="*/ 1348 h 7278605"/>
              <a:gd name="connsiteX2" fmla="*/ 6377274 w 6711803"/>
              <a:gd name="connsiteY2" fmla="*/ 425417 h 7278605"/>
              <a:gd name="connsiteX3" fmla="*/ 6580339 w 6711803"/>
              <a:gd name="connsiteY3" fmla="*/ 2187956 h 7278605"/>
              <a:gd name="connsiteX4" fmla="*/ 4062425 w 6711803"/>
              <a:gd name="connsiteY4" fmla="*/ 6746703 h 7278605"/>
              <a:gd name="connsiteX5" fmla="*/ 1849313 w 6711803"/>
              <a:gd name="connsiteY5" fmla="*/ 6680443 h 7278605"/>
              <a:gd name="connsiteX6" fmla="*/ 86774 w 6711803"/>
              <a:gd name="connsiteY6" fmla="*/ 2214460 h 7278605"/>
              <a:gd name="connsiteX7" fmla="*/ 294119 w 6711803"/>
              <a:gd name="connsiteY7" fmla="*/ 398913 h 7278605"/>
              <a:gd name="connsiteX0" fmla="*/ 294119 w 6711803"/>
              <a:gd name="connsiteY0" fmla="*/ 398913 h 7098187"/>
              <a:gd name="connsiteX1" fmla="*/ 3254044 w 6711803"/>
              <a:gd name="connsiteY1" fmla="*/ 1348 h 7098187"/>
              <a:gd name="connsiteX2" fmla="*/ 6377274 w 6711803"/>
              <a:gd name="connsiteY2" fmla="*/ 425417 h 7098187"/>
              <a:gd name="connsiteX3" fmla="*/ 6580339 w 6711803"/>
              <a:gd name="connsiteY3" fmla="*/ 2187956 h 7098187"/>
              <a:gd name="connsiteX4" fmla="*/ 4062425 w 6711803"/>
              <a:gd name="connsiteY4" fmla="*/ 6746703 h 7098187"/>
              <a:gd name="connsiteX5" fmla="*/ 1849313 w 6711803"/>
              <a:gd name="connsiteY5" fmla="*/ 6680443 h 7098187"/>
              <a:gd name="connsiteX6" fmla="*/ 86774 w 6711803"/>
              <a:gd name="connsiteY6" fmla="*/ 2214460 h 7098187"/>
              <a:gd name="connsiteX7" fmla="*/ 294119 w 6711803"/>
              <a:gd name="connsiteY7" fmla="*/ 398913 h 7098187"/>
              <a:gd name="connsiteX0" fmla="*/ 294119 w 6647582"/>
              <a:gd name="connsiteY0" fmla="*/ 398913 h 7189904"/>
              <a:gd name="connsiteX1" fmla="*/ 3254044 w 6647582"/>
              <a:gd name="connsiteY1" fmla="*/ 1348 h 7189904"/>
              <a:gd name="connsiteX2" fmla="*/ 6377274 w 6647582"/>
              <a:gd name="connsiteY2" fmla="*/ 425417 h 7189904"/>
              <a:gd name="connsiteX3" fmla="*/ 6580339 w 6647582"/>
              <a:gd name="connsiteY3" fmla="*/ 2187956 h 7189904"/>
              <a:gd name="connsiteX4" fmla="*/ 5003329 w 6647582"/>
              <a:gd name="connsiteY4" fmla="*/ 6587677 h 7189904"/>
              <a:gd name="connsiteX5" fmla="*/ 1849313 w 6647582"/>
              <a:gd name="connsiteY5" fmla="*/ 6680443 h 7189904"/>
              <a:gd name="connsiteX6" fmla="*/ 86774 w 6647582"/>
              <a:gd name="connsiteY6" fmla="*/ 2214460 h 7189904"/>
              <a:gd name="connsiteX7" fmla="*/ 294119 w 6647582"/>
              <a:gd name="connsiteY7" fmla="*/ 398913 h 7189904"/>
              <a:gd name="connsiteX0" fmla="*/ 294119 w 6647582"/>
              <a:gd name="connsiteY0" fmla="*/ 398913 h 7014291"/>
              <a:gd name="connsiteX1" fmla="*/ 3254044 w 6647582"/>
              <a:gd name="connsiteY1" fmla="*/ 1348 h 7014291"/>
              <a:gd name="connsiteX2" fmla="*/ 6377274 w 6647582"/>
              <a:gd name="connsiteY2" fmla="*/ 425417 h 7014291"/>
              <a:gd name="connsiteX3" fmla="*/ 6580339 w 6647582"/>
              <a:gd name="connsiteY3" fmla="*/ 2187956 h 7014291"/>
              <a:gd name="connsiteX4" fmla="*/ 5003329 w 6647582"/>
              <a:gd name="connsiteY4" fmla="*/ 6587677 h 7014291"/>
              <a:gd name="connsiteX5" fmla="*/ 1849313 w 6647582"/>
              <a:gd name="connsiteY5" fmla="*/ 6680443 h 7014291"/>
              <a:gd name="connsiteX6" fmla="*/ 86774 w 6647582"/>
              <a:gd name="connsiteY6" fmla="*/ 2214460 h 7014291"/>
              <a:gd name="connsiteX7" fmla="*/ 294119 w 6647582"/>
              <a:gd name="connsiteY7" fmla="*/ 398913 h 7014291"/>
              <a:gd name="connsiteX0" fmla="*/ 294119 w 6647582"/>
              <a:gd name="connsiteY0" fmla="*/ 398913 h 6796534"/>
              <a:gd name="connsiteX1" fmla="*/ 3254044 w 6647582"/>
              <a:gd name="connsiteY1" fmla="*/ 1348 h 6796534"/>
              <a:gd name="connsiteX2" fmla="*/ 6377274 w 6647582"/>
              <a:gd name="connsiteY2" fmla="*/ 425417 h 6796534"/>
              <a:gd name="connsiteX3" fmla="*/ 6580339 w 6647582"/>
              <a:gd name="connsiteY3" fmla="*/ 2187956 h 6796534"/>
              <a:gd name="connsiteX4" fmla="*/ 5003329 w 6647582"/>
              <a:gd name="connsiteY4" fmla="*/ 6587677 h 6796534"/>
              <a:gd name="connsiteX5" fmla="*/ 1849313 w 6647582"/>
              <a:gd name="connsiteY5" fmla="*/ 6680443 h 6796534"/>
              <a:gd name="connsiteX6" fmla="*/ 86774 w 6647582"/>
              <a:gd name="connsiteY6" fmla="*/ 2214460 h 6796534"/>
              <a:gd name="connsiteX7" fmla="*/ 294119 w 6647582"/>
              <a:gd name="connsiteY7" fmla="*/ 398913 h 6796534"/>
              <a:gd name="connsiteX0" fmla="*/ 294119 w 6643254"/>
              <a:gd name="connsiteY0" fmla="*/ 398913 h 7037847"/>
              <a:gd name="connsiteX1" fmla="*/ 3254044 w 6643254"/>
              <a:gd name="connsiteY1" fmla="*/ 1348 h 7037847"/>
              <a:gd name="connsiteX2" fmla="*/ 6377274 w 6643254"/>
              <a:gd name="connsiteY2" fmla="*/ 425417 h 7037847"/>
              <a:gd name="connsiteX3" fmla="*/ 6580339 w 6643254"/>
              <a:gd name="connsiteY3" fmla="*/ 2187956 h 7037847"/>
              <a:gd name="connsiteX4" fmla="*/ 5069589 w 6643254"/>
              <a:gd name="connsiteY4" fmla="*/ 6653938 h 7037847"/>
              <a:gd name="connsiteX5" fmla="*/ 1849313 w 6643254"/>
              <a:gd name="connsiteY5" fmla="*/ 6680443 h 7037847"/>
              <a:gd name="connsiteX6" fmla="*/ 86774 w 6643254"/>
              <a:gd name="connsiteY6" fmla="*/ 2214460 h 7037847"/>
              <a:gd name="connsiteX7" fmla="*/ 294119 w 6643254"/>
              <a:gd name="connsiteY7" fmla="*/ 398913 h 7037847"/>
              <a:gd name="connsiteX0" fmla="*/ 294119 w 6643254"/>
              <a:gd name="connsiteY0" fmla="*/ 398913 h 6822942"/>
              <a:gd name="connsiteX1" fmla="*/ 3254044 w 6643254"/>
              <a:gd name="connsiteY1" fmla="*/ 1348 h 6822942"/>
              <a:gd name="connsiteX2" fmla="*/ 6377274 w 6643254"/>
              <a:gd name="connsiteY2" fmla="*/ 425417 h 6822942"/>
              <a:gd name="connsiteX3" fmla="*/ 6580339 w 6643254"/>
              <a:gd name="connsiteY3" fmla="*/ 2187956 h 6822942"/>
              <a:gd name="connsiteX4" fmla="*/ 5069589 w 6643254"/>
              <a:gd name="connsiteY4" fmla="*/ 6653938 h 6822942"/>
              <a:gd name="connsiteX5" fmla="*/ 1849313 w 6643254"/>
              <a:gd name="connsiteY5" fmla="*/ 6680443 h 6822942"/>
              <a:gd name="connsiteX6" fmla="*/ 86774 w 6643254"/>
              <a:gd name="connsiteY6" fmla="*/ 2214460 h 6822942"/>
              <a:gd name="connsiteX7" fmla="*/ 294119 w 6643254"/>
              <a:gd name="connsiteY7" fmla="*/ 398913 h 6822942"/>
              <a:gd name="connsiteX0" fmla="*/ 294119 w 6643254"/>
              <a:gd name="connsiteY0" fmla="*/ 398913 h 6811517"/>
              <a:gd name="connsiteX1" fmla="*/ 3254044 w 6643254"/>
              <a:gd name="connsiteY1" fmla="*/ 1348 h 6811517"/>
              <a:gd name="connsiteX2" fmla="*/ 6377274 w 6643254"/>
              <a:gd name="connsiteY2" fmla="*/ 425417 h 6811517"/>
              <a:gd name="connsiteX3" fmla="*/ 6580339 w 6643254"/>
              <a:gd name="connsiteY3" fmla="*/ 2187956 h 6811517"/>
              <a:gd name="connsiteX4" fmla="*/ 5069589 w 6643254"/>
              <a:gd name="connsiteY4" fmla="*/ 6653938 h 6811517"/>
              <a:gd name="connsiteX5" fmla="*/ 1849313 w 6643254"/>
              <a:gd name="connsiteY5" fmla="*/ 6680443 h 6811517"/>
              <a:gd name="connsiteX6" fmla="*/ 86774 w 6643254"/>
              <a:gd name="connsiteY6" fmla="*/ 2214460 h 6811517"/>
              <a:gd name="connsiteX7" fmla="*/ 294119 w 6643254"/>
              <a:gd name="connsiteY7" fmla="*/ 398913 h 6811517"/>
              <a:gd name="connsiteX0" fmla="*/ 209524 w 6558659"/>
              <a:gd name="connsiteY0" fmla="*/ 398913 h 6811517"/>
              <a:gd name="connsiteX1" fmla="*/ 3169449 w 6558659"/>
              <a:gd name="connsiteY1" fmla="*/ 1348 h 6811517"/>
              <a:gd name="connsiteX2" fmla="*/ 6292679 w 6558659"/>
              <a:gd name="connsiteY2" fmla="*/ 425417 h 6811517"/>
              <a:gd name="connsiteX3" fmla="*/ 6495744 w 6558659"/>
              <a:gd name="connsiteY3" fmla="*/ 2187956 h 6811517"/>
              <a:gd name="connsiteX4" fmla="*/ 4984994 w 6558659"/>
              <a:gd name="connsiteY4" fmla="*/ 6653938 h 6811517"/>
              <a:gd name="connsiteX5" fmla="*/ 1764718 w 6558659"/>
              <a:gd name="connsiteY5" fmla="*/ 6680443 h 6811517"/>
              <a:gd name="connsiteX6" fmla="*/ 2179 w 6558659"/>
              <a:gd name="connsiteY6" fmla="*/ 2214460 h 6811517"/>
              <a:gd name="connsiteX7" fmla="*/ 209524 w 6558659"/>
              <a:gd name="connsiteY7" fmla="*/ 398913 h 6811517"/>
              <a:gd name="connsiteX0" fmla="*/ 209524 w 6499562"/>
              <a:gd name="connsiteY0" fmla="*/ 398913 h 6811517"/>
              <a:gd name="connsiteX1" fmla="*/ 3169449 w 6499562"/>
              <a:gd name="connsiteY1" fmla="*/ 1348 h 6811517"/>
              <a:gd name="connsiteX2" fmla="*/ 6292679 w 6499562"/>
              <a:gd name="connsiteY2" fmla="*/ 425417 h 6811517"/>
              <a:gd name="connsiteX3" fmla="*/ 6495744 w 6499562"/>
              <a:gd name="connsiteY3" fmla="*/ 2187956 h 6811517"/>
              <a:gd name="connsiteX4" fmla="*/ 4984994 w 6499562"/>
              <a:gd name="connsiteY4" fmla="*/ 6653938 h 6811517"/>
              <a:gd name="connsiteX5" fmla="*/ 1764718 w 6499562"/>
              <a:gd name="connsiteY5" fmla="*/ 6680443 h 6811517"/>
              <a:gd name="connsiteX6" fmla="*/ 2179 w 6499562"/>
              <a:gd name="connsiteY6" fmla="*/ 2214460 h 6811517"/>
              <a:gd name="connsiteX7" fmla="*/ 209524 w 6499562"/>
              <a:gd name="connsiteY7" fmla="*/ 398913 h 6811517"/>
              <a:gd name="connsiteX0" fmla="*/ 208857 w 6564935"/>
              <a:gd name="connsiteY0" fmla="*/ 398913 h 7023435"/>
              <a:gd name="connsiteX1" fmla="*/ 3168782 w 6564935"/>
              <a:gd name="connsiteY1" fmla="*/ 1348 h 7023435"/>
              <a:gd name="connsiteX2" fmla="*/ 6292012 w 6564935"/>
              <a:gd name="connsiteY2" fmla="*/ 425417 h 7023435"/>
              <a:gd name="connsiteX3" fmla="*/ 6495077 w 6564935"/>
              <a:gd name="connsiteY3" fmla="*/ 2187956 h 7023435"/>
              <a:gd name="connsiteX4" fmla="*/ 4878310 w 6564935"/>
              <a:gd name="connsiteY4" fmla="*/ 6640685 h 7023435"/>
              <a:gd name="connsiteX5" fmla="*/ 1764051 w 6564935"/>
              <a:gd name="connsiteY5" fmla="*/ 6680443 h 7023435"/>
              <a:gd name="connsiteX6" fmla="*/ 1512 w 6564935"/>
              <a:gd name="connsiteY6" fmla="*/ 2214460 h 7023435"/>
              <a:gd name="connsiteX7" fmla="*/ 208857 w 6564935"/>
              <a:gd name="connsiteY7" fmla="*/ 398913 h 7023435"/>
              <a:gd name="connsiteX0" fmla="*/ 208857 w 6564935"/>
              <a:gd name="connsiteY0" fmla="*/ 398913 h 7063862"/>
              <a:gd name="connsiteX1" fmla="*/ 3168782 w 6564935"/>
              <a:gd name="connsiteY1" fmla="*/ 1348 h 7063862"/>
              <a:gd name="connsiteX2" fmla="*/ 6292012 w 6564935"/>
              <a:gd name="connsiteY2" fmla="*/ 425417 h 7063862"/>
              <a:gd name="connsiteX3" fmla="*/ 6495077 w 6564935"/>
              <a:gd name="connsiteY3" fmla="*/ 2187956 h 7063862"/>
              <a:gd name="connsiteX4" fmla="*/ 4878310 w 6564935"/>
              <a:gd name="connsiteY4" fmla="*/ 6640685 h 7063862"/>
              <a:gd name="connsiteX5" fmla="*/ 1764051 w 6564935"/>
              <a:gd name="connsiteY5" fmla="*/ 6680443 h 7063862"/>
              <a:gd name="connsiteX6" fmla="*/ 1512 w 6564935"/>
              <a:gd name="connsiteY6" fmla="*/ 2214460 h 7063862"/>
              <a:gd name="connsiteX7" fmla="*/ 208857 w 6564935"/>
              <a:gd name="connsiteY7" fmla="*/ 398913 h 7063862"/>
              <a:gd name="connsiteX0" fmla="*/ 209436 w 6565514"/>
              <a:gd name="connsiteY0" fmla="*/ 398913 h 6820725"/>
              <a:gd name="connsiteX1" fmla="*/ 3169361 w 6565514"/>
              <a:gd name="connsiteY1" fmla="*/ 1348 h 6820725"/>
              <a:gd name="connsiteX2" fmla="*/ 6292591 w 6565514"/>
              <a:gd name="connsiteY2" fmla="*/ 425417 h 6820725"/>
              <a:gd name="connsiteX3" fmla="*/ 6495656 w 6565514"/>
              <a:gd name="connsiteY3" fmla="*/ 2187956 h 6820725"/>
              <a:gd name="connsiteX4" fmla="*/ 4878889 w 6565514"/>
              <a:gd name="connsiteY4" fmla="*/ 6640685 h 6820725"/>
              <a:gd name="connsiteX5" fmla="*/ 1764630 w 6565514"/>
              <a:gd name="connsiteY5" fmla="*/ 6680443 h 6820725"/>
              <a:gd name="connsiteX6" fmla="*/ 2091 w 6565514"/>
              <a:gd name="connsiteY6" fmla="*/ 2214460 h 6820725"/>
              <a:gd name="connsiteX7" fmla="*/ 209436 w 6565514"/>
              <a:gd name="connsiteY7" fmla="*/ 398913 h 6820725"/>
              <a:gd name="connsiteX0" fmla="*/ 209004 w 6565082"/>
              <a:gd name="connsiteY0" fmla="*/ 398913 h 6816026"/>
              <a:gd name="connsiteX1" fmla="*/ 3168929 w 6565082"/>
              <a:gd name="connsiteY1" fmla="*/ 1348 h 6816026"/>
              <a:gd name="connsiteX2" fmla="*/ 6292159 w 6565082"/>
              <a:gd name="connsiteY2" fmla="*/ 425417 h 6816026"/>
              <a:gd name="connsiteX3" fmla="*/ 6495224 w 6565082"/>
              <a:gd name="connsiteY3" fmla="*/ 2187956 h 6816026"/>
              <a:gd name="connsiteX4" fmla="*/ 4878457 w 6565082"/>
              <a:gd name="connsiteY4" fmla="*/ 6640685 h 6816026"/>
              <a:gd name="connsiteX5" fmla="*/ 1764198 w 6565082"/>
              <a:gd name="connsiteY5" fmla="*/ 6680443 h 6816026"/>
              <a:gd name="connsiteX6" fmla="*/ 1659 w 6565082"/>
              <a:gd name="connsiteY6" fmla="*/ 2214460 h 6816026"/>
              <a:gd name="connsiteX7" fmla="*/ 209004 w 6565082"/>
              <a:gd name="connsiteY7" fmla="*/ 398913 h 6816026"/>
              <a:gd name="connsiteX0" fmla="*/ 209004 w 6497218"/>
              <a:gd name="connsiteY0" fmla="*/ 398913 h 6816026"/>
              <a:gd name="connsiteX1" fmla="*/ 3168929 w 6497218"/>
              <a:gd name="connsiteY1" fmla="*/ 1348 h 6816026"/>
              <a:gd name="connsiteX2" fmla="*/ 6292159 w 6497218"/>
              <a:gd name="connsiteY2" fmla="*/ 425417 h 6816026"/>
              <a:gd name="connsiteX3" fmla="*/ 6495224 w 6497218"/>
              <a:gd name="connsiteY3" fmla="*/ 2187956 h 6816026"/>
              <a:gd name="connsiteX4" fmla="*/ 4878457 w 6497218"/>
              <a:gd name="connsiteY4" fmla="*/ 6640685 h 6816026"/>
              <a:gd name="connsiteX5" fmla="*/ 1764198 w 6497218"/>
              <a:gd name="connsiteY5" fmla="*/ 6680443 h 6816026"/>
              <a:gd name="connsiteX6" fmla="*/ 1659 w 6497218"/>
              <a:gd name="connsiteY6" fmla="*/ 2214460 h 6816026"/>
              <a:gd name="connsiteX7" fmla="*/ 209004 w 6497218"/>
              <a:gd name="connsiteY7" fmla="*/ 398913 h 6816026"/>
              <a:gd name="connsiteX0" fmla="*/ 212741 w 6500955"/>
              <a:gd name="connsiteY0" fmla="*/ 398913 h 6816026"/>
              <a:gd name="connsiteX1" fmla="*/ 3172666 w 6500955"/>
              <a:gd name="connsiteY1" fmla="*/ 1348 h 6816026"/>
              <a:gd name="connsiteX2" fmla="*/ 6295896 w 6500955"/>
              <a:gd name="connsiteY2" fmla="*/ 425417 h 6816026"/>
              <a:gd name="connsiteX3" fmla="*/ 6498961 w 6500955"/>
              <a:gd name="connsiteY3" fmla="*/ 2187956 h 6816026"/>
              <a:gd name="connsiteX4" fmla="*/ 4882194 w 6500955"/>
              <a:gd name="connsiteY4" fmla="*/ 6640685 h 6816026"/>
              <a:gd name="connsiteX5" fmla="*/ 1767935 w 6500955"/>
              <a:gd name="connsiteY5" fmla="*/ 6680443 h 6816026"/>
              <a:gd name="connsiteX6" fmla="*/ 5396 w 6500955"/>
              <a:gd name="connsiteY6" fmla="*/ 2214460 h 6816026"/>
              <a:gd name="connsiteX7" fmla="*/ 212741 w 6500955"/>
              <a:gd name="connsiteY7" fmla="*/ 398913 h 6816026"/>
              <a:gd name="connsiteX0" fmla="*/ 212741 w 6500955"/>
              <a:gd name="connsiteY0" fmla="*/ 442031 h 6859144"/>
              <a:gd name="connsiteX1" fmla="*/ 1953466 w 6500955"/>
              <a:gd name="connsiteY1" fmla="*/ 57719 h 6859144"/>
              <a:gd name="connsiteX2" fmla="*/ 3172666 w 6500955"/>
              <a:gd name="connsiteY2" fmla="*/ 44466 h 6859144"/>
              <a:gd name="connsiteX3" fmla="*/ 6295896 w 6500955"/>
              <a:gd name="connsiteY3" fmla="*/ 468535 h 6859144"/>
              <a:gd name="connsiteX4" fmla="*/ 6498961 w 6500955"/>
              <a:gd name="connsiteY4" fmla="*/ 2231074 h 6859144"/>
              <a:gd name="connsiteX5" fmla="*/ 4882194 w 6500955"/>
              <a:gd name="connsiteY5" fmla="*/ 6683803 h 6859144"/>
              <a:gd name="connsiteX6" fmla="*/ 1767935 w 6500955"/>
              <a:gd name="connsiteY6" fmla="*/ 6723561 h 6859144"/>
              <a:gd name="connsiteX7" fmla="*/ 5396 w 6500955"/>
              <a:gd name="connsiteY7" fmla="*/ 2257578 h 6859144"/>
              <a:gd name="connsiteX8" fmla="*/ 212741 w 6500955"/>
              <a:gd name="connsiteY8" fmla="*/ 442031 h 6859144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39170 h 6856283"/>
              <a:gd name="connsiteX1" fmla="*/ 1184840 w 6500955"/>
              <a:gd name="connsiteY1" fmla="*/ 81363 h 6856283"/>
              <a:gd name="connsiteX2" fmla="*/ 3337385 w 6500955"/>
              <a:gd name="connsiteY2" fmla="*/ 7153 h 6856283"/>
              <a:gd name="connsiteX3" fmla="*/ 4974961 w 6500955"/>
              <a:gd name="connsiteY3" fmla="*/ 54857 h 6856283"/>
              <a:gd name="connsiteX4" fmla="*/ 6295896 w 6500955"/>
              <a:gd name="connsiteY4" fmla="*/ 465674 h 6856283"/>
              <a:gd name="connsiteX5" fmla="*/ 6498961 w 6500955"/>
              <a:gd name="connsiteY5" fmla="*/ 2228213 h 6856283"/>
              <a:gd name="connsiteX6" fmla="*/ 4882194 w 6500955"/>
              <a:gd name="connsiteY6" fmla="*/ 6680942 h 6856283"/>
              <a:gd name="connsiteX7" fmla="*/ 1767935 w 6500955"/>
              <a:gd name="connsiteY7" fmla="*/ 6720700 h 6856283"/>
              <a:gd name="connsiteX8" fmla="*/ 5396 w 6500955"/>
              <a:gd name="connsiteY8" fmla="*/ 2254717 h 6856283"/>
              <a:gd name="connsiteX9" fmla="*/ 212741 w 6500955"/>
              <a:gd name="connsiteY9" fmla="*/ 439170 h 6856283"/>
              <a:gd name="connsiteX0" fmla="*/ 212741 w 6500955"/>
              <a:gd name="connsiteY0" fmla="*/ 689238 h 7106351"/>
              <a:gd name="connsiteX1" fmla="*/ 1184840 w 6500955"/>
              <a:gd name="connsiteY1" fmla="*/ 331431 h 7106351"/>
              <a:gd name="connsiteX2" fmla="*/ 3514711 w 6500955"/>
              <a:gd name="connsiteY2" fmla="*/ 4691953 h 7106351"/>
              <a:gd name="connsiteX3" fmla="*/ 4974961 w 6500955"/>
              <a:gd name="connsiteY3" fmla="*/ 304925 h 7106351"/>
              <a:gd name="connsiteX4" fmla="*/ 6295896 w 6500955"/>
              <a:gd name="connsiteY4" fmla="*/ 715742 h 7106351"/>
              <a:gd name="connsiteX5" fmla="*/ 6498961 w 6500955"/>
              <a:gd name="connsiteY5" fmla="*/ 2478281 h 7106351"/>
              <a:gd name="connsiteX6" fmla="*/ 4882194 w 6500955"/>
              <a:gd name="connsiteY6" fmla="*/ 6931010 h 7106351"/>
              <a:gd name="connsiteX7" fmla="*/ 1767935 w 6500955"/>
              <a:gd name="connsiteY7" fmla="*/ 6970768 h 7106351"/>
              <a:gd name="connsiteX8" fmla="*/ 5396 w 6500955"/>
              <a:gd name="connsiteY8" fmla="*/ 2504785 h 7106351"/>
              <a:gd name="connsiteX9" fmla="*/ 212741 w 6500955"/>
              <a:gd name="connsiteY9" fmla="*/ 689238 h 7106351"/>
              <a:gd name="connsiteX0" fmla="*/ 212741 w 6500955"/>
              <a:gd name="connsiteY0" fmla="*/ 689238 h 7106351"/>
              <a:gd name="connsiteX1" fmla="*/ 1184840 w 6500955"/>
              <a:gd name="connsiteY1" fmla="*/ 331431 h 7106351"/>
              <a:gd name="connsiteX2" fmla="*/ 3084066 w 6500955"/>
              <a:gd name="connsiteY2" fmla="*/ 4222674 h 7106351"/>
              <a:gd name="connsiteX3" fmla="*/ 3514711 w 6500955"/>
              <a:gd name="connsiteY3" fmla="*/ 4691953 h 7106351"/>
              <a:gd name="connsiteX4" fmla="*/ 4974961 w 6500955"/>
              <a:gd name="connsiteY4" fmla="*/ 304925 h 7106351"/>
              <a:gd name="connsiteX5" fmla="*/ 6295896 w 6500955"/>
              <a:gd name="connsiteY5" fmla="*/ 715742 h 7106351"/>
              <a:gd name="connsiteX6" fmla="*/ 6498961 w 6500955"/>
              <a:gd name="connsiteY6" fmla="*/ 2478281 h 7106351"/>
              <a:gd name="connsiteX7" fmla="*/ 4882194 w 6500955"/>
              <a:gd name="connsiteY7" fmla="*/ 6931010 h 7106351"/>
              <a:gd name="connsiteX8" fmla="*/ 1767935 w 6500955"/>
              <a:gd name="connsiteY8" fmla="*/ 6970768 h 7106351"/>
              <a:gd name="connsiteX9" fmla="*/ 5396 w 6500955"/>
              <a:gd name="connsiteY9" fmla="*/ 2504785 h 7106351"/>
              <a:gd name="connsiteX10" fmla="*/ 212741 w 6500955"/>
              <a:gd name="connsiteY10" fmla="*/ 689238 h 7106351"/>
              <a:gd name="connsiteX0" fmla="*/ 212741 w 6500955"/>
              <a:gd name="connsiteY0" fmla="*/ 689238 h 7106351"/>
              <a:gd name="connsiteX1" fmla="*/ 1184840 w 6500955"/>
              <a:gd name="connsiteY1" fmla="*/ 331431 h 7106351"/>
              <a:gd name="connsiteX2" fmla="*/ 2476101 w 6500955"/>
              <a:gd name="connsiteY2" fmla="*/ 4257872 h 7106351"/>
              <a:gd name="connsiteX3" fmla="*/ 3514711 w 6500955"/>
              <a:gd name="connsiteY3" fmla="*/ 4691953 h 7106351"/>
              <a:gd name="connsiteX4" fmla="*/ 4974961 w 6500955"/>
              <a:gd name="connsiteY4" fmla="*/ 304925 h 7106351"/>
              <a:gd name="connsiteX5" fmla="*/ 6295896 w 6500955"/>
              <a:gd name="connsiteY5" fmla="*/ 715742 h 7106351"/>
              <a:gd name="connsiteX6" fmla="*/ 6498961 w 6500955"/>
              <a:gd name="connsiteY6" fmla="*/ 2478281 h 7106351"/>
              <a:gd name="connsiteX7" fmla="*/ 4882194 w 6500955"/>
              <a:gd name="connsiteY7" fmla="*/ 6931010 h 7106351"/>
              <a:gd name="connsiteX8" fmla="*/ 1767935 w 6500955"/>
              <a:gd name="connsiteY8" fmla="*/ 6970768 h 7106351"/>
              <a:gd name="connsiteX9" fmla="*/ 5396 w 6500955"/>
              <a:gd name="connsiteY9" fmla="*/ 2504785 h 7106351"/>
              <a:gd name="connsiteX10" fmla="*/ 212741 w 6500955"/>
              <a:gd name="connsiteY10" fmla="*/ 689238 h 7106351"/>
              <a:gd name="connsiteX0" fmla="*/ 212741 w 6500955"/>
              <a:gd name="connsiteY0" fmla="*/ 624070 h 7041183"/>
              <a:gd name="connsiteX1" fmla="*/ 1184840 w 6500955"/>
              <a:gd name="connsiteY1" fmla="*/ 266263 h 7041183"/>
              <a:gd name="connsiteX2" fmla="*/ 2476101 w 6500955"/>
              <a:gd name="connsiteY2" fmla="*/ 4192704 h 7041183"/>
              <a:gd name="connsiteX3" fmla="*/ 4312667 w 6500955"/>
              <a:gd name="connsiteY3" fmla="*/ 3746877 h 7041183"/>
              <a:gd name="connsiteX4" fmla="*/ 4974961 w 6500955"/>
              <a:gd name="connsiteY4" fmla="*/ 239757 h 7041183"/>
              <a:gd name="connsiteX5" fmla="*/ 6295896 w 6500955"/>
              <a:gd name="connsiteY5" fmla="*/ 650574 h 7041183"/>
              <a:gd name="connsiteX6" fmla="*/ 6498961 w 6500955"/>
              <a:gd name="connsiteY6" fmla="*/ 2413113 h 7041183"/>
              <a:gd name="connsiteX7" fmla="*/ 4882194 w 6500955"/>
              <a:gd name="connsiteY7" fmla="*/ 6865842 h 7041183"/>
              <a:gd name="connsiteX8" fmla="*/ 1767935 w 6500955"/>
              <a:gd name="connsiteY8" fmla="*/ 6905600 h 7041183"/>
              <a:gd name="connsiteX9" fmla="*/ 5396 w 6500955"/>
              <a:gd name="connsiteY9" fmla="*/ 2439617 h 7041183"/>
              <a:gd name="connsiteX10" fmla="*/ 212741 w 6500955"/>
              <a:gd name="connsiteY10" fmla="*/ 624070 h 7041183"/>
              <a:gd name="connsiteX0" fmla="*/ 212741 w 6500955"/>
              <a:gd name="connsiteY0" fmla="*/ 624070 h 7041183"/>
              <a:gd name="connsiteX1" fmla="*/ 1184840 w 6500955"/>
              <a:gd name="connsiteY1" fmla="*/ 266263 h 7041183"/>
              <a:gd name="connsiteX2" fmla="*/ 2134119 w 6500955"/>
              <a:gd name="connsiteY2" fmla="*/ 3852475 h 7041183"/>
              <a:gd name="connsiteX3" fmla="*/ 4312667 w 6500955"/>
              <a:gd name="connsiteY3" fmla="*/ 3746877 h 7041183"/>
              <a:gd name="connsiteX4" fmla="*/ 4974961 w 6500955"/>
              <a:gd name="connsiteY4" fmla="*/ 239757 h 7041183"/>
              <a:gd name="connsiteX5" fmla="*/ 6295896 w 6500955"/>
              <a:gd name="connsiteY5" fmla="*/ 650574 h 7041183"/>
              <a:gd name="connsiteX6" fmla="*/ 6498961 w 6500955"/>
              <a:gd name="connsiteY6" fmla="*/ 2413113 h 7041183"/>
              <a:gd name="connsiteX7" fmla="*/ 4882194 w 6500955"/>
              <a:gd name="connsiteY7" fmla="*/ 6865842 h 7041183"/>
              <a:gd name="connsiteX8" fmla="*/ 1767935 w 6500955"/>
              <a:gd name="connsiteY8" fmla="*/ 6905600 h 7041183"/>
              <a:gd name="connsiteX9" fmla="*/ 5396 w 6500955"/>
              <a:gd name="connsiteY9" fmla="*/ 2439617 h 7041183"/>
              <a:gd name="connsiteX10" fmla="*/ 212741 w 6500955"/>
              <a:gd name="connsiteY10" fmla="*/ 624070 h 7041183"/>
              <a:gd name="connsiteX0" fmla="*/ 212741 w 6500955"/>
              <a:gd name="connsiteY0" fmla="*/ 624070 h 7041183"/>
              <a:gd name="connsiteX1" fmla="*/ 1184840 w 6500955"/>
              <a:gd name="connsiteY1" fmla="*/ 266263 h 7041183"/>
              <a:gd name="connsiteX2" fmla="*/ 2083455 w 6500955"/>
              <a:gd name="connsiteY2" fmla="*/ 3676492 h 7041183"/>
              <a:gd name="connsiteX3" fmla="*/ 4312667 w 6500955"/>
              <a:gd name="connsiteY3" fmla="*/ 3746877 h 7041183"/>
              <a:gd name="connsiteX4" fmla="*/ 4974961 w 6500955"/>
              <a:gd name="connsiteY4" fmla="*/ 239757 h 7041183"/>
              <a:gd name="connsiteX5" fmla="*/ 6295896 w 6500955"/>
              <a:gd name="connsiteY5" fmla="*/ 650574 h 7041183"/>
              <a:gd name="connsiteX6" fmla="*/ 6498961 w 6500955"/>
              <a:gd name="connsiteY6" fmla="*/ 2413113 h 7041183"/>
              <a:gd name="connsiteX7" fmla="*/ 4882194 w 6500955"/>
              <a:gd name="connsiteY7" fmla="*/ 6865842 h 7041183"/>
              <a:gd name="connsiteX8" fmla="*/ 1767935 w 6500955"/>
              <a:gd name="connsiteY8" fmla="*/ 6905600 h 7041183"/>
              <a:gd name="connsiteX9" fmla="*/ 5396 w 6500955"/>
              <a:gd name="connsiteY9" fmla="*/ 2439617 h 7041183"/>
              <a:gd name="connsiteX10" fmla="*/ 212741 w 6500955"/>
              <a:gd name="connsiteY10" fmla="*/ 624070 h 7041183"/>
              <a:gd name="connsiteX0" fmla="*/ 212741 w 6500955"/>
              <a:gd name="connsiteY0" fmla="*/ 624070 h 7041183"/>
              <a:gd name="connsiteX1" fmla="*/ 1184840 w 6500955"/>
              <a:gd name="connsiteY1" fmla="*/ 266263 h 7041183"/>
              <a:gd name="connsiteX2" fmla="*/ 1678145 w 6500955"/>
              <a:gd name="connsiteY2" fmla="*/ 3735151 h 7041183"/>
              <a:gd name="connsiteX3" fmla="*/ 4312667 w 6500955"/>
              <a:gd name="connsiteY3" fmla="*/ 3746877 h 7041183"/>
              <a:gd name="connsiteX4" fmla="*/ 4974961 w 6500955"/>
              <a:gd name="connsiteY4" fmla="*/ 239757 h 7041183"/>
              <a:gd name="connsiteX5" fmla="*/ 6295896 w 6500955"/>
              <a:gd name="connsiteY5" fmla="*/ 650574 h 7041183"/>
              <a:gd name="connsiteX6" fmla="*/ 6498961 w 6500955"/>
              <a:gd name="connsiteY6" fmla="*/ 2413113 h 7041183"/>
              <a:gd name="connsiteX7" fmla="*/ 4882194 w 6500955"/>
              <a:gd name="connsiteY7" fmla="*/ 6865842 h 7041183"/>
              <a:gd name="connsiteX8" fmla="*/ 1767935 w 6500955"/>
              <a:gd name="connsiteY8" fmla="*/ 6905600 h 7041183"/>
              <a:gd name="connsiteX9" fmla="*/ 5396 w 6500955"/>
              <a:gd name="connsiteY9" fmla="*/ 2439617 h 7041183"/>
              <a:gd name="connsiteX10" fmla="*/ 212741 w 6500955"/>
              <a:gd name="connsiteY10" fmla="*/ 624070 h 7041183"/>
              <a:gd name="connsiteX0" fmla="*/ 212741 w 6500955"/>
              <a:gd name="connsiteY0" fmla="*/ 621464 h 7038577"/>
              <a:gd name="connsiteX1" fmla="*/ 1184840 w 6500955"/>
              <a:gd name="connsiteY1" fmla="*/ 263657 h 7038577"/>
              <a:gd name="connsiteX2" fmla="*/ 1678145 w 6500955"/>
              <a:gd name="connsiteY2" fmla="*/ 3732545 h 7038577"/>
              <a:gd name="connsiteX3" fmla="*/ 4907968 w 6500955"/>
              <a:gd name="connsiteY3" fmla="*/ 3709074 h 7038577"/>
              <a:gd name="connsiteX4" fmla="*/ 4974961 w 6500955"/>
              <a:gd name="connsiteY4" fmla="*/ 237151 h 7038577"/>
              <a:gd name="connsiteX5" fmla="*/ 6295896 w 6500955"/>
              <a:gd name="connsiteY5" fmla="*/ 647968 h 7038577"/>
              <a:gd name="connsiteX6" fmla="*/ 6498961 w 6500955"/>
              <a:gd name="connsiteY6" fmla="*/ 2410507 h 7038577"/>
              <a:gd name="connsiteX7" fmla="*/ 4882194 w 6500955"/>
              <a:gd name="connsiteY7" fmla="*/ 6863236 h 7038577"/>
              <a:gd name="connsiteX8" fmla="*/ 1767935 w 6500955"/>
              <a:gd name="connsiteY8" fmla="*/ 6902994 h 7038577"/>
              <a:gd name="connsiteX9" fmla="*/ 5396 w 6500955"/>
              <a:gd name="connsiteY9" fmla="*/ 2437011 h 7038577"/>
              <a:gd name="connsiteX10" fmla="*/ 212741 w 6500955"/>
              <a:gd name="connsiteY10" fmla="*/ 621464 h 7038577"/>
              <a:gd name="connsiteX0" fmla="*/ 212741 w 6500955"/>
              <a:gd name="connsiteY0" fmla="*/ 621464 h 7038577"/>
              <a:gd name="connsiteX1" fmla="*/ 1184840 w 6500955"/>
              <a:gd name="connsiteY1" fmla="*/ 263657 h 7038577"/>
              <a:gd name="connsiteX2" fmla="*/ 1678145 w 6500955"/>
              <a:gd name="connsiteY2" fmla="*/ 3732545 h 7038577"/>
              <a:gd name="connsiteX3" fmla="*/ 4907968 w 6500955"/>
              <a:gd name="connsiteY3" fmla="*/ 3709074 h 7038577"/>
              <a:gd name="connsiteX4" fmla="*/ 4974961 w 6500955"/>
              <a:gd name="connsiteY4" fmla="*/ 237151 h 7038577"/>
              <a:gd name="connsiteX5" fmla="*/ 6295896 w 6500955"/>
              <a:gd name="connsiteY5" fmla="*/ 647968 h 7038577"/>
              <a:gd name="connsiteX6" fmla="*/ 6498961 w 6500955"/>
              <a:gd name="connsiteY6" fmla="*/ 2410507 h 7038577"/>
              <a:gd name="connsiteX7" fmla="*/ 4882194 w 6500955"/>
              <a:gd name="connsiteY7" fmla="*/ 6863236 h 7038577"/>
              <a:gd name="connsiteX8" fmla="*/ 1767935 w 6500955"/>
              <a:gd name="connsiteY8" fmla="*/ 6902994 h 7038577"/>
              <a:gd name="connsiteX9" fmla="*/ 5396 w 6500955"/>
              <a:gd name="connsiteY9" fmla="*/ 2437011 h 7038577"/>
              <a:gd name="connsiteX10" fmla="*/ 212741 w 6500955"/>
              <a:gd name="connsiteY10" fmla="*/ 621464 h 7038577"/>
              <a:gd name="connsiteX0" fmla="*/ 212741 w 6500955"/>
              <a:gd name="connsiteY0" fmla="*/ 623203 h 7040316"/>
              <a:gd name="connsiteX1" fmla="*/ 1184840 w 6500955"/>
              <a:gd name="connsiteY1" fmla="*/ 265396 h 7040316"/>
              <a:gd name="connsiteX2" fmla="*/ 1678145 w 6500955"/>
              <a:gd name="connsiteY2" fmla="*/ 3734284 h 7040316"/>
              <a:gd name="connsiteX3" fmla="*/ 4974961 w 6500955"/>
              <a:gd name="connsiteY3" fmla="*/ 238890 h 7040316"/>
              <a:gd name="connsiteX4" fmla="*/ 6295896 w 6500955"/>
              <a:gd name="connsiteY4" fmla="*/ 649707 h 7040316"/>
              <a:gd name="connsiteX5" fmla="*/ 6498961 w 6500955"/>
              <a:gd name="connsiteY5" fmla="*/ 2412246 h 7040316"/>
              <a:gd name="connsiteX6" fmla="*/ 4882194 w 6500955"/>
              <a:gd name="connsiteY6" fmla="*/ 6864975 h 7040316"/>
              <a:gd name="connsiteX7" fmla="*/ 1767935 w 6500955"/>
              <a:gd name="connsiteY7" fmla="*/ 6904733 h 7040316"/>
              <a:gd name="connsiteX8" fmla="*/ 5396 w 6500955"/>
              <a:gd name="connsiteY8" fmla="*/ 2438750 h 7040316"/>
              <a:gd name="connsiteX9" fmla="*/ 212741 w 6500955"/>
              <a:gd name="connsiteY9" fmla="*/ 623203 h 7040316"/>
              <a:gd name="connsiteX0" fmla="*/ 212741 w 6500955"/>
              <a:gd name="connsiteY0" fmla="*/ 662303 h 7079416"/>
              <a:gd name="connsiteX1" fmla="*/ 1184840 w 6500955"/>
              <a:gd name="connsiteY1" fmla="*/ 304496 h 7079416"/>
              <a:gd name="connsiteX2" fmla="*/ 3337385 w 6500955"/>
              <a:gd name="connsiteY2" fmla="*/ 4301332 h 7079416"/>
              <a:gd name="connsiteX3" fmla="*/ 4974961 w 6500955"/>
              <a:gd name="connsiteY3" fmla="*/ 277990 h 7079416"/>
              <a:gd name="connsiteX4" fmla="*/ 6295896 w 6500955"/>
              <a:gd name="connsiteY4" fmla="*/ 688807 h 7079416"/>
              <a:gd name="connsiteX5" fmla="*/ 6498961 w 6500955"/>
              <a:gd name="connsiteY5" fmla="*/ 2451346 h 7079416"/>
              <a:gd name="connsiteX6" fmla="*/ 4882194 w 6500955"/>
              <a:gd name="connsiteY6" fmla="*/ 6904075 h 7079416"/>
              <a:gd name="connsiteX7" fmla="*/ 1767935 w 6500955"/>
              <a:gd name="connsiteY7" fmla="*/ 6943833 h 7079416"/>
              <a:gd name="connsiteX8" fmla="*/ 5396 w 6500955"/>
              <a:gd name="connsiteY8" fmla="*/ 2477850 h 7079416"/>
              <a:gd name="connsiteX9" fmla="*/ 212741 w 6500955"/>
              <a:gd name="connsiteY9" fmla="*/ 662303 h 7079416"/>
              <a:gd name="connsiteX0" fmla="*/ 212741 w 6500955"/>
              <a:gd name="connsiteY0" fmla="*/ 662303 h 7079416"/>
              <a:gd name="connsiteX1" fmla="*/ 1184840 w 6500955"/>
              <a:gd name="connsiteY1" fmla="*/ 304496 h 7079416"/>
              <a:gd name="connsiteX2" fmla="*/ 3337385 w 6500955"/>
              <a:gd name="connsiteY2" fmla="*/ 4301332 h 7079416"/>
              <a:gd name="connsiteX3" fmla="*/ 4974961 w 6500955"/>
              <a:gd name="connsiteY3" fmla="*/ 277990 h 7079416"/>
              <a:gd name="connsiteX4" fmla="*/ 6295896 w 6500955"/>
              <a:gd name="connsiteY4" fmla="*/ 688807 h 7079416"/>
              <a:gd name="connsiteX5" fmla="*/ 6498961 w 6500955"/>
              <a:gd name="connsiteY5" fmla="*/ 2451346 h 7079416"/>
              <a:gd name="connsiteX6" fmla="*/ 4882194 w 6500955"/>
              <a:gd name="connsiteY6" fmla="*/ 6904075 h 7079416"/>
              <a:gd name="connsiteX7" fmla="*/ 1767935 w 6500955"/>
              <a:gd name="connsiteY7" fmla="*/ 6943833 h 7079416"/>
              <a:gd name="connsiteX8" fmla="*/ 5396 w 6500955"/>
              <a:gd name="connsiteY8" fmla="*/ 2477850 h 7079416"/>
              <a:gd name="connsiteX9" fmla="*/ 212741 w 6500955"/>
              <a:gd name="connsiteY9" fmla="*/ 662303 h 7079416"/>
              <a:gd name="connsiteX0" fmla="*/ 212741 w 6500955"/>
              <a:gd name="connsiteY0" fmla="*/ 716173 h 7133286"/>
              <a:gd name="connsiteX1" fmla="*/ 1184840 w 6500955"/>
              <a:gd name="connsiteY1" fmla="*/ 358366 h 7133286"/>
              <a:gd name="connsiteX2" fmla="*/ 3324721 w 6500955"/>
              <a:gd name="connsiteY2" fmla="*/ 5082589 h 7133286"/>
              <a:gd name="connsiteX3" fmla="*/ 4974961 w 6500955"/>
              <a:gd name="connsiteY3" fmla="*/ 331860 h 7133286"/>
              <a:gd name="connsiteX4" fmla="*/ 6295896 w 6500955"/>
              <a:gd name="connsiteY4" fmla="*/ 742677 h 7133286"/>
              <a:gd name="connsiteX5" fmla="*/ 6498961 w 6500955"/>
              <a:gd name="connsiteY5" fmla="*/ 2505216 h 7133286"/>
              <a:gd name="connsiteX6" fmla="*/ 4882194 w 6500955"/>
              <a:gd name="connsiteY6" fmla="*/ 6957945 h 7133286"/>
              <a:gd name="connsiteX7" fmla="*/ 1767935 w 6500955"/>
              <a:gd name="connsiteY7" fmla="*/ 6997703 h 7133286"/>
              <a:gd name="connsiteX8" fmla="*/ 5396 w 6500955"/>
              <a:gd name="connsiteY8" fmla="*/ 2531720 h 7133286"/>
              <a:gd name="connsiteX9" fmla="*/ 212741 w 6500955"/>
              <a:gd name="connsiteY9" fmla="*/ 716173 h 713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00955" h="7133286">
                <a:moveTo>
                  <a:pt x="212741" y="716173"/>
                </a:moveTo>
                <a:cubicBezTo>
                  <a:pt x="237035" y="277471"/>
                  <a:pt x="691519" y="424627"/>
                  <a:pt x="1184840" y="358366"/>
                </a:cubicBezTo>
                <a:cubicBezTo>
                  <a:pt x="1663394" y="947272"/>
                  <a:pt x="1008462" y="5087009"/>
                  <a:pt x="3324721" y="5082589"/>
                </a:cubicBezTo>
                <a:cubicBezTo>
                  <a:pt x="5640980" y="5078169"/>
                  <a:pt x="4479765" y="1055179"/>
                  <a:pt x="4974961" y="331860"/>
                </a:cubicBezTo>
                <a:cubicBezTo>
                  <a:pt x="5470157" y="-391459"/>
                  <a:pt x="6255140" y="216861"/>
                  <a:pt x="6295896" y="742677"/>
                </a:cubicBezTo>
                <a:cubicBezTo>
                  <a:pt x="6336652" y="1268493"/>
                  <a:pt x="6456282" y="1389825"/>
                  <a:pt x="6498961" y="2505216"/>
                </a:cubicBezTo>
                <a:cubicBezTo>
                  <a:pt x="6541640" y="3620607"/>
                  <a:pt x="5895985" y="6686275"/>
                  <a:pt x="4882194" y="6957945"/>
                </a:cubicBezTo>
                <a:cubicBezTo>
                  <a:pt x="3868403" y="7229615"/>
                  <a:pt x="2673501" y="7139060"/>
                  <a:pt x="1767935" y="6997703"/>
                </a:cubicBezTo>
                <a:cubicBezTo>
                  <a:pt x="862369" y="6856346"/>
                  <a:pt x="-79962" y="3896694"/>
                  <a:pt x="5396" y="2531720"/>
                </a:cubicBezTo>
                <a:cubicBezTo>
                  <a:pt x="90754" y="1166746"/>
                  <a:pt x="188447" y="1154875"/>
                  <a:pt x="212741" y="716173"/>
                </a:cubicBezTo>
                <a:close/>
              </a:path>
            </a:pathLst>
          </a:custGeom>
          <a:blipFill dpi="0" rotWithShape="1">
            <a:blip r:embed="rId13" cstate="screen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5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508000">
              <a:schemeClr val="bg1"/>
            </a:innerShdw>
            <a:softEdge rad="165100"/>
          </a:effectLst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7" name="Vrije vorm 16"/>
          <p:cNvSpPr/>
          <p:nvPr/>
        </p:nvSpPr>
        <p:spPr>
          <a:xfrm rot="21540000">
            <a:off x="4868034" y="4785493"/>
            <a:ext cx="501546" cy="1046720"/>
          </a:xfrm>
          <a:custGeom>
            <a:avLst/>
            <a:gdLst>
              <a:gd name="connsiteX0" fmla="*/ 0 w 675861"/>
              <a:gd name="connsiteY0" fmla="*/ 0 h 1325217"/>
              <a:gd name="connsiteX1" fmla="*/ 556591 w 675861"/>
              <a:gd name="connsiteY1" fmla="*/ 0 h 1325217"/>
              <a:gd name="connsiteX2" fmla="*/ 450574 w 675861"/>
              <a:gd name="connsiteY2" fmla="*/ 490330 h 1325217"/>
              <a:gd name="connsiteX3" fmla="*/ 675861 w 675861"/>
              <a:gd name="connsiteY3" fmla="*/ 1325217 h 1325217"/>
              <a:gd name="connsiteX4" fmla="*/ 159026 w 675861"/>
              <a:gd name="connsiteY4" fmla="*/ 1298713 h 1325217"/>
              <a:gd name="connsiteX5" fmla="*/ 0 w 675861"/>
              <a:gd name="connsiteY5" fmla="*/ 0 h 1325217"/>
              <a:gd name="connsiteX0" fmla="*/ 0 w 675861"/>
              <a:gd name="connsiteY0" fmla="*/ 0 h 1325217"/>
              <a:gd name="connsiteX1" fmla="*/ 556591 w 675861"/>
              <a:gd name="connsiteY1" fmla="*/ 0 h 1325217"/>
              <a:gd name="connsiteX2" fmla="*/ 450574 w 675861"/>
              <a:gd name="connsiteY2" fmla="*/ 490330 h 1325217"/>
              <a:gd name="connsiteX3" fmla="*/ 675861 w 675861"/>
              <a:gd name="connsiteY3" fmla="*/ 1325217 h 1325217"/>
              <a:gd name="connsiteX4" fmla="*/ 159026 w 675861"/>
              <a:gd name="connsiteY4" fmla="*/ 1298713 h 1325217"/>
              <a:gd name="connsiteX5" fmla="*/ 0 w 675861"/>
              <a:gd name="connsiteY5" fmla="*/ 0 h 1325217"/>
              <a:gd name="connsiteX0" fmla="*/ 53448 w 729309"/>
              <a:gd name="connsiteY0" fmla="*/ 0 h 1325217"/>
              <a:gd name="connsiteX1" fmla="*/ 610039 w 729309"/>
              <a:gd name="connsiteY1" fmla="*/ 0 h 1325217"/>
              <a:gd name="connsiteX2" fmla="*/ 504022 w 729309"/>
              <a:gd name="connsiteY2" fmla="*/ 490330 h 1325217"/>
              <a:gd name="connsiteX3" fmla="*/ 729309 w 729309"/>
              <a:gd name="connsiteY3" fmla="*/ 1325217 h 1325217"/>
              <a:gd name="connsiteX4" fmla="*/ 212474 w 729309"/>
              <a:gd name="connsiteY4" fmla="*/ 1298713 h 1325217"/>
              <a:gd name="connsiteX5" fmla="*/ 53448 w 729309"/>
              <a:gd name="connsiteY5" fmla="*/ 0 h 1325217"/>
              <a:gd name="connsiteX0" fmla="*/ 53448 w 610039"/>
              <a:gd name="connsiteY0" fmla="*/ 0 h 1298713"/>
              <a:gd name="connsiteX1" fmla="*/ 610039 w 610039"/>
              <a:gd name="connsiteY1" fmla="*/ 0 h 1298713"/>
              <a:gd name="connsiteX2" fmla="*/ 504022 w 610039"/>
              <a:gd name="connsiteY2" fmla="*/ 490330 h 1298713"/>
              <a:gd name="connsiteX3" fmla="*/ 445940 w 610039"/>
              <a:gd name="connsiteY3" fmla="*/ 1289499 h 1298713"/>
              <a:gd name="connsiteX4" fmla="*/ 212474 w 610039"/>
              <a:gd name="connsiteY4" fmla="*/ 1298713 h 1298713"/>
              <a:gd name="connsiteX5" fmla="*/ 53448 w 610039"/>
              <a:gd name="connsiteY5" fmla="*/ 0 h 1298713"/>
              <a:gd name="connsiteX0" fmla="*/ 53448 w 610039"/>
              <a:gd name="connsiteY0" fmla="*/ 0 h 1298713"/>
              <a:gd name="connsiteX1" fmla="*/ 610039 w 610039"/>
              <a:gd name="connsiteY1" fmla="*/ 0 h 1298713"/>
              <a:gd name="connsiteX2" fmla="*/ 258754 w 610039"/>
              <a:gd name="connsiteY2" fmla="*/ 521286 h 1298713"/>
              <a:gd name="connsiteX3" fmla="*/ 445940 w 610039"/>
              <a:gd name="connsiteY3" fmla="*/ 1289499 h 1298713"/>
              <a:gd name="connsiteX4" fmla="*/ 212474 w 610039"/>
              <a:gd name="connsiteY4" fmla="*/ 1298713 h 1298713"/>
              <a:gd name="connsiteX5" fmla="*/ 53448 w 610039"/>
              <a:gd name="connsiteY5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258754 w 445940"/>
              <a:gd name="connsiteY2" fmla="*/ 521286 h 1298713"/>
              <a:gd name="connsiteX3" fmla="*/ 445940 w 445940"/>
              <a:gd name="connsiteY3" fmla="*/ 1289499 h 1298713"/>
              <a:gd name="connsiteX4" fmla="*/ 212474 w 445940"/>
              <a:gd name="connsiteY4" fmla="*/ 1298713 h 1298713"/>
              <a:gd name="connsiteX5" fmla="*/ 53448 w 445940"/>
              <a:gd name="connsiteY5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284429 w 445940"/>
              <a:gd name="connsiteY2" fmla="*/ 38172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5392 w 445940"/>
              <a:gd name="connsiteY2" fmla="*/ 67399 h 1298713"/>
              <a:gd name="connsiteX3" fmla="*/ 363010 w 445940"/>
              <a:gd name="connsiteY3" fmla="*/ 362674 h 1298713"/>
              <a:gd name="connsiteX4" fmla="*/ 258754 w 445940"/>
              <a:gd name="connsiteY4" fmla="*/ 521286 h 1298713"/>
              <a:gd name="connsiteX5" fmla="*/ 445940 w 445940"/>
              <a:gd name="connsiteY5" fmla="*/ 1289499 h 1298713"/>
              <a:gd name="connsiteX6" fmla="*/ 212474 w 445940"/>
              <a:gd name="connsiteY6" fmla="*/ 1298713 h 1298713"/>
              <a:gd name="connsiteX7" fmla="*/ 53448 w 445940"/>
              <a:gd name="connsiteY7" fmla="*/ 0 h 1298713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8530 w 437216"/>
              <a:gd name="connsiteY7" fmla="*/ 113287 h 1346982"/>
              <a:gd name="connsiteX8" fmla="*/ 44724 w 437216"/>
              <a:gd name="connsiteY8" fmla="*/ 48269 h 1346982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8530 w 437216"/>
              <a:gd name="connsiteY7" fmla="*/ 113287 h 1346982"/>
              <a:gd name="connsiteX8" fmla="*/ 44724 w 437216"/>
              <a:gd name="connsiteY8" fmla="*/ 48269 h 1346982"/>
              <a:gd name="connsiteX0" fmla="*/ 44724 w 437216"/>
              <a:gd name="connsiteY0" fmla="*/ 48269 h 1401338"/>
              <a:gd name="connsiteX1" fmla="*/ 356046 w 437216"/>
              <a:gd name="connsiteY1" fmla="*/ 48269 h 1401338"/>
              <a:gd name="connsiteX2" fmla="*/ 356668 w 437216"/>
              <a:gd name="connsiteY2" fmla="*/ 115668 h 1401338"/>
              <a:gd name="connsiteX3" fmla="*/ 354286 w 437216"/>
              <a:gd name="connsiteY3" fmla="*/ 410943 h 1401338"/>
              <a:gd name="connsiteX4" fmla="*/ 250030 w 437216"/>
              <a:gd name="connsiteY4" fmla="*/ 569555 h 1401338"/>
              <a:gd name="connsiteX5" fmla="*/ 437216 w 437216"/>
              <a:gd name="connsiteY5" fmla="*/ 1337768 h 1401338"/>
              <a:gd name="connsiteX6" fmla="*/ 203750 w 437216"/>
              <a:gd name="connsiteY6" fmla="*/ 1346982 h 1401338"/>
              <a:gd name="connsiteX7" fmla="*/ 187599 w 437216"/>
              <a:gd name="connsiteY7" fmla="*/ 1296768 h 1401338"/>
              <a:gd name="connsiteX8" fmla="*/ 18530 w 437216"/>
              <a:gd name="connsiteY8" fmla="*/ 113287 h 1401338"/>
              <a:gd name="connsiteX9" fmla="*/ 44724 w 437216"/>
              <a:gd name="connsiteY9" fmla="*/ 48269 h 1401338"/>
              <a:gd name="connsiteX0" fmla="*/ 44724 w 437216"/>
              <a:gd name="connsiteY0" fmla="*/ 48269 h 1393629"/>
              <a:gd name="connsiteX1" fmla="*/ 356046 w 437216"/>
              <a:gd name="connsiteY1" fmla="*/ 48269 h 1393629"/>
              <a:gd name="connsiteX2" fmla="*/ 356668 w 437216"/>
              <a:gd name="connsiteY2" fmla="*/ 115668 h 1393629"/>
              <a:gd name="connsiteX3" fmla="*/ 354286 w 437216"/>
              <a:gd name="connsiteY3" fmla="*/ 410943 h 1393629"/>
              <a:gd name="connsiteX4" fmla="*/ 250030 w 437216"/>
              <a:gd name="connsiteY4" fmla="*/ 569555 h 1393629"/>
              <a:gd name="connsiteX5" fmla="*/ 437216 w 437216"/>
              <a:gd name="connsiteY5" fmla="*/ 1337768 h 1393629"/>
              <a:gd name="connsiteX6" fmla="*/ 203750 w 437216"/>
              <a:gd name="connsiteY6" fmla="*/ 1346982 h 1393629"/>
              <a:gd name="connsiteX7" fmla="*/ 149499 w 437216"/>
              <a:gd name="connsiteY7" fmla="*/ 1284861 h 1393629"/>
              <a:gd name="connsiteX8" fmla="*/ 18530 w 437216"/>
              <a:gd name="connsiteY8" fmla="*/ 113287 h 1393629"/>
              <a:gd name="connsiteX9" fmla="*/ 44724 w 437216"/>
              <a:gd name="connsiteY9" fmla="*/ 48269 h 1393629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49499 w 437216"/>
              <a:gd name="connsiteY7" fmla="*/ 1284861 h 1346982"/>
              <a:gd name="connsiteX8" fmla="*/ 18530 w 437216"/>
              <a:gd name="connsiteY8" fmla="*/ 113287 h 1346982"/>
              <a:gd name="connsiteX9" fmla="*/ 44724 w 437216"/>
              <a:gd name="connsiteY9" fmla="*/ 48269 h 1346982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49499 w 437216"/>
              <a:gd name="connsiteY7" fmla="*/ 1284861 h 1346982"/>
              <a:gd name="connsiteX8" fmla="*/ 73299 w 437216"/>
              <a:gd name="connsiteY8" fmla="*/ 706219 h 1346982"/>
              <a:gd name="connsiteX9" fmla="*/ 18530 w 437216"/>
              <a:gd name="connsiteY9" fmla="*/ 113287 h 1346982"/>
              <a:gd name="connsiteX10" fmla="*/ 44724 w 437216"/>
              <a:gd name="connsiteY10" fmla="*/ 48269 h 1346982"/>
              <a:gd name="connsiteX0" fmla="*/ 93877 w 486369"/>
              <a:gd name="connsiteY0" fmla="*/ 48269 h 1359534"/>
              <a:gd name="connsiteX1" fmla="*/ 405199 w 486369"/>
              <a:gd name="connsiteY1" fmla="*/ 48269 h 1359534"/>
              <a:gd name="connsiteX2" fmla="*/ 405821 w 486369"/>
              <a:gd name="connsiteY2" fmla="*/ 115668 h 1359534"/>
              <a:gd name="connsiteX3" fmla="*/ 403439 w 486369"/>
              <a:gd name="connsiteY3" fmla="*/ 410943 h 1359534"/>
              <a:gd name="connsiteX4" fmla="*/ 299183 w 486369"/>
              <a:gd name="connsiteY4" fmla="*/ 569555 h 1359534"/>
              <a:gd name="connsiteX5" fmla="*/ 486369 w 486369"/>
              <a:gd name="connsiteY5" fmla="*/ 1337768 h 1359534"/>
              <a:gd name="connsiteX6" fmla="*/ 252903 w 486369"/>
              <a:gd name="connsiteY6" fmla="*/ 1346982 h 1359534"/>
              <a:gd name="connsiteX7" fmla="*/ 198652 w 486369"/>
              <a:gd name="connsiteY7" fmla="*/ 1284861 h 1359534"/>
              <a:gd name="connsiteX8" fmla="*/ 3390 w 486369"/>
              <a:gd name="connsiteY8" fmla="*/ 608588 h 1359534"/>
              <a:gd name="connsiteX9" fmla="*/ 67683 w 486369"/>
              <a:gd name="connsiteY9" fmla="*/ 113287 h 1359534"/>
              <a:gd name="connsiteX10" fmla="*/ 93877 w 486369"/>
              <a:gd name="connsiteY10" fmla="*/ 48269 h 1359534"/>
              <a:gd name="connsiteX0" fmla="*/ 100421 w 492913"/>
              <a:gd name="connsiteY0" fmla="*/ 48269 h 1359534"/>
              <a:gd name="connsiteX1" fmla="*/ 411743 w 492913"/>
              <a:gd name="connsiteY1" fmla="*/ 48269 h 1359534"/>
              <a:gd name="connsiteX2" fmla="*/ 412365 w 492913"/>
              <a:gd name="connsiteY2" fmla="*/ 115668 h 1359534"/>
              <a:gd name="connsiteX3" fmla="*/ 409983 w 492913"/>
              <a:gd name="connsiteY3" fmla="*/ 410943 h 1359534"/>
              <a:gd name="connsiteX4" fmla="*/ 305727 w 492913"/>
              <a:gd name="connsiteY4" fmla="*/ 569555 h 1359534"/>
              <a:gd name="connsiteX5" fmla="*/ 492913 w 492913"/>
              <a:gd name="connsiteY5" fmla="*/ 1337768 h 1359534"/>
              <a:gd name="connsiteX6" fmla="*/ 259447 w 492913"/>
              <a:gd name="connsiteY6" fmla="*/ 1346982 h 1359534"/>
              <a:gd name="connsiteX7" fmla="*/ 205196 w 492913"/>
              <a:gd name="connsiteY7" fmla="*/ 1284861 h 1359534"/>
              <a:gd name="connsiteX8" fmla="*/ 9934 w 492913"/>
              <a:gd name="connsiteY8" fmla="*/ 608588 h 1359534"/>
              <a:gd name="connsiteX9" fmla="*/ 74227 w 492913"/>
              <a:gd name="connsiteY9" fmla="*/ 113287 h 1359534"/>
              <a:gd name="connsiteX10" fmla="*/ 100421 w 492913"/>
              <a:gd name="connsiteY10" fmla="*/ 48269 h 1359534"/>
              <a:gd name="connsiteX0" fmla="*/ 101645 w 494137"/>
              <a:gd name="connsiteY0" fmla="*/ 0 h 1311265"/>
              <a:gd name="connsiteX1" fmla="*/ 412967 w 494137"/>
              <a:gd name="connsiteY1" fmla="*/ 0 h 1311265"/>
              <a:gd name="connsiteX2" fmla="*/ 413589 w 494137"/>
              <a:gd name="connsiteY2" fmla="*/ 67399 h 1311265"/>
              <a:gd name="connsiteX3" fmla="*/ 411207 w 494137"/>
              <a:gd name="connsiteY3" fmla="*/ 362674 h 1311265"/>
              <a:gd name="connsiteX4" fmla="*/ 306951 w 494137"/>
              <a:gd name="connsiteY4" fmla="*/ 521286 h 1311265"/>
              <a:gd name="connsiteX5" fmla="*/ 494137 w 494137"/>
              <a:gd name="connsiteY5" fmla="*/ 1289499 h 1311265"/>
              <a:gd name="connsiteX6" fmla="*/ 260671 w 494137"/>
              <a:gd name="connsiteY6" fmla="*/ 1298713 h 1311265"/>
              <a:gd name="connsiteX7" fmla="*/ 206420 w 494137"/>
              <a:gd name="connsiteY7" fmla="*/ 1236592 h 1311265"/>
              <a:gd name="connsiteX8" fmla="*/ 11158 w 494137"/>
              <a:gd name="connsiteY8" fmla="*/ 560319 h 1311265"/>
              <a:gd name="connsiteX9" fmla="*/ 75451 w 494137"/>
              <a:gd name="connsiteY9" fmla="*/ 65018 h 1311265"/>
              <a:gd name="connsiteX10" fmla="*/ 101645 w 494137"/>
              <a:gd name="connsiteY10" fmla="*/ 0 h 1311265"/>
              <a:gd name="connsiteX0" fmla="*/ 101651 w 494143"/>
              <a:gd name="connsiteY0" fmla="*/ 0 h 1311265"/>
              <a:gd name="connsiteX1" fmla="*/ 412973 w 494143"/>
              <a:gd name="connsiteY1" fmla="*/ 0 h 1311265"/>
              <a:gd name="connsiteX2" fmla="*/ 413595 w 494143"/>
              <a:gd name="connsiteY2" fmla="*/ 67399 h 1311265"/>
              <a:gd name="connsiteX3" fmla="*/ 411213 w 494143"/>
              <a:gd name="connsiteY3" fmla="*/ 362674 h 1311265"/>
              <a:gd name="connsiteX4" fmla="*/ 306957 w 494143"/>
              <a:gd name="connsiteY4" fmla="*/ 521286 h 1311265"/>
              <a:gd name="connsiteX5" fmla="*/ 494143 w 494143"/>
              <a:gd name="connsiteY5" fmla="*/ 1289499 h 1311265"/>
              <a:gd name="connsiteX6" fmla="*/ 260677 w 494143"/>
              <a:gd name="connsiteY6" fmla="*/ 1298713 h 1311265"/>
              <a:gd name="connsiteX7" fmla="*/ 206426 w 494143"/>
              <a:gd name="connsiteY7" fmla="*/ 1236592 h 1311265"/>
              <a:gd name="connsiteX8" fmla="*/ 11164 w 494143"/>
              <a:gd name="connsiteY8" fmla="*/ 560319 h 1311265"/>
              <a:gd name="connsiteX9" fmla="*/ 30214 w 494143"/>
              <a:gd name="connsiteY9" fmla="*/ 88831 h 1311265"/>
              <a:gd name="connsiteX10" fmla="*/ 101651 w 494143"/>
              <a:gd name="connsiteY10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1213 w 494143"/>
              <a:gd name="connsiteY3" fmla="*/ 362674 h 1311265"/>
              <a:gd name="connsiteX4" fmla="*/ 306957 w 494143"/>
              <a:gd name="connsiteY4" fmla="*/ 521286 h 1311265"/>
              <a:gd name="connsiteX5" fmla="*/ 494143 w 494143"/>
              <a:gd name="connsiteY5" fmla="*/ 1289499 h 1311265"/>
              <a:gd name="connsiteX6" fmla="*/ 260677 w 494143"/>
              <a:gd name="connsiteY6" fmla="*/ 1298713 h 1311265"/>
              <a:gd name="connsiteX7" fmla="*/ 206426 w 494143"/>
              <a:gd name="connsiteY7" fmla="*/ 1236592 h 1311265"/>
              <a:gd name="connsiteX8" fmla="*/ 11164 w 494143"/>
              <a:gd name="connsiteY8" fmla="*/ 560319 h 1311265"/>
              <a:gd name="connsiteX9" fmla="*/ 30214 w 494143"/>
              <a:gd name="connsiteY9" fmla="*/ 88831 h 1311265"/>
              <a:gd name="connsiteX10" fmla="*/ 101651 w 494143"/>
              <a:gd name="connsiteY10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411213 w 494143"/>
              <a:gd name="connsiteY4" fmla="*/ 362674 h 1311265"/>
              <a:gd name="connsiteX5" fmla="*/ 306957 w 494143"/>
              <a:gd name="connsiteY5" fmla="*/ 521286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06957 w 494143"/>
              <a:gd name="connsiteY5" fmla="*/ 521286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68869 w 494143"/>
              <a:gd name="connsiteY5" fmla="*/ 885617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68869 w 494143"/>
              <a:gd name="connsiteY5" fmla="*/ 885617 h 1311265"/>
              <a:gd name="connsiteX6" fmla="*/ 494143 w 494143"/>
              <a:gd name="connsiteY6" fmla="*/ 1289499 h 1311265"/>
              <a:gd name="connsiteX7" fmla="*/ 456458 w 494143"/>
              <a:gd name="connsiteY7" fmla="*/ 1291363 h 1311265"/>
              <a:gd name="connsiteX8" fmla="*/ 260677 w 494143"/>
              <a:gd name="connsiteY8" fmla="*/ 1298713 h 1311265"/>
              <a:gd name="connsiteX9" fmla="*/ 206426 w 494143"/>
              <a:gd name="connsiteY9" fmla="*/ 1236592 h 1311265"/>
              <a:gd name="connsiteX10" fmla="*/ 11164 w 494143"/>
              <a:gd name="connsiteY10" fmla="*/ 560319 h 1311265"/>
              <a:gd name="connsiteX11" fmla="*/ 30214 w 494143"/>
              <a:gd name="connsiteY11" fmla="*/ 88831 h 1311265"/>
              <a:gd name="connsiteX12" fmla="*/ 101651 w 494143"/>
              <a:gd name="connsiteY12" fmla="*/ 0 h 1311265"/>
              <a:gd name="connsiteX0" fmla="*/ 101651 w 484618"/>
              <a:gd name="connsiteY0" fmla="*/ 0 h 1311265"/>
              <a:gd name="connsiteX1" fmla="*/ 358204 w 484618"/>
              <a:gd name="connsiteY1" fmla="*/ 0 h 1311265"/>
              <a:gd name="connsiteX2" fmla="*/ 413595 w 484618"/>
              <a:gd name="connsiteY2" fmla="*/ 67399 h 1311265"/>
              <a:gd name="connsiteX3" fmla="*/ 418358 w 484618"/>
              <a:gd name="connsiteY3" fmla="*/ 324575 h 1311265"/>
              <a:gd name="connsiteX4" fmla="*/ 373113 w 484618"/>
              <a:gd name="connsiteY4" fmla="*/ 367437 h 1311265"/>
              <a:gd name="connsiteX5" fmla="*/ 368869 w 484618"/>
              <a:gd name="connsiteY5" fmla="*/ 885617 h 1311265"/>
              <a:gd name="connsiteX6" fmla="*/ 484618 w 484618"/>
              <a:gd name="connsiteY6" fmla="*/ 1244255 h 1311265"/>
              <a:gd name="connsiteX7" fmla="*/ 456458 w 484618"/>
              <a:gd name="connsiteY7" fmla="*/ 1291363 h 1311265"/>
              <a:gd name="connsiteX8" fmla="*/ 260677 w 484618"/>
              <a:gd name="connsiteY8" fmla="*/ 1298713 h 1311265"/>
              <a:gd name="connsiteX9" fmla="*/ 206426 w 484618"/>
              <a:gd name="connsiteY9" fmla="*/ 1236592 h 1311265"/>
              <a:gd name="connsiteX10" fmla="*/ 11164 w 484618"/>
              <a:gd name="connsiteY10" fmla="*/ 560319 h 1311265"/>
              <a:gd name="connsiteX11" fmla="*/ 30214 w 484618"/>
              <a:gd name="connsiteY11" fmla="*/ 88831 h 1311265"/>
              <a:gd name="connsiteX12" fmla="*/ 101651 w 484618"/>
              <a:gd name="connsiteY12" fmla="*/ 0 h 1311265"/>
              <a:gd name="connsiteX0" fmla="*/ 101651 w 485934"/>
              <a:gd name="connsiteY0" fmla="*/ 0 h 1311265"/>
              <a:gd name="connsiteX1" fmla="*/ 358204 w 485934"/>
              <a:gd name="connsiteY1" fmla="*/ 0 h 1311265"/>
              <a:gd name="connsiteX2" fmla="*/ 413595 w 485934"/>
              <a:gd name="connsiteY2" fmla="*/ 67399 h 1311265"/>
              <a:gd name="connsiteX3" fmla="*/ 418358 w 485934"/>
              <a:gd name="connsiteY3" fmla="*/ 324575 h 1311265"/>
              <a:gd name="connsiteX4" fmla="*/ 373113 w 485934"/>
              <a:gd name="connsiteY4" fmla="*/ 367437 h 1311265"/>
              <a:gd name="connsiteX5" fmla="*/ 368869 w 485934"/>
              <a:gd name="connsiteY5" fmla="*/ 885617 h 1311265"/>
              <a:gd name="connsiteX6" fmla="*/ 484618 w 485934"/>
              <a:gd name="connsiteY6" fmla="*/ 1244255 h 1311265"/>
              <a:gd name="connsiteX7" fmla="*/ 456458 w 485934"/>
              <a:gd name="connsiteY7" fmla="*/ 1291363 h 1311265"/>
              <a:gd name="connsiteX8" fmla="*/ 260677 w 485934"/>
              <a:gd name="connsiteY8" fmla="*/ 1298713 h 1311265"/>
              <a:gd name="connsiteX9" fmla="*/ 206426 w 485934"/>
              <a:gd name="connsiteY9" fmla="*/ 1236592 h 1311265"/>
              <a:gd name="connsiteX10" fmla="*/ 11164 w 485934"/>
              <a:gd name="connsiteY10" fmla="*/ 560319 h 1311265"/>
              <a:gd name="connsiteX11" fmla="*/ 30214 w 485934"/>
              <a:gd name="connsiteY11" fmla="*/ 88831 h 1311265"/>
              <a:gd name="connsiteX12" fmla="*/ 101651 w 485934"/>
              <a:gd name="connsiteY12" fmla="*/ 0 h 1311265"/>
              <a:gd name="connsiteX0" fmla="*/ 101651 w 485934"/>
              <a:gd name="connsiteY0" fmla="*/ 0 h 1298713"/>
              <a:gd name="connsiteX1" fmla="*/ 358204 w 485934"/>
              <a:gd name="connsiteY1" fmla="*/ 0 h 1298713"/>
              <a:gd name="connsiteX2" fmla="*/ 413595 w 485934"/>
              <a:gd name="connsiteY2" fmla="*/ 67399 h 1298713"/>
              <a:gd name="connsiteX3" fmla="*/ 418358 w 485934"/>
              <a:gd name="connsiteY3" fmla="*/ 324575 h 1298713"/>
              <a:gd name="connsiteX4" fmla="*/ 373113 w 485934"/>
              <a:gd name="connsiteY4" fmla="*/ 367437 h 1298713"/>
              <a:gd name="connsiteX5" fmla="*/ 368869 w 485934"/>
              <a:gd name="connsiteY5" fmla="*/ 885617 h 1298713"/>
              <a:gd name="connsiteX6" fmla="*/ 484618 w 485934"/>
              <a:gd name="connsiteY6" fmla="*/ 1244255 h 1298713"/>
              <a:gd name="connsiteX7" fmla="*/ 456458 w 485934"/>
              <a:gd name="connsiteY7" fmla="*/ 1291363 h 1298713"/>
              <a:gd name="connsiteX8" fmla="*/ 260677 w 485934"/>
              <a:gd name="connsiteY8" fmla="*/ 1298713 h 1298713"/>
              <a:gd name="connsiteX9" fmla="*/ 206426 w 485934"/>
              <a:gd name="connsiteY9" fmla="*/ 1236592 h 1298713"/>
              <a:gd name="connsiteX10" fmla="*/ 11164 w 485934"/>
              <a:gd name="connsiteY10" fmla="*/ 560319 h 1298713"/>
              <a:gd name="connsiteX11" fmla="*/ 30214 w 485934"/>
              <a:gd name="connsiteY11" fmla="*/ 88831 h 1298713"/>
              <a:gd name="connsiteX12" fmla="*/ 101651 w 485934"/>
              <a:gd name="connsiteY12" fmla="*/ 0 h 1298713"/>
              <a:gd name="connsiteX0" fmla="*/ 101651 w 490330"/>
              <a:gd name="connsiteY0" fmla="*/ 0 h 1298713"/>
              <a:gd name="connsiteX1" fmla="*/ 358204 w 490330"/>
              <a:gd name="connsiteY1" fmla="*/ 0 h 1298713"/>
              <a:gd name="connsiteX2" fmla="*/ 413595 w 490330"/>
              <a:gd name="connsiteY2" fmla="*/ 67399 h 1298713"/>
              <a:gd name="connsiteX3" fmla="*/ 418358 w 490330"/>
              <a:gd name="connsiteY3" fmla="*/ 324575 h 1298713"/>
              <a:gd name="connsiteX4" fmla="*/ 373113 w 490330"/>
              <a:gd name="connsiteY4" fmla="*/ 367437 h 1298713"/>
              <a:gd name="connsiteX5" fmla="*/ 335531 w 490330"/>
              <a:gd name="connsiteY5" fmla="*/ 804655 h 1298713"/>
              <a:gd name="connsiteX6" fmla="*/ 484618 w 490330"/>
              <a:gd name="connsiteY6" fmla="*/ 1244255 h 1298713"/>
              <a:gd name="connsiteX7" fmla="*/ 456458 w 490330"/>
              <a:gd name="connsiteY7" fmla="*/ 1291363 h 1298713"/>
              <a:gd name="connsiteX8" fmla="*/ 260677 w 490330"/>
              <a:gd name="connsiteY8" fmla="*/ 1298713 h 1298713"/>
              <a:gd name="connsiteX9" fmla="*/ 206426 w 490330"/>
              <a:gd name="connsiteY9" fmla="*/ 1236592 h 1298713"/>
              <a:gd name="connsiteX10" fmla="*/ 11164 w 490330"/>
              <a:gd name="connsiteY10" fmla="*/ 560319 h 1298713"/>
              <a:gd name="connsiteX11" fmla="*/ 30214 w 490330"/>
              <a:gd name="connsiteY11" fmla="*/ 88831 h 1298713"/>
              <a:gd name="connsiteX12" fmla="*/ 101651 w 490330"/>
              <a:gd name="connsiteY12" fmla="*/ 0 h 1298713"/>
              <a:gd name="connsiteX0" fmla="*/ 101651 w 490330"/>
              <a:gd name="connsiteY0" fmla="*/ 0 h 1298713"/>
              <a:gd name="connsiteX1" fmla="*/ 358204 w 490330"/>
              <a:gd name="connsiteY1" fmla="*/ 0 h 1298713"/>
              <a:gd name="connsiteX2" fmla="*/ 413595 w 490330"/>
              <a:gd name="connsiteY2" fmla="*/ 67399 h 1298713"/>
              <a:gd name="connsiteX3" fmla="*/ 418358 w 490330"/>
              <a:gd name="connsiteY3" fmla="*/ 324575 h 1298713"/>
              <a:gd name="connsiteX4" fmla="*/ 373113 w 490330"/>
              <a:gd name="connsiteY4" fmla="*/ 367437 h 1298713"/>
              <a:gd name="connsiteX5" fmla="*/ 335531 w 490330"/>
              <a:gd name="connsiteY5" fmla="*/ 804655 h 1298713"/>
              <a:gd name="connsiteX6" fmla="*/ 484618 w 490330"/>
              <a:gd name="connsiteY6" fmla="*/ 1244255 h 1298713"/>
              <a:gd name="connsiteX7" fmla="*/ 456458 w 490330"/>
              <a:gd name="connsiteY7" fmla="*/ 1291363 h 1298713"/>
              <a:gd name="connsiteX8" fmla="*/ 260677 w 490330"/>
              <a:gd name="connsiteY8" fmla="*/ 1298713 h 1298713"/>
              <a:gd name="connsiteX9" fmla="*/ 206426 w 490330"/>
              <a:gd name="connsiteY9" fmla="*/ 1236592 h 1298713"/>
              <a:gd name="connsiteX10" fmla="*/ 11164 w 490330"/>
              <a:gd name="connsiteY10" fmla="*/ 560319 h 1298713"/>
              <a:gd name="connsiteX11" fmla="*/ 30214 w 490330"/>
              <a:gd name="connsiteY11" fmla="*/ 88831 h 1298713"/>
              <a:gd name="connsiteX12" fmla="*/ 101651 w 490330"/>
              <a:gd name="connsiteY12" fmla="*/ 0 h 1298713"/>
              <a:gd name="connsiteX0" fmla="*/ 106191 w 494870"/>
              <a:gd name="connsiteY0" fmla="*/ 0 h 1301772"/>
              <a:gd name="connsiteX1" fmla="*/ 362744 w 494870"/>
              <a:gd name="connsiteY1" fmla="*/ 0 h 1301772"/>
              <a:gd name="connsiteX2" fmla="*/ 418135 w 494870"/>
              <a:gd name="connsiteY2" fmla="*/ 67399 h 1301772"/>
              <a:gd name="connsiteX3" fmla="*/ 422898 w 494870"/>
              <a:gd name="connsiteY3" fmla="*/ 324575 h 1301772"/>
              <a:gd name="connsiteX4" fmla="*/ 377653 w 494870"/>
              <a:gd name="connsiteY4" fmla="*/ 367437 h 1301772"/>
              <a:gd name="connsiteX5" fmla="*/ 340071 w 494870"/>
              <a:gd name="connsiteY5" fmla="*/ 804655 h 1301772"/>
              <a:gd name="connsiteX6" fmla="*/ 489158 w 494870"/>
              <a:gd name="connsiteY6" fmla="*/ 1244255 h 1301772"/>
              <a:gd name="connsiteX7" fmla="*/ 460998 w 494870"/>
              <a:gd name="connsiteY7" fmla="*/ 1291363 h 1301772"/>
              <a:gd name="connsiteX8" fmla="*/ 265217 w 494870"/>
              <a:gd name="connsiteY8" fmla="*/ 1298713 h 1301772"/>
              <a:gd name="connsiteX9" fmla="*/ 210966 w 494870"/>
              <a:gd name="connsiteY9" fmla="*/ 1236592 h 1301772"/>
              <a:gd name="connsiteX10" fmla="*/ 10942 w 494870"/>
              <a:gd name="connsiteY10" fmla="*/ 719863 h 1301772"/>
              <a:gd name="connsiteX11" fmla="*/ 34754 w 494870"/>
              <a:gd name="connsiteY11" fmla="*/ 88831 h 1301772"/>
              <a:gd name="connsiteX12" fmla="*/ 106191 w 494870"/>
              <a:gd name="connsiteY12" fmla="*/ 0 h 1301772"/>
              <a:gd name="connsiteX0" fmla="*/ 106191 w 501288"/>
              <a:gd name="connsiteY0" fmla="*/ 0 h 1301772"/>
              <a:gd name="connsiteX1" fmla="*/ 362744 w 501288"/>
              <a:gd name="connsiteY1" fmla="*/ 0 h 1301772"/>
              <a:gd name="connsiteX2" fmla="*/ 418135 w 501288"/>
              <a:gd name="connsiteY2" fmla="*/ 67399 h 1301772"/>
              <a:gd name="connsiteX3" fmla="*/ 422898 w 501288"/>
              <a:gd name="connsiteY3" fmla="*/ 324575 h 1301772"/>
              <a:gd name="connsiteX4" fmla="*/ 377653 w 501288"/>
              <a:gd name="connsiteY4" fmla="*/ 367437 h 1301772"/>
              <a:gd name="connsiteX5" fmla="*/ 244821 w 501288"/>
              <a:gd name="connsiteY5" fmla="*/ 780842 h 1301772"/>
              <a:gd name="connsiteX6" fmla="*/ 489158 w 501288"/>
              <a:gd name="connsiteY6" fmla="*/ 1244255 h 1301772"/>
              <a:gd name="connsiteX7" fmla="*/ 460998 w 501288"/>
              <a:gd name="connsiteY7" fmla="*/ 1291363 h 1301772"/>
              <a:gd name="connsiteX8" fmla="*/ 265217 w 501288"/>
              <a:gd name="connsiteY8" fmla="*/ 1298713 h 1301772"/>
              <a:gd name="connsiteX9" fmla="*/ 210966 w 501288"/>
              <a:gd name="connsiteY9" fmla="*/ 1236592 h 1301772"/>
              <a:gd name="connsiteX10" fmla="*/ 10942 w 501288"/>
              <a:gd name="connsiteY10" fmla="*/ 719863 h 1301772"/>
              <a:gd name="connsiteX11" fmla="*/ 34754 w 501288"/>
              <a:gd name="connsiteY11" fmla="*/ 88831 h 1301772"/>
              <a:gd name="connsiteX12" fmla="*/ 106191 w 501288"/>
              <a:gd name="connsiteY12" fmla="*/ 0 h 1301772"/>
              <a:gd name="connsiteX0" fmla="*/ 106191 w 496897"/>
              <a:gd name="connsiteY0" fmla="*/ 0 h 1301772"/>
              <a:gd name="connsiteX1" fmla="*/ 362744 w 496897"/>
              <a:gd name="connsiteY1" fmla="*/ 0 h 1301772"/>
              <a:gd name="connsiteX2" fmla="*/ 418135 w 496897"/>
              <a:gd name="connsiteY2" fmla="*/ 67399 h 1301772"/>
              <a:gd name="connsiteX3" fmla="*/ 422898 w 496897"/>
              <a:gd name="connsiteY3" fmla="*/ 324575 h 1301772"/>
              <a:gd name="connsiteX4" fmla="*/ 377653 w 496897"/>
              <a:gd name="connsiteY4" fmla="*/ 367437 h 1301772"/>
              <a:gd name="connsiteX5" fmla="*/ 309114 w 496897"/>
              <a:gd name="connsiteY5" fmla="*/ 795130 h 1301772"/>
              <a:gd name="connsiteX6" fmla="*/ 489158 w 496897"/>
              <a:gd name="connsiteY6" fmla="*/ 1244255 h 1301772"/>
              <a:gd name="connsiteX7" fmla="*/ 460998 w 496897"/>
              <a:gd name="connsiteY7" fmla="*/ 1291363 h 1301772"/>
              <a:gd name="connsiteX8" fmla="*/ 265217 w 496897"/>
              <a:gd name="connsiteY8" fmla="*/ 1298713 h 1301772"/>
              <a:gd name="connsiteX9" fmla="*/ 210966 w 496897"/>
              <a:gd name="connsiteY9" fmla="*/ 1236592 h 1301772"/>
              <a:gd name="connsiteX10" fmla="*/ 10942 w 496897"/>
              <a:gd name="connsiteY10" fmla="*/ 719863 h 1301772"/>
              <a:gd name="connsiteX11" fmla="*/ 34754 w 496897"/>
              <a:gd name="connsiteY11" fmla="*/ 88831 h 1301772"/>
              <a:gd name="connsiteX12" fmla="*/ 106191 w 496897"/>
              <a:gd name="connsiteY12" fmla="*/ 0 h 1301772"/>
              <a:gd name="connsiteX0" fmla="*/ 72384 w 463090"/>
              <a:gd name="connsiteY0" fmla="*/ 1347 h 1300328"/>
              <a:gd name="connsiteX1" fmla="*/ 328937 w 463090"/>
              <a:gd name="connsiteY1" fmla="*/ 1347 h 1300328"/>
              <a:gd name="connsiteX2" fmla="*/ 384328 w 463090"/>
              <a:gd name="connsiteY2" fmla="*/ 68746 h 1300328"/>
              <a:gd name="connsiteX3" fmla="*/ 389091 w 463090"/>
              <a:gd name="connsiteY3" fmla="*/ 325922 h 1300328"/>
              <a:gd name="connsiteX4" fmla="*/ 343846 w 463090"/>
              <a:gd name="connsiteY4" fmla="*/ 368784 h 1300328"/>
              <a:gd name="connsiteX5" fmla="*/ 275307 w 463090"/>
              <a:gd name="connsiteY5" fmla="*/ 796477 h 1300328"/>
              <a:gd name="connsiteX6" fmla="*/ 455351 w 463090"/>
              <a:gd name="connsiteY6" fmla="*/ 1245602 h 1300328"/>
              <a:gd name="connsiteX7" fmla="*/ 427191 w 463090"/>
              <a:gd name="connsiteY7" fmla="*/ 1292710 h 1300328"/>
              <a:gd name="connsiteX8" fmla="*/ 231410 w 463090"/>
              <a:gd name="connsiteY8" fmla="*/ 1300060 h 1300328"/>
              <a:gd name="connsiteX9" fmla="*/ 177159 w 463090"/>
              <a:gd name="connsiteY9" fmla="*/ 1237939 h 1300328"/>
              <a:gd name="connsiteX10" fmla="*/ 41429 w 463090"/>
              <a:gd name="connsiteY10" fmla="*/ 778360 h 1300328"/>
              <a:gd name="connsiteX11" fmla="*/ 947 w 463090"/>
              <a:gd name="connsiteY11" fmla="*/ 90178 h 1300328"/>
              <a:gd name="connsiteX12" fmla="*/ 72384 w 463090"/>
              <a:gd name="connsiteY12" fmla="*/ 1347 h 1300328"/>
              <a:gd name="connsiteX0" fmla="*/ 72384 w 463090"/>
              <a:gd name="connsiteY0" fmla="*/ 1347 h 1302441"/>
              <a:gd name="connsiteX1" fmla="*/ 328937 w 463090"/>
              <a:gd name="connsiteY1" fmla="*/ 1347 h 1302441"/>
              <a:gd name="connsiteX2" fmla="*/ 384328 w 463090"/>
              <a:gd name="connsiteY2" fmla="*/ 68746 h 1302441"/>
              <a:gd name="connsiteX3" fmla="*/ 389091 w 463090"/>
              <a:gd name="connsiteY3" fmla="*/ 325922 h 1302441"/>
              <a:gd name="connsiteX4" fmla="*/ 343846 w 463090"/>
              <a:gd name="connsiteY4" fmla="*/ 368784 h 1302441"/>
              <a:gd name="connsiteX5" fmla="*/ 275307 w 463090"/>
              <a:gd name="connsiteY5" fmla="*/ 796477 h 1302441"/>
              <a:gd name="connsiteX6" fmla="*/ 455351 w 463090"/>
              <a:gd name="connsiteY6" fmla="*/ 1245602 h 1302441"/>
              <a:gd name="connsiteX7" fmla="*/ 427191 w 463090"/>
              <a:gd name="connsiteY7" fmla="*/ 1292710 h 1302441"/>
              <a:gd name="connsiteX8" fmla="*/ 326660 w 463090"/>
              <a:gd name="connsiteY8" fmla="*/ 1302441 h 1302441"/>
              <a:gd name="connsiteX9" fmla="*/ 177159 w 463090"/>
              <a:gd name="connsiteY9" fmla="*/ 1237939 h 1302441"/>
              <a:gd name="connsiteX10" fmla="*/ 41429 w 463090"/>
              <a:gd name="connsiteY10" fmla="*/ 778360 h 1302441"/>
              <a:gd name="connsiteX11" fmla="*/ 947 w 463090"/>
              <a:gd name="connsiteY11" fmla="*/ 90178 h 1302441"/>
              <a:gd name="connsiteX12" fmla="*/ 72384 w 463090"/>
              <a:gd name="connsiteY12" fmla="*/ 1347 h 1302441"/>
              <a:gd name="connsiteX0" fmla="*/ 72949 w 463655"/>
              <a:gd name="connsiteY0" fmla="*/ 1347 h 1302441"/>
              <a:gd name="connsiteX1" fmla="*/ 329502 w 463655"/>
              <a:gd name="connsiteY1" fmla="*/ 1347 h 1302441"/>
              <a:gd name="connsiteX2" fmla="*/ 384893 w 463655"/>
              <a:gd name="connsiteY2" fmla="*/ 68746 h 1302441"/>
              <a:gd name="connsiteX3" fmla="*/ 389656 w 463655"/>
              <a:gd name="connsiteY3" fmla="*/ 325922 h 1302441"/>
              <a:gd name="connsiteX4" fmla="*/ 344411 w 463655"/>
              <a:gd name="connsiteY4" fmla="*/ 368784 h 1302441"/>
              <a:gd name="connsiteX5" fmla="*/ 275872 w 463655"/>
              <a:gd name="connsiteY5" fmla="*/ 796477 h 1302441"/>
              <a:gd name="connsiteX6" fmla="*/ 455916 w 463655"/>
              <a:gd name="connsiteY6" fmla="*/ 1245602 h 1302441"/>
              <a:gd name="connsiteX7" fmla="*/ 427756 w 463655"/>
              <a:gd name="connsiteY7" fmla="*/ 1292710 h 1302441"/>
              <a:gd name="connsiteX8" fmla="*/ 327225 w 463655"/>
              <a:gd name="connsiteY8" fmla="*/ 1302441 h 1302441"/>
              <a:gd name="connsiteX9" fmla="*/ 234874 w 463655"/>
              <a:gd name="connsiteY9" fmla="*/ 1237939 h 1302441"/>
              <a:gd name="connsiteX10" fmla="*/ 41994 w 463655"/>
              <a:gd name="connsiteY10" fmla="*/ 778360 h 1302441"/>
              <a:gd name="connsiteX11" fmla="*/ 1512 w 463655"/>
              <a:gd name="connsiteY11" fmla="*/ 90178 h 1302441"/>
              <a:gd name="connsiteX12" fmla="*/ 72949 w 463655"/>
              <a:gd name="connsiteY12" fmla="*/ 1347 h 1302441"/>
              <a:gd name="connsiteX0" fmla="*/ 72949 w 456431"/>
              <a:gd name="connsiteY0" fmla="*/ 1347 h 1307276"/>
              <a:gd name="connsiteX1" fmla="*/ 329502 w 456431"/>
              <a:gd name="connsiteY1" fmla="*/ 1347 h 1307276"/>
              <a:gd name="connsiteX2" fmla="*/ 384893 w 456431"/>
              <a:gd name="connsiteY2" fmla="*/ 68746 h 1307276"/>
              <a:gd name="connsiteX3" fmla="*/ 389656 w 456431"/>
              <a:gd name="connsiteY3" fmla="*/ 325922 h 1307276"/>
              <a:gd name="connsiteX4" fmla="*/ 344411 w 456431"/>
              <a:gd name="connsiteY4" fmla="*/ 368784 h 1307276"/>
              <a:gd name="connsiteX5" fmla="*/ 275872 w 456431"/>
              <a:gd name="connsiteY5" fmla="*/ 796477 h 1307276"/>
              <a:gd name="connsiteX6" fmla="*/ 455916 w 456431"/>
              <a:gd name="connsiteY6" fmla="*/ 1245602 h 1307276"/>
              <a:gd name="connsiteX7" fmla="*/ 327225 w 456431"/>
              <a:gd name="connsiteY7" fmla="*/ 1302441 h 1307276"/>
              <a:gd name="connsiteX8" fmla="*/ 234874 w 456431"/>
              <a:gd name="connsiteY8" fmla="*/ 1237939 h 1307276"/>
              <a:gd name="connsiteX9" fmla="*/ 41994 w 456431"/>
              <a:gd name="connsiteY9" fmla="*/ 778360 h 1307276"/>
              <a:gd name="connsiteX10" fmla="*/ 1512 w 456431"/>
              <a:gd name="connsiteY10" fmla="*/ 90178 h 1307276"/>
              <a:gd name="connsiteX11" fmla="*/ 72949 w 456431"/>
              <a:gd name="connsiteY11" fmla="*/ 1347 h 1307276"/>
              <a:gd name="connsiteX0" fmla="*/ 72949 w 457335"/>
              <a:gd name="connsiteY0" fmla="*/ 1347 h 1300968"/>
              <a:gd name="connsiteX1" fmla="*/ 329502 w 457335"/>
              <a:gd name="connsiteY1" fmla="*/ 1347 h 1300968"/>
              <a:gd name="connsiteX2" fmla="*/ 384893 w 457335"/>
              <a:gd name="connsiteY2" fmla="*/ 68746 h 1300968"/>
              <a:gd name="connsiteX3" fmla="*/ 389656 w 457335"/>
              <a:gd name="connsiteY3" fmla="*/ 325922 h 1300968"/>
              <a:gd name="connsiteX4" fmla="*/ 344411 w 457335"/>
              <a:gd name="connsiteY4" fmla="*/ 368784 h 1300968"/>
              <a:gd name="connsiteX5" fmla="*/ 275872 w 457335"/>
              <a:gd name="connsiteY5" fmla="*/ 796477 h 1300968"/>
              <a:gd name="connsiteX6" fmla="*/ 455916 w 457335"/>
              <a:gd name="connsiteY6" fmla="*/ 1245602 h 1300968"/>
              <a:gd name="connsiteX7" fmla="*/ 353419 w 457335"/>
              <a:gd name="connsiteY7" fmla="*/ 1292916 h 1300968"/>
              <a:gd name="connsiteX8" fmla="*/ 234874 w 457335"/>
              <a:gd name="connsiteY8" fmla="*/ 1237939 h 1300968"/>
              <a:gd name="connsiteX9" fmla="*/ 41994 w 457335"/>
              <a:gd name="connsiteY9" fmla="*/ 778360 h 1300968"/>
              <a:gd name="connsiteX10" fmla="*/ 1512 w 457335"/>
              <a:gd name="connsiteY10" fmla="*/ 90178 h 1300968"/>
              <a:gd name="connsiteX11" fmla="*/ 72949 w 457335"/>
              <a:gd name="connsiteY11" fmla="*/ 1347 h 1300968"/>
              <a:gd name="connsiteX0" fmla="*/ 72949 w 454993"/>
              <a:gd name="connsiteY0" fmla="*/ 1347 h 1297749"/>
              <a:gd name="connsiteX1" fmla="*/ 329502 w 454993"/>
              <a:gd name="connsiteY1" fmla="*/ 1347 h 1297749"/>
              <a:gd name="connsiteX2" fmla="*/ 384893 w 454993"/>
              <a:gd name="connsiteY2" fmla="*/ 68746 h 1297749"/>
              <a:gd name="connsiteX3" fmla="*/ 389656 w 454993"/>
              <a:gd name="connsiteY3" fmla="*/ 325922 h 1297749"/>
              <a:gd name="connsiteX4" fmla="*/ 344411 w 454993"/>
              <a:gd name="connsiteY4" fmla="*/ 368784 h 1297749"/>
              <a:gd name="connsiteX5" fmla="*/ 275872 w 454993"/>
              <a:gd name="connsiteY5" fmla="*/ 796477 h 1297749"/>
              <a:gd name="connsiteX6" fmla="*/ 453535 w 454993"/>
              <a:gd name="connsiteY6" fmla="*/ 1214646 h 1297749"/>
              <a:gd name="connsiteX7" fmla="*/ 353419 w 454993"/>
              <a:gd name="connsiteY7" fmla="*/ 1292916 h 1297749"/>
              <a:gd name="connsiteX8" fmla="*/ 234874 w 454993"/>
              <a:gd name="connsiteY8" fmla="*/ 1237939 h 1297749"/>
              <a:gd name="connsiteX9" fmla="*/ 41994 w 454993"/>
              <a:gd name="connsiteY9" fmla="*/ 778360 h 1297749"/>
              <a:gd name="connsiteX10" fmla="*/ 1512 w 454993"/>
              <a:gd name="connsiteY10" fmla="*/ 90178 h 1297749"/>
              <a:gd name="connsiteX11" fmla="*/ 72949 w 454993"/>
              <a:gd name="connsiteY11" fmla="*/ 1347 h 1297749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325922 h 1293324"/>
              <a:gd name="connsiteX4" fmla="*/ 344076 w 454658"/>
              <a:gd name="connsiteY4" fmla="*/ 368784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4076 w 454658"/>
              <a:gd name="connsiteY4" fmla="*/ 368784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6457 w 454658"/>
              <a:gd name="connsiteY4" fmla="*/ 280678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6457 w 454658"/>
              <a:gd name="connsiteY4" fmla="*/ 280678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156219 w 459682"/>
              <a:gd name="connsiteY0" fmla="*/ 0 h 1296739"/>
              <a:gd name="connsiteX1" fmla="*/ 334191 w 459682"/>
              <a:gd name="connsiteY1" fmla="*/ 4762 h 1296739"/>
              <a:gd name="connsiteX2" fmla="*/ 389582 w 459682"/>
              <a:gd name="connsiteY2" fmla="*/ 72161 h 1296739"/>
              <a:gd name="connsiteX3" fmla="*/ 394345 w 459682"/>
              <a:gd name="connsiteY3" fmla="*/ 236468 h 1296739"/>
              <a:gd name="connsiteX4" fmla="*/ 351481 w 459682"/>
              <a:gd name="connsiteY4" fmla="*/ 284093 h 1296739"/>
              <a:gd name="connsiteX5" fmla="*/ 280561 w 459682"/>
              <a:gd name="connsiteY5" fmla="*/ 799892 h 1296739"/>
              <a:gd name="connsiteX6" fmla="*/ 458224 w 459682"/>
              <a:gd name="connsiteY6" fmla="*/ 1218061 h 1296739"/>
              <a:gd name="connsiteX7" fmla="*/ 358108 w 459682"/>
              <a:gd name="connsiteY7" fmla="*/ 1296331 h 1296739"/>
              <a:gd name="connsiteX8" fmla="*/ 210988 w 459682"/>
              <a:gd name="connsiteY8" fmla="*/ 1203254 h 1296739"/>
              <a:gd name="connsiteX9" fmla="*/ 46683 w 459682"/>
              <a:gd name="connsiteY9" fmla="*/ 781775 h 1296739"/>
              <a:gd name="connsiteX10" fmla="*/ 6201 w 459682"/>
              <a:gd name="connsiteY10" fmla="*/ 93593 h 1296739"/>
              <a:gd name="connsiteX11" fmla="*/ 156219 w 459682"/>
              <a:gd name="connsiteY11" fmla="*/ 0 h 1296739"/>
              <a:gd name="connsiteX0" fmla="*/ 158331 w 461794"/>
              <a:gd name="connsiteY0" fmla="*/ 0 h 1296739"/>
              <a:gd name="connsiteX1" fmla="*/ 336303 w 461794"/>
              <a:gd name="connsiteY1" fmla="*/ 4762 h 1296739"/>
              <a:gd name="connsiteX2" fmla="*/ 391694 w 461794"/>
              <a:gd name="connsiteY2" fmla="*/ 72161 h 1296739"/>
              <a:gd name="connsiteX3" fmla="*/ 396457 w 461794"/>
              <a:gd name="connsiteY3" fmla="*/ 236468 h 1296739"/>
              <a:gd name="connsiteX4" fmla="*/ 353593 w 461794"/>
              <a:gd name="connsiteY4" fmla="*/ 284093 h 1296739"/>
              <a:gd name="connsiteX5" fmla="*/ 282673 w 461794"/>
              <a:gd name="connsiteY5" fmla="*/ 799892 h 1296739"/>
              <a:gd name="connsiteX6" fmla="*/ 460336 w 461794"/>
              <a:gd name="connsiteY6" fmla="*/ 1218061 h 1296739"/>
              <a:gd name="connsiteX7" fmla="*/ 360220 w 461794"/>
              <a:gd name="connsiteY7" fmla="*/ 1296331 h 1296739"/>
              <a:gd name="connsiteX8" fmla="*/ 213100 w 461794"/>
              <a:gd name="connsiteY8" fmla="*/ 1203254 h 1296739"/>
              <a:gd name="connsiteX9" fmla="*/ 48795 w 461794"/>
              <a:gd name="connsiteY9" fmla="*/ 781775 h 1296739"/>
              <a:gd name="connsiteX10" fmla="*/ 5932 w 461794"/>
              <a:gd name="connsiteY10" fmla="*/ 105500 h 1296739"/>
              <a:gd name="connsiteX11" fmla="*/ 158331 w 46179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63588 w 467826"/>
              <a:gd name="connsiteY0" fmla="*/ 0 h 1327131"/>
              <a:gd name="connsiteX1" fmla="*/ 341560 w 467826"/>
              <a:gd name="connsiteY1" fmla="*/ 4762 h 1327131"/>
              <a:gd name="connsiteX2" fmla="*/ 396951 w 467826"/>
              <a:gd name="connsiteY2" fmla="*/ 72161 h 1327131"/>
              <a:gd name="connsiteX3" fmla="*/ 401714 w 467826"/>
              <a:gd name="connsiteY3" fmla="*/ 236468 h 1327131"/>
              <a:gd name="connsiteX4" fmla="*/ 358850 w 467826"/>
              <a:gd name="connsiteY4" fmla="*/ 284093 h 1327131"/>
              <a:gd name="connsiteX5" fmla="*/ 287930 w 467826"/>
              <a:gd name="connsiteY5" fmla="*/ 799892 h 1327131"/>
              <a:gd name="connsiteX6" fmla="*/ 465593 w 467826"/>
              <a:gd name="connsiteY6" fmla="*/ 1218061 h 1327131"/>
              <a:gd name="connsiteX7" fmla="*/ 365477 w 467826"/>
              <a:gd name="connsiteY7" fmla="*/ 1296331 h 1327131"/>
              <a:gd name="connsiteX8" fmla="*/ 54052 w 467826"/>
              <a:gd name="connsiteY8" fmla="*/ 781775 h 1327131"/>
              <a:gd name="connsiteX9" fmla="*/ 11189 w 467826"/>
              <a:gd name="connsiteY9" fmla="*/ 105500 h 1327131"/>
              <a:gd name="connsiteX10" fmla="*/ 163588 w 467826"/>
              <a:gd name="connsiteY10" fmla="*/ 0 h 1327131"/>
              <a:gd name="connsiteX0" fmla="*/ 163588 w 404775"/>
              <a:gd name="connsiteY0" fmla="*/ 0 h 1296351"/>
              <a:gd name="connsiteX1" fmla="*/ 341560 w 404775"/>
              <a:gd name="connsiteY1" fmla="*/ 4762 h 1296351"/>
              <a:gd name="connsiteX2" fmla="*/ 396951 w 404775"/>
              <a:gd name="connsiteY2" fmla="*/ 72161 h 1296351"/>
              <a:gd name="connsiteX3" fmla="*/ 401714 w 404775"/>
              <a:gd name="connsiteY3" fmla="*/ 236468 h 1296351"/>
              <a:gd name="connsiteX4" fmla="*/ 358850 w 404775"/>
              <a:gd name="connsiteY4" fmla="*/ 284093 h 1296351"/>
              <a:gd name="connsiteX5" fmla="*/ 287930 w 404775"/>
              <a:gd name="connsiteY5" fmla="*/ 799892 h 1296351"/>
              <a:gd name="connsiteX6" fmla="*/ 365477 w 404775"/>
              <a:gd name="connsiteY6" fmla="*/ 1296331 h 1296351"/>
              <a:gd name="connsiteX7" fmla="*/ 54052 w 404775"/>
              <a:gd name="connsiteY7" fmla="*/ 781775 h 1296351"/>
              <a:gd name="connsiteX8" fmla="*/ 11189 w 404775"/>
              <a:gd name="connsiteY8" fmla="*/ 105500 h 1296351"/>
              <a:gd name="connsiteX9" fmla="*/ 163588 w 404775"/>
              <a:gd name="connsiteY9" fmla="*/ 0 h 1296351"/>
              <a:gd name="connsiteX0" fmla="*/ 163588 w 412242"/>
              <a:gd name="connsiteY0" fmla="*/ 0 h 1298088"/>
              <a:gd name="connsiteX1" fmla="*/ 341560 w 412242"/>
              <a:gd name="connsiteY1" fmla="*/ 4762 h 1298088"/>
              <a:gd name="connsiteX2" fmla="*/ 396951 w 412242"/>
              <a:gd name="connsiteY2" fmla="*/ 72161 h 1298088"/>
              <a:gd name="connsiteX3" fmla="*/ 401714 w 412242"/>
              <a:gd name="connsiteY3" fmla="*/ 236468 h 1298088"/>
              <a:gd name="connsiteX4" fmla="*/ 358850 w 412242"/>
              <a:gd name="connsiteY4" fmla="*/ 284093 h 1298088"/>
              <a:gd name="connsiteX5" fmla="*/ 287930 w 412242"/>
              <a:gd name="connsiteY5" fmla="*/ 799892 h 1298088"/>
              <a:gd name="connsiteX6" fmla="*/ 365477 w 412242"/>
              <a:gd name="connsiteY6" fmla="*/ 1296331 h 1298088"/>
              <a:gd name="connsiteX7" fmla="*/ 54052 w 412242"/>
              <a:gd name="connsiteY7" fmla="*/ 781775 h 1298088"/>
              <a:gd name="connsiteX8" fmla="*/ 11189 w 412242"/>
              <a:gd name="connsiteY8" fmla="*/ 105500 h 1298088"/>
              <a:gd name="connsiteX9" fmla="*/ 163588 w 412242"/>
              <a:gd name="connsiteY9" fmla="*/ 0 h 1298088"/>
              <a:gd name="connsiteX0" fmla="*/ 163588 w 404777"/>
              <a:gd name="connsiteY0" fmla="*/ 0 h 1296699"/>
              <a:gd name="connsiteX1" fmla="*/ 341560 w 404777"/>
              <a:gd name="connsiteY1" fmla="*/ 4762 h 1296699"/>
              <a:gd name="connsiteX2" fmla="*/ 396951 w 404777"/>
              <a:gd name="connsiteY2" fmla="*/ 72161 h 1296699"/>
              <a:gd name="connsiteX3" fmla="*/ 401714 w 404777"/>
              <a:gd name="connsiteY3" fmla="*/ 236468 h 1296699"/>
              <a:gd name="connsiteX4" fmla="*/ 358850 w 404777"/>
              <a:gd name="connsiteY4" fmla="*/ 284093 h 1296699"/>
              <a:gd name="connsiteX5" fmla="*/ 161963 w 404777"/>
              <a:gd name="connsiteY5" fmla="*/ 704357 h 1296699"/>
              <a:gd name="connsiteX6" fmla="*/ 365477 w 404777"/>
              <a:gd name="connsiteY6" fmla="*/ 1296331 h 1296699"/>
              <a:gd name="connsiteX7" fmla="*/ 54052 w 404777"/>
              <a:gd name="connsiteY7" fmla="*/ 781775 h 1296699"/>
              <a:gd name="connsiteX8" fmla="*/ 11189 w 404777"/>
              <a:gd name="connsiteY8" fmla="*/ 105500 h 1296699"/>
              <a:gd name="connsiteX9" fmla="*/ 163588 w 404777"/>
              <a:gd name="connsiteY9" fmla="*/ 0 h 1296699"/>
              <a:gd name="connsiteX0" fmla="*/ 163588 w 404776"/>
              <a:gd name="connsiteY0" fmla="*/ 0 h 1299392"/>
              <a:gd name="connsiteX1" fmla="*/ 341560 w 404776"/>
              <a:gd name="connsiteY1" fmla="*/ 4762 h 1299392"/>
              <a:gd name="connsiteX2" fmla="*/ 396951 w 404776"/>
              <a:gd name="connsiteY2" fmla="*/ 72161 h 1299392"/>
              <a:gd name="connsiteX3" fmla="*/ 401714 w 404776"/>
              <a:gd name="connsiteY3" fmla="*/ 236468 h 1299392"/>
              <a:gd name="connsiteX4" fmla="*/ 358850 w 404776"/>
              <a:gd name="connsiteY4" fmla="*/ 284093 h 1299392"/>
              <a:gd name="connsiteX5" fmla="*/ 184114 w 404776"/>
              <a:gd name="connsiteY5" fmla="*/ 543626 h 1299392"/>
              <a:gd name="connsiteX6" fmla="*/ 365477 w 404776"/>
              <a:gd name="connsiteY6" fmla="*/ 1296331 h 1299392"/>
              <a:gd name="connsiteX7" fmla="*/ 54052 w 404776"/>
              <a:gd name="connsiteY7" fmla="*/ 781775 h 1299392"/>
              <a:gd name="connsiteX8" fmla="*/ 11189 w 404776"/>
              <a:gd name="connsiteY8" fmla="*/ 105500 h 1299392"/>
              <a:gd name="connsiteX9" fmla="*/ 163588 w 404776"/>
              <a:gd name="connsiteY9" fmla="*/ 0 h 1299392"/>
              <a:gd name="connsiteX0" fmla="*/ 163588 w 404776"/>
              <a:gd name="connsiteY0" fmla="*/ 0 h 1308907"/>
              <a:gd name="connsiteX1" fmla="*/ 341560 w 404776"/>
              <a:gd name="connsiteY1" fmla="*/ 4762 h 1308907"/>
              <a:gd name="connsiteX2" fmla="*/ 396951 w 404776"/>
              <a:gd name="connsiteY2" fmla="*/ 72161 h 1308907"/>
              <a:gd name="connsiteX3" fmla="*/ 401714 w 404776"/>
              <a:gd name="connsiteY3" fmla="*/ 236468 h 1308907"/>
              <a:gd name="connsiteX4" fmla="*/ 358850 w 404776"/>
              <a:gd name="connsiteY4" fmla="*/ 284093 h 1308907"/>
              <a:gd name="connsiteX5" fmla="*/ 184114 w 404776"/>
              <a:gd name="connsiteY5" fmla="*/ 543626 h 1308907"/>
              <a:gd name="connsiteX6" fmla="*/ 333867 w 404776"/>
              <a:gd name="connsiteY6" fmla="*/ 1099893 h 1308907"/>
              <a:gd name="connsiteX7" fmla="*/ 365477 w 404776"/>
              <a:gd name="connsiteY7" fmla="*/ 1296331 h 1308907"/>
              <a:gd name="connsiteX8" fmla="*/ 54052 w 404776"/>
              <a:gd name="connsiteY8" fmla="*/ 781775 h 1308907"/>
              <a:gd name="connsiteX9" fmla="*/ 11189 w 404776"/>
              <a:gd name="connsiteY9" fmla="*/ 105500 h 1308907"/>
              <a:gd name="connsiteX10" fmla="*/ 163588 w 404776"/>
              <a:gd name="connsiteY10" fmla="*/ 0 h 1308907"/>
              <a:gd name="connsiteX0" fmla="*/ 163588 w 620955"/>
              <a:gd name="connsiteY0" fmla="*/ 0 h 1378564"/>
              <a:gd name="connsiteX1" fmla="*/ 341560 w 620955"/>
              <a:gd name="connsiteY1" fmla="*/ 4762 h 1378564"/>
              <a:gd name="connsiteX2" fmla="*/ 396951 w 620955"/>
              <a:gd name="connsiteY2" fmla="*/ 72161 h 1378564"/>
              <a:gd name="connsiteX3" fmla="*/ 401714 w 620955"/>
              <a:gd name="connsiteY3" fmla="*/ 236468 h 1378564"/>
              <a:gd name="connsiteX4" fmla="*/ 358850 w 620955"/>
              <a:gd name="connsiteY4" fmla="*/ 284093 h 1378564"/>
              <a:gd name="connsiteX5" fmla="*/ 184114 w 620955"/>
              <a:gd name="connsiteY5" fmla="*/ 543626 h 1378564"/>
              <a:gd name="connsiteX6" fmla="*/ 333867 w 620955"/>
              <a:gd name="connsiteY6" fmla="*/ 1099893 h 1378564"/>
              <a:gd name="connsiteX7" fmla="*/ 620833 w 620955"/>
              <a:gd name="connsiteY7" fmla="*/ 1358504 h 1378564"/>
              <a:gd name="connsiteX8" fmla="*/ 365477 w 620955"/>
              <a:gd name="connsiteY8" fmla="*/ 1296331 h 1378564"/>
              <a:gd name="connsiteX9" fmla="*/ 54052 w 620955"/>
              <a:gd name="connsiteY9" fmla="*/ 781775 h 1378564"/>
              <a:gd name="connsiteX10" fmla="*/ 11189 w 620955"/>
              <a:gd name="connsiteY10" fmla="*/ 105500 h 1378564"/>
              <a:gd name="connsiteX11" fmla="*/ 163588 w 620955"/>
              <a:gd name="connsiteY11" fmla="*/ 0 h 1378564"/>
              <a:gd name="connsiteX0" fmla="*/ 163588 w 620879"/>
              <a:gd name="connsiteY0" fmla="*/ 0 h 1370681"/>
              <a:gd name="connsiteX1" fmla="*/ 341560 w 620879"/>
              <a:gd name="connsiteY1" fmla="*/ 4762 h 1370681"/>
              <a:gd name="connsiteX2" fmla="*/ 396951 w 620879"/>
              <a:gd name="connsiteY2" fmla="*/ 72161 h 1370681"/>
              <a:gd name="connsiteX3" fmla="*/ 401714 w 620879"/>
              <a:gd name="connsiteY3" fmla="*/ 236468 h 1370681"/>
              <a:gd name="connsiteX4" fmla="*/ 358850 w 620879"/>
              <a:gd name="connsiteY4" fmla="*/ 284093 h 1370681"/>
              <a:gd name="connsiteX5" fmla="*/ 184114 w 620879"/>
              <a:gd name="connsiteY5" fmla="*/ 543626 h 1370681"/>
              <a:gd name="connsiteX6" fmla="*/ 333867 w 620879"/>
              <a:gd name="connsiteY6" fmla="*/ 1099893 h 1370681"/>
              <a:gd name="connsiteX7" fmla="*/ 386257 w 620879"/>
              <a:gd name="connsiteY7" fmla="*/ 1207907 h 1370681"/>
              <a:gd name="connsiteX8" fmla="*/ 620833 w 620879"/>
              <a:gd name="connsiteY8" fmla="*/ 1358504 h 1370681"/>
              <a:gd name="connsiteX9" fmla="*/ 365477 w 620879"/>
              <a:gd name="connsiteY9" fmla="*/ 1296331 h 1370681"/>
              <a:gd name="connsiteX10" fmla="*/ 54052 w 620879"/>
              <a:gd name="connsiteY10" fmla="*/ 781775 h 1370681"/>
              <a:gd name="connsiteX11" fmla="*/ 11189 w 620879"/>
              <a:gd name="connsiteY11" fmla="*/ 105500 h 1370681"/>
              <a:gd name="connsiteX12" fmla="*/ 163588 w 620879"/>
              <a:gd name="connsiteY12" fmla="*/ 0 h 1370681"/>
              <a:gd name="connsiteX0" fmla="*/ 163588 w 620977"/>
              <a:gd name="connsiteY0" fmla="*/ 0 h 1370681"/>
              <a:gd name="connsiteX1" fmla="*/ 341560 w 620977"/>
              <a:gd name="connsiteY1" fmla="*/ 4762 h 1370681"/>
              <a:gd name="connsiteX2" fmla="*/ 396951 w 620977"/>
              <a:gd name="connsiteY2" fmla="*/ 72161 h 1370681"/>
              <a:gd name="connsiteX3" fmla="*/ 401714 w 620977"/>
              <a:gd name="connsiteY3" fmla="*/ 236468 h 1370681"/>
              <a:gd name="connsiteX4" fmla="*/ 358850 w 620977"/>
              <a:gd name="connsiteY4" fmla="*/ 284093 h 1370681"/>
              <a:gd name="connsiteX5" fmla="*/ 184114 w 620977"/>
              <a:gd name="connsiteY5" fmla="*/ 543626 h 1370681"/>
              <a:gd name="connsiteX6" fmla="*/ 333867 w 620977"/>
              <a:gd name="connsiteY6" fmla="*/ 1099893 h 1370681"/>
              <a:gd name="connsiteX7" fmla="*/ 517018 w 620977"/>
              <a:gd name="connsiteY7" fmla="*/ 1102234 h 1370681"/>
              <a:gd name="connsiteX8" fmla="*/ 620833 w 620977"/>
              <a:gd name="connsiteY8" fmla="*/ 1358504 h 1370681"/>
              <a:gd name="connsiteX9" fmla="*/ 365477 w 620977"/>
              <a:gd name="connsiteY9" fmla="*/ 1296331 h 1370681"/>
              <a:gd name="connsiteX10" fmla="*/ 54052 w 620977"/>
              <a:gd name="connsiteY10" fmla="*/ 781775 h 1370681"/>
              <a:gd name="connsiteX11" fmla="*/ 11189 w 620977"/>
              <a:gd name="connsiteY11" fmla="*/ 105500 h 1370681"/>
              <a:gd name="connsiteX12" fmla="*/ 163588 w 620977"/>
              <a:gd name="connsiteY12" fmla="*/ 0 h 1370681"/>
              <a:gd name="connsiteX0" fmla="*/ 163588 w 620977"/>
              <a:gd name="connsiteY0" fmla="*/ 0 h 1370681"/>
              <a:gd name="connsiteX1" fmla="*/ 341560 w 620977"/>
              <a:gd name="connsiteY1" fmla="*/ 4762 h 1370681"/>
              <a:gd name="connsiteX2" fmla="*/ 396951 w 620977"/>
              <a:gd name="connsiteY2" fmla="*/ 72161 h 1370681"/>
              <a:gd name="connsiteX3" fmla="*/ 401714 w 620977"/>
              <a:gd name="connsiteY3" fmla="*/ 236468 h 1370681"/>
              <a:gd name="connsiteX4" fmla="*/ 358850 w 620977"/>
              <a:gd name="connsiteY4" fmla="*/ 284093 h 1370681"/>
              <a:gd name="connsiteX5" fmla="*/ 184114 w 620977"/>
              <a:gd name="connsiteY5" fmla="*/ 543626 h 1370681"/>
              <a:gd name="connsiteX6" fmla="*/ 281159 w 620977"/>
              <a:gd name="connsiteY6" fmla="*/ 1005293 h 1370681"/>
              <a:gd name="connsiteX7" fmla="*/ 517018 w 620977"/>
              <a:gd name="connsiteY7" fmla="*/ 1102234 h 1370681"/>
              <a:gd name="connsiteX8" fmla="*/ 620833 w 620977"/>
              <a:gd name="connsiteY8" fmla="*/ 1358504 h 1370681"/>
              <a:gd name="connsiteX9" fmla="*/ 365477 w 620977"/>
              <a:gd name="connsiteY9" fmla="*/ 1296331 h 1370681"/>
              <a:gd name="connsiteX10" fmla="*/ 54052 w 620977"/>
              <a:gd name="connsiteY10" fmla="*/ 781775 h 1370681"/>
              <a:gd name="connsiteX11" fmla="*/ 11189 w 620977"/>
              <a:gd name="connsiteY11" fmla="*/ 105500 h 1370681"/>
              <a:gd name="connsiteX12" fmla="*/ 163588 w 620977"/>
              <a:gd name="connsiteY12" fmla="*/ 0 h 1370681"/>
              <a:gd name="connsiteX0" fmla="*/ 162825 w 620214"/>
              <a:gd name="connsiteY0" fmla="*/ 0 h 1428383"/>
              <a:gd name="connsiteX1" fmla="*/ 340797 w 620214"/>
              <a:gd name="connsiteY1" fmla="*/ 4762 h 1428383"/>
              <a:gd name="connsiteX2" fmla="*/ 396188 w 620214"/>
              <a:gd name="connsiteY2" fmla="*/ 72161 h 1428383"/>
              <a:gd name="connsiteX3" fmla="*/ 400951 w 620214"/>
              <a:gd name="connsiteY3" fmla="*/ 236468 h 1428383"/>
              <a:gd name="connsiteX4" fmla="*/ 358087 w 620214"/>
              <a:gd name="connsiteY4" fmla="*/ 284093 h 1428383"/>
              <a:gd name="connsiteX5" fmla="*/ 183351 w 620214"/>
              <a:gd name="connsiteY5" fmla="*/ 543626 h 1428383"/>
              <a:gd name="connsiteX6" fmla="*/ 280396 w 620214"/>
              <a:gd name="connsiteY6" fmla="*/ 1005293 h 1428383"/>
              <a:gd name="connsiteX7" fmla="*/ 516255 w 620214"/>
              <a:gd name="connsiteY7" fmla="*/ 1102234 h 1428383"/>
              <a:gd name="connsiteX8" fmla="*/ 620070 w 620214"/>
              <a:gd name="connsiteY8" fmla="*/ 1358504 h 1428383"/>
              <a:gd name="connsiteX9" fmla="*/ 344161 w 620214"/>
              <a:gd name="connsiteY9" fmla="*/ 1389994 h 1428383"/>
              <a:gd name="connsiteX10" fmla="*/ 53289 w 620214"/>
              <a:gd name="connsiteY10" fmla="*/ 781775 h 1428383"/>
              <a:gd name="connsiteX11" fmla="*/ 10426 w 620214"/>
              <a:gd name="connsiteY11" fmla="*/ 105500 h 1428383"/>
              <a:gd name="connsiteX12" fmla="*/ 162825 w 620214"/>
              <a:gd name="connsiteY12" fmla="*/ 0 h 1428383"/>
              <a:gd name="connsiteX0" fmla="*/ 161622 w 619011"/>
              <a:gd name="connsiteY0" fmla="*/ 0 h 1407678"/>
              <a:gd name="connsiteX1" fmla="*/ 339594 w 619011"/>
              <a:gd name="connsiteY1" fmla="*/ 4762 h 1407678"/>
              <a:gd name="connsiteX2" fmla="*/ 394985 w 619011"/>
              <a:gd name="connsiteY2" fmla="*/ 72161 h 1407678"/>
              <a:gd name="connsiteX3" fmla="*/ 399748 w 619011"/>
              <a:gd name="connsiteY3" fmla="*/ 236468 h 1407678"/>
              <a:gd name="connsiteX4" fmla="*/ 356884 w 619011"/>
              <a:gd name="connsiteY4" fmla="*/ 284093 h 1407678"/>
              <a:gd name="connsiteX5" fmla="*/ 182148 w 619011"/>
              <a:gd name="connsiteY5" fmla="*/ 543626 h 1407678"/>
              <a:gd name="connsiteX6" fmla="*/ 279193 w 619011"/>
              <a:gd name="connsiteY6" fmla="*/ 1005293 h 1407678"/>
              <a:gd name="connsiteX7" fmla="*/ 515052 w 619011"/>
              <a:gd name="connsiteY7" fmla="*/ 1102234 h 1407678"/>
              <a:gd name="connsiteX8" fmla="*/ 618867 w 619011"/>
              <a:gd name="connsiteY8" fmla="*/ 1358504 h 1407678"/>
              <a:gd name="connsiteX9" fmla="*/ 306967 w 619011"/>
              <a:gd name="connsiteY9" fmla="*/ 1362698 h 1407678"/>
              <a:gd name="connsiteX10" fmla="*/ 52086 w 619011"/>
              <a:gd name="connsiteY10" fmla="*/ 781775 h 1407678"/>
              <a:gd name="connsiteX11" fmla="*/ 9223 w 619011"/>
              <a:gd name="connsiteY11" fmla="*/ 105500 h 1407678"/>
              <a:gd name="connsiteX12" fmla="*/ 161622 w 619011"/>
              <a:gd name="connsiteY12" fmla="*/ 0 h 1407678"/>
              <a:gd name="connsiteX0" fmla="*/ 161622 w 619011"/>
              <a:gd name="connsiteY0" fmla="*/ 0 h 1372253"/>
              <a:gd name="connsiteX1" fmla="*/ 339594 w 619011"/>
              <a:gd name="connsiteY1" fmla="*/ 4762 h 1372253"/>
              <a:gd name="connsiteX2" fmla="*/ 394985 w 619011"/>
              <a:gd name="connsiteY2" fmla="*/ 72161 h 1372253"/>
              <a:gd name="connsiteX3" fmla="*/ 399748 w 619011"/>
              <a:gd name="connsiteY3" fmla="*/ 236468 h 1372253"/>
              <a:gd name="connsiteX4" fmla="*/ 356884 w 619011"/>
              <a:gd name="connsiteY4" fmla="*/ 284093 h 1372253"/>
              <a:gd name="connsiteX5" fmla="*/ 182148 w 619011"/>
              <a:gd name="connsiteY5" fmla="*/ 543626 h 1372253"/>
              <a:gd name="connsiteX6" fmla="*/ 279193 w 619011"/>
              <a:gd name="connsiteY6" fmla="*/ 1005293 h 1372253"/>
              <a:gd name="connsiteX7" fmla="*/ 515052 w 619011"/>
              <a:gd name="connsiteY7" fmla="*/ 1102234 h 1372253"/>
              <a:gd name="connsiteX8" fmla="*/ 618867 w 619011"/>
              <a:gd name="connsiteY8" fmla="*/ 1358504 h 1372253"/>
              <a:gd name="connsiteX9" fmla="*/ 306967 w 619011"/>
              <a:gd name="connsiteY9" fmla="*/ 1362698 h 1372253"/>
              <a:gd name="connsiteX10" fmla="*/ 52086 w 619011"/>
              <a:gd name="connsiteY10" fmla="*/ 781775 h 1372253"/>
              <a:gd name="connsiteX11" fmla="*/ 9223 w 619011"/>
              <a:gd name="connsiteY11" fmla="*/ 105500 h 1372253"/>
              <a:gd name="connsiteX12" fmla="*/ 161622 w 619011"/>
              <a:gd name="connsiteY12" fmla="*/ 0 h 1372253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217493 w 654356"/>
              <a:gd name="connsiteY5" fmla="*/ 543626 h 1412691"/>
              <a:gd name="connsiteX6" fmla="*/ 314538 w 654356"/>
              <a:gd name="connsiteY6" fmla="*/ 1005293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151397 w 654356"/>
              <a:gd name="connsiteY5" fmla="*/ 529510 h 1412691"/>
              <a:gd name="connsiteX6" fmla="*/ 314538 w 654356"/>
              <a:gd name="connsiteY6" fmla="*/ 1005293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151397 w 654356"/>
              <a:gd name="connsiteY5" fmla="*/ 529510 h 1412691"/>
              <a:gd name="connsiteX6" fmla="*/ 248054 w 654356"/>
              <a:gd name="connsiteY6" fmla="*/ 1004591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7081 w 654470"/>
              <a:gd name="connsiteY0" fmla="*/ 0 h 1379611"/>
              <a:gd name="connsiteX1" fmla="*/ 375053 w 654470"/>
              <a:gd name="connsiteY1" fmla="*/ 4762 h 1379611"/>
              <a:gd name="connsiteX2" fmla="*/ 430444 w 654470"/>
              <a:gd name="connsiteY2" fmla="*/ 72161 h 1379611"/>
              <a:gd name="connsiteX3" fmla="*/ 435207 w 654470"/>
              <a:gd name="connsiteY3" fmla="*/ 236468 h 1379611"/>
              <a:gd name="connsiteX4" fmla="*/ 392343 w 654470"/>
              <a:gd name="connsiteY4" fmla="*/ 284093 h 1379611"/>
              <a:gd name="connsiteX5" fmla="*/ 151511 w 654470"/>
              <a:gd name="connsiteY5" fmla="*/ 529510 h 1379611"/>
              <a:gd name="connsiteX6" fmla="*/ 248168 w 654470"/>
              <a:gd name="connsiteY6" fmla="*/ 1004591 h 1379611"/>
              <a:gd name="connsiteX7" fmla="*/ 550511 w 654470"/>
              <a:gd name="connsiteY7" fmla="*/ 1102234 h 1379611"/>
              <a:gd name="connsiteX8" fmla="*/ 654326 w 654470"/>
              <a:gd name="connsiteY8" fmla="*/ 1358504 h 1379611"/>
              <a:gd name="connsiteX9" fmla="*/ 343974 w 654470"/>
              <a:gd name="connsiteY9" fmla="*/ 1309042 h 1379611"/>
              <a:gd name="connsiteX10" fmla="*/ 22994 w 654470"/>
              <a:gd name="connsiteY10" fmla="*/ 714003 h 1379611"/>
              <a:gd name="connsiteX11" fmla="*/ 44682 w 654470"/>
              <a:gd name="connsiteY11" fmla="*/ 105500 h 1379611"/>
              <a:gd name="connsiteX12" fmla="*/ 197081 w 654470"/>
              <a:gd name="connsiteY12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151511 w 654537"/>
              <a:gd name="connsiteY5" fmla="*/ 529510 h 1379611"/>
              <a:gd name="connsiteX6" fmla="*/ 248168 w 654537"/>
              <a:gd name="connsiteY6" fmla="*/ 1004591 h 1379611"/>
              <a:gd name="connsiteX7" fmla="*/ 570352 w 654537"/>
              <a:gd name="connsiteY7" fmla="*/ 1182953 h 1379611"/>
              <a:gd name="connsiteX8" fmla="*/ 654326 w 654537"/>
              <a:gd name="connsiteY8" fmla="*/ 1358504 h 1379611"/>
              <a:gd name="connsiteX9" fmla="*/ 343974 w 654537"/>
              <a:gd name="connsiteY9" fmla="*/ 1309042 h 1379611"/>
              <a:gd name="connsiteX10" fmla="*/ 22994 w 654537"/>
              <a:gd name="connsiteY10" fmla="*/ 714003 h 1379611"/>
              <a:gd name="connsiteX11" fmla="*/ 44682 w 654537"/>
              <a:gd name="connsiteY11" fmla="*/ 105500 h 1379611"/>
              <a:gd name="connsiteX12" fmla="*/ 197081 w 654537"/>
              <a:gd name="connsiteY12" fmla="*/ 0 h 1379611"/>
              <a:gd name="connsiteX0" fmla="*/ 197081 w 1583116"/>
              <a:gd name="connsiteY0" fmla="*/ 0 h 1379611"/>
              <a:gd name="connsiteX1" fmla="*/ 375053 w 1583116"/>
              <a:gd name="connsiteY1" fmla="*/ 4762 h 1379611"/>
              <a:gd name="connsiteX2" fmla="*/ 1582819 w 1583116"/>
              <a:gd name="connsiteY2" fmla="*/ 84459 h 1379611"/>
              <a:gd name="connsiteX3" fmla="*/ 435207 w 1583116"/>
              <a:gd name="connsiteY3" fmla="*/ 236468 h 1379611"/>
              <a:gd name="connsiteX4" fmla="*/ 392343 w 1583116"/>
              <a:gd name="connsiteY4" fmla="*/ 284093 h 1379611"/>
              <a:gd name="connsiteX5" fmla="*/ 151511 w 1583116"/>
              <a:gd name="connsiteY5" fmla="*/ 529510 h 1379611"/>
              <a:gd name="connsiteX6" fmla="*/ 248168 w 1583116"/>
              <a:gd name="connsiteY6" fmla="*/ 1004591 h 1379611"/>
              <a:gd name="connsiteX7" fmla="*/ 570352 w 1583116"/>
              <a:gd name="connsiteY7" fmla="*/ 1182953 h 1379611"/>
              <a:gd name="connsiteX8" fmla="*/ 654326 w 1583116"/>
              <a:gd name="connsiteY8" fmla="*/ 1358504 h 1379611"/>
              <a:gd name="connsiteX9" fmla="*/ 343974 w 1583116"/>
              <a:gd name="connsiteY9" fmla="*/ 1309042 h 1379611"/>
              <a:gd name="connsiteX10" fmla="*/ 22994 w 1583116"/>
              <a:gd name="connsiteY10" fmla="*/ 714003 h 1379611"/>
              <a:gd name="connsiteX11" fmla="*/ 44682 w 1583116"/>
              <a:gd name="connsiteY11" fmla="*/ 105500 h 1379611"/>
              <a:gd name="connsiteX12" fmla="*/ 197081 w 1583116"/>
              <a:gd name="connsiteY12" fmla="*/ 0 h 1379611"/>
              <a:gd name="connsiteX0" fmla="*/ 197081 w 1582850"/>
              <a:gd name="connsiteY0" fmla="*/ 0 h 1379611"/>
              <a:gd name="connsiteX1" fmla="*/ 375053 w 1582850"/>
              <a:gd name="connsiteY1" fmla="*/ 4762 h 1379611"/>
              <a:gd name="connsiteX2" fmla="*/ 1582819 w 1582850"/>
              <a:gd name="connsiteY2" fmla="*/ 84459 h 1379611"/>
              <a:gd name="connsiteX3" fmla="*/ 416915 w 1582850"/>
              <a:gd name="connsiteY3" fmla="*/ 100751 h 1379611"/>
              <a:gd name="connsiteX4" fmla="*/ 392343 w 1582850"/>
              <a:gd name="connsiteY4" fmla="*/ 284093 h 1379611"/>
              <a:gd name="connsiteX5" fmla="*/ 151511 w 1582850"/>
              <a:gd name="connsiteY5" fmla="*/ 529510 h 1379611"/>
              <a:gd name="connsiteX6" fmla="*/ 248168 w 1582850"/>
              <a:gd name="connsiteY6" fmla="*/ 1004591 h 1379611"/>
              <a:gd name="connsiteX7" fmla="*/ 570352 w 1582850"/>
              <a:gd name="connsiteY7" fmla="*/ 1182953 h 1379611"/>
              <a:gd name="connsiteX8" fmla="*/ 654326 w 1582850"/>
              <a:gd name="connsiteY8" fmla="*/ 1358504 h 1379611"/>
              <a:gd name="connsiteX9" fmla="*/ 343974 w 1582850"/>
              <a:gd name="connsiteY9" fmla="*/ 1309042 h 1379611"/>
              <a:gd name="connsiteX10" fmla="*/ 22994 w 1582850"/>
              <a:gd name="connsiteY10" fmla="*/ 714003 h 1379611"/>
              <a:gd name="connsiteX11" fmla="*/ 44682 w 1582850"/>
              <a:gd name="connsiteY11" fmla="*/ 105500 h 1379611"/>
              <a:gd name="connsiteX12" fmla="*/ 197081 w 1582850"/>
              <a:gd name="connsiteY12" fmla="*/ 0 h 1379611"/>
              <a:gd name="connsiteX0" fmla="*/ 197081 w 1582888"/>
              <a:gd name="connsiteY0" fmla="*/ 0 h 1379611"/>
              <a:gd name="connsiteX1" fmla="*/ 375053 w 1582888"/>
              <a:gd name="connsiteY1" fmla="*/ 4762 h 1379611"/>
              <a:gd name="connsiteX2" fmla="*/ 1582819 w 1582888"/>
              <a:gd name="connsiteY2" fmla="*/ 84459 h 1379611"/>
              <a:gd name="connsiteX3" fmla="*/ 437917 w 1582888"/>
              <a:gd name="connsiteY3" fmla="*/ 141631 h 1379611"/>
              <a:gd name="connsiteX4" fmla="*/ 392343 w 1582888"/>
              <a:gd name="connsiteY4" fmla="*/ 284093 h 1379611"/>
              <a:gd name="connsiteX5" fmla="*/ 151511 w 1582888"/>
              <a:gd name="connsiteY5" fmla="*/ 529510 h 1379611"/>
              <a:gd name="connsiteX6" fmla="*/ 248168 w 1582888"/>
              <a:gd name="connsiteY6" fmla="*/ 1004591 h 1379611"/>
              <a:gd name="connsiteX7" fmla="*/ 570352 w 1582888"/>
              <a:gd name="connsiteY7" fmla="*/ 1182953 h 1379611"/>
              <a:gd name="connsiteX8" fmla="*/ 654326 w 1582888"/>
              <a:gd name="connsiteY8" fmla="*/ 1358504 h 1379611"/>
              <a:gd name="connsiteX9" fmla="*/ 343974 w 1582888"/>
              <a:gd name="connsiteY9" fmla="*/ 1309042 h 1379611"/>
              <a:gd name="connsiteX10" fmla="*/ 22994 w 1582888"/>
              <a:gd name="connsiteY10" fmla="*/ 714003 h 1379611"/>
              <a:gd name="connsiteX11" fmla="*/ 44682 w 1582888"/>
              <a:gd name="connsiteY11" fmla="*/ 105500 h 1379611"/>
              <a:gd name="connsiteX12" fmla="*/ 197081 w 1582888"/>
              <a:gd name="connsiteY12" fmla="*/ 0 h 1379611"/>
              <a:gd name="connsiteX0" fmla="*/ 197081 w 1604565"/>
              <a:gd name="connsiteY0" fmla="*/ 0 h 1379611"/>
              <a:gd name="connsiteX1" fmla="*/ 375053 w 1604565"/>
              <a:gd name="connsiteY1" fmla="*/ 4762 h 1379611"/>
              <a:gd name="connsiteX2" fmla="*/ 1582819 w 1604565"/>
              <a:gd name="connsiteY2" fmla="*/ 84459 h 1379611"/>
              <a:gd name="connsiteX3" fmla="*/ 437917 w 1604565"/>
              <a:gd name="connsiteY3" fmla="*/ 141631 h 1379611"/>
              <a:gd name="connsiteX4" fmla="*/ 392343 w 1604565"/>
              <a:gd name="connsiteY4" fmla="*/ 284093 h 1379611"/>
              <a:gd name="connsiteX5" fmla="*/ 151511 w 1604565"/>
              <a:gd name="connsiteY5" fmla="*/ 529510 h 1379611"/>
              <a:gd name="connsiteX6" fmla="*/ 248168 w 1604565"/>
              <a:gd name="connsiteY6" fmla="*/ 1004591 h 1379611"/>
              <a:gd name="connsiteX7" fmla="*/ 570352 w 1604565"/>
              <a:gd name="connsiteY7" fmla="*/ 1182953 h 1379611"/>
              <a:gd name="connsiteX8" fmla="*/ 654326 w 1604565"/>
              <a:gd name="connsiteY8" fmla="*/ 1358504 h 1379611"/>
              <a:gd name="connsiteX9" fmla="*/ 343974 w 1604565"/>
              <a:gd name="connsiteY9" fmla="*/ 1309042 h 1379611"/>
              <a:gd name="connsiteX10" fmla="*/ 22994 w 1604565"/>
              <a:gd name="connsiteY10" fmla="*/ 714003 h 1379611"/>
              <a:gd name="connsiteX11" fmla="*/ 44682 w 1604565"/>
              <a:gd name="connsiteY11" fmla="*/ 105500 h 1379611"/>
              <a:gd name="connsiteX12" fmla="*/ 197081 w 1604565"/>
              <a:gd name="connsiteY12" fmla="*/ 0 h 1379611"/>
              <a:gd name="connsiteX0" fmla="*/ 197081 w 1582903"/>
              <a:gd name="connsiteY0" fmla="*/ 0 h 1379611"/>
              <a:gd name="connsiteX1" fmla="*/ 375053 w 1582903"/>
              <a:gd name="connsiteY1" fmla="*/ 4762 h 1379611"/>
              <a:gd name="connsiteX2" fmla="*/ 1582819 w 1582903"/>
              <a:gd name="connsiteY2" fmla="*/ 84459 h 1379611"/>
              <a:gd name="connsiteX3" fmla="*/ 306498 w 1582903"/>
              <a:gd name="connsiteY3" fmla="*/ 86020 h 1379611"/>
              <a:gd name="connsiteX4" fmla="*/ 392343 w 1582903"/>
              <a:gd name="connsiteY4" fmla="*/ 284093 h 1379611"/>
              <a:gd name="connsiteX5" fmla="*/ 151511 w 1582903"/>
              <a:gd name="connsiteY5" fmla="*/ 529510 h 1379611"/>
              <a:gd name="connsiteX6" fmla="*/ 248168 w 1582903"/>
              <a:gd name="connsiteY6" fmla="*/ 1004591 h 1379611"/>
              <a:gd name="connsiteX7" fmla="*/ 570352 w 1582903"/>
              <a:gd name="connsiteY7" fmla="*/ 1182953 h 1379611"/>
              <a:gd name="connsiteX8" fmla="*/ 654326 w 1582903"/>
              <a:gd name="connsiteY8" fmla="*/ 1358504 h 1379611"/>
              <a:gd name="connsiteX9" fmla="*/ 343974 w 1582903"/>
              <a:gd name="connsiteY9" fmla="*/ 1309042 h 1379611"/>
              <a:gd name="connsiteX10" fmla="*/ 22994 w 1582903"/>
              <a:gd name="connsiteY10" fmla="*/ 714003 h 1379611"/>
              <a:gd name="connsiteX11" fmla="*/ 44682 w 1582903"/>
              <a:gd name="connsiteY11" fmla="*/ 105500 h 1379611"/>
              <a:gd name="connsiteX12" fmla="*/ 197081 w 1582903"/>
              <a:gd name="connsiteY12" fmla="*/ 0 h 1379611"/>
              <a:gd name="connsiteX0" fmla="*/ 197081 w 1582848"/>
              <a:gd name="connsiteY0" fmla="*/ 0 h 1379611"/>
              <a:gd name="connsiteX1" fmla="*/ 375053 w 1582848"/>
              <a:gd name="connsiteY1" fmla="*/ 4762 h 1379611"/>
              <a:gd name="connsiteX2" fmla="*/ 1582819 w 1582848"/>
              <a:gd name="connsiteY2" fmla="*/ 84459 h 1379611"/>
              <a:gd name="connsiteX3" fmla="*/ 416143 w 1582848"/>
              <a:gd name="connsiteY3" fmla="*/ 127848 h 1379611"/>
              <a:gd name="connsiteX4" fmla="*/ 392343 w 1582848"/>
              <a:gd name="connsiteY4" fmla="*/ 284093 h 1379611"/>
              <a:gd name="connsiteX5" fmla="*/ 151511 w 1582848"/>
              <a:gd name="connsiteY5" fmla="*/ 529510 h 1379611"/>
              <a:gd name="connsiteX6" fmla="*/ 248168 w 1582848"/>
              <a:gd name="connsiteY6" fmla="*/ 1004591 h 1379611"/>
              <a:gd name="connsiteX7" fmla="*/ 570352 w 1582848"/>
              <a:gd name="connsiteY7" fmla="*/ 1182953 h 1379611"/>
              <a:gd name="connsiteX8" fmla="*/ 654326 w 1582848"/>
              <a:gd name="connsiteY8" fmla="*/ 1358504 h 1379611"/>
              <a:gd name="connsiteX9" fmla="*/ 343974 w 1582848"/>
              <a:gd name="connsiteY9" fmla="*/ 1309042 h 1379611"/>
              <a:gd name="connsiteX10" fmla="*/ 22994 w 1582848"/>
              <a:gd name="connsiteY10" fmla="*/ 714003 h 1379611"/>
              <a:gd name="connsiteX11" fmla="*/ 44682 w 1582848"/>
              <a:gd name="connsiteY11" fmla="*/ 105500 h 1379611"/>
              <a:gd name="connsiteX12" fmla="*/ 197081 w 1582848"/>
              <a:gd name="connsiteY12" fmla="*/ 0 h 1379611"/>
              <a:gd name="connsiteX0" fmla="*/ 197081 w 1582848"/>
              <a:gd name="connsiteY0" fmla="*/ 0 h 1379611"/>
              <a:gd name="connsiteX1" fmla="*/ 1582819 w 1582848"/>
              <a:gd name="connsiteY1" fmla="*/ 84459 h 1379611"/>
              <a:gd name="connsiteX2" fmla="*/ 416143 w 1582848"/>
              <a:gd name="connsiteY2" fmla="*/ 127848 h 1379611"/>
              <a:gd name="connsiteX3" fmla="*/ 392343 w 1582848"/>
              <a:gd name="connsiteY3" fmla="*/ 284093 h 1379611"/>
              <a:gd name="connsiteX4" fmla="*/ 151511 w 1582848"/>
              <a:gd name="connsiteY4" fmla="*/ 529510 h 1379611"/>
              <a:gd name="connsiteX5" fmla="*/ 248168 w 1582848"/>
              <a:gd name="connsiteY5" fmla="*/ 1004591 h 1379611"/>
              <a:gd name="connsiteX6" fmla="*/ 570352 w 1582848"/>
              <a:gd name="connsiteY6" fmla="*/ 1182953 h 1379611"/>
              <a:gd name="connsiteX7" fmla="*/ 654326 w 1582848"/>
              <a:gd name="connsiteY7" fmla="*/ 1358504 h 1379611"/>
              <a:gd name="connsiteX8" fmla="*/ 343974 w 1582848"/>
              <a:gd name="connsiteY8" fmla="*/ 1309042 h 1379611"/>
              <a:gd name="connsiteX9" fmla="*/ 22994 w 1582848"/>
              <a:gd name="connsiteY9" fmla="*/ 714003 h 1379611"/>
              <a:gd name="connsiteX10" fmla="*/ 44682 w 1582848"/>
              <a:gd name="connsiteY10" fmla="*/ 105500 h 1379611"/>
              <a:gd name="connsiteX11" fmla="*/ 197081 w 1582848"/>
              <a:gd name="connsiteY11" fmla="*/ 0 h 1379611"/>
              <a:gd name="connsiteX0" fmla="*/ 195878 w 1583601"/>
              <a:gd name="connsiteY0" fmla="*/ 5636 h 1344602"/>
              <a:gd name="connsiteX1" fmla="*/ 1582777 w 1583601"/>
              <a:gd name="connsiteY1" fmla="*/ 49450 h 1344602"/>
              <a:gd name="connsiteX2" fmla="*/ 416101 w 1583601"/>
              <a:gd name="connsiteY2" fmla="*/ 92839 h 1344602"/>
              <a:gd name="connsiteX3" fmla="*/ 392301 w 1583601"/>
              <a:gd name="connsiteY3" fmla="*/ 249084 h 1344602"/>
              <a:gd name="connsiteX4" fmla="*/ 151469 w 1583601"/>
              <a:gd name="connsiteY4" fmla="*/ 494501 h 1344602"/>
              <a:gd name="connsiteX5" fmla="*/ 248126 w 1583601"/>
              <a:gd name="connsiteY5" fmla="*/ 969582 h 1344602"/>
              <a:gd name="connsiteX6" fmla="*/ 570310 w 1583601"/>
              <a:gd name="connsiteY6" fmla="*/ 1147944 h 1344602"/>
              <a:gd name="connsiteX7" fmla="*/ 654284 w 1583601"/>
              <a:gd name="connsiteY7" fmla="*/ 1323495 h 1344602"/>
              <a:gd name="connsiteX8" fmla="*/ 343932 w 1583601"/>
              <a:gd name="connsiteY8" fmla="*/ 1274033 h 1344602"/>
              <a:gd name="connsiteX9" fmla="*/ 22952 w 1583601"/>
              <a:gd name="connsiteY9" fmla="*/ 678994 h 1344602"/>
              <a:gd name="connsiteX10" fmla="*/ 44640 w 1583601"/>
              <a:gd name="connsiteY10" fmla="*/ 70491 h 1344602"/>
              <a:gd name="connsiteX11" fmla="*/ 195878 w 1583601"/>
              <a:gd name="connsiteY11" fmla="*/ 5636 h 1344602"/>
              <a:gd name="connsiteX0" fmla="*/ 381416 w 1590671"/>
              <a:gd name="connsiteY0" fmla="*/ 1297 h 1351919"/>
              <a:gd name="connsiteX1" fmla="*/ 1590639 w 1590671"/>
              <a:gd name="connsiteY1" fmla="*/ 56767 h 1351919"/>
              <a:gd name="connsiteX2" fmla="*/ 423963 w 1590671"/>
              <a:gd name="connsiteY2" fmla="*/ 100156 h 1351919"/>
              <a:gd name="connsiteX3" fmla="*/ 400163 w 1590671"/>
              <a:gd name="connsiteY3" fmla="*/ 256401 h 1351919"/>
              <a:gd name="connsiteX4" fmla="*/ 159331 w 1590671"/>
              <a:gd name="connsiteY4" fmla="*/ 501818 h 1351919"/>
              <a:gd name="connsiteX5" fmla="*/ 255988 w 1590671"/>
              <a:gd name="connsiteY5" fmla="*/ 976899 h 1351919"/>
              <a:gd name="connsiteX6" fmla="*/ 578172 w 1590671"/>
              <a:gd name="connsiteY6" fmla="*/ 1155261 h 1351919"/>
              <a:gd name="connsiteX7" fmla="*/ 662146 w 1590671"/>
              <a:gd name="connsiteY7" fmla="*/ 1330812 h 1351919"/>
              <a:gd name="connsiteX8" fmla="*/ 351794 w 1590671"/>
              <a:gd name="connsiteY8" fmla="*/ 1281350 h 1351919"/>
              <a:gd name="connsiteX9" fmla="*/ 30814 w 1590671"/>
              <a:gd name="connsiteY9" fmla="*/ 686311 h 1351919"/>
              <a:gd name="connsiteX10" fmla="*/ 52502 w 1590671"/>
              <a:gd name="connsiteY10" fmla="*/ 77808 h 1351919"/>
              <a:gd name="connsiteX11" fmla="*/ 381416 w 1590671"/>
              <a:gd name="connsiteY11" fmla="*/ 1297 h 1351919"/>
              <a:gd name="connsiteX0" fmla="*/ 381418 w 1593695"/>
              <a:gd name="connsiteY0" fmla="*/ 1297 h 1351919"/>
              <a:gd name="connsiteX1" fmla="*/ 1590641 w 1593695"/>
              <a:gd name="connsiteY1" fmla="*/ 56767 h 1351919"/>
              <a:gd name="connsiteX2" fmla="*/ 423965 w 1593695"/>
              <a:gd name="connsiteY2" fmla="*/ 100156 h 1351919"/>
              <a:gd name="connsiteX3" fmla="*/ 400165 w 1593695"/>
              <a:gd name="connsiteY3" fmla="*/ 256401 h 1351919"/>
              <a:gd name="connsiteX4" fmla="*/ 159333 w 1593695"/>
              <a:gd name="connsiteY4" fmla="*/ 501818 h 1351919"/>
              <a:gd name="connsiteX5" fmla="*/ 255990 w 1593695"/>
              <a:gd name="connsiteY5" fmla="*/ 976899 h 1351919"/>
              <a:gd name="connsiteX6" fmla="*/ 578174 w 1593695"/>
              <a:gd name="connsiteY6" fmla="*/ 1155261 h 1351919"/>
              <a:gd name="connsiteX7" fmla="*/ 662148 w 1593695"/>
              <a:gd name="connsiteY7" fmla="*/ 1330812 h 1351919"/>
              <a:gd name="connsiteX8" fmla="*/ 351796 w 1593695"/>
              <a:gd name="connsiteY8" fmla="*/ 1281350 h 1351919"/>
              <a:gd name="connsiteX9" fmla="*/ 30816 w 1593695"/>
              <a:gd name="connsiteY9" fmla="*/ 686311 h 1351919"/>
              <a:gd name="connsiteX10" fmla="*/ 52504 w 1593695"/>
              <a:gd name="connsiteY10" fmla="*/ 77808 h 1351919"/>
              <a:gd name="connsiteX11" fmla="*/ 381418 w 1593695"/>
              <a:gd name="connsiteY11" fmla="*/ 1297 h 1351919"/>
              <a:gd name="connsiteX0" fmla="*/ 381418 w 1593697"/>
              <a:gd name="connsiteY0" fmla="*/ 1297 h 1352608"/>
              <a:gd name="connsiteX1" fmla="*/ 1590641 w 1593697"/>
              <a:gd name="connsiteY1" fmla="*/ 56767 h 1352608"/>
              <a:gd name="connsiteX2" fmla="*/ 423965 w 1593697"/>
              <a:gd name="connsiteY2" fmla="*/ 100156 h 1352608"/>
              <a:gd name="connsiteX3" fmla="*/ 400165 w 1593697"/>
              <a:gd name="connsiteY3" fmla="*/ 256401 h 1352608"/>
              <a:gd name="connsiteX4" fmla="*/ 159333 w 1593697"/>
              <a:gd name="connsiteY4" fmla="*/ 501818 h 1352608"/>
              <a:gd name="connsiteX5" fmla="*/ 255990 w 1593697"/>
              <a:gd name="connsiteY5" fmla="*/ 976899 h 1352608"/>
              <a:gd name="connsiteX6" fmla="*/ 578174 w 1593697"/>
              <a:gd name="connsiteY6" fmla="*/ 1155261 h 1352608"/>
              <a:gd name="connsiteX7" fmla="*/ 776424 w 1593697"/>
              <a:gd name="connsiteY7" fmla="*/ 1331993 h 1352608"/>
              <a:gd name="connsiteX8" fmla="*/ 351796 w 1593697"/>
              <a:gd name="connsiteY8" fmla="*/ 1281350 h 1352608"/>
              <a:gd name="connsiteX9" fmla="*/ 30816 w 1593697"/>
              <a:gd name="connsiteY9" fmla="*/ 686311 h 1352608"/>
              <a:gd name="connsiteX10" fmla="*/ 52504 w 1593697"/>
              <a:gd name="connsiteY10" fmla="*/ 77808 h 1352608"/>
              <a:gd name="connsiteX11" fmla="*/ 381418 w 1593697"/>
              <a:gd name="connsiteY11" fmla="*/ 1297 h 1352608"/>
              <a:gd name="connsiteX0" fmla="*/ 381418 w 1593695"/>
              <a:gd name="connsiteY0" fmla="*/ 1297 h 1336141"/>
              <a:gd name="connsiteX1" fmla="*/ 1590641 w 1593695"/>
              <a:gd name="connsiteY1" fmla="*/ 56767 h 1336141"/>
              <a:gd name="connsiteX2" fmla="*/ 423965 w 1593695"/>
              <a:gd name="connsiteY2" fmla="*/ 100156 h 1336141"/>
              <a:gd name="connsiteX3" fmla="*/ 400165 w 1593695"/>
              <a:gd name="connsiteY3" fmla="*/ 256401 h 1336141"/>
              <a:gd name="connsiteX4" fmla="*/ 159333 w 1593695"/>
              <a:gd name="connsiteY4" fmla="*/ 501818 h 1336141"/>
              <a:gd name="connsiteX5" fmla="*/ 255990 w 1593695"/>
              <a:gd name="connsiteY5" fmla="*/ 976899 h 1336141"/>
              <a:gd name="connsiteX6" fmla="*/ 578174 w 1593695"/>
              <a:gd name="connsiteY6" fmla="*/ 1155261 h 1336141"/>
              <a:gd name="connsiteX7" fmla="*/ 776424 w 1593695"/>
              <a:gd name="connsiteY7" fmla="*/ 1331993 h 1336141"/>
              <a:gd name="connsiteX8" fmla="*/ 351796 w 1593695"/>
              <a:gd name="connsiteY8" fmla="*/ 1281350 h 1336141"/>
              <a:gd name="connsiteX9" fmla="*/ 30816 w 1593695"/>
              <a:gd name="connsiteY9" fmla="*/ 686311 h 1336141"/>
              <a:gd name="connsiteX10" fmla="*/ 52504 w 1593695"/>
              <a:gd name="connsiteY10" fmla="*/ 77808 h 1336141"/>
              <a:gd name="connsiteX11" fmla="*/ 381418 w 1593695"/>
              <a:gd name="connsiteY11" fmla="*/ 1297 h 1336141"/>
              <a:gd name="connsiteX0" fmla="*/ 381418 w 1593697"/>
              <a:gd name="connsiteY0" fmla="*/ 1297 h 1336141"/>
              <a:gd name="connsiteX1" fmla="*/ 1590641 w 1593697"/>
              <a:gd name="connsiteY1" fmla="*/ 56767 h 1336141"/>
              <a:gd name="connsiteX2" fmla="*/ 423965 w 1593697"/>
              <a:gd name="connsiteY2" fmla="*/ 100156 h 1336141"/>
              <a:gd name="connsiteX3" fmla="*/ 400165 w 1593697"/>
              <a:gd name="connsiteY3" fmla="*/ 256401 h 1336141"/>
              <a:gd name="connsiteX4" fmla="*/ 159333 w 1593697"/>
              <a:gd name="connsiteY4" fmla="*/ 501818 h 1336141"/>
              <a:gd name="connsiteX5" fmla="*/ 288071 w 1593697"/>
              <a:gd name="connsiteY5" fmla="*/ 996563 h 1336141"/>
              <a:gd name="connsiteX6" fmla="*/ 578174 w 1593697"/>
              <a:gd name="connsiteY6" fmla="*/ 1155261 h 1336141"/>
              <a:gd name="connsiteX7" fmla="*/ 776424 w 1593697"/>
              <a:gd name="connsiteY7" fmla="*/ 1331993 h 1336141"/>
              <a:gd name="connsiteX8" fmla="*/ 351796 w 1593697"/>
              <a:gd name="connsiteY8" fmla="*/ 1281350 h 1336141"/>
              <a:gd name="connsiteX9" fmla="*/ 30816 w 1593697"/>
              <a:gd name="connsiteY9" fmla="*/ 686311 h 1336141"/>
              <a:gd name="connsiteX10" fmla="*/ 52504 w 1593697"/>
              <a:gd name="connsiteY10" fmla="*/ 77808 h 1336141"/>
              <a:gd name="connsiteX11" fmla="*/ 381418 w 1593697"/>
              <a:gd name="connsiteY11" fmla="*/ 1297 h 1336141"/>
              <a:gd name="connsiteX0" fmla="*/ 381418 w 1593695"/>
              <a:gd name="connsiteY0" fmla="*/ 1297 h 1336141"/>
              <a:gd name="connsiteX1" fmla="*/ 1590641 w 1593695"/>
              <a:gd name="connsiteY1" fmla="*/ 56767 h 1336141"/>
              <a:gd name="connsiteX2" fmla="*/ 423965 w 1593695"/>
              <a:gd name="connsiteY2" fmla="*/ 100156 h 1336141"/>
              <a:gd name="connsiteX3" fmla="*/ 400165 w 1593695"/>
              <a:gd name="connsiteY3" fmla="*/ 256401 h 1336141"/>
              <a:gd name="connsiteX4" fmla="*/ 117319 w 1593695"/>
              <a:gd name="connsiteY4" fmla="*/ 449827 h 1336141"/>
              <a:gd name="connsiteX5" fmla="*/ 288071 w 1593695"/>
              <a:gd name="connsiteY5" fmla="*/ 996563 h 1336141"/>
              <a:gd name="connsiteX6" fmla="*/ 578174 w 1593695"/>
              <a:gd name="connsiteY6" fmla="*/ 1155261 h 1336141"/>
              <a:gd name="connsiteX7" fmla="*/ 776424 w 1593695"/>
              <a:gd name="connsiteY7" fmla="*/ 1331993 h 1336141"/>
              <a:gd name="connsiteX8" fmla="*/ 351796 w 1593695"/>
              <a:gd name="connsiteY8" fmla="*/ 1281350 h 1336141"/>
              <a:gd name="connsiteX9" fmla="*/ 30816 w 1593695"/>
              <a:gd name="connsiteY9" fmla="*/ 686311 h 1336141"/>
              <a:gd name="connsiteX10" fmla="*/ 52504 w 1593695"/>
              <a:gd name="connsiteY10" fmla="*/ 77808 h 1336141"/>
              <a:gd name="connsiteX11" fmla="*/ 381418 w 1593695"/>
              <a:gd name="connsiteY11" fmla="*/ 1297 h 1336141"/>
              <a:gd name="connsiteX0" fmla="*/ 381418 w 1593697"/>
              <a:gd name="connsiteY0" fmla="*/ 1297 h 1336141"/>
              <a:gd name="connsiteX1" fmla="*/ 1590641 w 1593697"/>
              <a:gd name="connsiteY1" fmla="*/ 56767 h 1336141"/>
              <a:gd name="connsiteX2" fmla="*/ 423965 w 1593697"/>
              <a:gd name="connsiteY2" fmla="*/ 100156 h 1336141"/>
              <a:gd name="connsiteX3" fmla="*/ 400165 w 1593697"/>
              <a:gd name="connsiteY3" fmla="*/ 256401 h 1336141"/>
              <a:gd name="connsiteX4" fmla="*/ 117319 w 1593697"/>
              <a:gd name="connsiteY4" fmla="*/ 449827 h 1336141"/>
              <a:gd name="connsiteX5" fmla="*/ 288071 w 1593697"/>
              <a:gd name="connsiteY5" fmla="*/ 996563 h 1336141"/>
              <a:gd name="connsiteX6" fmla="*/ 578174 w 1593697"/>
              <a:gd name="connsiteY6" fmla="*/ 1155261 h 1336141"/>
              <a:gd name="connsiteX7" fmla="*/ 776424 w 1593697"/>
              <a:gd name="connsiteY7" fmla="*/ 1331993 h 1336141"/>
              <a:gd name="connsiteX8" fmla="*/ 351796 w 1593697"/>
              <a:gd name="connsiteY8" fmla="*/ 1281350 h 1336141"/>
              <a:gd name="connsiteX9" fmla="*/ 30816 w 1593697"/>
              <a:gd name="connsiteY9" fmla="*/ 686311 h 1336141"/>
              <a:gd name="connsiteX10" fmla="*/ 52504 w 1593697"/>
              <a:gd name="connsiteY10" fmla="*/ 77808 h 1336141"/>
              <a:gd name="connsiteX11" fmla="*/ 381418 w 1593697"/>
              <a:gd name="connsiteY11" fmla="*/ 1297 h 1336141"/>
              <a:gd name="connsiteX0" fmla="*/ 392626 w 1604903"/>
              <a:gd name="connsiteY0" fmla="*/ 489 h 1352786"/>
              <a:gd name="connsiteX1" fmla="*/ 1601849 w 1604903"/>
              <a:gd name="connsiteY1" fmla="*/ 55959 h 1352786"/>
              <a:gd name="connsiteX2" fmla="*/ 435173 w 1604903"/>
              <a:gd name="connsiteY2" fmla="*/ 99348 h 1352786"/>
              <a:gd name="connsiteX3" fmla="*/ 411373 w 1604903"/>
              <a:gd name="connsiteY3" fmla="*/ 255593 h 1352786"/>
              <a:gd name="connsiteX4" fmla="*/ 128527 w 1604903"/>
              <a:gd name="connsiteY4" fmla="*/ 449019 h 1352786"/>
              <a:gd name="connsiteX5" fmla="*/ 299279 w 1604903"/>
              <a:gd name="connsiteY5" fmla="*/ 995755 h 1352786"/>
              <a:gd name="connsiteX6" fmla="*/ 589382 w 1604903"/>
              <a:gd name="connsiteY6" fmla="*/ 1154453 h 1352786"/>
              <a:gd name="connsiteX7" fmla="*/ 787632 w 1604903"/>
              <a:gd name="connsiteY7" fmla="*/ 1331185 h 1352786"/>
              <a:gd name="connsiteX8" fmla="*/ 363004 w 1604903"/>
              <a:gd name="connsiteY8" fmla="*/ 1280542 h 1352786"/>
              <a:gd name="connsiteX9" fmla="*/ 26172 w 1604903"/>
              <a:gd name="connsiteY9" fmla="*/ 669229 h 1352786"/>
              <a:gd name="connsiteX10" fmla="*/ 63712 w 1604903"/>
              <a:gd name="connsiteY10" fmla="*/ 77000 h 1352786"/>
              <a:gd name="connsiteX11" fmla="*/ 392626 w 1604903"/>
              <a:gd name="connsiteY11" fmla="*/ 489 h 1352786"/>
              <a:gd name="connsiteX0" fmla="*/ 392626 w 1074157"/>
              <a:gd name="connsiteY0" fmla="*/ 489 h 1352786"/>
              <a:gd name="connsiteX1" fmla="*/ 1068944 w 1074157"/>
              <a:gd name="connsiteY1" fmla="*/ 37563 h 1352786"/>
              <a:gd name="connsiteX2" fmla="*/ 435173 w 1074157"/>
              <a:gd name="connsiteY2" fmla="*/ 99348 h 1352786"/>
              <a:gd name="connsiteX3" fmla="*/ 411373 w 1074157"/>
              <a:gd name="connsiteY3" fmla="*/ 255593 h 1352786"/>
              <a:gd name="connsiteX4" fmla="*/ 128527 w 1074157"/>
              <a:gd name="connsiteY4" fmla="*/ 449019 h 1352786"/>
              <a:gd name="connsiteX5" fmla="*/ 299279 w 1074157"/>
              <a:gd name="connsiteY5" fmla="*/ 995755 h 1352786"/>
              <a:gd name="connsiteX6" fmla="*/ 589382 w 1074157"/>
              <a:gd name="connsiteY6" fmla="*/ 1154453 h 1352786"/>
              <a:gd name="connsiteX7" fmla="*/ 787632 w 1074157"/>
              <a:gd name="connsiteY7" fmla="*/ 1331185 h 1352786"/>
              <a:gd name="connsiteX8" fmla="*/ 363004 w 1074157"/>
              <a:gd name="connsiteY8" fmla="*/ 1280542 h 1352786"/>
              <a:gd name="connsiteX9" fmla="*/ 26172 w 1074157"/>
              <a:gd name="connsiteY9" fmla="*/ 669229 h 1352786"/>
              <a:gd name="connsiteX10" fmla="*/ 63712 w 1074157"/>
              <a:gd name="connsiteY10" fmla="*/ 77000 h 1352786"/>
              <a:gd name="connsiteX11" fmla="*/ 392626 w 1074157"/>
              <a:gd name="connsiteY11" fmla="*/ 489 h 1352786"/>
              <a:gd name="connsiteX0" fmla="*/ 392035 w 1068982"/>
              <a:gd name="connsiteY0" fmla="*/ 7955 h 1340923"/>
              <a:gd name="connsiteX1" fmla="*/ 1068922 w 1068982"/>
              <a:gd name="connsiteY1" fmla="*/ 25700 h 1340923"/>
              <a:gd name="connsiteX2" fmla="*/ 435151 w 1068982"/>
              <a:gd name="connsiteY2" fmla="*/ 87485 h 1340923"/>
              <a:gd name="connsiteX3" fmla="*/ 411351 w 1068982"/>
              <a:gd name="connsiteY3" fmla="*/ 243730 h 1340923"/>
              <a:gd name="connsiteX4" fmla="*/ 128505 w 1068982"/>
              <a:gd name="connsiteY4" fmla="*/ 437156 h 1340923"/>
              <a:gd name="connsiteX5" fmla="*/ 299257 w 1068982"/>
              <a:gd name="connsiteY5" fmla="*/ 983892 h 1340923"/>
              <a:gd name="connsiteX6" fmla="*/ 589360 w 1068982"/>
              <a:gd name="connsiteY6" fmla="*/ 1142590 h 1340923"/>
              <a:gd name="connsiteX7" fmla="*/ 787610 w 1068982"/>
              <a:gd name="connsiteY7" fmla="*/ 1319322 h 1340923"/>
              <a:gd name="connsiteX8" fmla="*/ 362982 w 1068982"/>
              <a:gd name="connsiteY8" fmla="*/ 1268679 h 1340923"/>
              <a:gd name="connsiteX9" fmla="*/ 26150 w 1068982"/>
              <a:gd name="connsiteY9" fmla="*/ 657366 h 1340923"/>
              <a:gd name="connsiteX10" fmla="*/ 63690 w 1068982"/>
              <a:gd name="connsiteY10" fmla="*/ 65137 h 1340923"/>
              <a:gd name="connsiteX11" fmla="*/ 392035 w 1068982"/>
              <a:gd name="connsiteY11" fmla="*/ 7955 h 1340923"/>
              <a:gd name="connsiteX0" fmla="*/ 392426 w 1069373"/>
              <a:gd name="connsiteY0" fmla="*/ 0 h 1332968"/>
              <a:gd name="connsiteX1" fmla="*/ 1069313 w 1069373"/>
              <a:gd name="connsiteY1" fmla="*/ 17745 h 1332968"/>
              <a:gd name="connsiteX2" fmla="*/ 435542 w 1069373"/>
              <a:gd name="connsiteY2" fmla="*/ 79530 h 1332968"/>
              <a:gd name="connsiteX3" fmla="*/ 411742 w 1069373"/>
              <a:gd name="connsiteY3" fmla="*/ 235775 h 1332968"/>
              <a:gd name="connsiteX4" fmla="*/ 128896 w 1069373"/>
              <a:gd name="connsiteY4" fmla="*/ 429201 h 1332968"/>
              <a:gd name="connsiteX5" fmla="*/ 299648 w 1069373"/>
              <a:gd name="connsiteY5" fmla="*/ 975937 h 1332968"/>
              <a:gd name="connsiteX6" fmla="*/ 589751 w 1069373"/>
              <a:gd name="connsiteY6" fmla="*/ 1134635 h 1332968"/>
              <a:gd name="connsiteX7" fmla="*/ 788001 w 1069373"/>
              <a:gd name="connsiteY7" fmla="*/ 1311367 h 1332968"/>
              <a:gd name="connsiteX8" fmla="*/ 363373 w 1069373"/>
              <a:gd name="connsiteY8" fmla="*/ 1260724 h 1332968"/>
              <a:gd name="connsiteX9" fmla="*/ 26541 w 1069373"/>
              <a:gd name="connsiteY9" fmla="*/ 649411 h 1332968"/>
              <a:gd name="connsiteX10" fmla="*/ 63036 w 1069373"/>
              <a:gd name="connsiteY10" fmla="*/ 92617 h 1332968"/>
              <a:gd name="connsiteX11" fmla="*/ 392426 w 1069373"/>
              <a:gd name="connsiteY11" fmla="*/ 0 h 1332968"/>
              <a:gd name="connsiteX0" fmla="*/ 392426 w 1069968"/>
              <a:gd name="connsiteY0" fmla="*/ 0 h 1332968"/>
              <a:gd name="connsiteX1" fmla="*/ 1069313 w 1069968"/>
              <a:gd name="connsiteY1" fmla="*/ 17745 h 1332968"/>
              <a:gd name="connsiteX2" fmla="*/ 294437 w 1069968"/>
              <a:gd name="connsiteY2" fmla="*/ 65183 h 1332968"/>
              <a:gd name="connsiteX3" fmla="*/ 411742 w 1069968"/>
              <a:gd name="connsiteY3" fmla="*/ 235775 h 1332968"/>
              <a:gd name="connsiteX4" fmla="*/ 128896 w 1069968"/>
              <a:gd name="connsiteY4" fmla="*/ 429201 h 1332968"/>
              <a:gd name="connsiteX5" fmla="*/ 299648 w 1069968"/>
              <a:gd name="connsiteY5" fmla="*/ 975937 h 1332968"/>
              <a:gd name="connsiteX6" fmla="*/ 589751 w 1069968"/>
              <a:gd name="connsiteY6" fmla="*/ 1134635 h 1332968"/>
              <a:gd name="connsiteX7" fmla="*/ 788001 w 1069968"/>
              <a:gd name="connsiteY7" fmla="*/ 1311367 h 1332968"/>
              <a:gd name="connsiteX8" fmla="*/ 363373 w 1069968"/>
              <a:gd name="connsiteY8" fmla="*/ 1260724 h 1332968"/>
              <a:gd name="connsiteX9" fmla="*/ 26541 w 1069968"/>
              <a:gd name="connsiteY9" fmla="*/ 649411 h 1332968"/>
              <a:gd name="connsiteX10" fmla="*/ 63036 w 1069968"/>
              <a:gd name="connsiteY10" fmla="*/ 92617 h 1332968"/>
              <a:gd name="connsiteX11" fmla="*/ 392426 w 1069968"/>
              <a:gd name="connsiteY11" fmla="*/ 0 h 1332968"/>
              <a:gd name="connsiteX0" fmla="*/ 392426 w 1069970"/>
              <a:gd name="connsiteY0" fmla="*/ 0 h 1332968"/>
              <a:gd name="connsiteX1" fmla="*/ 1069313 w 1069970"/>
              <a:gd name="connsiteY1" fmla="*/ 17745 h 1332968"/>
              <a:gd name="connsiteX2" fmla="*/ 294437 w 1069970"/>
              <a:gd name="connsiteY2" fmla="*/ 65183 h 1332968"/>
              <a:gd name="connsiteX3" fmla="*/ 236657 w 1069970"/>
              <a:gd name="connsiteY3" fmla="*/ 266189 h 1332968"/>
              <a:gd name="connsiteX4" fmla="*/ 128896 w 1069970"/>
              <a:gd name="connsiteY4" fmla="*/ 429201 h 1332968"/>
              <a:gd name="connsiteX5" fmla="*/ 299648 w 1069970"/>
              <a:gd name="connsiteY5" fmla="*/ 975937 h 1332968"/>
              <a:gd name="connsiteX6" fmla="*/ 589751 w 1069970"/>
              <a:gd name="connsiteY6" fmla="*/ 1134635 h 1332968"/>
              <a:gd name="connsiteX7" fmla="*/ 788001 w 1069970"/>
              <a:gd name="connsiteY7" fmla="*/ 1311367 h 1332968"/>
              <a:gd name="connsiteX8" fmla="*/ 363373 w 1069970"/>
              <a:gd name="connsiteY8" fmla="*/ 1260724 h 1332968"/>
              <a:gd name="connsiteX9" fmla="*/ 26541 w 1069970"/>
              <a:gd name="connsiteY9" fmla="*/ 649411 h 1332968"/>
              <a:gd name="connsiteX10" fmla="*/ 63036 w 1069970"/>
              <a:gd name="connsiteY10" fmla="*/ 92617 h 1332968"/>
              <a:gd name="connsiteX11" fmla="*/ 392426 w 1069970"/>
              <a:gd name="connsiteY11" fmla="*/ 0 h 1332968"/>
              <a:gd name="connsiteX0" fmla="*/ 392426 w 1069968"/>
              <a:gd name="connsiteY0" fmla="*/ 0 h 1332968"/>
              <a:gd name="connsiteX1" fmla="*/ 1069313 w 1069968"/>
              <a:gd name="connsiteY1" fmla="*/ 17745 h 1332968"/>
              <a:gd name="connsiteX2" fmla="*/ 294437 w 1069968"/>
              <a:gd name="connsiteY2" fmla="*/ 65183 h 1332968"/>
              <a:gd name="connsiteX3" fmla="*/ 236657 w 1069968"/>
              <a:gd name="connsiteY3" fmla="*/ 266189 h 1332968"/>
              <a:gd name="connsiteX4" fmla="*/ 299648 w 1069968"/>
              <a:gd name="connsiteY4" fmla="*/ 975937 h 1332968"/>
              <a:gd name="connsiteX5" fmla="*/ 589751 w 1069968"/>
              <a:gd name="connsiteY5" fmla="*/ 1134635 h 1332968"/>
              <a:gd name="connsiteX6" fmla="*/ 788001 w 1069968"/>
              <a:gd name="connsiteY6" fmla="*/ 1311367 h 1332968"/>
              <a:gd name="connsiteX7" fmla="*/ 363373 w 1069968"/>
              <a:gd name="connsiteY7" fmla="*/ 1260724 h 1332968"/>
              <a:gd name="connsiteX8" fmla="*/ 26541 w 1069968"/>
              <a:gd name="connsiteY8" fmla="*/ 649411 h 1332968"/>
              <a:gd name="connsiteX9" fmla="*/ 63036 w 1069968"/>
              <a:gd name="connsiteY9" fmla="*/ 92617 h 1332968"/>
              <a:gd name="connsiteX10" fmla="*/ 392426 w 1069968"/>
              <a:gd name="connsiteY10" fmla="*/ 0 h 1332968"/>
              <a:gd name="connsiteX0" fmla="*/ 392426 w 1069970"/>
              <a:gd name="connsiteY0" fmla="*/ 0 h 1332968"/>
              <a:gd name="connsiteX1" fmla="*/ 1069313 w 1069970"/>
              <a:gd name="connsiteY1" fmla="*/ 17745 h 1332968"/>
              <a:gd name="connsiteX2" fmla="*/ 294437 w 1069970"/>
              <a:gd name="connsiteY2" fmla="*/ 65183 h 1332968"/>
              <a:gd name="connsiteX3" fmla="*/ 236657 w 1069970"/>
              <a:gd name="connsiteY3" fmla="*/ 266189 h 1332968"/>
              <a:gd name="connsiteX4" fmla="*/ 299648 w 1069970"/>
              <a:gd name="connsiteY4" fmla="*/ 975937 h 1332968"/>
              <a:gd name="connsiteX5" fmla="*/ 589751 w 1069970"/>
              <a:gd name="connsiteY5" fmla="*/ 1134635 h 1332968"/>
              <a:gd name="connsiteX6" fmla="*/ 788001 w 1069970"/>
              <a:gd name="connsiteY6" fmla="*/ 1311367 h 1332968"/>
              <a:gd name="connsiteX7" fmla="*/ 363373 w 1069970"/>
              <a:gd name="connsiteY7" fmla="*/ 1260724 h 1332968"/>
              <a:gd name="connsiteX8" fmla="*/ 26541 w 1069970"/>
              <a:gd name="connsiteY8" fmla="*/ 649411 h 1332968"/>
              <a:gd name="connsiteX9" fmla="*/ 63036 w 1069970"/>
              <a:gd name="connsiteY9" fmla="*/ 92617 h 1332968"/>
              <a:gd name="connsiteX10" fmla="*/ 392426 w 1069970"/>
              <a:gd name="connsiteY10" fmla="*/ 0 h 1332968"/>
              <a:gd name="connsiteX0" fmla="*/ 392426 w 1069968"/>
              <a:gd name="connsiteY0" fmla="*/ 0 h 1332968"/>
              <a:gd name="connsiteX1" fmla="*/ 1069313 w 1069968"/>
              <a:gd name="connsiteY1" fmla="*/ 17745 h 1332968"/>
              <a:gd name="connsiteX2" fmla="*/ 294437 w 1069968"/>
              <a:gd name="connsiteY2" fmla="*/ 65183 h 1332968"/>
              <a:gd name="connsiteX3" fmla="*/ 236657 w 1069968"/>
              <a:gd name="connsiteY3" fmla="*/ 266189 h 1332968"/>
              <a:gd name="connsiteX4" fmla="*/ 218213 w 1069968"/>
              <a:gd name="connsiteY4" fmla="*/ 968651 h 1332968"/>
              <a:gd name="connsiteX5" fmla="*/ 589751 w 1069968"/>
              <a:gd name="connsiteY5" fmla="*/ 1134635 h 1332968"/>
              <a:gd name="connsiteX6" fmla="*/ 788001 w 1069968"/>
              <a:gd name="connsiteY6" fmla="*/ 1311367 h 1332968"/>
              <a:gd name="connsiteX7" fmla="*/ 363373 w 1069968"/>
              <a:gd name="connsiteY7" fmla="*/ 1260724 h 1332968"/>
              <a:gd name="connsiteX8" fmla="*/ 26541 w 1069968"/>
              <a:gd name="connsiteY8" fmla="*/ 649411 h 1332968"/>
              <a:gd name="connsiteX9" fmla="*/ 63036 w 1069968"/>
              <a:gd name="connsiteY9" fmla="*/ 92617 h 1332968"/>
              <a:gd name="connsiteX10" fmla="*/ 392426 w 1069968"/>
              <a:gd name="connsiteY10" fmla="*/ 0 h 1332968"/>
              <a:gd name="connsiteX0" fmla="*/ 392426 w 1069970"/>
              <a:gd name="connsiteY0" fmla="*/ 0 h 1332968"/>
              <a:gd name="connsiteX1" fmla="*/ 1069313 w 1069970"/>
              <a:gd name="connsiteY1" fmla="*/ 17745 h 1332968"/>
              <a:gd name="connsiteX2" fmla="*/ 294437 w 1069970"/>
              <a:gd name="connsiteY2" fmla="*/ 65183 h 1332968"/>
              <a:gd name="connsiteX3" fmla="*/ 236657 w 1069970"/>
              <a:gd name="connsiteY3" fmla="*/ 266189 h 1332968"/>
              <a:gd name="connsiteX4" fmla="*/ 234252 w 1069970"/>
              <a:gd name="connsiteY4" fmla="*/ 978483 h 1332968"/>
              <a:gd name="connsiteX5" fmla="*/ 589751 w 1069970"/>
              <a:gd name="connsiteY5" fmla="*/ 1134635 h 1332968"/>
              <a:gd name="connsiteX6" fmla="*/ 788001 w 1069970"/>
              <a:gd name="connsiteY6" fmla="*/ 1311367 h 1332968"/>
              <a:gd name="connsiteX7" fmla="*/ 363373 w 1069970"/>
              <a:gd name="connsiteY7" fmla="*/ 1260724 h 1332968"/>
              <a:gd name="connsiteX8" fmla="*/ 26541 w 1069970"/>
              <a:gd name="connsiteY8" fmla="*/ 649411 h 1332968"/>
              <a:gd name="connsiteX9" fmla="*/ 63036 w 1069970"/>
              <a:gd name="connsiteY9" fmla="*/ 92617 h 1332968"/>
              <a:gd name="connsiteX10" fmla="*/ 392426 w 1069970"/>
              <a:gd name="connsiteY10" fmla="*/ 0 h 1332968"/>
              <a:gd name="connsiteX0" fmla="*/ 392426 w 1069968"/>
              <a:gd name="connsiteY0" fmla="*/ 0 h 1332968"/>
              <a:gd name="connsiteX1" fmla="*/ 1069313 w 1069968"/>
              <a:gd name="connsiteY1" fmla="*/ 17745 h 1332968"/>
              <a:gd name="connsiteX2" fmla="*/ 294437 w 1069968"/>
              <a:gd name="connsiteY2" fmla="*/ 65183 h 1332968"/>
              <a:gd name="connsiteX3" fmla="*/ 236657 w 1069968"/>
              <a:gd name="connsiteY3" fmla="*/ 266189 h 1332968"/>
              <a:gd name="connsiteX4" fmla="*/ 234252 w 1069968"/>
              <a:gd name="connsiteY4" fmla="*/ 978483 h 1332968"/>
              <a:gd name="connsiteX5" fmla="*/ 476330 w 1069968"/>
              <a:gd name="connsiteY5" fmla="*/ 1104462 h 1332968"/>
              <a:gd name="connsiteX6" fmla="*/ 788001 w 1069968"/>
              <a:gd name="connsiteY6" fmla="*/ 1311367 h 1332968"/>
              <a:gd name="connsiteX7" fmla="*/ 363373 w 1069968"/>
              <a:gd name="connsiteY7" fmla="*/ 1260724 h 1332968"/>
              <a:gd name="connsiteX8" fmla="*/ 26541 w 1069968"/>
              <a:gd name="connsiteY8" fmla="*/ 649411 h 1332968"/>
              <a:gd name="connsiteX9" fmla="*/ 63036 w 1069968"/>
              <a:gd name="connsiteY9" fmla="*/ 92617 h 1332968"/>
              <a:gd name="connsiteX10" fmla="*/ 392426 w 1069968"/>
              <a:gd name="connsiteY10" fmla="*/ 0 h 1332968"/>
              <a:gd name="connsiteX0" fmla="*/ 392426 w 1069970"/>
              <a:gd name="connsiteY0" fmla="*/ 0 h 1332968"/>
              <a:gd name="connsiteX1" fmla="*/ 1069313 w 1069970"/>
              <a:gd name="connsiteY1" fmla="*/ 17745 h 1332968"/>
              <a:gd name="connsiteX2" fmla="*/ 294437 w 1069970"/>
              <a:gd name="connsiteY2" fmla="*/ 65183 h 1332968"/>
              <a:gd name="connsiteX3" fmla="*/ 236657 w 1069970"/>
              <a:gd name="connsiteY3" fmla="*/ 266189 h 1332968"/>
              <a:gd name="connsiteX4" fmla="*/ 234252 w 1069970"/>
              <a:gd name="connsiteY4" fmla="*/ 978483 h 1332968"/>
              <a:gd name="connsiteX5" fmla="*/ 476330 w 1069970"/>
              <a:gd name="connsiteY5" fmla="*/ 1104462 h 1332968"/>
              <a:gd name="connsiteX6" fmla="*/ 788001 w 1069970"/>
              <a:gd name="connsiteY6" fmla="*/ 1311367 h 1332968"/>
              <a:gd name="connsiteX7" fmla="*/ 363373 w 1069970"/>
              <a:gd name="connsiteY7" fmla="*/ 1260724 h 1332968"/>
              <a:gd name="connsiteX8" fmla="*/ 26541 w 1069970"/>
              <a:gd name="connsiteY8" fmla="*/ 649411 h 1332968"/>
              <a:gd name="connsiteX9" fmla="*/ 63036 w 1069970"/>
              <a:gd name="connsiteY9" fmla="*/ 92617 h 1332968"/>
              <a:gd name="connsiteX10" fmla="*/ 392426 w 1069970"/>
              <a:gd name="connsiteY10" fmla="*/ 0 h 1332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69970" h="1332968">
                <a:moveTo>
                  <a:pt x="392426" y="0"/>
                </a:moveTo>
                <a:cubicBezTo>
                  <a:pt x="795500" y="18490"/>
                  <a:pt x="1085644" y="6881"/>
                  <a:pt x="1069313" y="17745"/>
                </a:cubicBezTo>
                <a:cubicBezTo>
                  <a:pt x="1052982" y="28609"/>
                  <a:pt x="294834" y="15971"/>
                  <a:pt x="294437" y="65183"/>
                </a:cubicBezTo>
                <a:cubicBezTo>
                  <a:pt x="294040" y="114395"/>
                  <a:pt x="262368" y="269122"/>
                  <a:pt x="236657" y="266189"/>
                </a:cubicBezTo>
                <a:cubicBezTo>
                  <a:pt x="-122319" y="253148"/>
                  <a:pt x="194307" y="838771"/>
                  <a:pt x="234252" y="978483"/>
                </a:cubicBezTo>
                <a:cubicBezTo>
                  <a:pt x="274197" y="1118195"/>
                  <a:pt x="428502" y="1061360"/>
                  <a:pt x="476330" y="1104462"/>
                </a:cubicBezTo>
                <a:cubicBezTo>
                  <a:pt x="524158" y="1147564"/>
                  <a:pt x="497232" y="1306479"/>
                  <a:pt x="788001" y="1311367"/>
                </a:cubicBezTo>
                <a:cubicBezTo>
                  <a:pt x="784538" y="1326104"/>
                  <a:pt x="490283" y="1371050"/>
                  <a:pt x="363373" y="1260724"/>
                </a:cubicBezTo>
                <a:cubicBezTo>
                  <a:pt x="236463" y="1150398"/>
                  <a:pt x="76597" y="844095"/>
                  <a:pt x="26541" y="649411"/>
                </a:cubicBezTo>
                <a:cubicBezTo>
                  <a:pt x="-23515" y="454727"/>
                  <a:pt x="2055" y="200852"/>
                  <a:pt x="63036" y="92617"/>
                </a:cubicBezTo>
                <a:cubicBezTo>
                  <a:pt x="124017" y="-15618"/>
                  <a:pt x="336173" y="10836"/>
                  <a:pt x="39242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82000">
                <a:srgbClr val="FFFFFF">
                  <a:shade val="100000"/>
                  <a:satMod val="115000"/>
                  <a:alpha val="0"/>
                </a:srgbClr>
              </a:gs>
            </a:gsLst>
            <a:lin ang="21000000" scaled="0"/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8" name="Vrije vorm 17"/>
          <p:cNvSpPr/>
          <p:nvPr/>
        </p:nvSpPr>
        <p:spPr>
          <a:xfrm rot="120000" flipH="1">
            <a:off x="5531577" y="4769262"/>
            <a:ext cx="219553" cy="1066204"/>
          </a:xfrm>
          <a:custGeom>
            <a:avLst/>
            <a:gdLst>
              <a:gd name="connsiteX0" fmla="*/ 0 w 675861"/>
              <a:gd name="connsiteY0" fmla="*/ 0 h 1325217"/>
              <a:gd name="connsiteX1" fmla="*/ 556591 w 675861"/>
              <a:gd name="connsiteY1" fmla="*/ 0 h 1325217"/>
              <a:gd name="connsiteX2" fmla="*/ 450574 w 675861"/>
              <a:gd name="connsiteY2" fmla="*/ 490330 h 1325217"/>
              <a:gd name="connsiteX3" fmla="*/ 675861 w 675861"/>
              <a:gd name="connsiteY3" fmla="*/ 1325217 h 1325217"/>
              <a:gd name="connsiteX4" fmla="*/ 159026 w 675861"/>
              <a:gd name="connsiteY4" fmla="*/ 1298713 h 1325217"/>
              <a:gd name="connsiteX5" fmla="*/ 0 w 675861"/>
              <a:gd name="connsiteY5" fmla="*/ 0 h 1325217"/>
              <a:gd name="connsiteX0" fmla="*/ 0 w 675861"/>
              <a:gd name="connsiteY0" fmla="*/ 0 h 1325217"/>
              <a:gd name="connsiteX1" fmla="*/ 556591 w 675861"/>
              <a:gd name="connsiteY1" fmla="*/ 0 h 1325217"/>
              <a:gd name="connsiteX2" fmla="*/ 450574 w 675861"/>
              <a:gd name="connsiteY2" fmla="*/ 490330 h 1325217"/>
              <a:gd name="connsiteX3" fmla="*/ 675861 w 675861"/>
              <a:gd name="connsiteY3" fmla="*/ 1325217 h 1325217"/>
              <a:gd name="connsiteX4" fmla="*/ 159026 w 675861"/>
              <a:gd name="connsiteY4" fmla="*/ 1298713 h 1325217"/>
              <a:gd name="connsiteX5" fmla="*/ 0 w 675861"/>
              <a:gd name="connsiteY5" fmla="*/ 0 h 1325217"/>
              <a:gd name="connsiteX0" fmla="*/ 53448 w 729309"/>
              <a:gd name="connsiteY0" fmla="*/ 0 h 1325217"/>
              <a:gd name="connsiteX1" fmla="*/ 610039 w 729309"/>
              <a:gd name="connsiteY1" fmla="*/ 0 h 1325217"/>
              <a:gd name="connsiteX2" fmla="*/ 504022 w 729309"/>
              <a:gd name="connsiteY2" fmla="*/ 490330 h 1325217"/>
              <a:gd name="connsiteX3" fmla="*/ 729309 w 729309"/>
              <a:gd name="connsiteY3" fmla="*/ 1325217 h 1325217"/>
              <a:gd name="connsiteX4" fmla="*/ 212474 w 729309"/>
              <a:gd name="connsiteY4" fmla="*/ 1298713 h 1325217"/>
              <a:gd name="connsiteX5" fmla="*/ 53448 w 729309"/>
              <a:gd name="connsiteY5" fmla="*/ 0 h 1325217"/>
              <a:gd name="connsiteX0" fmla="*/ 53448 w 610039"/>
              <a:gd name="connsiteY0" fmla="*/ 0 h 1298713"/>
              <a:gd name="connsiteX1" fmla="*/ 610039 w 610039"/>
              <a:gd name="connsiteY1" fmla="*/ 0 h 1298713"/>
              <a:gd name="connsiteX2" fmla="*/ 504022 w 610039"/>
              <a:gd name="connsiteY2" fmla="*/ 490330 h 1298713"/>
              <a:gd name="connsiteX3" fmla="*/ 445940 w 610039"/>
              <a:gd name="connsiteY3" fmla="*/ 1289499 h 1298713"/>
              <a:gd name="connsiteX4" fmla="*/ 212474 w 610039"/>
              <a:gd name="connsiteY4" fmla="*/ 1298713 h 1298713"/>
              <a:gd name="connsiteX5" fmla="*/ 53448 w 610039"/>
              <a:gd name="connsiteY5" fmla="*/ 0 h 1298713"/>
              <a:gd name="connsiteX0" fmla="*/ 53448 w 610039"/>
              <a:gd name="connsiteY0" fmla="*/ 0 h 1298713"/>
              <a:gd name="connsiteX1" fmla="*/ 610039 w 610039"/>
              <a:gd name="connsiteY1" fmla="*/ 0 h 1298713"/>
              <a:gd name="connsiteX2" fmla="*/ 258754 w 610039"/>
              <a:gd name="connsiteY2" fmla="*/ 521286 h 1298713"/>
              <a:gd name="connsiteX3" fmla="*/ 445940 w 610039"/>
              <a:gd name="connsiteY3" fmla="*/ 1289499 h 1298713"/>
              <a:gd name="connsiteX4" fmla="*/ 212474 w 610039"/>
              <a:gd name="connsiteY4" fmla="*/ 1298713 h 1298713"/>
              <a:gd name="connsiteX5" fmla="*/ 53448 w 610039"/>
              <a:gd name="connsiteY5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258754 w 445940"/>
              <a:gd name="connsiteY2" fmla="*/ 521286 h 1298713"/>
              <a:gd name="connsiteX3" fmla="*/ 445940 w 445940"/>
              <a:gd name="connsiteY3" fmla="*/ 1289499 h 1298713"/>
              <a:gd name="connsiteX4" fmla="*/ 212474 w 445940"/>
              <a:gd name="connsiteY4" fmla="*/ 1298713 h 1298713"/>
              <a:gd name="connsiteX5" fmla="*/ 53448 w 445940"/>
              <a:gd name="connsiteY5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284429 w 445940"/>
              <a:gd name="connsiteY2" fmla="*/ 38172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5392 w 445940"/>
              <a:gd name="connsiteY2" fmla="*/ 67399 h 1298713"/>
              <a:gd name="connsiteX3" fmla="*/ 363010 w 445940"/>
              <a:gd name="connsiteY3" fmla="*/ 362674 h 1298713"/>
              <a:gd name="connsiteX4" fmla="*/ 258754 w 445940"/>
              <a:gd name="connsiteY4" fmla="*/ 521286 h 1298713"/>
              <a:gd name="connsiteX5" fmla="*/ 445940 w 445940"/>
              <a:gd name="connsiteY5" fmla="*/ 1289499 h 1298713"/>
              <a:gd name="connsiteX6" fmla="*/ 212474 w 445940"/>
              <a:gd name="connsiteY6" fmla="*/ 1298713 h 1298713"/>
              <a:gd name="connsiteX7" fmla="*/ 53448 w 445940"/>
              <a:gd name="connsiteY7" fmla="*/ 0 h 1298713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8530 w 437216"/>
              <a:gd name="connsiteY7" fmla="*/ 113287 h 1346982"/>
              <a:gd name="connsiteX8" fmla="*/ 44724 w 437216"/>
              <a:gd name="connsiteY8" fmla="*/ 48269 h 1346982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8530 w 437216"/>
              <a:gd name="connsiteY7" fmla="*/ 113287 h 1346982"/>
              <a:gd name="connsiteX8" fmla="*/ 44724 w 437216"/>
              <a:gd name="connsiteY8" fmla="*/ 48269 h 1346982"/>
              <a:gd name="connsiteX0" fmla="*/ 44724 w 437216"/>
              <a:gd name="connsiteY0" fmla="*/ 48269 h 1401338"/>
              <a:gd name="connsiteX1" fmla="*/ 356046 w 437216"/>
              <a:gd name="connsiteY1" fmla="*/ 48269 h 1401338"/>
              <a:gd name="connsiteX2" fmla="*/ 356668 w 437216"/>
              <a:gd name="connsiteY2" fmla="*/ 115668 h 1401338"/>
              <a:gd name="connsiteX3" fmla="*/ 354286 w 437216"/>
              <a:gd name="connsiteY3" fmla="*/ 410943 h 1401338"/>
              <a:gd name="connsiteX4" fmla="*/ 250030 w 437216"/>
              <a:gd name="connsiteY4" fmla="*/ 569555 h 1401338"/>
              <a:gd name="connsiteX5" fmla="*/ 437216 w 437216"/>
              <a:gd name="connsiteY5" fmla="*/ 1337768 h 1401338"/>
              <a:gd name="connsiteX6" fmla="*/ 203750 w 437216"/>
              <a:gd name="connsiteY6" fmla="*/ 1346982 h 1401338"/>
              <a:gd name="connsiteX7" fmla="*/ 187599 w 437216"/>
              <a:gd name="connsiteY7" fmla="*/ 1296768 h 1401338"/>
              <a:gd name="connsiteX8" fmla="*/ 18530 w 437216"/>
              <a:gd name="connsiteY8" fmla="*/ 113287 h 1401338"/>
              <a:gd name="connsiteX9" fmla="*/ 44724 w 437216"/>
              <a:gd name="connsiteY9" fmla="*/ 48269 h 1401338"/>
              <a:gd name="connsiteX0" fmla="*/ 44724 w 437216"/>
              <a:gd name="connsiteY0" fmla="*/ 48269 h 1393629"/>
              <a:gd name="connsiteX1" fmla="*/ 356046 w 437216"/>
              <a:gd name="connsiteY1" fmla="*/ 48269 h 1393629"/>
              <a:gd name="connsiteX2" fmla="*/ 356668 w 437216"/>
              <a:gd name="connsiteY2" fmla="*/ 115668 h 1393629"/>
              <a:gd name="connsiteX3" fmla="*/ 354286 w 437216"/>
              <a:gd name="connsiteY3" fmla="*/ 410943 h 1393629"/>
              <a:gd name="connsiteX4" fmla="*/ 250030 w 437216"/>
              <a:gd name="connsiteY4" fmla="*/ 569555 h 1393629"/>
              <a:gd name="connsiteX5" fmla="*/ 437216 w 437216"/>
              <a:gd name="connsiteY5" fmla="*/ 1337768 h 1393629"/>
              <a:gd name="connsiteX6" fmla="*/ 203750 w 437216"/>
              <a:gd name="connsiteY6" fmla="*/ 1346982 h 1393629"/>
              <a:gd name="connsiteX7" fmla="*/ 149499 w 437216"/>
              <a:gd name="connsiteY7" fmla="*/ 1284861 h 1393629"/>
              <a:gd name="connsiteX8" fmla="*/ 18530 w 437216"/>
              <a:gd name="connsiteY8" fmla="*/ 113287 h 1393629"/>
              <a:gd name="connsiteX9" fmla="*/ 44724 w 437216"/>
              <a:gd name="connsiteY9" fmla="*/ 48269 h 1393629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49499 w 437216"/>
              <a:gd name="connsiteY7" fmla="*/ 1284861 h 1346982"/>
              <a:gd name="connsiteX8" fmla="*/ 18530 w 437216"/>
              <a:gd name="connsiteY8" fmla="*/ 113287 h 1346982"/>
              <a:gd name="connsiteX9" fmla="*/ 44724 w 437216"/>
              <a:gd name="connsiteY9" fmla="*/ 48269 h 1346982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49499 w 437216"/>
              <a:gd name="connsiteY7" fmla="*/ 1284861 h 1346982"/>
              <a:gd name="connsiteX8" fmla="*/ 73299 w 437216"/>
              <a:gd name="connsiteY8" fmla="*/ 706219 h 1346982"/>
              <a:gd name="connsiteX9" fmla="*/ 18530 w 437216"/>
              <a:gd name="connsiteY9" fmla="*/ 113287 h 1346982"/>
              <a:gd name="connsiteX10" fmla="*/ 44724 w 437216"/>
              <a:gd name="connsiteY10" fmla="*/ 48269 h 1346982"/>
              <a:gd name="connsiteX0" fmla="*/ 93877 w 486369"/>
              <a:gd name="connsiteY0" fmla="*/ 48269 h 1359534"/>
              <a:gd name="connsiteX1" fmla="*/ 405199 w 486369"/>
              <a:gd name="connsiteY1" fmla="*/ 48269 h 1359534"/>
              <a:gd name="connsiteX2" fmla="*/ 405821 w 486369"/>
              <a:gd name="connsiteY2" fmla="*/ 115668 h 1359534"/>
              <a:gd name="connsiteX3" fmla="*/ 403439 w 486369"/>
              <a:gd name="connsiteY3" fmla="*/ 410943 h 1359534"/>
              <a:gd name="connsiteX4" fmla="*/ 299183 w 486369"/>
              <a:gd name="connsiteY4" fmla="*/ 569555 h 1359534"/>
              <a:gd name="connsiteX5" fmla="*/ 486369 w 486369"/>
              <a:gd name="connsiteY5" fmla="*/ 1337768 h 1359534"/>
              <a:gd name="connsiteX6" fmla="*/ 252903 w 486369"/>
              <a:gd name="connsiteY6" fmla="*/ 1346982 h 1359534"/>
              <a:gd name="connsiteX7" fmla="*/ 198652 w 486369"/>
              <a:gd name="connsiteY7" fmla="*/ 1284861 h 1359534"/>
              <a:gd name="connsiteX8" fmla="*/ 3390 w 486369"/>
              <a:gd name="connsiteY8" fmla="*/ 608588 h 1359534"/>
              <a:gd name="connsiteX9" fmla="*/ 67683 w 486369"/>
              <a:gd name="connsiteY9" fmla="*/ 113287 h 1359534"/>
              <a:gd name="connsiteX10" fmla="*/ 93877 w 486369"/>
              <a:gd name="connsiteY10" fmla="*/ 48269 h 1359534"/>
              <a:gd name="connsiteX0" fmla="*/ 100421 w 492913"/>
              <a:gd name="connsiteY0" fmla="*/ 48269 h 1359534"/>
              <a:gd name="connsiteX1" fmla="*/ 411743 w 492913"/>
              <a:gd name="connsiteY1" fmla="*/ 48269 h 1359534"/>
              <a:gd name="connsiteX2" fmla="*/ 412365 w 492913"/>
              <a:gd name="connsiteY2" fmla="*/ 115668 h 1359534"/>
              <a:gd name="connsiteX3" fmla="*/ 409983 w 492913"/>
              <a:gd name="connsiteY3" fmla="*/ 410943 h 1359534"/>
              <a:gd name="connsiteX4" fmla="*/ 305727 w 492913"/>
              <a:gd name="connsiteY4" fmla="*/ 569555 h 1359534"/>
              <a:gd name="connsiteX5" fmla="*/ 492913 w 492913"/>
              <a:gd name="connsiteY5" fmla="*/ 1337768 h 1359534"/>
              <a:gd name="connsiteX6" fmla="*/ 259447 w 492913"/>
              <a:gd name="connsiteY6" fmla="*/ 1346982 h 1359534"/>
              <a:gd name="connsiteX7" fmla="*/ 205196 w 492913"/>
              <a:gd name="connsiteY7" fmla="*/ 1284861 h 1359534"/>
              <a:gd name="connsiteX8" fmla="*/ 9934 w 492913"/>
              <a:gd name="connsiteY8" fmla="*/ 608588 h 1359534"/>
              <a:gd name="connsiteX9" fmla="*/ 74227 w 492913"/>
              <a:gd name="connsiteY9" fmla="*/ 113287 h 1359534"/>
              <a:gd name="connsiteX10" fmla="*/ 100421 w 492913"/>
              <a:gd name="connsiteY10" fmla="*/ 48269 h 1359534"/>
              <a:gd name="connsiteX0" fmla="*/ 101645 w 494137"/>
              <a:gd name="connsiteY0" fmla="*/ 0 h 1311265"/>
              <a:gd name="connsiteX1" fmla="*/ 412967 w 494137"/>
              <a:gd name="connsiteY1" fmla="*/ 0 h 1311265"/>
              <a:gd name="connsiteX2" fmla="*/ 413589 w 494137"/>
              <a:gd name="connsiteY2" fmla="*/ 67399 h 1311265"/>
              <a:gd name="connsiteX3" fmla="*/ 411207 w 494137"/>
              <a:gd name="connsiteY3" fmla="*/ 362674 h 1311265"/>
              <a:gd name="connsiteX4" fmla="*/ 306951 w 494137"/>
              <a:gd name="connsiteY4" fmla="*/ 521286 h 1311265"/>
              <a:gd name="connsiteX5" fmla="*/ 494137 w 494137"/>
              <a:gd name="connsiteY5" fmla="*/ 1289499 h 1311265"/>
              <a:gd name="connsiteX6" fmla="*/ 260671 w 494137"/>
              <a:gd name="connsiteY6" fmla="*/ 1298713 h 1311265"/>
              <a:gd name="connsiteX7" fmla="*/ 206420 w 494137"/>
              <a:gd name="connsiteY7" fmla="*/ 1236592 h 1311265"/>
              <a:gd name="connsiteX8" fmla="*/ 11158 w 494137"/>
              <a:gd name="connsiteY8" fmla="*/ 560319 h 1311265"/>
              <a:gd name="connsiteX9" fmla="*/ 75451 w 494137"/>
              <a:gd name="connsiteY9" fmla="*/ 65018 h 1311265"/>
              <a:gd name="connsiteX10" fmla="*/ 101645 w 494137"/>
              <a:gd name="connsiteY10" fmla="*/ 0 h 1311265"/>
              <a:gd name="connsiteX0" fmla="*/ 101651 w 494143"/>
              <a:gd name="connsiteY0" fmla="*/ 0 h 1311265"/>
              <a:gd name="connsiteX1" fmla="*/ 412973 w 494143"/>
              <a:gd name="connsiteY1" fmla="*/ 0 h 1311265"/>
              <a:gd name="connsiteX2" fmla="*/ 413595 w 494143"/>
              <a:gd name="connsiteY2" fmla="*/ 67399 h 1311265"/>
              <a:gd name="connsiteX3" fmla="*/ 411213 w 494143"/>
              <a:gd name="connsiteY3" fmla="*/ 362674 h 1311265"/>
              <a:gd name="connsiteX4" fmla="*/ 306957 w 494143"/>
              <a:gd name="connsiteY4" fmla="*/ 521286 h 1311265"/>
              <a:gd name="connsiteX5" fmla="*/ 494143 w 494143"/>
              <a:gd name="connsiteY5" fmla="*/ 1289499 h 1311265"/>
              <a:gd name="connsiteX6" fmla="*/ 260677 w 494143"/>
              <a:gd name="connsiteY6" fmla="*/ 1298713 h 1311265"/>
              <a:gd name="connsiteX7" fmla="*/ 206426 w 494143"/>
              <a:gd name="connsiteY7" fmla="*/ 1236592 h 1311265"/>
              <a:gd name="connsiteX8" fmla="*/ 11164 w 494143"/>
              <a:gd name="connsiteY8" fmla="*/ 560319 h 1311265"/>
              <a:gd name="connsiteX9" fmla="*/ 30214 w 494143"/>
              <a:gd name="connsiteY9" fmla="*/ 88831 h 1311265"/>
              <a:gd name="connsiteX10" fmla="*/ 101651 w 494143"/>
              <a:gd name="connsiteY10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1213 w 494143"/>
              <a:gd name="connsiteY3" fmla="*/ 362674 h 1311265"/>
              <a:gd name="connsiteX4" fmla="*/ 306957 w 494143"/>
              <a:gd name="connsiteY4" fmla="*/ 521286 h 1311265"/>
              <a:gd name="connsiteX5" fmla="*/ 494143 w 494143"/>
              <a:gd name="connsiteY5" fmla="*/ 1289499 h 1311265"/>
              <a:gd name="connsiteX6" fmla="*/ 260677 w 494143"/>
              <a:gd name="connsiteY6" fmla="*/ 1298713 h 1311265"/>
              <a:gd name="connsiteX7" fmla="*/ 206426 w 494143"/>
              <a:gd name="connsiteY7" fmla="*/ 1236592 h 1311265"/>
              <a:gd name="connsiteX8" fmla="*/ 11164 w 494143"/>
              <a:gd name="connsiteY8" fmla="*/ 560319 h 1311265"/>
              <a:gd name="connsiteX9" fmla="*/ 30214 w 494143"/>
              <a:gd name="connsiteY9" fmla="*/ 88831 h 1311265"/>
              <a:gd name="connsiteX10" fmla="*/ 101651 w 494143"/>
              <a:gd name="connsiteY10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411213 w 494143"/>
              <a:gd name="connsiteY4" fmla="*/ 362674 h 1311265"/>
              <a:gd name="connsiteX5" fmla="*/ 306957 w 494143"/>
              <a:gd name="connsiteY5" fmla="*/ 521286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06957 w 494143"/>
              <a:gd name="connsiteY5" fmla="*/ 521286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68869 w 494143"/>
              <a:gd name="connsiteY5" fmla="*/ 885617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68869 w 494143"/>
              <a:gd name="connsiteY5" fmla="*/ 885617 h 1311265"/>
              <a:gd name="connsiteX6" fmla="*/ 494143 w 494143"/>
              <a:gd name="connsiteY6" fmla="*/ 1289499 h 1311265"/>
              <a:gd name="connsiteX7" fmla="*/ 456458 w 494143"/>
              <a:gd name="connsiteY7" fmla="*/ 1291363 h 1311265"/>
              <a:gd name="connsiteX8" fmla="*/ 260677 w 494143"/>
              <a:gd name="connsiteY8" fmla="*/ 1298713 h 1311265"/>
              <a:gd name="connsiteX9" fmla="*/ 206426 w 494143"/>
              <a:gd name="connsiteY9" fmla="*/ 1236592 h 1311265"/>
              <a:gd name="connsiteX10" fmla="*/ 11164 w 494143"/>
              <a:gd name="connsiteY10" fmla="*/ 560319 h 1311265"/>
              <a:gd name="connsiteX11" fmla="*/ 30214 w 494143"/>
              <a:gd name="connsiteY11" fmla="*/ 88831 h 1311265"/>
              <a:gd name="connsiteX12" fmla="*/ 101651 w 494143"/>
              <a:gd name="connsiteY12" fmla="*/ 0 h 1311265"/>
              <a:gd name="connsiteX0" fmla="*/ 101651 w 484618"/>
              <a:gd name="connsiteY0" fmla="*/ 0 h 1311265"/>
              <a:gd name="connsiteX1" fmla="*/ 358204 w 484618"/>
              <a:gd name="connsiteY1" fmla="*/ 0 h 1311265"/>
              <a:gd name="connsiteX2" fmla="*/ 413595 w 484618"/>
              <a:gd name="connsiteY2" fmla="*/ 67399 h 1311265"/>
              <a:gd name="connsiteX3" fmla="*/ 418358 w 484618"/>
              <a:gd name="connsiteY3" fmla="*/ 324575 h 1311265"/>
              <a:gd name="connsiteX4" fmla="*/ 373113 w 484618"/>
              <a:gd name="connsiteY4" fmla="*/ 367437 h 1311265"/>
              <a:gd name="connsiteX5" fmla="*/ 368869 w 484618"/>
              <a:gd name="connsiteY5" fmla="*/ 885617 h 1311265"/>
              <a:gd name="connsiteX6" fmla="*/ 484618 w 484618"/>
              <a:gd name="connsiteY6" fmla="*/ 1244255 h 1311265"/>
              <a:gd name="connsiteX7" fmla="*/ 456458 w 484618"/>
              <a:gd name="connsiteY7" fmla="*/ 1291363 h 1311265"/>
              <a:gd name="connsiteX8" fmla="*/ 260677 w 484618"/>
              <a:gd name="connsiteY8" fmla="*/ 1298713 h 1311265"/>
              <a:gd name="connsiteX9" fmla="*/ 206426 w 484618"/>
              <a:gd name="connsiteY9" fmla="*/ 1236592 h 1311265"/>
              <a:gd name="connsiteX10" fmla="*/ 11164 w 484618"/>
              <a:gd name="connsiteY10" fmla="*/ 560319 h 1311265"/>
              <a:gd name="connsiteX11" fmla="*/ 30214 w 484618"/>
              <a:gd name="connsiteY11" fmla="*/ 88831 h 1311265"/>
              <a:gd name="connsiteX12" fmla="*/ 101651 w 484618"/>
              <a:gd name="connsiteY12" fmla="*/ 0 h 1311265"/>
              <a:gd name="connsiteX0" fmla="*/ 101651 w 485934"/>
              <a:gd name="connsiteY0" fmla="*/ 0 h 1311265"/>
              <a:gd name="connsiteX1" fmla="*/ 358204 w 485934"/>
              <a:gd name="connsiteY1" fmla="*/ 0 h 1311265"/>
              <a:gd name="connsiteX2" fmla="*/ 413595 w 485934"/>
              <a:gd name="connsiteY2" fmla="*/ 67399 h 1311265"/>
              <a:gd name="connsiteX3" fmla="*/ 418358 w 485934"/>
              <a:gd name="connsiteY3" fmla="*/ 324575 h 1311265"/>
              <a:gd name="connsiteX4" fmla="*/ 373113 w 485934"/>
              <a:gd name="connsiteY4" fmla="*/ 367437 h 1311265"/>
              <a:gd name="connsiteX5" fmla="*/ 368869 w 485934"/>
              <a:gd name="connsiteY5" fmla="*/ 885617 h 1311265"/>
              <a:gd name="connsiteX6" fmla="*/ 484618 w 485934"/>
              <a:gd name="connsiteY6" fmla="*/ 1244255 h 1311265"/>
              <a:gd name="connsiteX7" fmla="*/ 456458 w 485934"/>
              <a:gd name="connsiteY7" fmla="*/ 1291363 h 1311265"/>
              <a:gd name="connsiteX8" fmla="*/ 260677 w 485934"/>
              <a:gd name="connsiteY8" fmla="*/ 1298713 h 1311265"/>
              <a:gd name="connsiteX9" fmla="*/ 206426 w 485934"/>
              <a:gd name="connsiteY9" fmla="*/ 1236592 h 1311265"/>
              <a:gd name="connsiteX10" fmla="*/ 11164 w 485934"/>
              <a:gd name="connsiteY10" fmla="*/ 560319 h 1311265"/>
              <a:gd name="connsiteX11" fmla="*/ 30214 w 485934"/>
              <a:gd name="connsiteY11" fmla="*/ 88831 h 1311265"/>
              <a:gd name="connsiteX12" fmla="*/ 101651 w 485934"/>
              <a:gd name="connsiteY12" fmla="*/ 0 h 1311265"/>
              <a:gd name="connsiteX0" fmla="*/ 101651 w 485934"/>
              <a:gd name="connsiteY0" fmla="*/ 0 h 1298713"/>
              <a:gd name="connsiteX1" fmla="*/ 358204 w 485934"/>
              <a:gd name="connsiteY1" fmla="*/ 0 h 1298713"/>
              <a:gd name="connsiteX2" fmla="*/ 413595 w 485934"/>
              <a:gd name="connsiteY2" fmla="*/ 67399 h 1298713"/>
              <a:gd name="connsiteX3" fmla="*/ 418358 w 485934"/>
              <a:gd name="connsiteY3" fmla="*/ 324575 h 1298713"/>
              <a:gd name="connsiteX4" fmla="*/ 373113 w 485934"/>
              <a:gd name="connsiteY4" fmla="*/ 367437 h 1298713"/>
              <a:gd name="connsiteX5" fmla="*/ 368869 w 485934"/>
              <a:gd name="connsiteY5" fmla="*/ 885617 h 1298713"/>
              <a:gd name="connsiteX6" fmla="*/ 484618 w 485934"/>
              <a:gd name="connsiteY6" fmla="*/ 1244255 h 1298713"/>
              <a:gd name="connsiteX7" fmla="*/ 456458 w 485934"/>
              <a:gd name="connsiteY7" fmla="*/ 1291363 h 1298713"/>
              <a:gd name="connsiteX8" fmla="*/ 260677 w 485934"/>
              <a:gd name="connsiteY8" fmla="*/ 1298713 h 1298713"/>
              <a:gd name="connsiteX9" fmla="*/ 206426 w 485934"/>
              <a:gd name="connsiteY9" fmla="*/ 1236592 h 1298713"/>
              <a:gd name="connsiteX10" fmla="*/ 11164 w 485934"/>
              <a:gd name="connsiteY10" fmla="*/ 560319 h 1298713"/>
              <a:gd name="connsiteX11" fmla="*/ 30214 w 485934"/>
              <a:gd name="connsiteY11" fmla="*/ 88831 h 1298713"/>
              <a:gd name="connsiteX12" fmla="*/ 101651 w 485934"/>
              <a:gd name="connsiteY12" fmla="*/ 0 h 1298713"/>
              <a:gd name="connsiteX0" fmla="*/ 101651 w 490330"/>
              <a:gd name="connsiteY0" fmla="*/ 0 h 1298713"/>
              <a:gd name="connsiteX1" fmla="*/ 358204 w 490330"/>
              <a:gd name="connsiteY1" fmla="*/ 0 h 1298713"/>
              <a:gd name="connsiteX2" fmla="*/ 413595 w 490330"/>
              <a:gd name="connsiteY2" fmla="*/ 67399 h 1298713"/>
              <a:gd name="connsiteX3" fmla="*/ 418358 w 490330"/>
              <a:gd name="connsiteY3" fmla="*/ 324575 h 1298713"/>
              <a:gd name="connsiteX4" fmla="*/ 373113 w 490330"/>
              <a:gd name="connsiteY4" fmla="*/ 367437 h 1298713"/>
              <a:gd name="connsiteX5" fmla="*/ 335531 w 490330"/>
              <a:gd name="connsiteY5" fmla="*/ 804655 h 1298713"/>
              <a:gd name="connsiteX6" fmla="*/ 484618 w 490330"/>
              <a:gd name="connsiteY6" fmla="*/ 1244255 h 1298713"/>
              <a:gd name="connsiteX7" fmla="*/ 456458 w 490330"/>
              <a:gd name="connsiteY7" fmla="*/ 1291363 h 1298713"/>
              <a:gd name="connsiteX8" fmla="*/ 260677 w 490330"/>
              <a:gd name="connsiteY8" fmla="*/ 1298713 h 1298713"/>
              <a:gd name="connsiteX9" fmla="*/ 206426 w 490330"/>
              <a:gd name="connsiteY9" fmla="*/ 1236592 h 1298713"/>
              <a:gd name="connsiteX10" fmla="*/ 11164 w 490330"/>
              <a:gd name="connsiteY10" fmla="*/ 560319 h 1298713"/>
              <a:gd name="connsiteX11" fmla="*/ 30214 w 490330"/>
              <a:gd name="connsiteY11" fmla="*/ 88831 h 1298713"/>
              <a:gd name="connsiteX12" fmla="*/ 101651 w 490330"/>
              <a:gd name="connsiteY12" fmla="*/ 0 h 1298713"/>
              <a:gd name="connsiteX0" fmla="*/ 101651 w 490330"/>
              <a:gd name="connsiteY0" fmla="*/ 0 h 1298713"/>
              <a:gd name="connsiteX1" fmla="*/ 358204 w 490330"/>
              <a:gd name="connsiteY1" fmla="*/ 0 h 1298713"/>
              <a:gd name="connsiteX2" fmla="*/ 413595 w 490330"/>
              <a:gd name="connsiteY2" fmla="*/ 67399 h 1298713"/>
              <a:gd name="connsiteX3" fmla="*/ 418358 w 490330"/>
              <a:gd name="connsiteY3" fmla="*/ 324575 h 1298713"/>
              <a:gd name="connsiteX4" fmla="*/ 373113 w 490330"/>
              <a:gd name="connsiteY4" fmla="*/ 367437 h 1298713"/>
              <a:gd name="connsiteX5" fmla="*/ 335531 w 490330"/>
              <a:gd name="connsiteY5" fmla="*/ 804655 h 1298713"/>
              <a:gd name="connsiteX6" fmla="*/ 484618 w 490330"/>
              <a:gd name="connsiteY6" fmla="*/ 1244255 h 1298713"/>
              <a:gd name="connsiteX7" fmla="*/ 456458 w 490330"/>
              <a:gd name="connsiteY7" fmla="*/ 1291363 h 1298713"/>
              <a:gd name="connsiteX8" fmla="*/ 260677 w 490330"/>
              <a:gd name="connsiteY8" fmla="*/ 1298713 h 1298713"/>
              <a:gd name="connsiteX9" fmla="*/ 206426 w 490330"/>
              <a:gd name="connsiteY9" fmla="*/ 1236592 h 1298713"/>
              <a:gd name="connsiteX10" fmla="*/ 11164 w 490330"/>
              <a:gd name="connsiteY10" fmla="*/ 560319 h 1298713"/>
              <a:gd name="connsiteX11" fmla="*/ 30214 w 490330"/>
              <a:gd name="connsiteY11" fmla="*/ 88831 h 1298713"/>
              <a:gd name="connsiteX12" fmla="*/ 101651 w 490330"/>
              <a:gd name="connsiteY12" fmla="*/ 0 h 1298713"/>
              <a:gd name="connsiteX0" fmla="*/ 106191 w 494870"/>
              <a:gd name="connsiteY0" fmla="*/ 0 h 1301772"/>
              <a:gd name="connsiteX1" fmla="*/ 362744 w 494870"/>
              <a:gd name="connsiteY1" fmla="*/ 0 h 1301772"/>
              <a:gd name="connsiteX2" fmla="*/ 418135 w 494870"/>
              <a:gd name="connsiteY2" fmla="*/ 67399 h 1301772"/>
              <a:gd name="connsiteX3" fmla="*/ 422898 w 494870"/>
              <a:gd name="connsiteY3" fmla="*/ 324575 h 1301772"/>
              <a:gd name="connsiteX4" fmla="*/ 377653 w 494870"/>
              <a:gd name="connsiteY4" fmla="*/ 367437 h 1301772"/>
              <a:gd name="connsiteX5" fmla="*/ 340071 w 494870"/>
              <a:gd name="connsiteY5" fmla="*/ 804655 h 1301772"/>
              <a:gd name="connsiteX6" fmla="*/ 489158 w 494870"/>
              <a:gd name="connsiteY6" fmla="*/ 1244255 h 1301772"/>
              <a:gd name="connsiteX7" fmla="*/ 460998 w 494870"/>
              <a:gd name="connsiteY7" fmla="*/ 1291363 h 1301772"/>
              <a:gd name="connsiteX8" fmla="*/ 265217 w 494870"/>
              <a:gd name="connsiteY8" fmla="*/ 1298713 h 1301772"/>
              <a:gd name="connsiteX9" fmla="*/ 210966 w 494870"/>
              <a:gd name="connsiteY9" fmla="*/ 1236592 h 1301772"/>
              <a:gd name="connsiteX10" fmla="*/ 10942 w 494870"/>
              <a:gd name="connsiteY10" fmla="*/ 719863 h 1301772"/>
              <a:gd name="connsiteX11" fmla="*/ 34754 w 494870"/>
              <a:gd name="connsiteY11" fmla="*/ 88831 h 1301772"/>
              <a:gd name="connsiteX12" fmla="*/ 106191 w 494870"/>
              <a:gd name="connsiteY12" fmla="*/ 0 h 1301772"/>
              <a:gd name="connsiteX0" fmla="*/ 106191 w 501288"/>
              <a:gd name="connsiteY0" fmla="*/ 0 h 1301772"/>
              <a:gd name="connsiteX1" fmla="*/ 362744 w 501288"/>
              <a:gd name="connsiteY1" fmla="*/ 0 h 1301772"/>
              <a:gd name="connsiteX2" fmla="*/ 418135 w 501288"/>
              <a:gd name="connsiteY2" fmla="*/ 67399 h 1301772"/>
              <a:gd name="connsiteX3" fmla="*/ 422898 w 501288"/>
              <a:gd name="connsiteY3" fmla="*/ 324575 h 1301772"/>
              <a:gd name="connsiteX4" fmla="*/ 377653 w 501288"/>
              <a:gd name="connsiteY4" fmla="*/ 367437 h 1301772"/>
              <a:gd name="connsiteX5" fmla="*/ 244821 w 501288"/>
              <a:gd name="connsiteY5" fmla="*/ 780842 h 1301772"/>
              <a:gd name="connsiteX6" fmla="*/ 489158 w 501288"/>
              <a:gd name="connsiteY6" fmla="*/ 1244255 h 1301772"/>
              <a:gd name="connsiteX7" fmla="*/ 460998 w 501288"/>
              <a:gd name="connsiteY7" fmla="*/ 1291363 h 1301772"/>
              <a:gd name="connsiteX8" fmla="*/ 265217 w 501288"/>
              <a:gd name="connsiteY8" fmla="*/ 1298713 h 1301772"/>
              <a:gd name="connsiteX9" fmla="*/ 210966 w 501288"/>
              <a:gd name="connsiteY9" fmla="*/ 1236592 h 1301772"/>
              <a:gd name="connsiteX10" fmla="*/ 10942 w 501288"/>
              <a:gd name="connsiteY10" fmla="*/ 719863 h 1301772"/>
              <a:gd name="connsiteX11" fmla="*/ 34754 w 501288"/>
              <a:gd name="connsiteY11" fmla="*/ 88831 h 1301772"/>
              <a:gd name="connsiteX12" fmla="*/ 106191 w 501288"/>
              <a:gd name="connsiteY12" fmla="*/ 0 h 1301772"/>
              <a:gd name="connsiteX0" fmla="*/ 106191 w 496897"/>
              <a:gd name="connsiteY0" fmla="*/ 0 h 1301772"/>
              <a:gd name="connsiteX1" fmla="*/ 362744 w 496897"/>
              <a:gd name="connsiteY1" fmla="*/ 0 h 1301772"/>
              <a:gd name="connsiteX2" fmla="*/ 418135 w 496897"/>
              <a:gd name="connsiteY2" fmla="*/ 67399 h 1301772"/>
              <a:gd name="connsiteX3" fmla="*/ 422898 w 496897"/>
              <a:gd name="connsiteY3" fmla="*/ 324575 h 1301772"/>
              <a:gd name="connsiteX4" fmla="*/ 377653 w 496897"/>
              <a:gd name="connsiteY4" fmla="*/ 367437 h 1301772"/>
              <a:gd name="connsiteX5" fmla="*/ 309114 w 496897"/>
              <a:gd name="connsiteY5" fmla="*/ 795130 h 1301772"/>
              <a:gd name="connsiteX6" fmla="*/ 489158 w 496897"/>
              <a:gd name="connsiteY6" fmla="*/ 1244255 h 1301772"/>
              <a:gd name="connsiteX7" fmla="*/ 460998 w 496897"/>
              <a:gd name="connsiteY7" fmla="*/ 1291363 h 1301772"/>
              <a:gd name="connsiteX8" fmla="*/ 265217 w 496897"/>
              <a:gd name="connsiteY8" fmla="*/ 1298713 h 1301772"/>
              <a:gd name="connsiteX9" fmla="*/ 210966 w 496897"/>
              <a:gd name="connsiteY9" fmla="*/ 1236592 h 1301772"/>
              <a:gd name="connsiteX10" fmla="*/ 10942 w 496897"/>
              <a:gd name="connsiteY10" fmla="*/ 719863 h 1301772"/>
              <a:gd name="connsiteX11" fmla="*/ 34754 w 496897"/>
              <a:gd name="connsiteY11" fmla="*/ 88831 h 1301772"/>
              <a:gd name="connsiteX12" fmla="*/ 106191 w 496897"/>
              <a:gd name="connsiteY12" fmla="*/ 0 h 1301772"/>
              <a:gd name="connsiteX0" fmla="*/ 72384 w 463090"/>
              <a:gd name="connsiteY0" fmla="*/ 1347 h 1300328"/>
              <a:gd name="connsiteX1" fmla="*/ 328937 w 463090"/>
              <a:gd name="connsiteY1" fmla="*/ 1347 h 1300328"/>
              <a:gd name="connsiteX2" fmla="*/ 384328 w 463090"/>
              <a:gd name="connsiteY2" fmla="*/ 68746 h 1300328"/>
              <a:gd name="connsiteX3" fmla="*/ 389091 w 463090"/>
              <a:gd name="connsiteY3" fmla="*/ 325922 h 1300328"/>
              <a:gd name="connsiteX4" fmla="*/ 343846 w 463090"/>
              <a:gd name="connsiteY4" fmla="*/ 368784 h 1300328"/>
              <a:gd name="connsiteX5" fmla="*/ 275307 w 463090"/>
              <a:gd name="connsiteY5" fmla="*/ 796477 h 1300328"/>
              <a:gd name="connsiteX6" fmla="*/ 455351 w 463090"/>
              <a:gd name="connsiteY6" fmla="*/ 1245602 h 1300328"/>
              <a:gd name="connsiteX7" fmla="*/ 427191 w 463090"/>
              <a:gd name="connsiteY7" fmla="*/ 1292710 h 1300328"/>
              <a:gd name="connsiteX8" fmla="*/ 231410 w 463090"/>
              <a:gd name="connsiteY8" fmla="*/ 1300060 h 1300328"/>
              <a:gd name="connsiteX9" fmla="*/ 177159 w 463090"/>
              <a:gd name="connsiteY9" fmla="*/ 1237939 h 1300328"/>
              <a:gd name="connsiteX10" fmla="*/ 41429 w 463090"/>
              <a:gd name="connsiteY10" fmla="*/ 778360 h 1300328"/>
              <a:gd name="connsiteX11" fmla="*/ 947 w 463090"/>
              <a:gd name="connsiteY11" fmla="*/ 90178 h 1300328"/>
              <a:gd name="connsiteX12" fmla="*/ 72384 w 463090"/>
              <a:gd name="connsiteY12" fmla="*/ 1347 h 1300328"/>
              <a:gd name="connsiteX0" fmla="*/ 72384 w 463090"/>
              <a:gd name="connsiteY0" fmla="*/ 1347 h 1302441"/>
              <a:gd name="connsiteX1" fmla="*/ 328937 w 463090"/>
              <a:gd name="connsiteY1" fmla="*/ 1347 h 1302441"/>
              <a:gd name="connsiteX2" fmla="*/ 384328 w 463090"/>
              <a:gd name="connsiteY2" fmla="*/ 68746 h 1302441"/>
              <a:gd name="connsiteX3" fmla="*/ 389091 w 463090"/>
              <a:gd name="connsiteY3" fmla="*/ 325922 h 1302441"/>
              <a:gd name="connsiteX4" fmla="*/ 343846 w 463090"/>
              <a:gd name="connsiteY4" fmla="*/ 368784 h 1302441"/>
              <a:gd name="connsiteX5" fmla="*/ 275307 w 463090"/>
              <a:gd name="connsiteY5" fmla="*/ 796477 h 1302441"/>
              <a:gd name="connsiteX6" fmla="*/ 455351 w 463090"/>
              <a:gd name="connsiteY6" fmla="*/ 1245602 h 1302441"/>
              <a:gd name="connsiteX7" fmla="*/ 427191 w 463090"/>
              <a:gd name="connsiteY7" fmla="*/ 1292710 h 1302441"/>
              <a:gd name="connsiteX8" fmla="*/ 326660 w 463090"/>
              <a:gd name="connsiteY8" fmla="*/ 1302441 h 1302441"/>
              <a:gd name="connsiteX9" fmla="*/ 177159 w 463090"/>
              <a:gd name="connsiteY9" fmla="*/ 1237939 h 1302441"/>
              <a:gd name="connsiteX10" fmla="*/ 41429 w 463090"/>
              <a:gd name="connsiteY10" fmla="*/ 778360 h 1302441"/>
              <a:gd name="connsiteX11" fmla="*/ 947 w 463090"/>
              <a:gd name="connsiteY11" fmla="*/ 90178 h 1302441"/>
              <a:gd name="connsiteX12" fmla="*/ 72384 w 463090"/>
              <a:gd name="connsiteY12" fmla="*/ 1347 h 1302441"/>
              <a:gd name="connsiteX0" fmla="*/ 72949 w 463655"/>
              <a:gd name="connsiteY0" fmla="*/ 1347 h 1302441"/>
              <a:gd name="connsiteX1" fmla="*/ 329502 w 463655"/>
              <a:gd name="connsiteY1" fmla="*/ 1347 h 1302441"/>
              <a:gd name="connsiteX2" fmla="*/ 384893 w 463655"/>
              <a:gd name="connsiteY2" fmla="*/ 68746 h 1302441"/>
              <a:gd name="connsiteX3" fmla="*/ 389656 w 463655"/>
              <a:gd name="connsiteY3" fmla="*/ 325922 h 1302441"/>
              <a:gd name="connsiteX4" fmla="*/ 344411 w 463655"/>
              <a:gd name="connsiteY4" fmla="*/ 368784 h 1302441"/>
              <a:gd name="connsiteX5" fmla="*/ 275872 w 463655"/>
              <a:gd name="connsiteY5" fmla="*/ 796477 h 1302441"/>
              <a:gd name="connsiteX6" fmla="*/ 455916 w 463655"/>
              <a:gd name="connsiteY6" fmla="*/ 1245602 h 1302441"/>
              <a:gd name="connsiteX7" fmla="*/ 427756 w 463655"/>
              <a:gd name="connsiteY7" fmla="*/ 1292710 h 1302441"/>
              <a:gd name="connsiteX8" fmla="*/ 327225 w 463655"/>
              <a:gd name="connsiteY8" fmla="*/ 1302441 h 1302441"/>
              <a:gd name="connsiteX9" fmla="*/ 234874 w 463655"/>
              <a:gd name="connsiteY9" fmla="*/ 1237939 h 1302441"/>
              <a:gd name="connsiteX10" fmla="*/ 41994 w 463655"/>
              <a:gd name="connsiteY10" fmla="*/ 778360 h 1302441"/>
              <a:gd name="connsiteX11" fmla="*/ 1512 w 463655"/>
              <a:gd name="connsiteY11" fmla="*/ 90178 h 1302441"/>
              <a:gd name="connsiteX12" fmla="*/ 72949 w 463655"/>
              <a:gd name="connsiteY12" fmla="*/ 1347 h 1302441"/>
              <a:gd name="connsiteX0" fmla="*/ 72949 w 456431"/>
              <a:gd name="connsiteY0" fmla="*/ 1347 h 1307276"/>
              <a:gd name="connsiteX1" fmla="*/ 329502 w 456431"/>
              <a:gd name="connsiteY1" fmla="*/ 1347 h 1307276"/>
              <a:gd name="connsiteX2" fmla="*/ 384893 w 456431"/>
              <a:gd name="connsiteY2" fmla="*/ 68746 h 1307276"/>
              <a:gd name="connsiteX3" fmla="*/ 389656 w 456431"/>
              <a:gd name="connsiteY3" fmla="*/ 325922 h 1307276"/>
              <a:gd name="connsiteX4" fmla="*/ 344411 w 456431"/>
              <a:gd name="connsiteY4" fmla="*/ 368784 h 1307276"/>
              <a:gd name="connsiteX5" fmla="*/ 275872 w 456431"/>
              <a:gd name="connsiteY5" fmla="*/ 796477 h 1307276"/>
              <a:gd name="connsiteX6" fmla="*/ 455916 w 456431"/>
              <a:gd name="connsiteY6" fmla="*/ 1245602 h 1307276"/>
              <a:gd name="connsiteX7" fmla="*/ 327225 w 456431"/>
              <a:gd name="connsiteY7" fmla="*/ 1302441 h 1307276"/>
              <a:gd name="connsiteX8" fmla="*/ 234874 w 456431"/>
              <a:gd name="connsiteY8" fmla="*/ 1237939 h 1307276"/>
              <a:gd name="connsiteX9" fmla="*/ 41994 w 456431"/>
              <a:gd name="connsiteY9" fmla="*/ 778360 h 1307276"/>
              <a:gd name="connsiteX10" fmla="*/ 1512 w 456431"/>
              <a:gd name="connsiteY10" fmla="*/ 90178 h 1307276"/>
              <a:gd name="connsiteX11" fmla="*/ 72949 w 456431"/>
              <a:gd name="connsiteY11" fmla="*/ 1347 h 1307276"/>
              <a:gd name="connsiteX0" fmla="*/ 72949 w 457335"/>
              <a:gd name="connsiteY0" fmla="*/ 1347 h 1300968"/>
              <a:gd name="connsiteX1" fmla="*/ 329502 w 457335"/>
              <a:gd name="connsiteY1" fmla="*/ 1347 h 1300968"/>
              <a:gd name="connsiteX2" fmla="*/ 384893 w 457335"/>
              <a:gd name="connsiteY2" fmla="*/ 68746 h 1300968"/>
              <a:gd name="connsiteX3" fmla="*/ 389656 w 457335"/>
              <a:gd name="connsiteY3" fmla="*/ 325922 h 1300968"/>
              <a:gd name="connsiteX4" fmla="*/ 344411 w 457335"/>
              <a:gd name="connsiteY4" fmla="*/ 368784 h 1300968"/>
              <a:gd name="connsiteX5" fmla="*/ 275872 w 457335"/>
              <a:gd name="connsiteY5" fmla="*/ 796477 h 1300968"/>
              <a:gd name="connsiteX6" fmla="*/ 455916 w 457335"/>
              <a:gd name="connsiteY6" fmla="*/ 1245602 h 1300968"/>
              <a:gd name="connsiteX7" fmla="*/ 353419 w 457335"/>
              <a:gd name="connsiteY7" fmla="*/ 1292916 h 1300968"/>
              <a:gd name="connsiteX8" fmla="*/ 234874 w 457335"/>
              <a:gd name="connsiteY8" fmla="*/ 1237939 h 1300968"/>
              <a:gd name="connsiteX9" fmla="*/ 41994 w 457335"/>
              <a:gd name="connsiteY9" fmla="*/ 778360 h 1300968"/>
              <a:gd name="connsiteX10" fmla="*/ 1512 w 457335"/>
              <a:gd name="connsiteY10" fmla="*/ 90178 h 1300968"/>
              <a:gd name="connsiteX11" fmla="*/ 72949 w 457335"/>
              <a:gd name="connsiteY11" fmla="*/ 1347 h 1300968"/>
              <a:gd name="connsiteX0" fmla="*/ 72949 w 454993"/>
              <a:gd name="connsiteY0" fmla="*/ 1347 h 1297749"/>
              <a:gd name="connsiteX1" fmla="*/ 329502 w 454993"/>
              <a:gd name="connsiteY1" fmla="*/ 1347 h 1297749"/>
              <a:gd name="connsiteX2" fmla="*/ 384893 w 454993"/>
              <a:gd name="connsiteY2" fmla="*/ 68746 h 1297749"/>
              <a:gd name="connsiteX3" fmla="*/ 389656 w 454993"/>
              <a:gd name="connsiteY3" fmla="*/ 325922 h 1297749"/>
              <a:gd name="connsiteX4" fmla="*/ 344411 w 454993"/>
              <a:gd name="connsiteY4" fmla="*/ 368784 h 1297749"/>
              <a:gd name="connsiteX5" fmla="*/ 275872 w 454993"/>
              <a:gd name="connsiteY5" fmla="*/ 796477 h 1297749"/>
              <a:gd name="connsiteX6" fmla="*/ 453535 w 454993"/>
              <a:gd name="connsiteY6" fmla="*/ 1214646 h 1297749"/>
              <a:gd name="connsiteX7" fmla="*/ 353419 w 454993"/>
              <a:gd name="connsiteY7" fmla="*/ 1292916 h 1297749"/>
              <a:gd name="connsiteX8" fmla="*/ 234874 w 454993"/>
              <a:gd name="connsiteY8" fmla="*/ 1237939 h 1297749"/>
              <a:gd name="connsiteX9" fmla="*/ 41994 w 454993"/>
              <a:gd name="connsiteY9" fmla="*/ 778360 h 1297749"/>
              <a:gd name="connsiteX10" fmla="*/ 1512 w 454993"/>
              <a:gd name="connsiteY10" fmla="*/ 90178 h 1297749"/>
              <a:gd name="connsiteX11" fmla="*/ 72949 w 454993"/>
              <a:gd name="connsiteY11" fmla="*/ 1347 h 1297749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325922 h 1293324"/>
              <a:gd name="connsiteX4" fmla="*/ 344076 w 454658"/>
              <a:gd name="connsiteY4" fmla="*/ 368784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4076 w 454658"/>
              <a:gd name="connsiteY4" fmla="*/ 368784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6457 w 454658"/>
              <a:gd name="connsiteY4" fmla="*/ 280678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6457 w 454658"/>
              <a:gd name="connsiteY4" fmla="*/ 280678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156219 w 459682"/>
              <a:gd name="connsiteY0" fmla="*/ 0 h 1296739"/>
              <a:gd name="connsiteX1" fmla="*/ 334191 w 459682"/>
              <a:gd name="connsiteY1" fmla="*/ 4762 h 1296739"/>
              <a:gd name="connsiteX2" fmla="*/ 389582 w 459682"/>
              <a:gd name="connsiteY2" fmla="*/ 72161 h 1296739"/>
              <a:gd name="connsiteX3" fmla="*/ 394345 w 459682"/>
              <a:gd name="connsiteY3" fmla="*/ 236468 h 1296739"/>
              <a:gd name="connsiteX4" fmla="*/ 351481 w 459682"/>
              <a:gd name="connsiteY4" fmla="*/ 284093 h 1296739"/>
              <a:gd name="connsiteX5" fmla="*/ 280561 w 459682"/>
              <a:gd name="connsiteY5" fmla="*/ 799892 h 1296739"/>
              <a:gd name="connsiteX6" fmla="*/ 458224 w 459682"/>
              <a:gd name="connsiteY6" fmla="*/ 1218061 h 1296739"/>
              <a:gd name="connsiteX7" fmla="*/ 358108 w 459682"/>
              <a:gd name="connsiteY7" fmla="*/ 1296331 h 1296739"/>
              <a:gd name="connsiteX8" fmla="*/ 210988 w 459682"/>
              <a:gd name="connsiteY8" fmla="*/ 1203254 h 1296739"/>
              <a:gd name="connsiteX9" fmla="*/ 46683 w 459682"/>
              <a:gd name="connsiteY9" fmla="*/ 781775 h 1296739"/>
              <a:gd name="connsiteX10" fmla="*/ 6201 w 459682"/>
              <a:gd name="connsiteY10" fmla="*/ 93593 h 1296739"/>
              <a:gd name="connsiteX11" fmla="*/ 156219 w 459682"/>
              <a:gd name="connsiteY11" fmla="*/ 0 h 1296739"/>
              <a:gd name="connsiteX0" fmla="*/ 158331 w 461794"/>
              <a:gd name="connsiteY0" fmla="*/ 0 h 1296739"/>
              <a:gd name="connsiteX1" fmla="*/ 336303 w 461794"/>
              <a:gd name="connsiteY1" fmla="*/ 4762 h 1296739"/>
              <a:gd name="connsiteX2" fmla="*/ 391694 w 461794"/>
              <a:gd name="connsiteY2" fmla="*/ 72161 h 1296739"/>
              <a:gd name="connsiteX3" fmla="*/ 396457 w 461794"/>
              <a:gd name="connsiteY3" fmla="*/ 236468 h 1296739"/>
              <a:gd name="connsiteX4" fmla="*/ 353593 w 461794"/>
              <a:gd name="connsiteY4" fmla="*/ 284093 h 1296739"/>
              <a:gd name="connsiteX5" fmla="*/ 282673 w 461794"/>
              <a:gd name="connsiteY5" fmla="*/ 799892 h 1296739"/>
              <a:gd name="connsiteX6" fmla="*/ 460336 w 461794"/>
              <a:gd name="connsiteY6" fmla="*/ 1218061 h 1296739"/>
              <a:gd name="connsiteX7" fmla="*/ 360220 w 461794"/>
              <a:gd name="connsiteY7" fmla="*/ 1296331 h 1296739"/>
              <a:gd name="connsiteX8" fmla="*/ 213100 w 461794"/>
              <a:gd name="connsiteY8" fmla="*/ 1203254 h 1296739"/>
              <a:gd name="connsiteX9" fmla="*/ 48795 w 461794"/>
              <a:gd name="connsiteY9" fmla="*/ 781775 h 1296739"/>
              <a:gd name="connsiteX10" fmla="*/ 5932 w 461794"/>
              <a:gd name="connsiteY10" fmla="*/ 105500 h 1296739"/>
              <a:gd name="connsiteX11" fmla="*/ 158331 w 46179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63588 w 467826"/>
              <a:gd name="connsiteY0" fmla="*/ 0 h 1327131"/>
              <a:gd name="connsiteX1" fmla="*/ 341560 w 467826"/>
              <a:gd name="connsiteY1" fmla="*/ 4762 h 1327131"/>
              <a:gd name="connsiteX2" fmla="*/ 396951 w 467826"/>
              <a:gd name="connsiteY2" fmla="*/ 72161 h 1327131"/>
              <a:gd name="connsiteX3" fmla="*/ 401714 w 467826"/>
              <a:gd name="connsiteY3" fmla="*/ 236468 h 1327131"/>
              <a:gd name="connsiteX4" fmla="*/ 358850 w 467826"/>
              <a:gd name="connsiteY4" fmla="*/ 284093 h 1327131"/>
              <a:gd name="connsiteX5" fmla="*/ 287930 w 467826"/>
              <a:gd name="connsiteY5" fmla="*/ 799892 h 1327131"/>
              <a:gd name="connsiteX6" fmla="*/ 465593 w 467826"/>
              <a:gd name="connsiteY6" fmla="*/ 1218061 h 1327131"/>
              <a:gd name="connsiteX7" fmla="*/ 365477 w 467826"/>
              <a:gd name="connsiteY7" fmla="*/ 1296331 h 1327131"/>
              <a:gd name="connsiteX8" fmla="*/ 54052 w 467826"/>
              <a:gd name="connsiteY8" fmla="*/ 781775 h 1327131"/>
              <a:gd name="connsiteX9" fmla="*/ 11189 w 467826"/>
              <a:gd name="connsiteY9" fmla="*/ 105500 h 1327131"/>
              <a:gd name="connsiteX10" fmla="*/ 163588 w 467826"/>
              <a:gd name="connsiteY10" fmla="*/ 0 h 1327131"/>
              <a:gd name="connsiteX0" fmla="*/ 163588 w 404775"/>
              <a:gd name="connsiteY0" fmla="*/ 0 h 1296351"/>
              <a:gd name="connsiteX1" fmla="*/ 341560 w 404775"/>
              <a:gd name="connsiteY1" fmla="*/ 4762 h 1296351"/>
              <a:gd name="connsiteX2" fmla="*/ 396951 w 404775"/>
              <a:gd name="connsiteY2" fmla="*/ 72161 h 1296351"/>
              <a:gd name="connsiteX3" fmla="*/ 401714 w 404775"/>
              <a:gd name="connsiteY3" fmla="*/ 236468 h 1296351"/>
              <a:gd name="connsiteX4" fmla="*/ 358850 w 404775"/>
              <a:gd name="connsiteY4" fmla="*/ 284093 h 1296351"/>
              <a:gd name="connsiteX5" fmla="*/ 287930 w 404775"/>
              <a:gd name="connsiteY5" fmla="*/ 799892 h 1296351"/>
              <a:gd name="connsiteX6" fmla="*/ 365477 w 404775"/>
              <a:gd name="connsiteY6" fmla="*/ 1296331 h 1296351"/>
              <a:gd name="connsiteX7" fmla="*/ 54052 w 404775"/>
              <a:gd name="connsiteY7" fmla="*/ 781775 h 1296351"/>
              <a:gd name="connsiteX8" fmla="*/ 11189 w 404775"/>
              <a:gd name="connsiteY8" fmla="*/ 105500 h 1296351"/>
              <a:gd name="connsiteX9" fmla="*/ 163588 w 404775"/>
              <a:gd name="connsiteY9" fmla="*/ 0 h 1296351"/>
              <a:gd name="connsiteX0" fmla="*/ 163588 w 412242"/>
              <a:gd name="connsiteY0" fmla="*/ 0 h 1298088"/>
              <a:gd name="connsiteX1" fmla="*/ 341560 w 412242"/>
              <a:gd name="connsiteY1" fmla="*/ 4762 h 1298088"/>
              <a:gd name="connsiteX2" fmla="*/ 396951 w 412242"/>
              <a:gd name="connsiteY2" fmla="*/ 72161 h 1298088"/>
              <a:gd name="connsiteX3" fmla="*/ 401714 w 412242"/>
              <a:gd name="connsiteY3" fmla="*/ 236468 h 1298088"/>
              <a:gd name="connsiteX4" fmla="*/ 358850 w 412242"/>
              <a:gd name="connsiteY4" fmla="*/ 284093 h 1298088"/>
              <a:gd name="connsiteX5" fmla="*/ 287930 w 412242"/>
              <a:gd name="connsiteY5" fmla="*/ 799892 h 1298088"/>
              <a:gd name="connsiteX6" fmla="*/ 365477 w 412242"/>
              <a:gd name="connsiteY6" fmla="*/ 1296331 h 1298088"/>
              <a:gd name="connsiteX7" fmla="*/ 54052 w 412242"/>
              <a:gd name="connsiteY7" fmla="*/ 781775 h 1298088"/>
              <a:gd name="connsiteX8" fmla="*/ 11189 w 412242"/>
              <a:gd name="connsiteY8" fmla="*/ 105500 h 1298088"/>
              <a:gd name="connsiteX9" fmla="*/ 163588 w 412242"/>
              <a:gd name="connsiteY9" fmla="*/ 0 h 1298088"/>
              <a:gd name="connsiteX0" fmla="*/ 163588 w 404777"/>
              <a:gd name="connsiteY0" fmla="*/ 0 h 1296699"/>
              <a:gd name="connsiteX1" fmla="*/ 341560 w 404777"/>
              <a:gd name="connsiteY1" fmla="*/ 4762 h 1296699"/>
              <a:gd name="connsiteX2" fmla="*/ 396951 w 404777"/>
              <a:gd name="connsiteY2" fmla="*/ 72161 h 1296699"/>
              <a:gd name="connsiteX3" fmla="*/ 401714 w 404777"/>
              <a:gd name="connsiteY3" fmla="*/ 236468 h 1296699"/>
              <a:gd name="connsiteX4" fmla="*/ 358850 w 404777"/>
              <a:gd name="connsiteY4" fmla="*/ 284093 h 1296699"/>
              <a:gd name="connsiteX5" fmla="*/ 161963 w 404777"/>
              <a:gd name="connsiteY5" fmla="*/ 704357 h 1296699"/>
              <a:gd name="connsiteX6" fmla="*/ 365477 w 404777"/>
              <a:gd name="connsiteY6" fmla="*/ 1296331 h 1296699"/>
              <a:gd name="connsiteX7" fmla="*/ 54052 w 404777"/>
              <a:gd name="connsiteY7" fmla="*/ 781775 h 1296699"/>
              <a:gd name="connsiteX8" fmla="*/ 11189 w 404777"/>
              <a:gd name="connsiteY8" fmla="*/ 105500 h 1296699"/>
              <a:gd name="connsiteX9" fmla="*/ 163588 w 404777"/>
              <a:gd name="connsiteY9" fmla="*/ 0 h 1296699"/>
              <a:gd name="connsiteX0" fmla="*/ 163588 w 404776"/>
              <a:gd name="connsiteY0" fmla="*/ 0 h 1299392"/>
              <a:gd name="connsiteX1" fmla="*/ 341560 w 404776"/>
              <a:gd name="connsiteY1" fmla="*/ 4762 h 1299392"/>
              <a:gd name="connsiteX2" fmla="*/ 396951 w 404776"/>
              <a:gd name="connsiteY2" fmla="*/ 72161 h 1299392"/>
              <a:gd name="connsiteX3" fmla="*/ 401714 w 404776"/>
              <a:gd name="connsiteY3" fmla="*/ 236468 h 1299392"/>
              <a:gd name="connsiteX4" fmla="*/ 358850 w 404776"/>
              <a:gd name="connsiteY4" fmla="*/ 284093 h 1299392"/>
              <a:gd name="connsiteX5" fmla="*/ 184114 w 404776"/>
              <a:gd name="connsiteY5" fmla="*/ 543626 h 1299392"/>
              <a:gd name="connsiteX6" fmla="*/ 365477 w 404776"/>
              <a:gd name="connsiteY6" fmla="*/ 1296331 h 1299392"/>
              <a:gd name="connsiteX7" fmla="*/ 54052 w 404776"/>
              <a:gd name="connsiteY7" fmla="*/ 781775 h 1299392"/>
              <a:gd name="connsiteX8" fmla="*/ 11189 w 404776"/>
              <a:gd name="connsiteY8" fmla="*/ 105500 h 1299392"/>
              <a:gd name="connsiteX9" fmla="*/ 163588 w 404776"/>
              <a:gd name="connsiteY9" fmla="*/ 0 h 1299392"/>
              <a:gd name="connsiteX0" fmla="*/ 163588 w 404776"/>
              <a:gd name="connsiteY0" fmla="*/ 0 h 1308907"/>
              <a:gd name="connsiteX1" fmla="*/ 341560 w 404776"/>
              <a:gd name="connsiteY1" fmla="*/ 4762 h 1308907"/>
              <a:gd name="connsiteX2" fmla="*/ 396951 w 404776"/>
              <a:gd name="connsiteY2" fmla="*/ 72161 h 1308907"/>
              <a:gd name="connsiteX3" fmla="*/ 401714 w 404776"/>
              <a:gd name="connsiteY3" fmla="*/ 236468 h 1308907"/>
              <a:gd name="connsiteX4" fmla="*/ 358850 w 404776"/>
              <a:gd name="connsiteY4" fmla="*/ 284093 h 1308907"/>
              <a:gd name="connsiteX5" fmla="*/ 184114 w 404776"/>
              <a:gd name="connsiteY5" fmla="*/ 543626 h 1308907"/>
              <a:gd name="connsiteX6" fmla="*/ 333867 w 404776"/>
              <a:gd name="connsiteY6" fmla="*/ 1099893 h 1308907"/>
              <a:gd name="connsiteX7" fmla="*/ 365477 w 404776"/>
              <a:gd name="connsiteY7" fmla="*/ 1296331 h 1308907"/>
              <a:gd name="connsiteX8" fmla="*/ 54052 w 404776"/>
              <a:gd name="connsiteY8" fmla="*/ 781775 h 1308907"/>
              <a:gd name="connsiteX9" fmla="*/ 11189 w 404776"/>
              <a:gd name="connsiteY9" fmla="*/ 105500 h 1308907"/>
              <a:gd name="connsiteX10" fmla="*/ 163588 w 404776"/>
              <a:gd name="connsiteY10" fmla="*/ 0 h 1308907"/>
              <a:gd name="connsiteX0" fmla="*/ 163588 w 620955"/>
              <a:gd name="connsiteY0" fmla="*/ 0 h 1378564"/>
              <a:gd name="connsiteX1" fmla="*/ 341560 w 620955"/>
              <a:gd name="connsiteY1" fmla="*/ 4762 h 1378564"/>
              <a:gd name="connsiteX2" fmla="*/ 396951 w 620955"/>
              <a:gd name="connsiteY2" fmla="*/ 72161 h 1378564"/>
              <a:gd name="connsiteX3" fmla="*/ 401714 w 620955"/>
              <a:gd name="connsiteY3" fmla="*/ 236468 h 1378564"/>
              <a:gd name="connsiteX4" fmla="*/ 358850 w 620955"/>
              <a:gd name="connsiteY4" fmla="*/ 284093 h 1378564"/>
              <a:gd name="connsiteX5" fmla="*/ 184114 w 620955"/>
              <a:gd name="connsiteY5" fmla="*/ 543626 h 1378564"/>
              <a:gd name="connsiteX6" fmla="*/ 333867 w 620955"/>
              <a:gd name="connsiteY6" fmla="*/ 1099893 h 1378564"/>
              <a:gd name="connsiteX7" fmla="*/ 620833 w 620955"/>
              <a:gd name="connsiteY7" fmla="*/ 1358504 h 1378564"/>
              <a:gd name="connsiteX8" fmla="*/ 365477 w 620955"/>
              <a:gd name="connsiteY8" fmla="*/ 1296331 h 1378564"/>
              <a:gd name="connsiteX9" fmla="*/ 54052 w 620955"/>
              <a:gd name="connsiteY9" fmla="*/ 781775 h 1378564"/>
              <a:gd name="connsiteX10" fmla="*/ 11189 w 620955"/>
              <a:gd name="connsiteY10" fmla="*/ 105500 h 1378564"/>
              <a:gd name="connsiteX11" fmla="*/ 163588 w 620955"/>
              <a:gd name="connsiteY11" fmla="*/ 0 h 1378564"/>
              <a:gd name="connsiteX0" fmla="*/ 163588 w 620879"/>
              <a:gd name="connsiteY0" fmla="*/ 0 h 1370681"/>
              <a:gd name="connsiteX1" fmla="*/ 341560 w 620879"/>
              <a:gd name="connsiteY1" fmla="*/ 4762 h 1370681"/>
              <a:gd name="connsiteX2" fmla="*/ 396951 w 620879"/>
              <a:gd name="connsiteY2" fmla="*/ 72161 h 1370681"/>
              <a:gd name="connsiteX3" fmla="*/ 401714 w 620879"/>
              <a:gd name="connsiteY3" fmla="*/ 236468 h 1370681"/>
              <a:gd name="connsiteX4" fmla="*/ 358850 w 620879"/>
              <a:gd name="connsiteY4" fmla="*/ 284093 h 1370681"/>
              <a:gd name="connsiteX5" fmla="*/ 184114 w 620879"/>
              <a:gd name="connsiteY5" fmla="*/ 543626 h 1370681"/>
              <a:gd name="connsiteX6" fmla="*/ 333867 w 620879"/>
              <a:gd name="connsiteY6" fmla="*/ 1099893 h 1370681"/>
              <a:gd name="connsiteX7" fmla="*/ 386257 w 620879"/>
              <a:gd name="connsiteY7" fmla="*/ 1207907 h 1370681"/>
              <a:gd name="connsiteX8" fmla="*/ 620833 w 620879"/>
              <a:gd name="connsiteY8" fmla="*/ 1358504 h 1370681"/>
              <a:gd name="connsiteX9" fmla="*/ 365477 w 620879"/>
              <a:gd name="connsiteY9" fmla="*/ 1296331 h 1370681"/>
              <a:gd name="connsiteX10" fmla="*/ 54052 w 620879"/>
              <a:gd name="connsiteY10" fmla="*/ 781775 h 1370681"/>
              <a:gd name="connsiteX11" fmla="*/ 11189 w 620879"/>
              <a:gd name="connsiteY11" fmla="*/ 105500 h 1370681"/>
              <a:gd name="connsiteX12" fmla="*/ 163588 w 620879"/>
              <a:gd name="connsiteY12" fmla="*/ 0 h 1370681"/>
              <a:gd name="connsiteX0" fmla="*/ 163588 w 620977"/>
              <a:gd name="connsiteY0" fmla="*/ 0 h 1370681"/>
              <a:gd name="connsiteX1" fmla="*/ 341560 w 620977"/>
              <a:gd name="connsiteY1" fmla="*/ 4762 h 1370681"/>
              <a:gd name="connsiteX2" fmla="*/ 396951 w 620977"/>
              <a:gd name="connsiteY2" fmla="*/ 72161 h 1370681"/>
              <a:gd name="connsiteX3" fmla="*/ 401714 w 620977"/>
              <a:gd name="connsiteY3" fmla="*/ 236468 h 1370681"/>
              <a:gd name="connsiteX4" fmla="*/ 358850 w 620977"/>
              <a:gd name="connsiteY4" fmla="*/ 284093 h 1370681"/>
              <a:gd name="connsiteX5" fmla="*/ 184114 w 620977"/>
              <a:gd name="connsiteY5" fmla="*/ 543626 h 1370681"/>
              <a:gd name="connsiteX6" fmla="*/ 333867 w 620977"/>
              <a:gd name="connsiteY6" fmla="*/ 1099893 h 1370681"/>
              <a:gd name="connsiteX7" fmla="*/ 517018 w 620977"/>
              <a:gd name="connsiteY7" fmla="*/ 1102234 h 1370681"/>
              <a:gd name="connsiteX8" fmla="*/ 620833 w 620977"/>
              <a:gd name="connsiteY8" fmla="*/ 1358504 h 1370681"/>
              <a:gd name="connsiteX9" fmla="*/ 365477 w 620977"/>
              <a:gd name="connsiteY9" fmla="*/ 1296331 h 1370681"/>
              <a:gd name="connsiteX10" fmla="*/ 54052 w 620977"/>
              <a:gd name="connsiteY10" fmla="*/ 781775 h 1370681"/>
              <a:gd name="connsiteX11" fmla="*/ 11189 w 620977"/>
              <a:gd name="connsiteY11" fmla="*/ 105500 h 1370681"/>
              <a:gd name="connsiteX12" fmla="*/ 163588 w 620977"/>
              <a:gd name="connsiteY12" fmla="*/ 0 h 1370681"/>
              <a:gd name="connsiteX0" fmla="*/ 163588 w 620977"/>
              <a:gd name="connsiteY0" fmla="*/ 0 h 1370681"/>
              <a:gd name="connsiteX1" fmla="*/ 341560 w 620977"/>
              <a:gd name="connsiteY1" fmla="*/ 4762 h 1370681"/>
              <a:gd name="connsiteX2" fmla="*/ 396951 w 620977"/>
              <a:gd name="connsiteY2" fmla="*/ 72161 h 1370681"/>
              <a:gd name="connsiteX3" fmla="*/ 401714 w 620977"/>
              <a:gd name="connsiteY3" fmla="*/ 236468 h 1370681"/>
              <a:gd name="connsiteX4" fmla="*/ 358850 w 620977"/>
              <a:gd name="connsiteY4" fmla="*/ 284093 h 1370681"/>
              <a:gd name="connsiteX5" fmla="*/ 184114 w 620977"/>
              <a:gd name="connsiteY5" fmla="*/ 543626 h 1370681"/>
              <a:gd name="connsiteX6" fmla="*/ 281159 w 620977"/>
              <a:gd name="connsiteY6" fmla="*/ 1005293 h 1370681"/>
              <a:gd name="connsiteX7" fmla="*/ 517018 w 620977"/>
              <a:gd name="connsiteY7" fmla="*/ 1102234 h 1370681"/>
              <a:gd name="connsiteX8" fmla="*/ 620833 w 620977"/>
              <a:gd name="connsiteY8" fmla="*/ 1358504 h 1370681"/>
              <a:gd name="connsiteX9" fmla="*/ 365477 w 620977"/>
              <a:gd name="connsiteY9" fmla="*/ 1296331 h 1370681"/>
              <a:gd name="connsiteX10" fmla="*/ 54052 w 620977"/>
              <a:gd name="connsiteY10" fmla="*/ 781775 h 1370681"/>
              <a:gd name="connsiteX11" fmla="*/ 11189 w 620977"/>
              <a:gd name="connsiteY11" fmla="*/ 105500 h 1370681"/>
              <a:gd name="connsiteX12" fmla="*/ 163588 w 620977"/>
              <a:gd name="connsiteY12" fmla="*/ 0 h 1370681"/>
              <a:gd name="connsiteX0" fmla="*/ 162825 w 620214"/>
              <a:gd name="connsiteY0" fmla="*/ 0 h 1428383"/>
              <a:gd name="connsiteX1" fmla="*/ 340797 w 620214"/>
              <a:gd name="connsiteY1" fmla="*/ 4762 h 1428383"/>
              <a:gd name="connsiteX2" fmla="*/ 396188 w 620214"/>
              <a:gd name="connsiteY2" fmla="*/ 72161 h 1428383"/>
              <a:gd name="connsiteX3" fmla="*/ 400951 w 620214"/>
              <a:gd name="connsiteY3" fmla="*/ 236468 h 1428383"/>
              <a:gd name="connsiteX4" fmla="*/ 358087 w 620214"/>
              <a:gd name="connsiteY4" fmla="*/ 284093 h 1428383"/>
              <a:gd name="connsiteX5" fmla="*/ 183351 w 620214"/>
              <a:gd name="connsiteY5" fmla="*/ 543626 h 1428383"/>
              <a:gd name="connsiteX6" fmla="*/ 280396 w 620214"/>
              <a:gd name="connsiteY6" fmla="*/ 1005293 h 1428383"/>
              <a:gd name="connsiteX7" fmla="*/ 516255 w 620214"/>
              <a:gd name="connsiteY7" fmla="*/ 1102234 h 1428383"/>
              <a:gd name="connsiteX8" fmla="*/ 620070 w 620214"/>
              <a:gd name="connsiteY8" fmla="*/ 1358504 h 1428383"/>
              <a:gd name="connsiteX9" fmla="*/ 344161 w 620214"/>
              <a:gd name="connsiteY9" fmla="*/ 1389994 h 1428383"/>
              <a:gd name="connsiteX10" fmla="*/ 53289 w 620214"/>
              <a:gd name="connsiteY10" fmla="*/ 781775 h 1428383"/>
              <a:gd name="connsiteX11" fmla="*/ 10426 w 620214"/>
              <a:gd name="connsiteY11" fmla="*/ 105500 h 1428383"/>
              <a:gd name="connsiteX12" fmla="*/ 162825 w 620214"/>
              <a:gd name="connsiteY12" fmla="*/ 0 h 1428383"/>
              <a:gd name="connsiteX0" fmla="*/ 161622 w 619011"/>
              <a:gd name="connsiteY0" fmla="*/ 0 h 1407678"/>
              <a:gd name="connsiteX1" fmla="*/ 339594 w 619011"/>
              <a:gd name="connsiteY1" fmla="*/ 4762 h 1407678"/>
              <a:gd name="connsiteX2" fmla="*/ 394985 w 619011"/>
              <a:gd name="connsiteY2" fmla="*/ 72161 h 1407678"/>
              <a:gd name="connsiteX3" fmla="*/ 399748 w 619011"/>
              <a:gd name="connsiteY3" fmla="*/ 236468 h 1407678"/>
              <a:gd name="connsiteX4" fmla="*/ 356884 w 619011"/>
              <a:gd name="connsiteY4" fmla="*/ 284093 h 1407678"/>
              <a:gd name="connsiteX5" fmla="*/ 182148 w 619011"/>
              <a:gd name="connsiteY5" fmla="*/ 543626 h 1407678"/>
              <a:gd name="connsiteX6" fmla="*/ 279193 w 619011"/>
              <a:gd name="connsiteY6" fmla="*/ 1005293 h 1407678"/>
              <a:gd name="connsiteX7" fmla="*/ 515052 w 619011"/>
              <a:gd name="connsiteY7" fmla="*/ 1102234 h 1407678"/>
              <a:gd name="connsiteX8" fmla="*/ 618867 w 619011"/>
              <a:gd name="connsiteY8" fmla="*/ 1358504 h 1407678"/>
              <a:gd name="connsiteX9" fmla="*/ 306967 w 619011"/>
              <a:gd name="connsiteY9" fmla="*/ 1362698 h 1407678"/>
              <a:gd name="connsiteX10" fmla="*/ 52086 w 619011"/>
              <a:gd name="connsiteY10" fmla="*/ 781775 h 1407678"/>
              <a:gd name="connsiteX11" fmla="*/ 9223 w 619011"/>
              <a:gd name="connsiteY11" fmla="*/ 105500 h 1407678"/>
              <a:gd name="connsiteX12" fmla="*/ 161622 w 619011"/>
              <a:gd name="connsiteY12" fmla="*/ 0 h 1407678"/>
              <a:gd name="connsiteX0" fmla="*/ 161622 w 619011"/>
              <a:gd name="connsiteY0" fmla="*/ 0 h 1372253"/>
              <a:gd name="connsiteX1" fmla="*/ 339594 w 619011"/>
              <a:gd name="connsiteY1" fmla="*/ 4762 h 1372253"/>
              <a:gd name="connsiteX2" fmla="*/ 394985 w 619011"/>
              <a:gd name="connsiteY2" fmla="*/ 72161 h 1372253"/>
              <a:gd name="connsiteX3" fmla="*/ 399748 w 619011"/>
              <a:gd name="connsiteY3" fmla="*/ 236468 h 1372253"/>
              <a:gd name="connsiteX4" fmla="*/ 356884 w 619011"/>
              <a:gd name="connsiteY4" fmla="*/ 284093 h 1372253"/>
              <a:gd name="connsiteX5" fmla="*/ 182148 w 619011"/>
              <a:gd name="connsiteY5" fmla="*/ 543626 h 1372253"/>
              <a:gd name="connsiteX6" fmla="*/ 279193 w 619011"/>
              <a:gd name="connsiteY6" fmla="*/ 1005293 h 1372253"/>
              <a:gd name="connsiteX7" fmla="*/ 515052 w 619011"/>
              <a:gd name="connsiteY7" fmla="*/ 1102234 h 1372253"/>
              <a:gd name="connsiteX8" fmla="*/ 618867 w 619011"/>
              <a:gd name="connsiteY8" fmla="*/ 1358504 h 1372253"/>
              <a:gd name="connsiteX9" fmla="*/ 306967 w 619011"/>
              <a:gd name="connsiteY9" fmla="*/ 1362698 h 1372253"/>
              <a:gd name="connsiteX10" fmla="*/ 52086 w 619011"/>
              <a:gd name="connsiteY10" fmla="*/ 781775 h 1372253"/>
              <a:gd name="connsiteX11" fmla="*/ 9223 w 619011"/>
              <a:gd name="connsiteY11" fmla="*/ 105500 h 1372253"/>
              <a:gd name="connsiteX12" fmla="*/ 161622 w 619011"/>
              <a:gd name="connsiteY12" fmla="*/ 0 h 1372253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217493 w 654356"/>
              <a:gd name="connsiteY5" fmla="*/ 543626 h 1412691"/>
              <a:gd name="connsiteX6" fmla="*/ 314538 w 654356"/>
              <a:gd name="connsiteY6" fmla="*/ 1005293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151397 w 654356"/>
              <a:gd name="connsiteY5" fmla="*/ 529510 h 1412691"/>
              <a:gd name="connsiteX6" fmla="*/ 314538 w 654356"/>
              <a:gd name="connsiteY6" fmla="*/ 1005293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151397 w 654356"/>
              <a:gd name="connsiteY5" fmla="*/ 529510 h 1412691"/>
              <a:gd name="connsiteX6" fmla="*/ 248054 w 654356"/>
              <a:gd name="connsiteY6" fmla="*/ 1004591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7081 w 654470"/>
              <a:gd name="connsiteY0" fmla="*/ 0 h 1379611"/>
              <a:gd name="connsiteX1" fmla="*/ 375053 w 654470"/>
              <a:gd name="connsiteY1" fmla="*/ 4762 h 1379611"/>
              <a:gd name="connsiteX2" fmla="*/ 430444 w 654470"/>
              <a:gd name="connsiteY2" fmla="*/ 72161 h 1379611"/>
              <a:gd name="connsiteX3" fmla="*/ 435207 w 654470"/>
              <a:gd name="connsiteY3" fmla="*/ 236468 h 1379611"/>
              <a:gd name="connsiteX4" fmla="*/ 392343 w 654470"/>
              <a:gd name="connsiteY4" fmla="*/ 284093 h 1379611"/>
              <a:gd name="connsiteX5" fmla="*/ 151511 w 654470"/>
              <a:gd name="connsiteY5" fmla="*/ 529510 h 1379611"/>
              <a:gd name="connsiteX6" fmla="*/ 248168 w 654470"/>
              <a:gd name="connsiteY6" fmla="*/ 1004591 h 1379611"/>
              <a:gd name="connsiteX7" fmla="*/ 550511 w 654470"/>
              <a:gd name="connsiteY7" fmla="*/ 1102234 h 1379611"/>
              <a:gd name="connsiteX8" fmla="*/ 654326 w 654470"/>
              <a:gd name="connsiteY8" fmla="*/ 1358504 h 1379611"/>
              <a:gd name="connsiteX9" fmla="*/ 343974 w 654470"/>
              <a:gd name="connsiteY9" fmla="*/ 1309042 h 1379611"/>
              <a:gd name="connsiteX10" fmla="*/ 22994 w 654470"/>
              <a:gd name="connsiteY10" fmla="*/ 714003 h 1379611"/>
              <a:gd name="connsiteX11" fmla="*/ 44682 w 654470"/>
              <a:gd name="connsiteY11" fmla="*/ 105500 h 1379611"/>
              <a:gd name="connsiteX12" fmla="*/ 197081 w 654470"/>
              <a:gd name="connsiteY12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151511 w 654537"/>
              <a:gd name="connsiteY5" fmla="*/ 529510 h 1379611"/>
              <a:gd name="connsiteX6" fmla="*/ 248168 w 654537"/>
              <a:gd name="connsiteY6" fmla="*/ 1004591 h 1379611"/>
              <a:gd name="connsiteX7" fmla="*/ 570352 w 654537"/>
              <a:gd name="connsiteY7" fmla="*/ 1182953 h 1379611"/>
              <a:gd name="connsiteX8" fmla="*/ 654326 w 654537"/>
              <a:gd name="connsiteY8" fmla="*/ 1358504 h 1379611"/>
              <a:gd name="connsiteX9" fmla="*/ 343974 w 654537"/>
              <a:gd name="connsiteY9" fmla="*/ 1309042 h 1379611"/>
              <a:gd name="connsiteX10" fmla="*/ 22994 w 654537"/>
              <a:gd name="connsiteY10" fmla="*/ 714003 h 1379611"/>
              <a:gd name="connsiteX11" fmla="*/ 44682 w 654537"/>
              <a:gd name="connsiteY11" fmla="*/ 105500 h 1379611"/>
              <a:gd name="connsiteX12" fmla="*/ 197081 w 654537"/>
              <a:gd name="connsiteY12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280727 w 654537"/>
              <a:gd name="connsiteY5" fmla="*/ 544003 h 1379611"/>
              <a:gd name="connsiteX6" fmla="*/ 248168 w 654537"/>
              <a:gd name="connsiteY6" fmla="*/ 1004591 h 1379611"/>
              <a:gd name="connsiteX7" fmla="*/ 570352 w 654537"/>
              <a:gd name="connsiteY7" fmla="*/ 1182953 h 1379611"/>
              <a:gd name="connsiteX8" fmla="*/ 654326 w 654537"/>
              <a:gd name="connsiteY8" fmla="*/ 1358504 h 1379611"/>
              <a:gd name="connsiteX9" fmla="*/ 343974 w 654537"/>
              <a:gd name="connsiteY9" fmla="*/ 1309042 h 1379611"/>
              <a:gd name="connsiteX10" fmla="*/ 22994 w 654537"/>
              <a:gd name="connsiteY10" fmla="*/ 714003 h 1379611"/>
              <a:gd name="connsiteX11" fmla="*/ 44682 w 654537"/>
              <a:gd name="connsiteY11" fmla="*/ 105500 h 1379611"/>
              <a:gd name="connsiteX12" fmla="*/ 197081 w 654537"/>
              <a:gd name="connsiteY12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280727 w 654537"/>
              <a:gd name="connsiteY5" fmla="*/ 544003 h 1379611"/>
              <a:gd name="connsiteX6" fmla="*/ 281179 w 654537"/>
              <a:gd name="connsiteY6" fmla="*/ 991279 h 1379611"/>
              <a:gd name="connsiteX7" fmla="*/ 570352 w 654537"/>
              <a:gd name="connsiteY7" fmla="*/ 1182953 h 1379611"/>
              <a:gd name="connsiteX8" fmla="*/ 654326 w 654537"/>
              <a:gd name="connsiteY8" fmla="*/ 1358504 h 1379611"/>
              <a:gd name="connsiteX9" fmla="*/ 343974 w 654537"/>
              <a:gd name="connsiteY9" fmla="*/ 1309042 h 1379611"/>
              <a:gd name="connsiteX10" fmla="*/ 22994 w 654537"/>
              <a:gd name="connsiteY10" fmla="*/ 714003 h 1379611"/>
              <a:gd name="connsiteX11" fmla="*/ 44682 w 654537"/>
              <a:gd name="connsiteY11" fmla="*/ 105500 h 1379611"/>
              <a:gd name="connsiteX12" fmla="*/ 197081 w 654537"/>
              <a:gd name="connsiteY12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281179 w 654537"/>
              <a:gd name="connsiteY5" fmla="*/ 991279 h 1379611"/>
              <a:gd name="connsiteX6" fmla="*/ 570352 w 654537"/>
              <a:gd name="connsiteY6" fmla="*/ 1182953 h 1379611"/>
              <a:gd name="connsiteX7" fmla="*/ 654326 w 654537"/>
              <a:gd name="connsiteY7" fmla="*/ 1358504 h 1379611"/>
              <a:gd name="connsiteX8" fmla="*/ 343974 w 654537"/>
              <a:gd name="connsiteY8" fmla="*/ 1309042 h 1379611"/>
              <a:gd name="connsiteX9" fmla="*/ 22994 w 654537"/>
              <a:gd name="connsiteY9" fmla="*/ 714003 h 1379611"/>
              <a:gd name="connsiteX10" fmla="*/ 44682 w 654537"/>
              <a:gd name="connsiteY10" fmla="*/ 105500 h 1379611"/>
              <a:gd name="connsiteX11" fmla="*/ 197081 w 654537"/>
              <a:gd name="connsiteY11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260627 w 654537"/>
              <a:gd name="connsiteY5" fmla="*/ 706532 h 1379611"/>
              <a:gd name="connsiteX6" fmla="*/ 570352 w 654537"/>
              <a:gd name="connsiteY6" fmla="*/ 1182953 h 1379611"/>
              <a:gd name="connsiteX7" fmla="*/ 654326 w 654537"/>
              <a:gd name="connsiteY7" fmla="*/ 1358504 h 1379611"/>
              <a:gd name="connsiteX8" fmla="*/ 343974 w 654537"/>
              <a:gd name="connsiteY8" fmla="*/ 1309042 h 1379611"/>
              <a:gd name="connsiteX9" fmla="*/ 22994 w 654537"/>
              <a:gd name="connsiteY9" fmla="*/ 714003 h 1379611"/>
              <a:gd name="connsiteX10" fmla="*/ 44682 w 654537"/>
              <a:gd name="connsiteY10" fmla="*/ 105500 h 1379611"/>
              <a:gd name="connsiteX11" fmla="*/ 197081 w 654537"/>
              <a:gd name="connsiteY11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260627 w 654537"/>
              <a:gd name="connsiteY5" fmla="*/ 706532 h 1379611"/>
              <a:gd name="connsiteX6" fmla="*/ 570352 w 654537"/>
              <a:gd name="connsiteY6" fmla="*/ 1182953 h 1379611"/>
              <a:gd name="connsiteX7" fmla="*/ 654326 w 654537"/>
              <a:gd name="connsiteY7" fmla="*/ 1358504 h 1379611"/>
              <a:gd name="connsiteX8" fmla="*/ 343974 w 654537"/>
              <a:gd name="connsiteY8" fmla="*/ 1309042 h 1379611"/>
              <a:gd name="connsiteX9" fmla="*/ 22994 w 654537"/>
              <a:gd name="connsiteY9" fmla="*/ 714003 h 1379611"/>
              <a:gd name="connsiteX10" fmla="*/ 44682 w 654537"/>
              <a:gd name="connsiteY10" fmla="*/ 105500 h 1379611"/>
              <a:gd name="connsiteX11" fmla="*/ 197081 w 654537"/>
              <a:gd name="connsiteY11" fmla="*/ 0 h 1379611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477804 w 739998"/>
              <a:gd name="connsiteY4" fmla="*/ 284093 h 1380483"/>
              <a:gd name="connsiteX5" fmla="*/ 346088 w 739998"/>
              <a:gd name="connsiteY5" fmla="*/ 706532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477804 w 739998"/>
              <a:gd name="connsiteY4" fmla="*/ 284093 h 1380483"/>
              <a:gd name="connsiteX5" fmla="*/ 151975 w 739998"/>
              <a:gd name="connsiteY5" fmla="*/ 691565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477804 w 739998"/>
              <a:gd name="connsiteY4" fmla="*/ 284093 h 1380483"/>
              <a:gd name="connsiteX5" fmla="*/ 216867 w 739998"/>
              <a:gd name="connsiteY5" fmla="*/ 692038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477804 w 739998"/>
              <a:gd name="connsiteY4" fmla="*/ 284093 h 1380483"/>
              <a:gd name="connsiteX5" fmla="*/ 88615 w 739998"/>
              <a:gd name="connsiteY5" fmla="*/ 700076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168616 w 739998"/>
              <a:gd name="connsiteY4" fmla="*/ 263147 h 1380483"/>
              <a:gd name="connsiteX5" fmla="*/ 88615 w 739998"/>
              <a:gd name="connsiteY5" fmla="*/ 700076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189722 w 739998"/>
              <a:gd name="connsiteY4" fmla="*/ 296415 h 1380483"/>
              <a:gd name="connsiteX5" fmla="*/ 88615 w 739998"/>
              <a:gd name="connsiteY5" fmla="*/ 700076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322415 w 739998"/>
              <a:gd name="connsiteY3" fmla="*/ 223717 h 1380483"/>
              <a:gd name="connsiteX4" fmla="*/ 189722 w 739998"/>
              <a:gd name="connsiteY4" fmla="*/ 296415 h 1380483"/>
              <a:gd name="connsiteX5" fmla="*/ 88615 w 739998"/>
              <a:gd name="connsiteY5" fmla="*/ 700076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324222 w 739998"/>
              <a:gd name="connsiteY2" fmla="*/ 75986 h 1380483"/>
              <a:gd name="connsiteX3" fmla="*/ 322415 w 739998"/>
              <a:gd name="connsiteY3" fmla="*/ 223717 h 1380483"/>
              <a:gd name="connsiteX4" fmla="*/ 189722 w 739998"/>
              <a:gd name="connsiteY4" fmla="*/ 296415 h 1380483"/>
              <a:gd name="connsiteX5" fmla="*/ 88615 w 739998"/>
              <a:gd name="connsiteY5" fmla="*/ 700076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831"/>
              <a:gd name="connsiteY0" fmla="*/ 0 h 1380483"/>
              <a:gd name="connsiteX1" fmla="*/ 460514 w 739831"/>
              <a:gd name="connsiteY1" fmla="*/ 4762 h 1380483"/>
              <a:gd name="connsiteX2" fmla="*/ 324222 w 739831"/>
              <a:gd name="connsiteY2" fmla="*/ 75986 h 1380483"/>
              <a:gd name="connsiteX3" fmla="*/ 322415 w 739831"/>
              <a:gd name="connsiteY3" fmla="*/ 223717 h 1380483"/>
              <a:gd name="connsiteX4" fmla="*/ 189722 w 739831"/>
              <a:gd name="connsiteY4" fmla="*/ 296415 h 1380483"/>
              <a:gd name="connsiteX5" fmla="*/ 88615 w 739831"/>
              <a:gd name="connsiteY5" fmla="*/ 700076 h 1380483"/>
              <a:gd name="connsiteX6" fmla="*/ 498667 w 739831"/>
              <a:gd name="connsiteY6" fmla="*/ 1249907 h 1380483"/>
              <a:gd name="connsiteX7" fmla="*/ 739787 w 739831"/>
              <a:gd name="connsiteY7" fmla="*/ 1358504 h 1380483"/>
              <a:gd name="connsiteX8" fmla="*/ 429435 w 739831"/>
              <a:gd name="connsiteY8" fmla="*/ 1309042 h 1380483"/>
              <a:gd name="connsiteX9" fmla="*/ 11684 w 739831"/>
              <a:gd name="connsiteY9" fmla="*/ 699745 h 1380483"/>
              <a:gd name="connsiteX10" fmla="*/ 130143 w 739831"/>
              <a:gd name="connsiteY10" fmla="*/ 105500 h 1380483"/>
              <a:gd name="connsiteX11" fmla="*/ 282542 w 739831"/>
              <a:gd name="connsiteY11" fmla="*/ 0 h 1380483"/>
              <a:gd name="connsiteX0" fmla="*/ 282542 w 739831"/>
              <a:gd name="connsiteY0" fmla="*/ 0 h 1380483"/>
              <a:gd name="connsiteX1" fmla="*/ 460514 w 739831"/>
              <a:gd name="connsiteY1" fmla="*/ 4762 h 1380483"/>
              <a:gd name="connsiteX2" fmla="*/ 324222 w 739831"/>
              <a:gd name="connsiteY2" fmla="*/ 75986 h 1380483"/>
              <a:gd name="connsiteX3" fmla="*/ 322415 w 739831"/>
              <a:gd name="connsiteY3" fmla="*/ 223717 h 1380483"/>
              <a:gd name="connsiteX4" fmla="*/ 189722 w 739831"/>
              <a:gd name="connsiteY4" fmla="*/ 296415 h 1380483"/>
              <a:gd name="connsiteX5" fmla="*/ 136397 w 739831"/>
              <a:gd name="connsiteY5" fmla="*/ 700767 h 1380483"/>
              <a:gd name="connsiteX6" fmla="*/ 498667 w 739831"/>
              <a:gd name="connsiteY6" fmla="*/ 1249907 h 1380483"/>
              <a:gd name="connsiteX7" fmla="*/ 739787 w 739831"/>
              <a:gd name="connsiteY7" fmla="*/ 1358504 h 1380483"/>
              <a:gd name="connsiteX8" fmla="*/ 429435 w 739831"/>
              <a:gd name="connsiteY8" fmla="*/ 1309042 h 1380483"/>
              <a:gd name="connsiteX9" fmla="*/ 11684 w 739831"/>
              <a:gd name="connsiteY9" fmla="*/ 699745 h 1380483"/>
              <a:gd name="connsiteX10" fmla="*/ 130143 w 739831"/>
              <a:gd name="connsiteY10" fmla="*/ 105500 h 1380483"/>
              <a:gd name="connsiteX11" fmla="*/ 282542 w 739831"/>
              <a:gd name="connsiteY11" fmla="*/ 0 h 1380483"/>
              <a:gd name="connsiteX0" fmla="*/ 282542 w 739843"/>
              <a:gd name="connsiteY0" fmla="*/ 0 h 1380483"/>
              <a:gd name="connsiteX1" fmla="*/ 460514 w 739843"/>
              <a:gd name="connsiteY1" fmla="*/ 4762 h 1380483"/>
              <a:gd name="connsiteX2" fmla="*/ 324222 w 739843"/>
              <a:gd name="connsiteY2" fmla="*/ 75986 h 1380483"/>
              <a:gd name="connsiteX3" fmla="*/ 322415 w 739843"/>
              <a:gd name="connsiteY3" fmla="*/ 223717 h 1380483"/>
              <a:gd name="connsiteX4" fmla="*/ 189722 w 739843"/>
              <a:gd name="connsiteY4" fmla="*/ 296415 h 1380483"/>
              <a:gd name="connsiteX5" fmla="*/ 498667 w 739843"/>
              <a:gd name="connsiteY5" fmla="*/ 1249907 h 1380483"/>
              <a:gd name="connsiteX6" fmla="*/ 739787 w 739843"/>
              <a:gd name="connsiteY6" fmla="*/ 1358504 h 1380483"/>
              <a:gd name="connsiteX7" fmla="*/ 429435 w 739843"/>
              <a:gd name="connsiteY7" fmla="*/ 1309042 h 1380483"/>
              <a:gd name="connsiteX8" fmla="*/ 11684 w 739843"/>
              <a:gd name="connsiteY8" fmla="*/ 699745 h 1380483"/>
              <a:gd name="connsiteX9" fmla="*/ 130143 w 739843"/>
              <a:gd name="connsiteY9" fmla="*/ 105500 h 1380483"/>
              <a:gd name="connsiteX10" fmla="*/ 282542 w 739843"/>
              <a:gd name="connsiteY10" fmla="*/ 0 h 1380483"/>
              <a:gd name="connsiteX0" fmla="*/ 282542 w 739970"/>
              <a:gd name="connsiteY0" fmla="*/ 0 h 1380483"/>
              <a:gd name="connsiteX1" fmla="*/ 460514 w 739970"/>
              <a:gd name="connsiteY1" fmla="*/ 4762 h 1380483"/>
              <a:gd name="connsiteX2" fmla="*/ 324222 w 739970"/>
              <a:gd name="connsiteY2" fmla="*/ 75986 h 1380483"/>
              <a:gd name="connsiteX3" fmla="*/ 322415 w 739970"/>
              <a:gd name="connsiteY3" fmla="*/ 223717 h 1380483"/>
              <a:gd name="connsiteX4" fmla="*/ 189722 w 739970"/>
              <a:gd name="connsiteY4" fmla="*/ 296415 h 1380483"/>
              <a:gd name="connsiteX5" fmla="*/ 498667 w 739970"/>
              <a:gd name="connsiteY5" fmla="*/ 1249907 h 1380483"/>
              <a:gd name="connsiteX6" fmla="*/ 739787 w 739970"/>
              <a:gd name="connsiteY6" fmla="*/ 1358504 h 1380483"/>
              <a:gd name="connsiteX7" fmla="*/ 429435 w 739970"/>
              <a:gd name="connsiteY7" fmla="*/ 1309042 h 1380483"/>
              <a:gd name="connsiteX8" fmla="*/ 11684 w 739970"/>
              <a:gd name="connsiteY8" fmla="*/ 699745 h 1380483"/>
              <a:gd name="connsiteX9" fmla="*/ 130143 w 739970"/>
              <a:gd name="connsiteY9" fmla="*/ 105500 h 1380483"/>
              <a:gd name="connsiteX10" fmla="*/ 282542 w 739970"/>
              <a:gd name="connsiteY10" fmla="*/ 0 h 1380483"/>
              <a:gd name="connsiteX0" fmla="*/ 282542 w 739970"/>
              <a:gd name="connsiteY0" fmla="*/ 0 h 1380483"/>
              <a:gd name="connsiteX1" fmla="*/ 460514 w 739970"/>
              <a:gd name="connsiteY1" fmla="*/ 4762 h 1380483"/>
              <a:gd name="connsiteX2" fmla="*/ 324222 w 739970"/>
              <a:gd name="connsiteY2" fmla="*/ 75986 h 1380483"/>
              <a:gd name="connsiteX3" fmla="*/ 322415 w 739970"/>
              <a:gd name="connsiteY3" fmla="*/ 223717 h 1380483"/>
              <a:gd name="connsiteX4" fmla="*/ 189722 w 739970"/>
              <a:gd name="connsiteY4" fmla="*/ 296415 h 1380483"/>
              <a:gd name="connsiteX5" fmla="*/ 498667 w 739970"/>
              <a:gd name="connsiteY5" fmla="*/ 1249907 h 1380483"/>
              <a:gd name="connsiteX6" fmla="*/ 739787 w 739970"/>
              <a:gd name="connsiteY6" fmla="*/ 1358504 h 1380483"/>
              <a:gd name="connsiteX7" fmla="*/ 429435 w 739970"/>
              <a:gd name="connsiteY7" fmla="*/ 1309042 h 1380483"/>
              <a:gd name="connsiteX8" fmla="*/ 11684 w 739970"/>
              <a:gd name="connsiteY8" fmla="*/ 699745 h 1380483"/>
              <a:gd name="connsiteX9" fmla="*/ 130143 w 739970"/>
              <a:gd name="connsiteY9" fmla="*/ 105500 h 1380483"/>
              <a:gd name="connsiteX10" fmla="*/ 282542 w 739970"/>
              <a:gd name="connsiteY10" fmla="*/ 0 h 1380483"/>
              <a:gd name="connsiteX0" fmla="*/ 232218 w 689646"/>
              <a:gd name="connsiteY0" fmla="*/ 0 h 1379828"/>
              <a:gd name="connsiteX1" fmla="*/ 410190 w 689646"/>
              <a:gd name="connsiteY1" fmla="*/ 4762 h 1379828"/>
              <a:gd name="connsiteX2" fmla="*/ 273898 w 689646"/>
              <a:gd name="connsiteY2" fmla="*/ 75986 h 1379828"/>
              <a:gd name="connsiteX3" fmla="*/ 272091 w 689646"/>
              <a:gd name="connsiteY3" fmla="*/ 223717 h 1379828"/>
              <a:gd name="connsiteX4" fmla="*/ 139398 w 689646"/>
              <a:gd name="connsiteY4" fmla="*/ 296415 h 1379828"/>
              <a:gd name="connsiteX5" fmla="*/ 448343 w 689646"/>
              <a:gd name="connsiteY5" fmla="*/ 1249907 h 1379828"/>
              <a:gd name="connsiteX6" fmla="*/ 689463 w 689646"/>
              <a:gd name="connsiteY6" fmla="*/ 1358504 h 1379828"/>
              <a:gd name="connsiteX7" fmla="*/ 379111 w 689646"/>
              <a:gd name="connsiteY7" fmla="*/ 1309042 h 1379828"/>
              <a:gd name="connsiteX8" fmla="*/ 16268 w 689646"/>
              <a:gd name="connsiteY8" fmla="*/ 710428 h 1379828"/>
              <a:gd name="connsiteX9" fmla="*/ 79819 w 689646"/>
              <a:gd name="connsiteY9" fmla="*/ 105500 h 1379828"/>
              <a:gd name="connsiteX10" fmla="*/ 232218 w 689646"/>
              <a:gd name="connsiteY10" fmla="*/ 0 h 1379828"/>
              <a:gd name="connsiteX0" fmla="*/ 228332 w 685760"/>
              <a:gd name="connsiteY0" fmla="*/ 0 h 1376790"/>
              <a:gd name="connsiteX1" fmla="*/ 406304 w 685760"/>
              <a:gd name="connsiteY1" fmla="*/ 4762 h 1376790"/>
              <a:gd name="connsiteX2" fmla="*/ 270012 w 685760"/>
              <a:gd name="connsiteY2" fmla="*/ 75986 h 1376790"/>
              <a:gd name="connsiteX3" fmla="*/ 268205 w 685760"/>
              <a:gd name="connsiteY3" fmla="*/ 223717 h 1376790"/>
              <a:gd name="connsiteX4" fmla="*/ 135512 w 685760"/>
              <a:gd name="connsiteY4" fmla="*/ 296415 h 1376790"/>
              <a:gd name="connsiteX5" fmla="*/ 444457 w 685760"/>
              <a:gd name="connsiteY5" fmla="*/ 1249907 h 1376790"/>
              <a:gd name="connsiteX6" fmla="*/ 685577 w 685760"/>
              <a:gd name="connsiteY6" fmla="*/ 1358504 h 1376790"/>
              <a:gd name="connsiteX7" fmla="*/ 317634 w 685760"/>
              <a:gd name="connsiteY7" fmla="*/ 1235691 h 1376790"/>
              <a:gd name="connsiteX8" fmla="*/ 12382 w 685760"/>
              <a:gd name="connsiteY8" fmla="*/ 710428 h 1376790"/>
              <a:gd name="connsiteX9" fmla="*/ 75933 w 685760"/>
              <a:gd name="connsiteY9" fmla="*/ 105500 h 1376790"/>
              <a:gd name="connsiteX10" fmla="*/ 228332 w 685760"/>
              <a:gd name="connsiteY10" fmla="*/ 0 h 137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760" h="1376790">
                <a:moveTo>
                  <a:pt x="228332" y="0"/>
                </a:moveTo>
                <a:lnTo>
                  <a:pt x="406304" y="4762"/>
                </a:lnTo>
                <a:cubicBezTo>
                  <a:pt x="458295" y="15995"/>
                  <a:pt x="293028" y="39494"/>
                  <a:pt x="270012" y="75986"/>
                </a:cubicBezTo>
                <a:cubicBezTo>
                  <a:pt x="246996" y="112478"/>
                  <a:pt x="268602" y="174505"/>
                  <a:pt x="268205" y="223717"/>
                </a:cubicBezTo>
                <a:cubicBezTo>
                  <a:pt x="267808" y="272929"/>
                  <a:pt x="161223" y="299348"/>
                  <a:pt x="135512" y="296415"/>
                </a:cubicBezTo>
                <a:cubicBezTo>
                  <a:pt x="-72553" y="635428"/>
                  <a:pt x="243791" y="1041652"/>
                  <a:pt x="444457" y="1249907"/>
                </a:cubicBezTo>
                <a:cubicBezTo>
                  <a:pt x="645123" y="1458162"/>
                  <a:pt x="689040" y="1343767"/>
                  <a:pt x="685577" y="1358504"/>
                </a:cubicBezTo>
                <a:cubicBezTo>
                  <a:pt x="682114" y="1373241"/>
                  <a:pt x="429833" y="1343703"/>
                  <a:pt x="317634" y="1235691"/>
                </a:cubicBezTo>
                <a:cubicBezTo>
                  <a:pt x="205435" y="1127679"/>
                  <a:pt x="52665" y="898793"/>
                  <a:pt x="12382" y="710428"/>
                </a:cubicBezTo>
                <a:cubicBezTo>
                  <a:pt x="-27901" y="522063"/>
                  <a:pt x="39941" y="223905"/>
                  <a:pt x="75933" y="105500"/>
                </a:cubicBezTo>
                <a:cubicBezTo>
                  <a:pt x="111925" y="-12905"/>
                  <a:pt x="172079" y="10836"/>
                  <a:pt x="228332" y="0"/>
                </a:cubicBezTo>
                <a:close/>
              </a:path>
            </a:pathLst>
          </a:custGeom>
          <a:gradFill flip="none" rotWithShape="1">
            <a:gsLst>
              <a:gs pos="41000">
                <a:schemeClr val="bg1"/>
              </a:gs>
              <a:gs pos="82000">
                <a:srgbClr val="FFFFFF">
                  <a:shade val="100000"/>
                  <a:satMod val="115000"/>
                  <a:alpha val="0"/>
                </a:srgbClr>
              </a:gs>
            </a:gsLst>
            <a:lin ang="21000000" scaled="0"/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19" name="Vrije vorm 18"/>
          <p:cNvSpPr/>
          <p:nvPr/>
        </p:nvSpPr>
        <p:spPr>
          <a:xfrm>
            <a:off x="5002983" y="5379530"/>
            <a:ext cx="653098" cy="329558"/>
          </a:xfrm>
          <a:custGeom>
            <a:avLst/>
            <a:gdLst>
              <a:gd name="connsiteX0" fmla="*/ 432794 w 833047"/>
              <a:gd name="connsiteY0" fmla="*/ 429540 h 429540"/>
              <a:gd name="connsiteX1" fmla="*/ 624786 w 833047"/>
              <a:gd name="connsiteY1" fmla="*/ 413270 h 429540"/>
              <a:gd name="connsiteX2" fmla="*/ 833047 w 833047"/>
              <a:gd name="connsiteY2" fmla="*/ 0 h 429540"/>
              <a:gd name="connsiteX3" fmla="*/ 592245 w 833047"/>
              <a:gd name="connsiteY3" fmla="*/ 318901 h 429540"/>
              <a:gd name="connsiteX4" fmla="*/ 240803 w 833047"/>
              <a:gd name="connsiteY4" fmla="*/ 325409 h 429540"/>
              <a:gd name="connsiteX5" fmla="*/ 0 w 833047"/>
              <a:gd name="connsiteY5" fmla="*/ 55319 h 429540"/>
              <a:gd name="connsiteX6" fmla="*/ 178975 w 833047"/>
              <a:gd name="connsiteY6" fmla="*/ 341680 h 429540"/>
              <a:gd name="connsiteX7" fmla="*/ 348188 w 833047"/>
              <a:gd name="connsiteY7" fmla="*/ 383983 h 429540"/>
              <a:gd name="connsiteX8" fmla="*/ 188737 w 833047"/>
              <a:gd name="connsiteY8" fmla="*/ 419778 h 429540"/>
              <a:gd name="connsiteX9" fmla="*/ 432794 w 833047"/>
              <a:gd name="connsiteY9" fmla="*/ 429540 h 429540"/>
              <a:gd name="connsiteX0" fmla="*/ 432794 w 833047"/>
              <a:gd name="connsiteY0" fmla="*/ 429540 h 429540"/>
              <a:gd name="connsiteX1" fmla="*/ 624786 w 833047"/>
              <a:gd name="connsiteY1" fmla="*/ 413270 h 429540"/>
              <a:gd name="connsiteX2" fmla="*/ 833047 w 833047"/>
              <a:gd name="connsiteY2" fmla="*/ 0 h 429540"/>
              <a:gd name="connsiteX3" fmla="*/ 592245 w 833047"/>
              <a:gd name="connsiteY3" fmla="*/ 318901 h 429540"/>
              <a:gd name="connsiteX4" fmla="*/ 240803 w 833047"/>
              <a:gd name="connsiteY4" fmla="*/ 325409 h 429540"/>
              <a:gd name="connsiteX5" fmla="*/ 0 w 833047"/>
              <a:gd name="connsiteY5" fmla="*/ 55319 h 429540"/>
              <a:gd name="connsiteX6" fmla="*/ 178975 w 833047"/>
              <a:gd name="connsiteY6" fmla="*/ 341680 h 429540"/>
              <a:gd name="connsiteX7" fmla="*/ 348188 w 833047"/>
              <a:gd name="connsiteY7" fmla="*/ 383983 h 429540"/>
              <a:gd name="connsiteX8" fmla="*/ 188737 w 833047"/>
              <a:gd name="connsiteY8" fmla="*/ 419778 h 429540"/>
              <a:gd name="connsiteX9" fmla="*/ 432794 w 833047"/>
              <a:gd name="connsiteY9" fmla="*/ 429540 h 429540"/>
              <a:gd name="connsiteX0" fmla="*/ 432794 w 833047"/>
              <a:gd name="connsiteY0" fmla="*/ 429540 h 429540"/>
              <a:gd name="connsiteX1" fmla="*/ 624786 w 833047"/>
              <a:gd name="connsiteY1" fmla="*/ 413270 h 429540"/>
              <a:gd name="connsiteX2" fmla="*/ 833047 w 833047"/>
              <a:gd name="connsiteY2" fmla="*/ 0 h 429540"/>
              <a:gd name="connsiteX3" fmla="*/ 592245 w 833047"/>
              <a:gd name="connsiteY3" fmla="*/ 318901 h 429540"/>
              <a:gd name="connsiteX4" fmla="*/ 240803 w 833047"/>
              <a:gd name="connsiteY4" fmla="*/ 325409 h 429540"/>
              <a:gd name="connsiteX5" fmla="*/ 0 w 833047"/>
              <a:gd name="connsiteY5" fmla="*/ 55319 h 429540"/>
              <a:gd name="connsiteX6" fmla="*/ 178975 w 833047"/>
              <a:gd name="connsiteY6" fmla="*/ 341680 h 429540"/>
              <a:gd name="connsiteX7" fmla="*/ 348188 w 833047"/>
              <a:gd name="connsiteY7" fmla="*/ 383983 h 429540"/>
              <a:gd name="connsiteX8" fmla="*/ 188737 w 833047"/>
              <a:gd name="connsiteY8" fmla="*/ 419778 h 429540"/>
              <a:gd name="connsiteX9" fmla="*/ 432794 w 833047"/>
              <a:gd name="connsiteY9" fmla="*/ 429540 h 429540"/>
              <a:gd name="connsiteX0" fmla="*/ 432794 w 833047"/>
              <a:gd name="connsiteY0" fmla="*/ 429540 h 429540"/>
              <a:gd name="connsiteX1" fmla="*/ 624786 w 833047"/>
              <a:gd name="connsiteY1" fmla="*/ 413270 h 429540"/>
              <a:gd name="connsiteX2" fmla="*/ 833047 w 833047"/>
              <a:gd name="connsiteY2" fmla="*/ 0 h 429540"/>
              <a:gd name="connsiteX3" fmla="*/ 592245 w 833047"/>
              <a:gd name="connsiteY3" fmla="*/ 318901 h 429540"/>
              <a:gd name="connsiteX4" fmla="*/ 240803 w 833047"/>
              <a:gd name="connsiteY4" fmla="*/ 325409 h 429540"/>
              <a:gd name="connsiteX5" fmla="*/ 0 w 833047"/>
              <a:gd name="connsiteY5" fmla="*/ 55319 h 429540"/>
              <a:gd name="connsiteX6" fmla="*/ 178975 w 833047"/>
              <a:gd name="connsiteY6" fmla="*/ 341680 h 429540"/>
              <a:gd name="connsiteX7" fmla="*/ 348188 w 833047"/>
              <a:gd name="connsiteY7" fmla="*/ 383983 h 429540"/>
              <a:gd name="connsiteX8" fmla="*/ 188737 w 833047"/>
              <a:gd name="connsiteY8" fmla="*/ 419778 h 429540"/>
              <a:gd name="connsiteX9" fmla="*/ 432794 w 833047"/>
              <a:gd name="connsiteY9" fmla="*/ 429540 h 429540"/>
              <a:gd name="connsiteX0" fmla="*/ 432794 w 833047"/>
              <a:gd name="connsiteY0" fmla="*/ 429540 h 429540"/>
              <a:gd name="connsiteX1" fmla="*/ 624786 w 833047"/>
              <a:gd name="connsiteY1" fmla="*/ 413270 h 429540"/>
              <a:gd name="connsiteX2" fmla="*/ 833047 w 833047"/>
              <a:gd name="connsiteY2" fmla="*/ 0 h 429540"/>
              <a:gd name="connsiteX3" fmla="*/ 592245 w 833047"/>
              <a:gd name="connsiteY3" fmla="*/ 318901 h 429540"/>
              <a:gd name="connsiteX4" fmla="*/ 240803 w 833047"/>
              <a:gd name="connsiteY4" fmla="*/ 325409 h 429540"/>
              <a:gd name="connsiteX5" fmla="*/ 0 w 833047"/>
              <a:gd name="connsiteY5" fmla="*/ 55319 h 429540"/>
              <a:gd name="connsiteX6" fmla="*/ 178975 w 833047"/>
              <a:gd name="connsiteY6" fmla="*/ 341680 h 429540"/>
              <a:gd name="connsiteX7" fmla="*/ 348188 w 833047"/>
              <a:gd name="connsiteY7" fmla="*/ 383983 h 429540"/>
              <a:gd name="connsiteX8" fmla="*/ 188737 w 833047"/>
              <a:gd name="connsiteY8" fmla="*/ 419778 h 429540"/>
              <a:gd name="connsiteX9" fmla="*/ 432794 w 833047"/>
              <a:gd name="connsiteY9" fmla="*/ 429540 h 429540"/>
              <a:gd name="connsiteX0" fmla="*/ 432794 w 833047"/>
              <a:gd name="connsiteY0" fmla="*/ 429540 h 429540"/>
              <a:gd name="connsiteX1" fmla="*/ 833047 w 833047"/>
              <a:gd name="connsiteY1" fmla="*/ 0 h 429540"/>
              <a:gd name="connsiteX2" fmla="*/ 592245 w 833047"/>
              <a:gd name="connsiteY2" fmla="*/ 318901 h 429540"/>
              <a:gd name="connsiteX3" fmla="*/ 240803 w 833047"/>
              <a:gd name="connsiteY3" fmla="*/ 325409 h 429540"/>
              <a:gd name="connsiteX4" fmla="*/ 0 w 833047"/>
              <a:gd name="connsiteY4" fmla="*/ 55319 h 429540"/>
              <a:gd name="connsiteX5" fmla="*/ 178975 w 833047"/>
              <a:gd name="connsiteY5" fmla="*/ 341680 h 429540"/>
              <a:gd name="connsiteX6" fmla="*/ 348188 w 833047"/>
              <a:gd name="connsiteY6" fmla="*/ 383983 h 429540"/>
              <a:gd name="connsiteX7" fmla="*/ 188737 w 833047"/>
              <a:gd name="connsiteY7" fmla="*/ 419778 h 429540"/>
              <a:gd name="connsiteX8" fmla="*/ 432794 w 833047"/>
              <a:gd name="connsiteY8" fmla="*/ 429540 h 429540"/>
              <a:gd name="connsiteX0" fmla="*/ 432794 w 833047"/>
              <a:gd name="connsiteY0" fmla="*/ 429540 h 432620"/>
              <a:gd name="connsiteX1" fmla="*/ 833047 w 833047"/>
              <a:gd name="connsiteY1" fmla="*/ 0 h 432620"/>
              <a:gd name="connsiteX2" fmla="*/ 592245 w 833047"/>
              <a:gd name="connsiteY2" fmla="*/ 318901 h 432620"/>
              <a:gd name="connsiteX3" fmla="*/ 240803 w 833047"/>
              <a:gd name="connsiteY3" fmla="*/ 325409 h 432620"/>
              <a:gd name="connsiteX4" fmla="*/ 0 w 833047"/>
              <a:gd name="connsiteY4" fmla="*/ 55319 h 432620"/>
              <a:gd name="connsiteX5" fmla="*/ 178975 w 833047"/>
              <a:gd name="connsiteY5" fmla="*/ 341680 h 432620"/>
              <a:gd name="connsiteX6" fmla="*/ 348188 w 833047"/>
              <a:gd name="connsiteY6" fmla="*/ 383983 h 432620"/>
              <a:gd name="connsiteX7" fmla="*/ 188737 w 833047"/>
              <a:gd name="connsiteY7" fmla="*/ 419778 h 432620"/>
              <a:gd name="connsiteX8" fmla="*/ 432794 w 833047"/>
              <a:gd name="connsiteY8" fmla="*/ 429540 h 432620"/>
              <a:gd name="connsiteX0" fmla="*/ 432794 w 833047"/>
              <a:gd name="connsiteY0" fmla="*/ 429540 h 432620"/>
              <a:gd name="connsiteX1" fmla="*/ 833047 w 833047"/>
              <a:gd name="connsiteY1" fmla="*/ 0 h 432620"/>
              <a:gd name="connsiteX2" fmla="*/ 592245 w 833047"/>
              <a:gd name="connsiteY2" fmla="*/ 318901 h 432620"/>
              <a:gd name="connsiteX3" fmla="*/ 240803 w 833047"/>
              <a:gd name="connsiteY3" fmla="*/ 325409 h 432620"/>
              <a:gd name="connsiteX4" fmla="*/ 0 w 833047"/>
              <a:gd name="connsiteY4" fmla="*/ 55319 h 432620"/>
              <a:gd name="connsiteX5" fmla="*/ 178975 w 833047"/>
              <a:gd name="connsiteY5" fmla="*/ 341680 h 432620"/>
              <a:gd name="connsiteX6" fmla="*/ 348188 w 833047"/>
              <a:gd name="connsiteY6" fmla="*/ 383983 h 432620"/>
              <a:gd name="connsiteX7" fmla="*/ 188737 w 833047"/>
              <a:gd name="connsiteY7" fmla="*/ 419778 h 432620"/>
              <a:gd name="connsiteX8" fmla="*/ 432794 w 833047"/>
              <a:gd name="connsiteY8" fmla="*/ 429540 h 432620"/>
              <a:gd name="connsiteX0" fmla="*/ 432794 w 833047"/>
              <a:gd name="connsiteY0" fmla="*/ 429540 h 432620"/>
              <a:gd name="connsiteX1" fmla="*/ 833047 w 833047"/>
              <a:gd name="connsiteY1" fmla="*/ 0 h 432620"/>
              <a:gd name="connsiteX2" fmla="*/ 592245 w 833047"/>
              <a:gd name="connsiteY2" fmla="*/ 318901 h 432620"/>
              <a:gd name="connsiteX3" fmla="*/ 240803 w 833047"/>
              <a:gd name="connsiteY3" fmla="*/ 325409 h 432620"/>
              <a:gd name="connsiteX4" fmla="*/ 0 w 833047"/>
              <a:gd name="connsiteY4" fmla="*/ 55319 h 432620"/>
              <a:gd name="connsiteX5" fmla="*/ 178975 w 833047"/>
              <a:gd name="connsiteY5" fmla="*/ 341680 h 432620"/>
              <a:gd name="connsiteX6" fmla="*/ 348188 w 833047"/>
              <a:gd name="connsiteY6" fmla="*/ 383983 h 432620"/>
              <a:gd name="connsiteX7" fmla="*/ 188737 w 833047"/>
              <a:gd name="connsiteY7" fmla="*/ 419778 h 432620"/>
              <a:gd name="connsiteX8" fmla="*/ 432794 w 833047"/>
              <a:gd name="connsiteY8" fmla="*/ 429540 h 432620"/>
              <a:gd name="connsiteX0" fmla="*/ 432794 w 833047"/>
              <a:gd name="connsiteY0" fmla="*/ 430194 h 433274"/>
              <a:gd name="connsiteX1" fmla="*/ 833047 w 833047"/>
              <a:gd name="connsiteY1" fmla="*/ 654 h 433274"/>
              <a:gd name="connsiteX2" fmla="*/ 240803 w 833047"/>
              <a:gd name="connsiteY2" fmla="*/ 326063 h 433274"/>
              <a:gd name="connsiteX3" fmla="*/ 0 w 833047"/>
              <a:gd name="connsiteY3" fmla="*/ 55973 h 433274"/>
              <a:gd name="connsiteX4" fmla="*/ 178975 w 833047"/>
              <a:gd name="connsiteY4" fmla="*/ 342334 h 433274"/>
              <a:gd name="connsiteX5" fmla="*/ 348188 w 833047"/>
              <a:gd name="connsiteY5" fmla="*/ 384637 h 433274"/>
              <a:gd name="connsiteX6" fmla="*/ 188737 w 833047"/>
              <a:gd name="connsiteY6" fmla="*/ 420432 h 433274"/>
              <a:gd name="connsiteX7" fmla="*/ 432794 w 833047"/>
              <a:gd name="connsiteY7" fmla="*/ 430194 h 433274"/>
              <a:gd name="connsiteX0" fmla="*/ 432794 w 833047"/>
              <a:gd name="connsiteY0" fmla="*/ 430133 h 433213"/>
              <a:gd name="connsiteX1" fmla="*/ 833047 w 833047"/>
              <a:gd name="connsiteY1" fmla="*/ 593 h 433213"/>
              <a:gd name="connsiteX2" fmla="*/ 413269 w 833047"/>
              <a:gd name="connsiteY2" fmla="*/ 361797 h 433213"/>
              <a:gd name="connsiteX3" fmla="*/ 0 w 833047"/>
              <a:gd name="connsiteY3" fmla="*/ 55912 h 433213"/>
              <a:gd name="connsiteX4" fmla="*/ 178975 w 833047"/>
              <a:gd name="connsiteY4" fmla="*/ 342273 h 433213"/>
              <a:gd name="connsiteX5" fmla="*/ 348188 w 833047"/>
              <a:gd name="connsiteY5" fmla="*/ 384576 h 433213"/>
              <a:gd name="connsiteX6" fmla="*/ 188737 w 833047"/>
              <a:gd name="connsiteY6" fmla="*/ 420371 h 433213"/>
              <a:gd name="connsiteX7" fmla="*/ 432794 w 833047"/>
              <a:gd name="connsiteY7" fmla="*/ 430133 h 433213"/>
              <a:gd name="connsiteX0" fmla="*/ 432794 w 833047"/>
              <a:gd name="connsiteY0" fmla="*/ 430124 h 433204"/>
              <a:gd name="connsiteX1" fmla="*/ 833047 w 833047"/>
              <a:gd name="connsiteY1" fmla="*/ 584 h 433204"/>
              <a:gd name="connsiteX2" fmla="*/ 413269 w 833047"/>
              <a:gd name="connsiteY2" fmla="*/ 361788 h 433204"/>
              <a:gd name="connsiteX3" fmla="*/ 0 w 833047"/>
              <a:gd name="connsiteY3" fmla="*/ 55903 h 433204"/>
              <a:gd name="connsiteX4" fmla="*/ 178975 w 833047"/>
              <a:gd name="connsiteY4" fmla="*/ 342264 h 433204"/>
              <a:gd name="connsiteX5" fmla="*/ 348188 w 833047"/>
              <a:gd name="connsiteY5" fmla="*/ 384567 h 433204"/>
              <a:gd name="connsiteX6" fmla="*/ 188737 w 833047"/>
              <a:gd name="connsiteY6" fmla="*/ 420362 h 433204"/>
              <a:gd name="connsiteX7" fmla="*/ 432794 w 833047"/>
              <a:gd name="connsiteY7" fmla="*/ 430124 h 433204"/>
              <a:gd name="connsiteX0" fmla="*/ 445810 w 833047"/>
              <a:gd name="connsiteY0" fmla="*/ 410600 h 420362"/>
              <a:gd name="connsiteX1" fmla="*/ 833047 w 833047"/>
              <a:gd name="connsiteY1" fmla="*/ 584 h 420362"/>
              <a:gd name="connsiteX2" fmla="*/ 413269 w 833047"/>
              <a:gd name="connsiteY2" fmla="*/ 361788 h 420362"/>
              <a:gd name="connsiteX3" fmla="*/ 0 w 833047"/>
              <a:gd name="connsiteY3" fmla="*/ 55903 h 420362"/>
              <a:gd name="connsiteX4" fmla="*/ 178975 w 833047"/>
              <a:gd name="connsiteY4" fmla="*/ 342264 h 420362"/>
              <a:gd name="connsiteX5" fmla="*/ 348188 w 833047"/>
              <a:gd name="connsiteY5" fmla="*/ 384567 h 420362"/>
              <a:gd name="connsiteX6" fmla="*/ 188737 w 833047"/>
              <a:gd name="connsiteY6" fmla="*/ 420362 h 420362"/>
              <a:gd name="connsiteX7" fmla="*/ 445810 w 833047"/>
              <a:gd name="connsiteY7" fmla="*/ 410600 h 42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3047" h="420362">
                <a:moveTo>
                  <a:pt x="445810" y="410600"/>
                </a:moveTo>
                <a:cubicBezTo>
                  <a:pt x="774473" y="400838"/>
                  <a:pt x="797251" y="137256"/>
                  <a:pt x="833047" y="584"/>
                </a:cubicBezTo>
                <a:cubicBezTo>
                  <a:pt x="801049" y="-16771"/>
                  <a:pt x="727831" y="359076"/>
                  <a:pt x="413269" y="361788"/>
                </a:cubicBezTo>
                <a:cubicBezTo>
                  <a:pt x="98707" y="364500"/>
                  <a:pt x="80268" y="145933"/>
                  <a:pt x="0" y="55903"/>
                </a:cubicBezTo>
                <a:cubicBezTo>
                  <a:pt x="59658" y="151357"/>
                  <a:pt x="47727" y="246810"/>
                  <a:pt x="178975" y="342264"/>
                </a:cubicBezTo>
                <a:cubicBezTo>
                  <a:pt x="310223" y="437718"/>
                  <a:pt x="291784" y="370466"/>
                  <a:pt x="348188" y="384567"/>
                </a:cubicBezTo>
                <a:lnTo>
                  <a:pt x="188737" y="420362"/>
                </a:lnTo>
                <a:cubicBezTo>
                  <a:pt x="270089" y="423616"/>
                  <a:pt x="117147" y="420362"/>
                  <a:pt x="445810" y="410600"/>
                </a:cubicBezTo>
                <a:close/>
              </a:path>
            </a:pathLst>
          </a:custGeom>
          <a:gradFill flip="none" rotWithShape="1">
            <a:gsLst>
              <a:gs pos="41000">
                <a:schemeClr val="bg1"/>
              </a:gs>
              <a:gs pos="82000">
                <a:srgbClr val="FFFFFF">
                  <a:shade val="100000"/>
                  <a:satMod val="115000"/>
                  <a:alpha val="0"/>
                </a:srgbClr>
              </a:gs>
            </a:gsLst>
            <a:lin ang="21000000" scaled="0"/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20" name="Machine"/>
          <p:cNvPicPr>
            <a:picLocks noChangeAspect="1"/>
          </p:cNvPicPr>
          <p:nvPr/>
        </p:nvPicPr>
        <p:blipFill rotWithShape="1">
          <a:blip r:embed="rId15" cstate="screen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1978" y="3611935"/>
            <a:ext cx="268195" cy="1028506"/>
          </a:xfrm>
          <a:prstGeom prst="round2SameRect">
            <a:avLst>
              <a:gd name="adj1" fmla="val 16667"/>
              <a:gd name="adj2" fmla="val 5177"/>
            </a:avLst>
          </a:prstGeom>
          <a:noFill/>
          <a:ln>
            <a:noFill/>
          </a:ln>
        </p:spPr>
      </p:pic>
      <p:pic>
        <p:nvPicPr>
          <p:cNvPr id="21" name="Druppel 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0181" y="4545947"/>
            <a:ext cx="66302" cy="72389"/>
          </a:xfrm>
          <a:prstGeom prst="ellipse">
            <a:avLst/>
          </a:prstGeom>
          <a:effectLst/>
        </p:spPr>
      </p:pic>
      <p:pic>
        <p:nvPicPr>
          <p:cNvPr id="22" name="Druppel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2456" y="4470584"/>
            <a:ext cx="66302" cy="72389"/>
          </a:xfrm>
          <a:prstGeom prst="ellipse">
            <a:avLst/>
          </a:prstGeom>
          <a:effectLst/>
        </p:spPr>
      </p:pic>
      <p:pic>
        <p:nvPicPr>
          <p:cNvPr id="23" name="Straal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6373" y="4552842"/>
            <a:ext cx="67323" cy="1124880"/>
          </a:xfrm>
          <a:prstGeom prst="flowChartManualOperation">
            <a:avLst/>
          </a:prstGeom>
          <a:effectLst/>
        </p:spPr>
      </p:pic>
      <p:pic>
        <p:nvPicPr>
          <p:cNvPr id="24" name="Koffie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01133" y="5672709"/>
            <a:ext cx="875480" cy="562520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</p:pic>
      <p:sp>
        <p:nvSpPr>
          <p:cNvPr id="25" name="COVER"/>
          <p:cNvSpPr txBox="1"/>
          <p:nvPr/>
        </p:nvSpPr>
        <p:spPr>
          <a:xfrm>
            <a:off x="5877827" y="4620257"/>
            <a:ext cx="967265" cy="1198476"/>
          </a:xfrm>
          <a:custGeom>
            <a:avLst/>
            <a:gdLst>
              <a:gd name="connsiteX0" fmla="*/ 0 w 1225848"/>
              <a:gd name="connsiteY0" fmla="*/ 0 h 1531659"/>
              <a:gd name="connsiteX1" fmla="*/ 1225848 w 1225848"/>
              <a:gd name="connsiteY1" fmla="*/ 0 h 1531659"/>
              <a:gd name="connsiteX2" fmla="*/ 1225848 w 1225848"/>
              <a:gd name="connsiteY2" fmla="*/ 1531659 h 1531659"/>
              <a:gd name="connsiteX3" fmla="*/ 0 w 1225848"/>
              <a:gd name="connsiteY3" fmla="*/ 1531659 h 1531659"/>
              <a:gd name="connsiteX4" fmla="*/ 0 w 1225848"/>
              <a:gd name="connsiteY4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5848 w 1225848"/>
              <a:gd name="connsiteY2" fmla="*/ 0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1748 w 1225848"/>
              <a:gd name="connsiteY2" fmla="*/ 1328545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1748 w 1225848"/>
              <a:gd name="connsiteY2" fmla="*/ 1328545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1748 w 1225848"/>
              <a:gd name="connsiteY2" fmla="*/ 1328545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25848"/>
              <a:gd name="connsiteY0" fmla="*/ 0 h 1531659"/>
              <a:gd name="connsiteX1" fmla="*/ 694192 w 1225848"/>
              <a:gd name="connsiteY1" fmla="*/ 57 h 1531659"/>
              <a:gd name="connsiteX2" fmla="*/ 1221748 w 1225848"/>
              <a:gd name="connsiteY2" fmla="*/ 1328545 h 1531659"/>
              <a:gd name="connsiteX3" fmla="*/ 1225848 w 1225848"/>
              <a:gd name="connsiteY3" fmla="*/ 1531659 h 1531659"/>
              <a:gd name="connsiteX4" fmla="*/ 0 w 1225848"/>
              <a:gd name="connsiteY4" fmla="*/ 1531659 h 1531659"/>
              <a:gd name="connsiteX5" fmla="*/ 0 w 1225848"/>
              <a:gd name="connsiteY5" fmla="*/ 0 h 1531659"/>
              <a:gd name="connsiteX0" fmla="*/ 0 w 1233776"/>
              <a:gd name="connsiteY0" fmla="*/ 0 h 1531659"/>
              <a:gd name="connsiteX1" fmla="*/ 694192 w 1233776"/>
              <a:gd name="connsiteY1" fmla="*/ 57 h 1531659"/>
              <a:gd name="connsiteX2" fmla="*/ 1233654 w 1233776"/>
              <a:gd name="connsiteY2" fmla="*/ 1342832 h 1531659"/>
              <a:gd name="connsiteX3" fmla="*/ 1225848 w 1233776"/>
              <a:gd name="connsiteY3" fmla="*/ 1531659 h 1531659"/>
              <a:gd name="connsiteX4" fmla="*/ 0 w 1233776"/>
              <a:gd name="connsiteY4" fmla="*/ 1531659 h 1531659"/>
              <a:gd name="connsiteX5" fmla="*/ 0 w 1233776"/>
              <a:gd name="connsiteY5" fmla="*/ 0 h 1531659"/>
              <a:gd name="connsiteX0" fmla="*/ 0 w 1233776"/>
              <a:gd name="connsiteY0" fmla="*/ 0 h 1531659"/>
              <a:gd name="connsiteX1" fmla="*/ 694192 w 1233776"/>
              <a:gd name="connsiteY1" fmla="*/ 57 h 1531659"/>
              <a:gd name="connsiteX2" fmla="*/ 1233654 w 1233776"/>
              <a:gd name="connsiteY2" fmla="*/ 1342832 h 1531659"/>
              <a:gd name="connsiteX3" fmla="*/ 1225848 w 1233776"/>
              <a:gd name="connsiteY3" fmla="*/ 1531659 h 1531659"/>
              <a:gd name="connsiteX4" fmla="*/ 0 w 1233776"/>
              <a:gd name="connsiteY4" fmla="*/ 1531659 h 1531659"/>
              <a:gd name="connsiteX5" fmla="*/ 0 w 1233776"/>
              <a:gd name="connsiteY5" fmla="*/ 0 h 153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3776" h="1531659">
                <a:moveTo>
                  <a:pt x="0" y="0"/>
                </a:moveTo>
                <a:lnTo>
                  <a:pt x="694192" y="57"/>
                </a:lnTo>
                <a:cubicBezTo>
                  <a:pt x="701926" y="344475"/>
                  <a:pt x="701457" y="1338613"/>
                  <a:pt x="1233654" y="1342832"/>
                </a:cubicBezTo>
                <a:cubicBezTo>
                  <a:pt x="1235021" y="1410537"/>
                  <a:pt x="1224481" y="1463954"/>
                  <a:pt x="1225848" y="1531659"/>
                </a:cubicBezTo>
                <a:lnTo>
                  <a:pt x="0" y="1531659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6" name="COVER"/>
          <p:cNvSpPr txBox="1"/>
          <p:nvPr/>
        </p:nvSpPr>
        <p:spPr>
          <a:xfrm>
            <a:off x="6798181" y="4620257"/>
            <a:ext cx="977128" cy="1198476"/>
          </a:xfrm>
          <a:custGeom>
            <a:avLst/>
            <a:gdLst>
              <a:gd name="connsiteX0" fmla="*/ 0 w 1242257"/>
              <a:gd name="connsiteY0" fmla="*/ 0 h 1531659"/>
              <a:gd name="connsiteX1" fmla="*/ 1242257 w 1242257"/>
              <a:gd name="connsiteY1" fmla="*/ 0 h 1531659"/>
              <a:gd name="connsiteX2" fmla="*/ 1242257 w 1242257"/>
              <a:gd name="connsiteY2" fmla="*/ 1531659 h 1531659"/>
              <a:gd name="connsiteX3" fmla="*/ 0 w 1242257"/>
              <a:gd name="connsiteY3" fmla="*/ 1531659 h 1531659"/>
              <a:gd name="connsiteX4" fmla="*/ 0 w 1242257"/>
              <a:gd name="connsiteY4" fmla="*/ 0 h 1531659"/>
              <a:gd name="connsiteX0" fmla="*/ 0 w 1242257"/>
              <a:gd name="connsiteY0" fmla="*/ 0 h 1531659"/>
              <a:gd name="connsiteX1" fmla="*/ 537159 w 1242257"/>
              <a:gd name="connsiteY1" fmla="*/ 57 h 1531659"/>
              <a:gd name="connsiteX2" fmla="*/ 1242257 w 1242257"/>
              <a:gd name="connsiteY2" fmla="*/ 0 h 1531659"/>
              <a:gd name="connsiteX3" fmla="*/ 1242257 w 1242257"/>
              <a:gd name="connsiteY3" fmla="*/ 1531659 h 1531659"/>
              <a:gd name="connsiteX4" fmla="*/ 0 w 1242257"/>
              <a:gd name="connsiteY4" fmla="*/ 1531659 h 1531659"/>
              <a:gd name="connsiteX5" fmla="*/ 0 w 1242257"/>
              <a:gd name="connsiteY5" fmla="*/ 0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285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28545 h 1531659"/>
              <a:gd name="connsiteX0" fmla="*/ 0 w 1246357"/>
              <a:gd name="connsiteY0" fmla="*/ 13501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50145 h 1531659"/>
              <a:gd name="connsiteX0" fmla="*/ 0 w 1246357"/>
              <a:gd name="connsiteY0" fmla="*/ 13501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50145 h 1531659"/>
              <a:gd name="connsiteX0" fmla="*/ 0 w 1246357"/>
              <a:gd name="connsiteY0" fmla="*/ 13429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42945 h 1531659"/>
              <a:gd name="connsiteX0" fmla="*/ 0 w 1246357"/>
              <a:gd name="connsiteY0" fmla="*/ 1342945 h 1531659"/>
              <a:gd name="connsiteX1" fmla="*/ 541259 w 1246357"/>
              <a:gd name="connsiteY1" fmla="*/ 57 h 1531659"/>
              <a:gd name="connsiteX2" fmla="*/ 1246357 w 1246357"/>
              <a:gd name="connsiteY2" fmla="*/ 0 h 1531659"/>
              <a:gd name="connsiteX3" fmla="*/ 1246357 w 1246357"/>
              <a:gd name="connsiteY3" fmla="*/ 1531659 h 1531659"/>
              <a:gd name="connsiteX4" fmla="*/ 4100 w 1246357"/>
              <a:gd name="connsiteY4" fmla="*/ 1531659 h 1531659"/>
              <a:gd name="connsiteX5" fmla="*/ 0 w 1246357"/>
              <a:gd name="connsiteY5" fmla="*/ 1342945 h 153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46357" h="1531659">
                <a:moveTo>
                  <a:pt x="0" y="1342945"/>
                </a:moveTo>
                <a:cubicBezTo>
                  <a:pt x="382236" y="1333171"/>
                  <a:pt x="606866" y="1049751"/>
                  <a:pt x="541259" y="57"/>
                </a:cubicBezTo>
                <a:lnTo>
                  <a:pt x="1246357" y="0"/>
                </a:lnTo>
                <a:lnTo>
                  <a:pt x="1246357" y="1531659"/>
                </a:lnTo>
                <a:lnTo>
                  <a:pt x="4100" y="1531659"/>
                </a:lnTo>
                <a:cubicBezTo>
                  <a:pt x="2733" y="1463954"/>
                  <a:pt x="1367" y="1410650"/>
                  <a:pt x="0" y="1342945"/>
                </a:cubicBez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7" name="CUP"/>
          <p:cNvSpPr txBox="1"/>
          <p:nvPr/>
        </p:nvSpPr>
        <p:spPr>
          <a:xfrm>
            <a:off x="6354437" y="4773561"/>
            <a:ext cx="957253" cy="1083994"/>
          </a:xfrm>
          <a:custGeom>
            <a:avLst/>
            <a:gdLst>
              <a:gd name="connsiteX0" fmla="*/ 0 w 6480720"/>
              <a:gd name="connsiteY0" fmla="*/ 0 h 6858000"/>
              <a:gd name="connsiteX1" fmla="*/ 6480720 w 6480720"/>
              <a:gd name="connsiteY1" fmla="*/ 0 h 6858000"/>
              <a:gd name="connsiteX2" fmla="*/ 6480720 w 6480720"/>
              <a:gd name="connsiteY2" fmla="*/ 6858000 h 6858000"/>
              <a:gd name="connsiteX3" fmla="*/ 0 w 6480720"/>
              <a:gd name="connsiteY3" fmla="*/ 6858000 h 6858000"/>
              <a:gd name="connsiteX4" fmla="*/ 0 w 6480720"/>
              <a:gd name="connsiteY4" fmla="*/ 0 h 6858000"/>
              <a:gd name="connsiteX0" fmla="*/ 8562 w 6489282"/>
              <a:gd name="connsiteY0" fmla="*/ 0 h 6858000"/>
              <a:gd name="connsiteX1" fmla="*/ 6489282 w 6489282"/>
              <a:gd name="connsiteY1" fmla="*/ 0 h 6858000"/>
              <a:gd name="connsiteX2" fmla="*/ 6489282 w 6489282"/>
              <a:gd name="connsiteY2" fmla="*/ 6858000 h 6858000"/>
              <a:gd name="connsiteX3" fmla="*/ 8562 w 6489282"/>
              <a:gd name="connsiteY3" fmla="*/ 6858000 h 6858000"/>
              <a:gd name="connsiteX4" fmla="*/ 0 w 6489282"/>
              <a:gd name="connsiteY4" fmla="*/ 2239617 h 6858000"/>
              <a:gd name="connsiteX5" fmla="*/ 8562 w 6489282"/>
              <a:gd name="connsiteY5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8562 w 6493565"/>
              <a:gd name="connsiteY4" fmla="*/ 6858000 h 6858000"/>
              <a:gd name="connsiteX5" fmla="*/ 0 w 6493565"/>
              <a:gd name="connsiteY5" fmla="*/ 2239617 h 6858000"/>
              <a:gd name="connsiteX6" fmla="*/ 8562 w 6493565"/>
              <a:gd name="connsiteY6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3273287 w 6493565"/>
              <a:gd name="connsiteY4" fmla="*/ 6851374 h 6858000"/>
              <a:gd name="connsiteX5" fmla="*/ 8562 w 6493565"/>
              <a:gd name="connsiteY5" fmla="*/ 6858000 h 6858000"/>
              <a:gd name="connsiteX6" fmla="*/ 0 w 6493565"/>
              <a:gd name="connsiteY6" fmla="*/ 2239617 h 6858000"/>
              <a:gd name="connsiteX7" fmla="*/ 8562 w 6493565"/>
              <a:gd name="connsiteY7" fmla="*/ 0 h 6858000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489282 w 6493565"/>
              <a:gd name="connsiteY2" fmla="*/ 13252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50962 h 6884892"/>
              <a:gd name="connsiteX1" fmla="*/ 3180522 w 6493565"/>
              <a:gd name="connsiteY1" fmla="*/ 13640 h 6884892"/>
              <a:gd name="connsiteX2" fmla="*/ 6290500 w 6493565"/>
              <a:gd name="connsiteY2" fmla="*/ 477466 h 6884892"/>
              <a:gd name="connsiteX3" fmla="*/ 6493565 w 6493565"/>
              <a:gd name="connsiteY3" fmla="*/ 2240005 h 6884892"/>
              <a:gd name="connsiteX4" fmla="*/ 6489282 w 6493565"/>
              <a:gd name="connsiteY4" fmla="*/ 6884892 h 6884892"/>
              <a:gd name="connsiteX5" fmla="*/ 3273287 w 6493565"/>
              <a:gd name="connsiteY5" fmla="*/ 6878266 h 6884892"/>
              <a:gd name="connsiteX6" fmla="*/ 8562 w 6493565"/>
              <a:gd name="connsiteY6" fmla="*/ 6884892 h 6884892"/>
              <a:gd name="connsiteX7" fmla="*/ 0 w 6493565"/>
              <a:gd name="connsiteY7" fmla="*/ 2266509 h 6884892"/>
              <a:gd name="connsiteX8" fmla="*/ 207345 w 6493565"/>
              <a:gd name="connsiteY8" fmla="*/ 450962 h 6884892"/>
              <a:gd name="connsiteX0" fmla="*/ 207345 w 6493565"/>
              <a:gd name="connsiteY0" fmla="*/ 421504 h 6855434"/>
              <a:gd name="connsiteX1" fmla="*/ 3167270 w 6493565"/>
              <a:gd name="connsiteY1" fmla="*/ 23939 h 6855434"/>
              <a:gd name="connsiteX2" fmla="*/ 6290500 w 6493565"/>
              <a:gd name="connsiteY2" fmla="*/ 448008 h 6855434"/>
              <a:gd name="connsiteX3" fmla="*/ 6493565 w 6493565"/>
              <a:gd name="connsiteY3" fmla="*/ 2210547 h 6855434"/>
              <a:gd name="connsiteX4" fmla="*/ 6489282 w 6493565"/>
              <a:gd name="connsiteY4" fmla="*/ 6855434 h 6855434"/>
              <a:gd name="connsiteX5" fmla="*/ 3273287 w 6493565"/>
              <a:gd name="connsiteY5" fmla="*/ 6848808 h 6855434"/>
              <a:gd name="connsiteX6" fmla="*/ 8562 w 6493565"/>
              <a:gd name="connsiteY6" fmla="*/ 6855434 h 6855434"/>
              <a:gd name="connsiteX7" fmla="*/ 0 w 6493565"/>
              <a:gd name="connsiteY7" fmla="*/ 2237051 h 6855434"/>
              <a:gd name="connsiteX8" fmla="*/ 207345 w 6493565"/>
              <a:gd name="connsiteY8" fmla="*/ 421504 h 6855434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8562 w 6493565"/>
              <a:gd name="connsiteY6" fmla="*/ 6832843 h 6832843"/>
              <a:gd name="connsiteX7" fmla="*/ 0 w 6493565"/>
              <a:gd name="connsiteY7" fmla="*/ 2214460 h 6832843"/>
              <a:gd name="connsiteX8" fmla="*/ 207345 w 6493565"/>
              <a:gd name="connsiteY8" fmla="*/ 398913 h 6832843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0 w 6493565"/>
              <a:gd name="connsiteY6" fmla="*/ 2214460 h 6832843"/>
              <a:gd name="connsiteX7" fmla="*/ 207345 w 6493565"/>
              <a:gd name="connsiteY7" fmla="*/ 398913 h 6832843"/>
              <a:gd name="connsiteX0" fmla="*/ 207345 w 6493565"/>
              <a:gd name="connsiteY0" fmla="*/ 398913 h 6826217"/>
              <a:gd name="connsiteX1" fmla="*/ 3167270 w 6493565"/>
              <a:gd name="connsiteY1" fmla="*/ 1348 h 6826217"/>
              <a:gd name="connsiteX2" fmla="*/ 6290500 w 6493565"/>
              <a:gd name="connsiteY2" fmla="*/ 425417 h 6826217"/>
              <a:gd name="connsiteX3" fmla="*/ 6493565 w 6493565"/>
              <a:gd name="connsiteY3" fmla="*/ 2187956 h 6826217"/>
              <a:gd name="connsiteX4" fmla="*/ 3273287 w 6493565"/>
              <a:gd name="connsiteY4" fmla="*/ 6826217 h 6826217"/>
              <a:gd name="connsiteX5" fmla="*/ 0 w 6493565"/>
              <a:gd name="connsiteY5" fmla="*/ 2214460 h 6826217"/>
              <a:gd name="connsiteX6" fmla="*/ 207345 w 6493565"/>
              <a:gd name="connsiteY6" fmla="*/ 398913 h 6826217"/>
              <a:gd name="connsiteX0" fmla="*/ 207345 w 6493565"/>
              <a:gd name="connsiteY0" fmla="*/ 398913 h 7112290"/>
              <a:gd name="connsiteX1" fmla="*/ 3167270 w 6493565"/>
              <a:gd name="connsiteY1" fmla="*/ 1348 h 7112290"/>
              <a:gd name="connsiteX2" fmla="*/ 6290500 w 6493565"/>
              <a:gd name="connsiteY2" fmla="*/ 425417 h 7112290"/>
              <a:gd name="connsiteX3" fmla="*/ 6493565 w 6493565"/>
              <a:gd name="connsiteY3" fmla="*/ 2187956 h 7112290"/>
              <a:gd name="connsiteX4" fmla="*/ 3273287 w 6493565"/>
              <a:gd name="connsiteY4" fmla="*/ 6826217 h 7112290"/>
              <a:gd name="connsiteX5" fmla="*/ 0 w 6493565"/>
              <a:gd name="connsiteY5" fmla="*/ 2214460 h 7112290"/>
              <a:gd name="connsiteX6" fmla="*/ 207345 w 6493565"/>
              <a:gd name="connsiteY6" fmla="*/ 398913 h 7112290"/>
              <a:gd name="connsiteX0" fmla="*/ 207345 w 6493565"/>
              <a:gd name="connsiteY0" fmla="*/ 398913 h 6827110"/>
              <a:gd name="connsiteX1" fmla="*/ 3167270 w 6493565"/>
              <a:gd name="connsiteY1" fmla="*/ 1348 h 6827110"/>
              <a:gd name="connsiteX2" fmla="*/ 6290500 w 6493565"/>
              <a:gd name="connsiteY2" fmla="*/ 425417 h 6827110"/>
              <a:gd name="connsiteX3" fmla="*/ 6493565 w 6493565"/>
              <a:gd name="connsiteY3" fmla="*/ 2187956 h 6827110"/>
              <a:gd name="connsiteX4" fmla="*/ 3273287 w 6493565"/>
              <a:gd name="connsiteY4" fmla="*/ 6826217 h 6827110"/>
              <a:gd name="connsiteX5" fmla="*/ 0 w 6493565"/>
              <a:gd name="connsiteY5" fmla="*/ 2214460 h 6827110"/>
              <a:gd name="connsiteX6" fmla="*/ 207345 w 6493565"/>
              <a:gd name="connsiteY6" fmla="*/ 398913 h 6827110"/>
              <a:gd name="connsiteX0" fmla="*/ 212284 w 6498504"/>
              <a:gd name="connsiteY0" fmla="*/ 398913 h 6827110"/>
              <a:gd name="connsiteX1" fmla="*/ 3172209 w 6498504"/>
              <a:gd name="connsiteY1" fmla="*/ 1348 h 6827110"/>
              <a:gd name="connsiteX2" fmla="*/ 6295439 w 6498504"/>
              <a:gd name="connsiteY2" fmla="*/ 425417 h 6827110"/>
              <a:gd name="connsiteX3" fmla="*/ 6498504 w 6498504"/>
              <a:gd name="connsiteY3" fmla="*/ 2187956 h 6827110"/>
              <a:gd name="connsiteX4" fmla="*/ 3278226 w 6498504"/>
              <a:gd name="connsiteY4" fmla="*/ 6826217 h 6827110"/>
              <a:gd name="connsiteX5" fmla="*/ 4939 w 6498504"/>
              <a:gd name="connsiteY5" fmla="*/ 2214460 h 6827110"/>
              <a:gd name="connsiteX6" fmla="*/ 212284 w 6498504"/>
              <a:gd name="connsiteY6" fmla="*/ 398913 h 6827110"/>
              <a:gd name="connsiteX0" fmla="*/ 212284 w 6679721"/>
              <a:gd name="connsiteY0" fmla="*/ 398913 h 6827110"/>
              <a:gd name="connsiteX1" fmla="*/ 3172209 w 6679721"/>
              <a:gd name="connsiteY1" fmla="*/ 1348 h 6827110"/>
              <a:gd name="connsiteX2" fmla="*/ 6295439 w 6679721"/>
              <a:gd name="connsiteY2" fmla="*/ 425417 h 6827110"/>
              <a:gd name="connsiteX3" fmla="*/ 6498504 w 6679721"/>
              <a:gd name="connsiteY3" fmla="*/ 2187956 h 6827110"/>
              <a:gd name="connsiteX4" fmla="*/ 3278226 w 6679721"/>
              <a:gd name="connsiteY4" fmla="*/ 6826217 h 6827110"/>
              <a:gd name="connsiteX5" fmla="*/ 4939 w 6679721"/>
              <a:gd name="connsiteY5" fmla="*/ 2214460 h 6827110"/>
              <a:gd name="connsiteX6" fmla="*/ 212284 w 6679721"/>
              <a:gd name="connsiteY6" fmla="*/ 398913 h 6827110"/>
              <a:gd name="connsiteX0" fmla="*/ 212284 w 6499463"/>
              <a:gd name="connsiteY0" fmla="*/ 398913 h 6827104"/>
              <a:gd name="connsiteX1" fmla="*/ 3172209 w 6499463"/>
              <a:gd name="connsiteY1" fmla="*/ 1348 h 6827104"/>
              <a:gd name="connsiteX2" fmla="*/ 6295439 w 6499463"/>
              <a:gd name="connsiteY2" fmla="*/ 425417 h 6827104"/>
              <a:gd name="connsiteX3" fmla="*/ 6498504 w 6499463"/>
              <a:gd name="connsiteY3" fmla="*/ 2187956 h 6827104"/>
              <a:gd name="connsiteX4" fmla="*/ 3278226 w 6499463"/>
              <a:gd name="connsiteY4" fmla="*/ 6826217 h 6827104"/>
              <a:gd name="connsiteX5" fmla="*/ 4939 w 6499463"/>
              <a:gd name="connsiteY5" fmla="*/ 2214460 h 6827104"/>
              <a:gd name="connsiteX6" fmla="*/ 212284 w 6499463"/>
              <a:gd name="connsiteY6" fmla="*/ 398913 h 6827104"/>
              <a:gd name="connsiteX0" fmla="*/ 207667 w 6494846"/>
              <a:gd name="connsiteY0" fmla="*/ 398913 h 6827104"/>
              <a:gd name="connsiteX1" fmla="*/ 3167592 w 6494846"/>
              <a:gd name="connsiteY1" fmla="*/ 1348 h 6827104"/>
              <a:gd name="connsiteX2" fmla="*/ 6290822 w 6494846"/>
              <a:gd name="connsiteY2" fmla="*/ 425417 h 6827104"/>
              <a:gd name="connsiteX3" fmla="*/ 6493887 w 6494846"/>
              <a:gd name="connsiteY3" fmla="*/ 2187956 h 6827104"/>
              <a:gd name="connsiteX4" fmla="*/ 3273609 w 6494846"/>
              <a:gd name="connsiteY4" fmla="*/ 6826217 h 6827104"/>
              <a:gd name="connsiteX5" fmla="*/ 322 w 6494846"/>
              <a:gd name="connsiteY5" fmla="*/ 2214460 h 6827104"/>
              <a:gd name="connsiteX6" fmla="*/ 207667 w 6494846"/>
              <a:gd name="connsiteY6" fmla="*/ 398913 h 6827104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94119 w 6711803"/>
              <a:gd name="connsiteY0" fmla="*/ 398913 h 7278605"/>
              <a:gd name="connsiteX1" fmla="*/ 3254044 w 6711803"/>
              <a:gd name="connsiteY1" fmla="*/ 1348 h 7278605"/>
              <a:gd name="connsiteX2" fmla="*/ 6377274 w 6711803"/>
              <a:gd name="connsiteY2" fmla="*/ 425417 h 7278605"/>
              <a:gd name="connsiteX3" fmla="*/ 6580339 w 6711803"/>
              <a:gd name="connsiteY3" fmla="*/ 2187956 h 7278605"/>
              <a:gd name="connsiteX4" fmla="*/ 4062425 w 6711803"/>
              <a:gd name="connsiteY4" fmla="*/ 6746703 h 7278605"/>
              <a:gd name="connsiteX5" fmla="*/ 1849313 w 6711803"/>
              <a:gd name="connsiteY5" fmla="*/ 6680443 h 7278605"/>
              <a:gd name="connsiteX6" fmla="*/ 86774 w 6711803"/>
              <a:gd name="connsiteY6" fmla="*/ 2214460 h 7278605"/>
              <a:gd name="connsiteX7" fmla="*/ 294119 w 6711803"/>
              <a:gd name="connsiteY7" fmla="*/ 398913 h 7278605"/>
              <a:gd name="connsiteX0" fmla="*/ 294119 w 6711803"/>
              <a:gd name="connsiteY0" fmla="*/ 398913 h 7098187"/>
              <a:gd name="connsiteX1" fmla="*/ 3254044 w 6711803"/>
              <a:gd name="connsiteY1" fmla="*/ 1348 h 7098187"/>
              <a:gd name="connsiteX2" fmla="*/ 6377274 w 6711803"/>
              <a:gd name="connsiteY2" fmla="*/ 425417 h 7098187"/>
              <a:gd name="connsiteX3" fmla="*/ 6580339 w 6711803"/>
              <a:gd name="connsiteY3" fmla="*/ 2187956 h 7098187"/>
              <a:gd name="connsiteX4" fmla="*/ 4062425 w 6711803"/>
              <a:gd name="connsiteY4" fmla="*/ 6746703 h 7098187"/>
              <a:gd name="connsiteX5" fmla="*/ 1849313 w 6711803"/>
              <a:gd name="connsiteY5" fmla="*/ 6680443 h 7098187"/>
              <a:gd name="connsiteX6" fmla="*/ 86774 w 6711803"/>
              <a:gd name="connsiteY6" fmla="*/ 2214460 h 7098187"/>
              <a:gd name="connsiteX7" fmla="*/ 294119 w 6711803"/>
              <a:gd name="connsiteY7" fmla="*/ 398913 h 7098187"/>
              <a:gd name="connsiteX0" fmla="*/ 294119 w 6647582"/>
              <a:gd name="connsiteY0" fmla="*/ 398913 h 7189904"/>
              <a:gd name="connsiteX1" fmla="*/ 3254044 w 6647582"/>
              <a:gd name="connsiteY1" fmla="*/ 1348 h 7189904"/>
              <a:gd name="connsiteX2" fmla="*/ 6377274 w 6647582"/>
              <a:gd name="connsiteY2" fmla="*/ 425417 h 7189904"/>
              <a:gd name="connsiteX3" fmla="*/ 6580339 w 6647582"/>
              <a:gd name="connsiteY3" fmla="*/ 2187956 h 7189904"/>
              <a:gd name="connsiteX4" fmla="*/ 5003329 w 6647582"/>
              <a:gd name="connsiteY4" fmla="*/ 6587677 h 7189904"/>
              <a:gd name="connsiteX5" fmla="*/ 1849313 w 6647582"/>
              <a:gd name="connsiteY5" fmla="*/ 6680443 h 7189904"/>
              <a:gd name="connsiteX6" fmla="*/ 86774 w 6647582"/>
              <a:gd name="connsiteY6" fmla="*/ 2214460 h 7189904"/>
              <a:gd name="connsiteX7" fmla="*/ 294119 w 6647582"/>
              <a:gd name="connsiteY7" fmla="*/ 398913 h 7189904"/>
              <a:gd name="connsiteX0" fmla="*/ 294119 w 6647582"/>
              <a:gd name="connsiteY0" fmla="*/ 398913 h 7014291"/>
              <a:gd name="connsiteX1" fmla="*/ 3254044 w 6647582"/>
              <a:gd name="connsiteY1" fmla="*/ 1348 h 7014291"/>
              <a:gd name="connsiteX2" fmla="*/ 6377274 w 6647582"/>
              <a:gd name="connsiteY2" fmla="*/ 425417 h 7014291"/>
              <a:gd name="connsiteX3" fmla="*/ 6580339 w 6647582"/>
              <a:gd name="connsiteY3" fmla="*/ 2187956 h 7014291"/>
              <a:gd name="connsiteX4" fmla="*/ 5003329 w 6647582"/>
              <a:gd name="connsiteY4" fmla="*/ 6587677 h 7014291"/>
              <a:gd name="connsiteX5" fmla="*/ 1849313 w 6647582"/>
              <a:gd name="connsiteY5" fmla="*/ 6680443 h 7014291"/>
              <a:gd name="connsiteX6" fmla="*/ 86774 w 6647582"/>
              <a:gd name="connsiteY6" fmla="*/ 2214460 h 7014291"/>
              <a:gd name="connsiteX7" fmla="*/ 294119 w 6647582"/>
              <a:gd name="connsiteY7" fmla="*/ 398913 h 7014291"/>
              <a:gd name="connsiteX0" fmla="*/ 294119 w 6647582"/>
              <a:gd name="connsiteY0" fmla="*/ 398913 h 6796534"/>
              <a:gd name="connsiteX1" fmla="*/ 3254044 w 6647582"/>
              <a:gd name="connsiteY1" fmla="*/ 1348 h 6796534"/>
              <a:gd name="connsiteX2" fmla="*/ 6377274 w 6647582"/>
              <a:gd name="connsiteY2" fmla="*/ 425417 h 6796534"/>
              <a:gd name="connsiteX3" fmla="*/ 6580339 w 6647582"/>
              <a:gd name="connsiteY3" fmla="*/ 2187956 h 6796534"/>
              <a:gd name="connsiteX4" fmla="*/ 5003329 w 6647582"/>
              <a:gd name="connsiteY4" fmla="*/ 6587677 h 6796534"/>
              <a:gd name="connsiteX5" fmla="*/ 1849313 w 6647582"/>
              <a:gd name="connsiteY5" fmla="*/ 6680443 h 6796534"/>
              <a:gd name="connsiteX6" fmla="*/ 86774 w 6647582"/>
              <a:gd name="connsiteY6" fmla="*/ 2214460 h 6796534"/>
              <a:gd name="connsiteX7" fmla="*/ 294119 w 6647582"/>
              <a:gd name="connsiteY7" fmla="*/ 398913 h 6796534"/>
              <a:gd name="connsiteX0" fmla="*/ 294119 w 6643254"/>
              <a:gd name="connsiteY0" fmla="*/ 398913 h 7037847"/>
              <a:gd name="connsiteX1" fmla="*/ 3254044 w 6643254"/>
              <a:gd name="connsiteY1" fmla="*/ 1348 h 7037847"/>
              <a:gd name="connsiteX2" fmla="*/ 6377274 w 6643254"/>
              <a:gd name="connsiteY2" fmla="*/ 425417 h 7037847"/>
              <a:gd name="connsiteX3" fmla="*/ 6580339 w 6643254"/>
              <a:gd name="connsiteY3" fmla="*/ 2187956 h 7037847"/>
              <a:gd name="connsiteX4" fmla="*/ 5069589 w 6643254"/>
              <a:gd name="connsiteY4" fmla="*/ 6653938 h 7037847"/>
              <a:gd name="connsiteX5" fmla="*/ 1849313 w 6643254"/>
              <a:gd name="connsiteY5" fmla="*/ 6680443 h 7037847"/>
              <a:gd name="connsiteX6" fmla="*/ 86774 w 6643254"/>
              <a:gd name="connsiteY6" fmla="*/ 2214460 h 7037847"/>
              <a:gd name="connsiteX7" fmla="*/ 294119 w 6643254"/>
              <a:gd name="connsiteY7" fmla="*/ 398913 h 7037847"/>
              <a:gd name="connsiteX0" fmla="*/ 294119 w 6643254"/>
              <a:gd name="connsiteY0" fmla="*/ 398913 h 6822942"/>
              <a:gd name="connsiteX1" fmla="*/ 3254044 w 6643254"/>
              <a:gd name="connsiteY1" fmla="*/ 1348 h 6822942"/>
              <a:gd name="connsiteX2" fmla="*/ 6377274 w 6643254"/>
              <a:gd name="connsiteY2" fmla="*/ 425417 h 6822942"/>
              <a:gd name="connsiteX3" fmla="*/ 6580339 w 6643254"/>
              <a:gd name="connsiteY3" fmla="*/ 2187956 h 6822942"/>
              <a:gd name="connsiteX4" fmla="*/ 5069589 w 6643254"/>
              <a:gd name="connsiteY4" fmla="*/ 6653938 h 6822942"/>
              <a:gd name="connsiteX5" fmla="*/ 1849313 w 6643254"/>
              <a:gd name="connsiteY5" fmla="*/ 6680443 h 6822942"/>
              <a:gd name="connsiteX6" fmla="*/ 86774 w 6643254"/>
              <a:gd name="connsiteY6" fmla="*/ 2214460 h 6822942"/>
              <a:gd name="connsiteX7" fmla="*/ 294119 w 6643254"/>
              <a:gd name="connsiteY7" fmla="*/ 398913 h 6822942"/>
              <a:gd name="connsiteX0" fmla="*/ 294119 w 6643254"/>
              <a:gd name="connsiteY0" fmla="*/ 398913 h 6811517"/>
              <a:gd name="connsiteX1" fmla="*/ 3254044 w 6643254"/>
              <a:gd name="connsiteY1" fmla="*/ 1348 h 6811517"/>
              <a:gd name="connsiteX2" fmla="*/ 6377274 w 6643254"/>
              <a:gd name="connsiteY2" fmla="*/ 425417 h 6811517"/>
              <a:gd name="connsiteX3" fmla="*/ 6580339 w 6643254"/>
              <a:gd name="connsiteY3" fmla="*/ 2187956 h 6811517"/>
              <a:gd name="connsiteX4" fmla="*/ 5069589 w 6643254"/>
              <a:gd name="connsiteY4" fmla="*/ 6653938 h 6811517"/>
              <a:gd name="connsiteX5" fmla="*/ 1849313 w 6643254"/>
              <a:gd name="connsiteY5" fmla="*/ 6680443 h 6811517"/>
              <a:gd name="connsiteX6" fmla="*/ 86774 w 6643254"/>
              <a:gd name="connsiteY6" fmla="*/ 2214460 h 6811517"/>
              <a:gd name="connsiteX7" fmla="*/ 294119 w 6643254"/>
              <a:gd name="connsiteY7" fmla="*/ 398913 h 6811517"/>
              <a:gd name="connsiteX0" fmla="*/ 209524 w 6558659"/>
              <a:gd name="connsiteY0" fmla="*/ 398913 h 6811517"/>
              <a:gd name="connsiteX1" fmla="*/ 3169449 w 6558659"/>
              <a:gd name="connsiteY1" fmla="*/ 1348 h 6811517"/>
              <a:gd name="connsiteX2" fmla="*/ 6292679 w 6558659"/>
              <a:gd name="connsiteY2" fmla="*/ 425417 h 6811517"/>
              <a:gd name="connsiteX3" fmla="*/ 6495744 w 6558659"/>
              <a:gd name="connsiteY3" fmla="*/ 2187956 h 6811517"/>
              <a:gd name="connsiteX4" fmla="*/ 4984994 w 6558659"/>
              <a:gd name="connsiteY4" fmla="*/ 6653938 h 6811517"/>
              <a:gd name="connsiteX5" fmla="*/ 1764718 w 6558659"/>
              <a:gd name="connsiteY5" fmla="*/ 6680443 h 6811517"/>
              <a:gd name="connsiteX6" fmla="*/ 2179 w 6558659"/>
              <a:gd name="connsiteY6" fmla="*/ 2214460 h 6811517"/>
              <a:gd name="connsiteX7" fmla="*/ 209524 w 6558659"/>
              <a:gd name="connsiteY7" fmla="*/ 398913 h 6811517"/>
              <a:gd name="connsiteX0" fmla="*/ 209524 w 6499562"/>
              <a:gd name="connsiteY0" fmla="*/ 398913 h 6811517"/>
              <a:gd name="connsiteX1" fmla="*/ 3169449 w 6499562"/>
              <a:gd name="connsiteY1" fmla="*/ 1348 h 6811517"/>
              <a:gd name="connsiteX2" fmla="*/ 6292679 w 6499562"/>
              <a:gd name="connsiteY2" fmla="*/ 425417 h 6811517"/>
              <a:gd name="connsiteX3" fmla="*/ 6495744 w 6499562"/>
              <a:gd name="connsiteY3" fmla="*/ 2187956 h 6811517"/>
              <a:gd name="connsiteX4" fmla="*/ 4984994 w 6499562"/>
              <a:gd name="connsiteY4" fmla="*/ 6653938 h 6811517"/>
              <a:gd name="connsiteX5" fmla="*/ 1764718 w 6499562"/>
              <a:gd name="connsiteY5" fmla="*/ 6680443 h 6811517"/>
              <a:gd name="connsiteX6" fmla="*/ 2179 w 6499562"/>
              <a:gd name="connsiteY6" fmla="*/ 2214460 h 6811517"/>
              <a:gd name="connsiteX7" fmla="*/ 209524 w 6499562"/>
              <a:gd name="connsiteY7" fmla="*/ 398913 h 6811517"/>
              <a:gd name="connsiteX0" fmla="*/ 208857 w 6564935"/>
              <a:gd name="connsiteY0" fmla="*/ 398913 h 7023435"/>
              <a:gd name="connsiteX1" fmla="*/ 3168782 w 6564935"/>
              <a:gd name="connsiteY1" fmla="*/ 1348 h 7023435"/>
              <a:gd name="connsiteX2" fmla="*/ 6292012 w 6564935"/>
              <a:gd name="connsiteY2" fmla="*/ 425417 h 7023435"/>
              <a:gd name="connsiteX3" fmla="*/ 6495077 w 6564935"/>
              <a:gd name="connsiteY3" fmla="*/ 2187956 h 7023435"/>
              <a:gd name="connsiteX4" fmla="*/ 4878310 w 6564935"/>
              <a:gd name="connsiteY4" fmla="*/ 6640685 h 7023435"/>
              <a:gd name="connsiteX5" fmla="*/ 1764051 w 6564935"/>
              <a:gd name="connsiteY5" fmla="*/ 6680443 h 7023435"/>
              <a:gd name="connsiteX6" fmla="*/ 1512 w 6564935"/>
              <a:gd name="connsiteY6" fmla="*/ 2214460 h 7023435"/>
              <a:gd name="connsiteX7" fmla="*/ 208857 w 6564935"/>
              <a:gd name="connsiteY7" fmla="*/ 398913 h 7023435"/>
              <a:gd name="connsiteX0" fmla="*/ 208857 w 6564935"/>
              <a:gd name="connsiteY0" fmla="*/ 398913 h 7063862"/>
              <a:gd name="connsiteX1" fmla="*/ 3168782 w 6564935"/>
              <a:gd name="connsiteY1" fmla="*/ 1348 h 7063862"/>
              <a:gd name="connsiteX2" fmla="*/ 6292012 w 6564935"/>
              <a:gd name="connsiteY2" fmla="*/ 425417 h 7063862"/>
              <a:gd name="connsiteX3" fmla="*/ 6495077 w 6564935"/>
              <a:gd name="connsiteY3" fmla="*/ 2187956 h 7063862"/>
              <a:gd name="connsiteX4" fmla="*/ 4878310 w 6564935"/>
              <a:gd name="connsiteY4" fmla="*/ 6640685 h 7063862"/>
              <a:gd name="connsiteX5" fmla="*/ 1764051 w 6564935"/>
              <a:gd name="connsiteY5" fmla="*/ 6680443 h 7063862"/>
              <a:gd name="connsiteX6" fmla="*/ 1512 w 6564935"/>
              <a:gd name="connsiteY6" fmla="*/ 2214460 h 7063862"/>
              <a:gd name="connsiteX7" fmla="*/ 208857 w 6564935"/>
              <a:gd name="connsiteY7" fmla="*/ 398913 h 7063862"/>
              <a:gd name="connsiteX0" fmla="*/ 209436 w 6565514"/>
              <a:gd name="connsiteY0" fmla="*/ 398913 h 6820725"/>
              <a:gd name="connsiteX1" fmla="*/ 3169361 w 6565514"/>
              <a:gd name="connsiteY1" fmla="*/ 1348 h 6820725"/>
              <a:gd name="connsiteX2" fmla="*/ 6292591 w 6565514"/>
              <a:gd name="connsiteY2" fmla="*/ 425417 h 6820725"/>
              <a:gd name="connsiteX3" fmla="*/ 6495656 w 6565514"/>
              <a:gd name="connsiteY3" fmla="*/ 2187956 h 6820725"/>
              <a:gd name="connsiteX4" fmla="*/ 4878889 w 6565514"/>
              <a:gd name="connsiteY4" fmla="*/ 6640685 h 6820725"/>
              <a:gd name="connsiteX5" fmla="*/ 1764630 w 6565514"/>
              <a:gd name="connsiteY5" fmla="*/ 6680443 h 6820725"/>
              <a:gd name="connsiteX6" fmla="*/ 2091 w 6565514"/>
              <a:gd name="connsiteY6" fmla="*/ 2214460 h 6820725"/>
              <a:gd name="connsiteX7" fmla="*/ 209436 w 6565514"/>
              <a:gd name="connsiteY7" fmla="*/ 398913 h 6820725"/>
              <a:gd name="connsiteX0" fmla="*/ 209004 w 6565082"/>
              <a:gd name="connsiteY0" fmla="*/ 398913 h 6816026"/>
              <a:gd name="connsiteX1" fmla="*/ 3168929 w 6565082"/>
              <a:gd name="connsiteY1" fmla="*/ 1348 h 6816026"/>
              <a:gd name="connsiteX2" fmla="*/ 6292159 w 6565082"/>
              <a:gd name="connsiteY2" fmla="*/ 425417 h 6816026"/>
              <a:gd name="connsiteX3" fmla="*/ 6495224 w 6565082"/>
              <a:gd name="connsiteY3" fmla="*/ 2187956 h 6816026"/>
              <a:gd name="connsiteX4" fmla="*/ 4878457 w 6565082"/>
              <a:gd name="connsiteY4" fmla="*/ 6640685 h 6816026"/>
              <a:gd name="connsiteX5" fmla="*/ 1764198 w 6565082"/>
              <a:gd name="connsiteY5" fmla="*/ 6680443 h 6816026"/>
              <a:gd name="connsiteX6" fmla="*/ 1659 w 6565082"/>
              <a:gd name="connsiteY6" fmla="*/ 2214460 h 6816026"/>
              <a:gd name="connsiteX7" fmla="*/ 209004 w 6565082"/>
              <a:gd name="connsiteY7" fmla="*/ 398913 h 6816026"/>
              <a:gd name="connsiteX0" fmla="*/ 209004 w 6497218"/>
              <a:gd name="connsiteY0" fmla="*/ 398913 h 6816026"/>
              <a:gd name="connsiteX1" fmla="*/ 3168929 w 6497218"/>
              <a:gd name="connsiteY1" fmla="*/ 1348 h 6816026"/>
              <a:gd name="connsiteX2" fmla="*/ 6292159 w 6497218"/>
              <a:gd name="connsiteY2" fmla="*/ 425417 h 6816026"/>
              <a:gd name="connsiteX3" fmla="*/ 6495224 w 6497218"/>
              <a:gd name="connsiteY3" fmla="*/ 2187956 h 6816026"/>
              <a:gd name="connsiteX4" fmla="*/ 4878457 w 6497218"/>
              <a:gd name="connsiteY4" fmla="*/ 6640685 h 6816026"/>
              <a:gd name="connsiteX5" fmla="*/ 1764198 w 6497218"/>
              <a:gd name="connsiteY5" fmla="*/ 6680443 h 6816026"/>
              <a:gd name="connsiteX6" fmla="*/ 1659 w 6497218"/>
              <a:gd name="connsiteY6" fmla="*/ 2214460 h 6816026"/>
              <a:gd name="connsiteX7" fmla="*/ 209004 w 6497218"/>
              <a:gd name="connsiteY7" fmla="*/ 398913 h 6816026"/>
              <a:gd name="connsiteX0" fmla="*/ 212741 w 6500955"/>
              <a:gd name="connsiteY0" fmla="*/ 398913 h 6816026"/>
              <a:gd name="connsiteX1" fmla="*/ 3172666 w 6500955"/>
              <a:gd name="connsiteY1" fmla="*/ 1348 h 6816026"/>
              <a:gd name="connsiteX2" fmla="*/ 6295896 w 6500955"/>
              <a:gd name="connsiteY2" fmla="*/ 425417 h 6816026"/>
              <a:gd name="connsiteX3" fmla="*/ 6498961 w 6500955"/>
              <a:gd name="connsiteY3" fmla="*/ 2187956 h 6816026"/>
              <a:gd name="connsiteX4" fmla="*/ 4882194 w 6500955"/>
              <a:gd name="connsiteY4" fmla="*/ 6640685 h 6816026"/>
              <a:gd name="connsiteX5" fmla="*/ 1767935 w 6500955"/>
              <a:gd name="connsiteY5" fmla="*/ 6680443 h 6816026"/>
              <a:gd name="connsiteX6" fmla="*/ 5396 w 6500955"/>
              <a:gd name="connsiteY6" fmla="*/ 2214460 h 6816026"/>
              <a:gd name="connsiteX7" fmla="*/ 212741 w 6500955"/>
              <a:gd name="connsiteY7" fmla="*/ 398913 h 6816026"/>
              <a:gd name="connsiteX0" fmla="*/ 212741 w 6500955"/>
              <a:gd name="connsiteY0" fmla="*/ 442031 h 6859144"/>
              <a:gd name="connsiteX1" fmla="*/ 1953466 w 6500955"/>
              <a:gd name="connsiteY1" fmla="*/ 57719 h 6859144"/>
              <a:gd name="connsiteX2" fmla="*/ 3172666 w 6500955"/>
              <a:gd name="connsiteY2" fmla="*/ 44466 h 6859144"/>
              <a:gd name="connsiteX3" fmla="*/ 6295896 w 6500955"/>
              <a:gd name="connsiteY3" fmla="*/ 468535 h 6859144"/>
              <a:gd name="connsiteX4" fmla="*/ 6498961 w 6500955"/>
              <a:gd name="connsiteY4" fmla="*/ 2231074 h 6859144"/>
              <a:gd name="connsiteX5" fmla="*/ 4882194 w 6500955"/>
              <a:gd name="connsiteY5" fmla="*/ 6683803 h 6859144"/>
              <a:gd name="connsiteX6" fmla="*/ 1767935 w 6500955"/>
              <a:gd name="connsiteY6" fmla="*/ 6723561 h 6859144"/>
              <a:gd name="connsiteX7" fmla="*/ 5396 w 6500955"/>
              <a:gd name="connsiteY7" fmla="*/ 2257578 h 6859144"/>
              <a:gd name="connsiteX8" fmla="*/ 212741 w 6500955"/>
              <a:gd name="connsiteY8" fmla="*/ 442031 h 6859144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10491 h 6827604"/>
              <a:gd name="connsiteX1" fmla="*/ 1184840 w 6500955"/>
              <a:gd name="connsiteY1" fmla="*/ 52684 h 6827604"/>
              <a:gd name="connsiteX2" fmla="*/ 4974961 w 6500955"/>
              <a:gd name="connsiteY2" fmla="*/ 26178 h 6827604"/>
              <a:gd name="connsiteX3" fmla="*/ 6295896 w 6500955"/>
              <a:gd name="connsiteY3" fmla="*/ 436995 h 6827604"/>
              <a:gd name="connsiteX4" fmla="*/ 6498961 w 6500955"/>
              <a:gd name="connsiteY4" fmla="*/ 2199534 h 6827604"/>
              <a:gd name="connsiteX5" fmla="*/ 4882194 w 6500955"/>
              <a:gd name="connsiteY5" fmla="*/ 6652263 h 6827604"/>
              <a:gd name="connsiteX6" fmla="*/ 1767935 w 6500955"/>
              <a:gd name="connsiteY6" fmla="*/ 6692021 h 6827604"/>
              <a:gd name="connsiteX7" fmla="*/ 5396 w 6500955"/>
              <a:gd name="connsiteY7" fmla="*/ 2226038 h 6827604"/>
              <a:gd name="connsiteX8" fmla="*/ 212741 w 6500955"/>
              <a:gd name="connsiteY8" fmla="*/ 410491 h 6827604"/>
              <a:gd name="connsiteX0" fmla="*/ 212741 w 6500955"/>
              <a:gd name="connsiteY0" fmla="*/ 395104 h 6812217"/>
              <a:gd name="connsiteX1" fmla="*/ 1184840 w 6500955"/>
              <a:gd name="connsiteY1" fmla="*/ 37297 h 6812217"/>
              <a:gd name="connsiteX2" fmla="*/ 4974961 w 6500955"/>
              <a:gd name="connsiteY2" fmla="*/ 10791 h 6812217"/>
              <a:gd name="connsiteX3" fmla="*/ 6295896 w 6500955"/>
              <a:gd name="connsiteY3" fmla="*/ 421608 h 6812217"/>
              <a:gd name="connsiteX4" fmla="*/ 6498961 w 6500955"/>
              <a:gd name="connsiteY4" fmla="*/ 2184147 h 6812217"/>
              <a:gd name="connsiteX5" fmla="*/ 4882194 w 6500955"/>
              <a:gd name="connsiteY5" fmla="*/ 6636876 h 6812217"/>
              <a:gd name="connsiteX6" fmla="*/ 1767935 w 6500955"/>
              <a:gd name="connsiteY6" fmla="*/ 6676634 h 6812217"/>
              <a:gd name="connsiteX7" fmla="*/ 5396 w 6500955"/>
              <a:gd name="connsiteY7" fmla="*/ 2210651 h 6812217"/>
              <a:gd name="connsiteX8" fmla="*/ 212741 w 6500955"/>
              <a:gd name="connsiteY8" fmla="*/ 395104 h 6812217"/>
              <a:gd name="connsiteX0" fmla="*/ 212741 w 6500955"/>
              <a:gd name="connsiteY0" fmla="*/ 395104 h 6812217"/>
              <a:gd name="connsiteX1" fmla="*/ 1184840 w 6500955"/>
              <a:gd name="connsiteY1" fmla="*/ 37297 h 6812217"/>
              <a:gd name="connsiteX2" fmla="*/ 4974961 w 6500955"/>
              <a:gd name="connsiteY2" fmla="*/ 10791 h 6812217"/>
              <a:gd name="connsiteX3" fmla="*/ 6295896 w 6500955"/>
              <a:gd name="connsiteY3" fmla="*/ 421608 h 6812217"/>
              <a:gd name="connsiteX4" fmla="*/ 6498961 w 6500955"/>
              <a:gd name="connsiteY4" fmla="*/ 2184147 h 6812217"/>
              <a:gd name="connsiteX5" fmla="*/ 4882194 w 6500955"/>
              <a:gd name="connsiteY5" fmla="*/ 6636876 h 6812217"/>
              <a:gd name="connsiteX6" fmla="*/ 1767935 w 6500955"/>
              <a:gd name="connsiteY6" fmla="*/ 6676634 h 6812217"/>
              <a:gd name="connsiteX7" fmla="*/ 5396 w 6500955"/>
              <a:gd name="connsiteY7" fmla="*/ 2210651 h 6812217"/>
              <a:gd name="connsiteX8" fmla="*/ 212741 w 6500955"/>
              <a:gd name="connsiteY8" fmla="*/ 395104 h 6812217"/>
              <a:gd name="connsiteX0" fmla="*/ 208326 w 6496540"/>
              <a:gd name="connsiteY0" fmla="*/ 395104 h 6812217"/>
              <a:gd name="connsiteX1" fmla="*/ 1180425 w 6496540"/>
              <a:gd name="connsiteY1" fmla="*/ 37297 h 6812217"/>
              <a:gd name="connsiteX2" fmla="*/ 4970546 w 6496540"/>
              <a:gd name="connsiteY2" fmla="*/ 10791 h 6812217"/>
              <a:gd name="connsiteX3" fmla="*/ 6291481 w 6496540"/>
              <a:gd name="connsiteY3" fmla="*/ 421608 h 6812217"/>
              <a:gd name="connsiteX4" fmla="*/ 6494546 w 6496540"/>
              <a:gd name="connsiteY4" fmla="*/ 2184147 h 6812217"/>
              <a:gd name="connsiteX5" fmla="*/ 4877779 w 6496540"/>
              <a:gd name="connsiteY5" fmla="*/ 6636876 h 6812217"/>
              <a:gd name="connsiteX6" fmla="*/ 1763520 w 6496540"/>
              <a:gd name="connsiteY6" fmla="*/ 6676634 h 6812217"/>
              <a:gd name="connsiteX7" fmla="*/ 981 w 6496540"/>
              <a:gd name="connsiteY7" fmla="*/ 2210651 h 6812217"/>
              <a:gd name="connsiteX8" fmla="*/ 208326 w 6496540"/>
              <a:gd name="connsiteY8" fmla="*/ 395104 h 6812217"/>
              <a:gd name="connsiteX0" fmla="*/ 208326 w 6494572"/>
              <a:gd name="connsiteY0" fmla="*/ 395104 h 6812217"/>
              <a:gd name="connsiteX1" fmla="*/ 1180425 w 6494572"/>
              <a:gd name="connsiteY1" fmla="*/ 37297 h 6812217"/>
              <a:gd name="connsiteX2" fmla="*/ 4970546 w 6494572"/>
              <a:gd name="connsiteY2" fmla="*/ 10791 h 6812217"/>
              <a:gd name="connsiteX3" fmla="*/ 6291481 w 6494572"/>
              <a:gd name="connsiteY3" fmla="*/ 421608 h 6812217"/>
              <a:gd name="connsiteX4" fmla="*/ 6494546 w 6494572"/>
              <a:gd name="connsiteY4" fmla="*/ 2184147 h 6812217"/>
              <a:gd name="connsiteX5" fmla="*/ 4877779 w 6494572"/>
              <a:gd name="connsiteY5" fmla="*/ 6636876 h 6812217"/>
              <a:gd name="connsiteX6" fmla="*/ 1763520 w 6494572"/>
              <a:gd name="connsiteY6" fmla="*/ 6676634 h 6812217"/>
              <a:gd name="connsiteX7" fmla="*/ 981 w 6494572"/>
              <a:gd name="connsiteY7" fmla="*/ 2210651 h 6812217"/>
              <a:gd name="connsiteX8" fmla="*/ 208326 w 6494572"/>
              <a:gd name="connsiteY8" fmla="*/ 395104 h 681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94572" h="6812217">
                <a:moveTo>
                  <a:pt x="208326" y="395104"/>
                </a:moveTo>
                <a:cubicBezTo>
                  <a:pt x="283286" y="-20137"/>
                  <a:pt x="851758" y="56629"/>
                  <a:pt x="1180425" y="37297"/>
                </a:cubicBezTo>
                <a:cubicBezTo>
                  <a:pt x="1509092" y="17965"/>
                  <a:pt x="4473350" y="-18062"/>
                  <a:pt x="4970546" y="10791"/>
                </a:cubicBezTo>
                <a:cubicBezTo>
                  <a:pt x="5467742" y="39644"/>
                  <a:pt x="6187398" y="-10351"/>
                  <a:pt x="6291481" y="421608"/>
                </a:cubicBezTo>
                <a:cubicBezTo>
                  <a:pt x="6395564" y="853567"/>
                  <a:pt x="6489865" y="1103952"/>
                  <a:pt x="6494546" y="2184147"/>
                </a:cubicBezTo>
                <a:cubicBezTo>
                  <a:pt x="6499227" y="3264342"/>
                  <a:pt x="5891570" y="6365206"/>
                  <a:pt x="4877779" y="6636876"/>
                </a:cubicBezTo>
                <a:cubicBezTo>
                  <a:pt x="3863988" y="6908546"/>
                  <a:pt x="2669086" y="6817991"/>
                  <a:pt x="1763520" y="6676634"/>
                </a:cubicBezTo>
                <a:cubicBezTo>
                  <a:pt x="857954" y="6535277"/>
                  <a:pt x="-33713" y="3423110"/>
                  <a:pt x="981" y="2210651"/>
                </a:cubicBezTo>
                <a:cubicBezTo>
                  <a:pt x="35675" y="998192"/>
                  <a:pt x="133366" y="810345"/>
                  <a:pt x="208326" y="395104"/>
                </a:cubicBezTo>
                <a:close/>
              </a:path>
            </a:pathLst>
          </a:custGeom>
          <a:blipFill dpi="0" rotWithShape="1">
            <a:blip r:embed="rId11" cstate="screen">
              <a:alphaModFix amt="10000"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bg1"/>
            </a:solidFill>
          </a:ln>
          <a:effectLst>
            <a:innerShdw blurRad="165100">
              <a:schemeClr val="bg1">
                <a:alpha val="43000"/>
              </a:schemeClr>
            </a:innerShdw>
          </a:effectLst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8" name="CUP"/>
          <p:cNvSpPr txBox="1"/>
          <p:nvPr/>
        </p:nvSpPr>
        <p:spPr>
          <a:xfrm>
            <a:off x="4823522" y="4817933"/>
            <a:ext cx="958194" cy="1088233"/>
          </a:xfrm>
          <a:custGeom>
            <a:avLst/>
            <a:gdLst>
              <a:gd name="connsiteX0" fmla="*/ 0 w 6480720"/>
              <a:gd name="connsiteY0" fmla="*/ 0 h 6858000"/>
              <a:gd name="connsiteX1" fmla="*/ 6480720 w 6480720"/>
              <a:gd name="connsiteY1" fmla="*/ 0 h 6858000"/>
              <a:gd name="connsiteX2" fmla="*/ 6480720 w 6480720"/>
              <a:gd name="connsiteY2" fmla="*/ 6858000 h 6858000"/>
              <a:gd name="connsiteX3" fmla="*/ 0 w 6480720"/>
              <a:gd name="connsiteY3" fmla="*/ 6858000 h 6858000"/>
              <a:gd name="connsiteX4" fmla="*/ 0 w 6480720"/>
              <a:gd name="connsiteY4" fmla="*/ 0 h 6858000"/>
              <a:gd name="connsiteX0" fmla="*/ 8562 w 6489282"/>
              <a:gd name="connsiteY0" fmla="*/ 0 h 6858000"/>
              <a:gd name="connsiteX1" fmla="*/ 6489282 w 6489282"/>
              <a:gd name="connsiteY1" fmla="*/ 0 h 6858000"/>
              <a:gd name="connsiteX2" fmla="*/ 6489282 w 6489282"/>
              <a:gd name="connsiteY2" fmla="*/ 6858000 h 6858000"/>
              <a:gd name="connsiteX3" fmla="*/ 8562 w 6489282"/>
              <a:gd name="connsiteY3" fmla="*/ 6858000 h 6858000"/>
              <a:gd name="connsiteX4" fmla="*/ 0 w 6489282"/>
              <a:gd name="connsiteY4" fmla="*/ 2239617 h 6858000"/>
              <a:gd name="connsiteX5" fmla="*/ 8562 w 6489282"/>
              <a:gd name="connsiteY5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8562 w 6493565"/>
              <a:gd name="connsiteY4" fmla="*/ 6858000 h 6858000"/>
              <a:gd name="connsiteX5" fmla="*/ 0 w 6493565"/>
              <a:gd name="connsiteY5" fmla="*/ 2239617 h 6858000"/>
              <a:gd name="connsiteX6" fmla="*/ 8562 w 6493565"/>
              <a:gd name="connsiteY6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3273287 w 6493565"/>
              <a:gd name="connsiteY4" fmla="*/ 6851374 h 6858000"/>
              <a:gd name="connsiteX5" fmla="*/ 8562 w 6493565"/>
              <a:gd name="connsiteY5" fmla="*/ 6858000 h 6858000"/>
              <a:gd name="connsiteX6" fmla="*/ 0 w 6493565"/>
              <a:gd name="connsiteY6" fmla="*/ 2239617 h 6858000"/>
              <a:gd name="connsiteX7" fmla="*/ 8562 w 6493565"/>
              <a:gd name="connsiteY7" fmla="*/ 0 h 6858000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489282 w 6493565"/>
              <a:gd name="connsiteY2" fmla="*/ 13252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50962 h 6884892"/>
              <a:gd name="connsiteX1" fmla="*/ 3180522 w 6493565"/>
              <a:gd name="connsiteY1" fmla="*/ 13640 h 6884892"/>
              <a:gd name="connsiteX2" fmla="*/ 6290500 w 6493565"/>
              <a:gd name="connsiteY2" fmla="*/ 477466 h 6884892"/>
              <a:gd name="connsiteX3" fmla="*/ 6493565 w 6493565"/>
              <a:gd name="connsiteY3" fmla="*/ 2240005 h 6884892"/>
              <a:gd name="connsiteX4" fmla="*/ 6489282 w 6493565"/>
              <a:gd name="connsiteY4" fmla="*/ 6884892 h 6884892"/>
              <a:gd name="connsiteX5" fmla="*/ 3273287 w 6493565"/>
              <a:gd name="connsiteY5" fmla="*/ 6878266 h 6884892"/>
              <a:gd name="connsiteX6" fmla="*/ 8562 w 6493565"/>
              <a:gd name="connsiteY6" fmla="*/ 6884892 h 6884892"/>
              <a:gd name="connsiteX7" fmla="*/ 0 w 6493565"/>
              <a:gd name="connsiteY7" fmla="*/ 2266509 h 6884892"/>
              <a:gd name="connsiteX8" fmla="*/ 207345 w 6493565"/>
              <a:gd name="connsiteY8" fmla="*/ 450962 h 6884892"/>
              <a:gd name="connsiteX0" fmla="*/ 207345 w 6493565"/>
              <a:gd name="connsiteY0" fmla="*/ 421504 h 6855434"/>
              <a:gd name="connsiteX1" fmla="*/ 3167270 w 6493565"/>
              <a:gd name="connsiteY1" fmla="*/ 23939 h 6855434"/>
              <a:gd name="connsiteX2" fmla="*/ 6290500 w 6493565"/>
              <a:gd name="connsiteY2" fmla="*/ 448008 h 6855434"/>
              <a:gd name="connsiteX3" fmla="*/ 6493565 w 6493565"/>
              <a:gd name="connsiteY3" fmla="*/ 2210547 h 6855434"/>
              <a:gd name="connsiteX4" fmla="*/ 6489282 w 6493565"/>
              <a:gd name="connsiteY4" fmla="*/ 6855434 h 6855434"/>
              <a:gd name="connsiteX5" fmla="*/ 3273287 w 6493565"/>
              <a:gd name="connsiteY5" fmla="*/ 6848808 h 6855434"/>
              <a:gd name="connsiteX6" fmla="*/ 8562 w 6493565"/>
              <a:gd name="connsiteY6" fmla="*/ 6855434 h 6855434"/>
              <a:gd name="connsiteX7" fmla="*/ 0 w 6493565"/>
              <a:gd name="connsiteY7" fmla="*/ 2237051 h 6855434"/>
              <a:gd name="connsiteX8" fmla="*/ 207345 w 6493565"/>
              <a:gd name="connsiteY8" fmla="*/ 421504 h 6855434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8562 w 6493565"/>
              <a:gd name="connsiteY6" fmla="*/ 6832843 h 6832843"/>
              <a:gd name="connsiteX7" fmla="*/ 0 w 6493565"/>
              <a:gd name="connsiteY7" fmla="*/ 2214460 h 6832843"/>
              <a:gd name="connsiteX8" fmla="*/ 207345 w 6493565"/>
              <a:gd name="connsiteY8" fmla="*/ 398913 h 6832843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0 w 6493565"/>
              <a:gd name="connsiteY6" fmla="*/ 2214460 h 6832843"/>
              <a:gd name="connsiteX7" fmla="*/ 207345 w 6493565"/>
              <a:gd name="connsiteY7" fmla="*/ 398913 h 6832843"/>
              <a:gd name="connsiteX0" fmla="*/ 207345 w 6493565"/>
              <a:gd name="connsiteY0" fmla="*/ 398913 h 6826217"/>
              <a:gd name="connsiteX1" fmla="*/ 3167270 w 6493565"/>
              <a:gd name="connsiteY1" fmla="*/ 1348 h 6826217"/>
              <a:gd name="connsiteX2" fmla="*/ 6290500 w 6493565"/>
              <a:gd name="connsiteY2" fmla="*/ 425417 h 6826217"/>
              <a:gd name="connsiteX3" fmla="*/ 6493565 w 6493565"/>
              <a:gd name="connsiteY3" fmla="*/ 2187956 h 6826217"/>
              <a:gd name="connsiteX4" fmla="*/ 3273287 w 6493565"/>
              <a:gd name="connsiteY4" fmla="*/ 6826217 h 6826217"/>
              <a:gd name="connsiteX5" fmla="*/ 0 w 6493565"/>
              <a:gd name="connsiteY5" fmla="*/ 2214460 h 6826217"/>
              <a:gd name="connsiteX6" fmla="*/ 207345 w 6493565"/>
              <a:gd name="connsiteY6" fmla="*/ 398913 h 6826217"/>
              <a:gd name="connsiteX0" fmla="*/ 207345 w 6493565"/>
              <a:gd name="connsiteY0" fmla="*/ 398913 h 7112290"/>
              <a:gd name="connsiteX1" fmla="*/ 3167270 w 6493565"/>
              <a:gd name="connsiteY1" fmla="*/ 1348 h 7112290"/>
              <a:gd name="connsiteX2" fmla="*/ 6290500 w 6493565"/>
              <a:gd name="connsiteY2" fmla="*/ 425417 h 7112290"/>
              <a:gd name="connsiteX3" fmla="*/ 6493565 w 6493565"/>
              <a:gd name="connsiteY3" fmla="*/ 2187956 h 7112290"/>
              <a:gd name="connsiteX4" fmla="*/ 3273287 w 6493565"/>
              <a:gd name="connsiteY4" fmla="*/ 6826217 h 7112290"/>
              <a:gd name="connsiteX5" fmla="*/ 0 w 6493565"/>
              <a:gd name="connsiteY5" fmla="*/ 2214460 h 7112290"/>
              <a:gd name="connsiteX6" fmla="*/ 207345 w 6493565"/>
              <a:gd name="connsiteY6" fmla="*/ 398913 h 7112290"/>
              <a:gd name="connsiteX0" fmla="*/ 207345 w 6493565"/>
              <a:gd name="connsiteY0" fmla="*/ 398913 h 6827110"/>
              <a:gd name="connsiteX1" fmla="*/ 3167270 w 6493565"/>
              <a:gd name="connsiteY1" fmla="*/ 1348 h 6827110"/>
              <a:gd name="connsiteX2" fmla="*/ 6290500 w 6493565"/>
              <a:gd name="connsiteY2" fmla="*/ 425417 h 6827110"/>
              <a:gd name="connsiteX3" fmla="*/ 6493565 w 6493565"/>
              <a:gd name="connsiteY3" fmla="*/ 2187956 h 6827110"/>
              <a:gd name="connsiteX4" fmla="*/ 3273287 w 6493565"/>
              <a:gd name="connsiteY4" fmla="*/ 6826217 h 6827110"/>
              <a:gd name="connsiteX5" fmla="*/ 0 w 6493565"/>
              <a:gd name="connsiteY5" fmla="*/ 2214460 h 6827110"/>
              <a:gd name="connsiteX6" fmla="*/ 207345 w 6493565"/>
              <a:gd name="connsiteY6" fmla="*/ 398913 h 6827110"/>
              <a:gd name="connsiteX0" fmla="*/ 212284 w 6498504"/>
              <a:gd name="connsiteY0" fmla="*/ 398913 h 6827110"/>
              <a:gd name="connsiteX1" fmla="*/ 3172209 w 6498504"/>
              <a:gd name="connsiteY1" fmla="*/ 1348 h 6827110"/>
              <a:gd name="connsiteX2" fmla="*/ 6295439 w 6498504"/>
              <a:gd name="connsiteY2" fmla="*/ 425417 h 6827110"/>
              <a:gd name="connsiteX3" fmla="*/ 6498504 w 6498504"/>
              <a:gd name="connsiteY3" fmla="*/ 2187956 h 6827110"/>
              <a:gd name="connsiteX4" fmla="*/ 3278226 w 6498504"/>
              <a:gd name="connsiteY4" fmla="*/ 6826217 h 6827110"/>
              <a:gd name="connsiteX5" fmla="*/ 4939 w 6498504"/>
              <a:gd name="connsiteY5" fmla="*/ 2214460 h 6827110"/>
              <a:gd name="connsiteX6" fmla="*/ 212284 w 6498504"/>
              <a:gd name="connsiteY6" fmla="*/ 398913 h 6827110"/>
              <a:gd name="connsiteX0" fmla="*/ 212284 w 6679721"/>
              <a:gd name="connsiteY0" fmla="*/ 398913 h 6827110"/>
              <a:gd name="connsiteX1" fmla="*/ 3172209 w 6679721"/>
              <a:gd name="connsiteY1" fmla="*/ 1348 h 6827110"/>
              <a:gd name="connsiteX2" fmla="*/ 6295439 w 6679721"/>
              <a:gd name="connsiteY2" fmla="*/ 425417 h 6827110"/>
              <a:gd name="connsiteX3" fmla="*/ 6498504 w 6679721"/>
              <a:gd name="connsiteY3" fmla="*/ 2187956 h 6827110"/>
              <a:gd name="connsiteX4" fmla="*/ 3278226 w 6679721"/>
              <a:gd name="connsiteY4" fmla="*/ 6826217 h 6827110"/>
              <a:gd name="connsiteX5" fmla="*/ 4939 w 6679721"/>
              <a:gd name="connsiteY5" fmla="*/ 2214460 h 6827110"/>
              <a:gd name="connsiteX6" fmla="*/ 212284 w 6679721"/>
              <a:gd name="connsiteY6" fmla="*/ 398913 h 6827110"/>
              <a:gd name="connsiteX0" fmla="*/ 212284 w 6499463"/>
              <a:gd name="connsiteY0" fmla="*/ 398913 h 6827104"/>
              <a:gd name="connsiteX1" fmla="*/ 3172209 w 6499463"/>
              <a:gd name="connsiteY1" fmla="*/ 1348 h 6827104"/>
              <a:gd name="connsiteX2" fmla="*/ 6295439 w 6499463"/>
              <a:gd name="connsiteY2" fmla="*/ 425417 h 6827104"/>
              <a:gd name="connsiteX3" fmla="*/ 6498504 w 6499463"/>
              <a:gd name="connsiteY3" fmla="*/ 2187956 h 6827104"/>
              <a:gd name="connsiteX4" fmla="*/ 3278226 w 6499463"/>
              <a:gd name="connsiteY4" fmla="*/ 6826217 h 6827104"/>
              <a:gd name="connsiteX5" fmla="*/ 4939 w 6499463"/>
              <a:gd name="connsiteY5" fmla="*/ 2214460 h 6827104"/>
              <a:gd name="connsiteX6" fmla="*/ 212284 w 6499463"/>
              <a:gd name="connsiteY6" fmla="*/ 398913 h 6827104"/>
              <a:gd name="connsiteX0" fmla="*/ 207667 w 6494846"/>
              <a:gd name="connsiteY0" fmla="*/ 398913 h 6827104"/>
              <a:gd name="connsiteX1" fmla="*/ 3167592 w 6494846"/>
              <a:gd name="connsiteY1" fmla="*/ 1348 h 6827104"/>
              <a:gd name="connsiteX2" fmla="*/ 6290822 w 6494846"/>
              <a:gd name="connsiteY2" fmla="*/ 425417 h 6827104"/>
              <a:gd name="connsiteX3" fmla="*/ 6493887 w 6494846"/>
              <a:gd name="connsiteY3" fmla="*/ 2187956 h 6827104"/>
              <a:gd name="connsiteX4" fmla="*/ 3273609 w 6494846"/>
              <a:gd name="connsiteY4" fmla="*/ 6826217 h 6827104"/>
              <a:gd name="connsiteX5" fmla="*/ 322 w 6494846"/>
              <a:gd name="connsiteY5" fmla="*/ 2214460 h 6827104"/>
              <a:gd name="connsiteX6" fmla="*/ 207667 w 6494846"/>
              <a:gd name="connsiteY6" fmla="*/ 398913 h 6827104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94119 w 6711803"/>
              <a:gd name="connsiteY0" fmla="*/ 398913 h 7278605"/>
              <a:gd name="connsiteX1" fmla="*/ 3254044 w 6711803"/>
              <a:gd name="connsiteY1" fmla="*/ 1348 h 7278605"/>
              <a:gd name="connsiteX2" fmla="*/ 6377274 w 6711803"/>
              <a:gd name="connsiteY2" fmla="*/ 425417 h 7278605"/>
              <a:gd name="connsiteX3" fmla="*/ 6580339 w 6711803"/>
              <a:gd name="connsiteY3" fmla="*/ 2187956 h 7278605"/>
              <a:gd name="connsiteX4" fmla="*/ 4062425 w 6711803"/>
              <a:gd name="connsiteY4" fmla="*/ 6746703 h 7278605"/>
              <a:gd name="connsiteX5" fmla="*/ 1849313 w 6711803"/>
              <a:gd name="connsiteY5" fmla="*/ 6680443 h 7278605"/>
              <a:gd name="connsiteX6" fmla="*/ 86774 w 6711803"/>
              <a:gd name="connsiteY6" fmla="*/ 2214460 h 7278605"/>
              <a:gd name="connsiteX7" fmla="*/ 294119 w 6711803"/>
              <a:gd name="connsiteY7" fmla="*/ 398913 h 7278605"/>
              <a:gd name="connsiteX0" fmla="*/ 294119 w 6711803"/>
              <a:gd name="connsiteY0" fmla="*/ 398913 h 7098187"/>
              <a:gd name="connsiteX1" fmla="*/ 3254044 w 6711803"/>
              <a:gd name="connsiteY1" fmla="*/ 1348 h 7098187"/>
              <a:gd name="connsiteX2" fmla="*/ 6377274 w 6711803"/>
              <a:gd name="connsiteY2" fmla="*/ 425417 h 7098187"/>
              <a:gd name="connsiteX3" fmla="*/ 6580339 w 6711803"/>
              <a:gd name="connsiteY3" fmla="*/ 2187956 h 7098187"/>
              <a:gd name="connsiteX4" fmla="*/ 4062425 w 6711803"/>
              <a:gd name="connsiteY4" fmla="*/ 6746703 h 7098187"/>
              <a:gd name="connsiteX5" fmla="*/ 1849313 w 6711803"/>
              <a:gd name="connsiteY5" fmla="*/ 6680443 h 7098187"/>
              <a:gd name="connsiteX6" fmla="*/ 86774 w 6711803"/>
              <a:gd name="connsiteY6" fmla="*/ 2214460 h 7098187"/>
              <a:gd name="connsiteX7" fmla="*/ 294119 w 6711803"/>
              <a:gd name="connsiteY7" fmla="*/ 398913 h 7098187"/>
              <a:gd name="connsiteX0" fmla="*/ 294119 w 6647582"/>
              <a:gd name="connsiteY0" fmla="*/ 398913 h 7189904"/>
              <a:gd name="connsiteX1" fmla="*/ 3254044 w 6647582"/>
              <a:gd name="connsiteY1" fmla="*/ 1348 h 7189904"/>
              <a:gd name="connsiteX2" fmla="*/ 6377274 w 6647582"/>
              <a:gd name="connsiteY2" fmla="*/ 425417 h 7189904"/>
              <a:gd name="connsiteX3" fmla="*/ 6580339 w 6647582"/>
              <a:gd name="connsiteY3" fmla="*/ 2187956 h 7189904"/>
              <a:gd name="connsiteX4" fmla="*/ 5003329 w 6647582"/>
              <a:gd name="connsiteY4" fmla="*/ 6587677 h 7189904"/>
              <a:gd name="connsiteX5" fmla="*/ 1849313 w 6647582"/>
              <a:gd name="connsiteY5" fmla="*/ 6680443 h 7189904"/>
              <a:gd name="connsiteX6" fmla="*/ 86774 w 6647582"/>
              <a:gd name="connsiteY6" fmla="*/ 2214460 h 7189904"/>
              <a:gd name="connsiteX7" fmla="*/ 294119 w 6647582"/>
              <a:gd name="connsiteY7" fmla="*/ 398913 h 7189904"/>
              <a:gd name="connsiteX0" fmla="*/ 294119 w 6647582"/>
              <a:gd name="connsiteY0" fmla="*/ 398913 h 7014291"/>
              <a:gd name="connsiteX1" fmla="*/ 3254044 w 6647582"/>
              <a:gd name="connsiteY1" fmla="*/ 1348 h 7014291"/>
              <a:gd name="connsiteX2" fmla="*/ 6377274 w 6647582"/>
              <a:gd name="connsiteY2" fmla="*/ 425417 h 7014291"/>
              <a:gd name="connsiteX3" fmla="*/ 6580339 w 6647582"/>
              <a:gd name="connsiteY3" fmla="*/ 2187956 h 7014291"/>
              <a:gd name="connsiteX4" fmla="*/ 5003329 w 6647582"/>
              <a:gd name="connsiteY4" fmla="*/ 6587677 h 7014291"/>
              <a:gd name="connsiteX5" fmla="*/ 1849313 w 6647582"/>
              <a:gd name="connsiteY5" fmla="*/ 6680443 h 7014291"/>
              <a:gd name="connsiteX6" fmla="*/ 86774 w 6647582"/>
              <a:gd name="connsiteY6" fmla="*/ 2214460 h 7014291"/>
              <a:gd name="connsiteX7" fmla="*/ 294119 w 6647582"/>
              <a:gd name="connsiteY7" fmla="*/ 398913 h 7014291"/>
              <a:gd name="connsiteX0" fmla="*/ 294119 w 6647582"/>
              <a:gd name="connsiteY0" fmla="*/ 398913 h 6796534"/>
              <a:gd name="connsiteX1" fmla="*/ 3254044 w 6647582"/>
              <a:gd name="connsiteY1" fmla="*/ 1348 h 6796534"/>
              <a:gd name="connsiteX2" fmla="*/ 6377274 w 6647582"/>
              <a:gd name="connsiteY2" fmla="*/ 425417 h 6796534"/>
              <a:gd name="connsiteX3" fmla="*/ 6580339 w 6647582"/>
              <a:gd name="connsiteY3" fmla="*/ 2187956 h 6796534"/>
              <a:gd name="connsiteX4" fmla="*/ 5003329 w 6647582"/>
              <a:gd name="connsiteY4" fmla="*/ 6587677 h 6796534"/>
              <a:gd name="connsiteX5" fmla="*/ 1849313 w 6647582"/>
              <a:gd name="connsiteY5" fmla="*/ 6680443 h 6796534"/>
              <a:gd name="connsiteX6" fmla="*/ 86774 w 6647582"/>
              <a:gd name="connsiteY6" fmla="*/ 2214460 h 6796534"/>
              <a:gd name="connsiteX7" fmla="*/ 294119 w 6647582"/>
              <a:gd name="connsiteY7" fmla="*/ 398913 h 6796534"/>
              <a:gd name="connsiteX0" fmla="*/ 294119 w 6643254"/>
              <a:gd name="connsiteY0" fmla="*/ 398913 h 7037847"/>
              <a:gd name="connsiteX1" fmla="*/ 3254044 w 6643254"/>
              <a:gd name="connsiteY1" fmla="*/ 1348 h 7037847"/>
              <a:gd name="connsiteX2" fmla="*/ 6377274 w 6643254"/>
              <a:gd name="connsiteY2" fmla="*/ 425417 h 7037847"/>
              <a:gd name="connsiteX3" fmla="*/ 6580339 w 6643254"/>
              <a:gd name="connsiteY3" fmla="*/ 2187956 h 7037847"/>
              <a:gd name="connsiteX4" fmla="*/ 5069589 w 6643254"/>
              <a:gd name="connsiteY4" fmla="*/ 6653938 h 7037847"/>
              <a:gd name="connsiteX5" fmla="*/ 1849313 w 6643254"/>
              <a:gd name="connsiteY5" fmla="*/ 6680443 h 7037847"/>
              <a:gd name="connsiteX6" fmla="*/ 86774 w 6643254"/>
              <a:gd name="connsiteY6" fmla="*/ 2214460 h 7037847"/>
              <a:gd name="connsiteX7" fmla="*/ 294119 w 6643254"/>
              <a:gd name="connsiteY7" fmla="*/ 398913 h 7037847"/>
              <a:gd name="connsiteX0" fmla="*/ 294119 w 6643254"/>
              <a:gd name="connsiteY0" fmla="*/ 398913 h 6822942"/>
              <a:gd name="connsiteX1" fmla="*/ 3254044 w 6643254"/>
              <a:gd name="connsiteY1" fmla="*/ 1348 h 6822942"/>
              <a:gd name="connsiteX2" fmla="*/ 6377274 w 6643254"/>
              <a:gd name="connsiteY2" fmla="*/ 425417 h 6822942"/>
              <a:gd name="connsiteX3" fmla="*/ 6580339 w 6643254"/>
              <a:gd name="connsiteY3" fmla="*/ 2187956 h 6822942"/>
              <a:gd name="connsiteX4" fmla="*/ 5069589 w 6643254"/>
              <a:gd name="connsiteY4" fmla="*/ 6653938 h 6822942"/>
              <a:gd name="connsiteX5" fmla="*/ 1849313 w 6643254"/>
              <a:gd name="connsiteY5" fmla="*/ 6680443 h 6822942"/>
              <a:gd name="connsiteX6" fmla="*/ 86774 w 6643254"/>
              <a:gd name="connsiteY6" fmla="*/ 2214460 h 6822942"/>
              <a:gd name="connsiteX7" fmla="*/ 294119 w 6643254"/>
              <a:gd name="connsiteY7" fmla="*/ 398913 h 6822942"/>
              <a:gd name="connsiteX0" fmla="*/ 294119 w 6643254"/>
              <a:gd name="connsiteY0" fmla="*/ 398913 h 6811517"/>
              <a:gd name="connsiteX1" fmla="*/ 3254044 w 6643254"/>
              <a:gd name="connsiteY1" fmla="*/ 1348 h 6811517"/>
              <a:gd name="connsiteX2" fmla="*/ 6377274 w 6643254"/>
              <a:gd name="connsiteY2" fmla="*/ 425417 h 6811517"/>
              <a:gd name="connsiteX3" fmla="*/ 6580339 w 6643254"/>
              <a:gd name="connsiteY3" fmla="*/ 2187956 h 6811517"/>
              <a:gd name="connsiteX4" fmla="*/ 5069589 w 6643254"/>
              <a:gd name="connsiteY4" fmla="*/ 6653938 h 6811517"/>
              <a:gd name="connsiteX5" fmla="*/ 1849313 w 6643254"/>
              <a:gd name="connsiteY5" fmla="*/ 6680443 h 6811517"/>
              <a:gd name="connsiteX6" fmla="*/ 86774 w 6643254"/>
              <a:gd name="connsiteY6" fmla="*/ 2214460 h 6811517"/>
              <a:gd name="connsiteX7" fmla="*/ 294119 w 6643254"/>
              <a:gd name="connsiteY7" fmla="*/ 398913 h 6811517"/>
              <a:gd name="connsiteX0" fmla="*/ 209524 w 6558659"/>
              <a:gd name="connsiteY0" fmla="*/ 398913 h 6811517"/>
              <a:gd name="connsiteX1" fmla="*/ 3169449 w 6558659"/>
              <a:gd name="connsiteY1" fmla="*/ 1348 h 6811517"/>
              <a:gd name="connsiteX2" fmla="*/ 6292679 w 6558659"/>
              <a:gd name="connsiteY2" fmla="*/ 425417 h 6811517"/>
              <a:gd name="connsiteX3" fmla="*/ 6495744 w 6558659"/>
              <a:gd name="connsiteY3" fmla="*/ 2187956 h 6811517"/>
              <a:gd name="connsiteX4" fmla="*/ 4984994 w 6558659"/>
              <a:gd name="connsiteY4" fmla="*/ 6653938 h 6811517"/>
              <a:gd name="connsiteX5" fmla="*/ 1764718 w 6558659"/>
              <a:gd name="connsiteY5" fmla="*/ 6680443 h 6811517"/>
              <a:gd name="connsiteX6" fmla="*/ 2179 w 6558659"/>
              <a:gd name="connsiteY6" fmla="*/ 2214460 h 6811517"/>
              <a:gd name="connsiteX7" fmla="*/ 209524 w 6558659"/>
              <a:gd name="connsiteY7" fmla="*/ 398913 h 6811517"/>
              <a:gd name="connsiteX0" fmla="*/ 209524 w 6499562"/>
              <a:gd name="connsiteY0" fmla="*/ 398913 h 6811517"/>
              <a:gd name="connsiteX1" fmla="*/ 3169449 w 6499562"/>
              <a:gd name="connsiteY1" fmla="*/ 1348 h 6811517"/>
              <a:gd name="connsiteX2" fmla="*/ 6292679 w 6499562"/>
              <a:gd name="connsiteY2" fmla="*/ 425417 h 6811517"/>
              <a:gd name="connsiteX3" fmla="*/ 6495744 w 6499562"/>
              <a:gd name="connsiteY3" fmla="*/ 2187956 h 6811517"/>
              <a:gd name="connsiteX4" fmla="*/ 4984994 w 6499562"/>
              <a:gd name="connsiteY4" fmla="*/ 6653938 h 6811517"/>
              <a:gd name="connsiteX5" fmla="*/ 1764718 w 6499562"/>
              <a:gd name="connsiteY5" fmla="*/ 6680443 h 6811517"/>
              <a:gd name="connsiteX6" fmla="*/ 2179 w 6499562"/>
              <a:gd name="connsiteY6" fmla="*/ 2214460 h 6811517"/>
              <a:gd name="connsiteX7" fmla="*/ 209524 w 6499562"/>
              <a:gd name="connsiteY7" fmla="*/ 398913 h 6811517"/>
              <a:gd name="connsiteX0" fmla="*/ 208857 w 6564935"/>
              <a:gd name="connsiteY0" fmla="*/ 398913 h 7023435"/>
              <a:gd name="connsiteX1" fmla="*/ 3168782 w 6564935"/>
              <a:gd name="connsiteY1" fmla="*/ 1348 h 7023435"/>
              <a:gd name="connsiteX2" fmla="*/ 6292012 w 6564935"/>
              <a:gd name="connsiteY2" fmla="*/ 425417 h 7023435"/>
              <a:gd name="connsiteX3" fmla="*/ 6495077 w 6564935"/>
              <a:gd name="connsiteY3" fmla="*/ 2187956 h 7023435"/>
              <a:gd name="connsiteX4" fmla="*/ 4878310 w 6564935"/>
              <a:gd name="connsiteY4" fmla="*/ 6640685 h 7023435"/>
              <a:gd name="connsiteX5" fmla="*/ 1764051 w 6564935"/>
              <a:gd name="connsiteY5" fmla="*/ 6680443 h 7023435"/>
              <a:gd name="connsiteX6" fmla="*/ 1512 w 6564935"/>
              <a:gd name="connsiteY6" fmla="*/ 2214460 h 7023435"/>
              <a:gd name="connsiteX7" fmla="*/ 208857 w 6564935"/>
              <a:gd name="connsiteY7" fmla="*/ 398913 h 7023435"/>
              <a:gd name="connsiteX0" fmla="*/ 208857 w 6564935"/>
              <a:gd name="connsiteY0" fmla="*/ 398913 h 7063862"/>
              <a:gd name="connsiteX1" fmla="*/ 3168782 w 6564935"/>
              <a:gd name="connsiteY1" fmla="*/ 1348 h 7063862"/>
              <a:gd name="connsiteX2" fmla="*/ 6292012 w 6564935"/>
              <a:gd name="connsiteY2" fmla="*/ 425417 h 7063862"/>
              <a:gd name="connsiteX3" fmla="*/ 6495077 w 6564935"/>
              <a:gd name="connsiteY3" fmla="*/ 2187956 h 7063862"/>
              <a:gd name="connsiteX4" fmla="*/ 4878310 w 6564935"/>
              <a:gd name="connsiteY4" fmla="*/ 6640685 h 7063862"/>
              <a:gd name="connsiteX5" fmla="*/ 1764051 w 6564935"/>
              <a:gd name="connsiteY5" fmla="*/ 6680443 h 7063862"/>
              <a:gd name="connsiteX6" fmla="*/ 1512 w 6564935"/>
              <a:gd name="connsiteY6" fmla="*/ 2214460 h 7063862"/>
              <a:gd name="connsiteX7" fmla="*/ 208857 w 6564935"/>
              <a:gd name="connsiteY7" fmla="*/ 398913 h 7063862"/>
              <a:gd name="connsiteX0" fmla="*/ 209436 w 6565514"/>
              <a:gd name="connsiteY0" fmla="*/ 398913 h 6820725"/>
              <a:gd name="connsiteX1" fmla="*/ 3169361 w 6565514"/>
              <a:gd name="connsiteY1" fmla="*/ 1348 h 6820725"/>
              <a:gd name="connsiteX2" fmla="*/ 6292591 w 6565514"/>
              <a:gd name="connsiteY2" fmla="*/ 425417 h 6820725"/>
              <a:gd name="connsiteX3" fmla="*/ 6495656 w 6565514"/>
              <a:gd name="connsiteY3" fmla="*/ 2187956 h 6820725"/>
              <a:gd name="connsiteX4" fmla="*/ 4878889 w 6565514"/>
              <a:gd name="connsiteY4" fmla="*/ 6640685 h 6820725"/>
              <a:gd name="connsiteX5" fmla="*/ 1764630 w 6565514"/>
              <a:gd name="connsiteY5" fmla="*/ 6680443 h 6820725"/>
              <a:gd name="connsiteX6" fmla="*/ 2091 w 6565514"/>
              <a:gd name="connsiteY6" fmla="*/ 2214460 h 6820725"/>
              <a:gd name="connsiteX7" fmla="*/ 209436 w 6565514"/>
              <a:gd name="connsiteY7" fmla="*/ 398913 h 6820725"/>
              <a:gd name="connsiteX0" fmla="*/ 209004 w 6565082"/>
              <a:gd name="connsiteY0" fmla="*/ 398913 h 6816026"/>
              <a:gd name="connsiteX1" fmla="*/ 3168929 w 6565082"/>
              <a:gd name="connsiteY1" fmla="*/ 1348 h 6816026"/>
              <a:gd name="connsiteX2" fmla="*/ 6292159 w 6565082"/>
              <a:gd name="connsiteY2" fmla="*/ 425417 h 6816026"/>
              <a:gd name="connsiteX3" fmla="*/ 6495224 w 6565082"/>
              <a:gd name="connsiteY3" fmla="*/ 2187956 h 6816026"/>
              <a:gd name="connsiteX4" fmla="*/ 4878457 w 6565082"/>
              <a:gd name="connsiteY4" fmla="*/ 6640685 h 6816026"/>
              <a:gd name="connsiteX5" fmla="*/ 1764198 w 6565082"/>
              <a:gd name="connsiteY5" fmla="*/ 6680443 h 6816026"/>
              <a:gd name="connsiteX6" fmla="*/ 1659 w 6565082"/>
              <a:gd name="connsiteY6" fmla="*/ 2214460 h 6816026"/>
              <a:gd name="connsiteX7" fmla="*/ 209004 w 6565082"/>
              <a:gd name="connsiteY7" fmla="*/ 398913 h 6816026"/>
              <a:gd name="connsiteX0" fmla="*/ 209004 w 6497218"/>
              <a:gd name="connsiteY0" fmla="*/ 398913 h 6816026"/>
              <a:gd name="connsiteX1" fmla="*/ 3168929 w 6497218"/>
              <a:gd name="connsiteY1" fmla="*/ 1348 h 6816026"/>
              <a:gd name="connsiteX2" fmla="*/ 6292159 w 6497218"/>
              <a:gd name="connsiteY2" fmla="*/ 425417 h 6816026"/>
              <a:gd name="connsiteX3" fmla="*/ 6495224 w 6497218"/>
              <a:gd name="connsiteY3" fmla="*/ 2187956 h 6816026"/>
              <a:gd name="connsiteX4" fmla="*/ 4878457 w 6497218"/>
              <a:gd name="connsiteY4" fmla="*/ 6640685 h 6816026"/>
              <a:gd name="connsiteX5" fmla="*/ 1764198 w 6497218"/>
              <a:gd name="connsiteY5" fmla="*/ 6680443 h 6816026"/>
              <a:gd name="connsiteX6" fmla="*/ 1659 w 6497218"/>
              <a:gd name="connsiteY6" fmla="*/ 2214460 h 6816026"/>
              <a:gd name="connsiteX7" fmla="*/ 209004 w 6497218"/>
              <a:gd name="connsiteY7" fmla="*/ 398913 h 6816026"/>
              <a:gd name="connsiteX0" fmla="*/ 212741 w 6500955"/>
              <a:gd name="connsiteY0" fmla="*/ 398913 h 6816026"/>
              <a:gd name="connsiteX1" fmla="*/ 3172666 w 6500955"/>
              <a:gd name="connsiteY1" fmla="*/ 1348 h 6816026"/>
              <a:gd name="connsiteX2" fmla="*/ 6295896 w 6500955"/>
              <a:gd name="connsiteY2" fmla="*/ 425417 h 6816026"/>
              <a:gd name="connsiteX3" fmla="*/ 6498961 w 6500955"/>
              <a:gd name="connsiteY3" fmla="*/ 2187956 h 6816026"/>
              <a:gd name="connsiteX4" fmla="*/ 4882194 w 6500955"/>
              <a:gd name="connsiteY4" fmla="*/ 6640685 h 6816026"/>
              <a:gd name="connsiteX5" fmla="*/ 1767935 w 6500955"/>
              <a:gd name="connsiteY5" fmla="*/ 6680443 h 6816026"/>
              <a:gd name="connsiteX6" fmla="*/ 5396 w 6500955"/>
              <a:gd name="connsiteY6" fmla="*/ 2214460 h 6816026"/>
              <a:gd name="connsiteX7" fmla="*/ 212741 w 6500955"/>
              <a:gd name="connsiteY7" fmla="*/ 398913 h 6816026"/>
              <a:gd name="connsiteX0" fmla="*/ 212741 w 6500955"/>
              <a:gd name="connsiteY0" fmla="*/ 442031 h 6859144"/>
              <a:gd name="connsiteX1" fmla="*/ 1953466 w 6500955"/>
              <a:gd name="connsiteY1" fmla="*/ 57719 h 6859144"/>
              <a:gd name="connsiteX2" fmla="*/ 3172666 w 6500955"/>
              <a:gd name="connsiteY2" fmla="*/ 44466 h 6859144"/>
              <a:gd name="connsiteX3" fmla="*/ 6295896 w 6500955"/>
              <a:gd name="connsiteY3" fmla="*/ 468535 h 6859144"/>
              <a:gd name="connsiteX4" fmla="*/ 6498961 w 6500955"/>
              <a:gd name="connsiteY4" fmla="*/ 2231074 h 6859144"/>
              <a:gd name="connsiteX5" fmla="*/ 4882194 w 6500955"/>
              <a:gd name="connsiteY5" fmla="*/ 6683803 h 6859144"/>
              <a:gd name="connsiteX6" fmla="*/ 1767935 w 6500955"/>
              <a:gd name="connsiteY6" fmla="*/ 6723561 h 6859144"/>
              <a:gd name="connsiteX7" fmla="*/ 5396 w 6500955"/>
              <a:gd name="connsiteY7" fmla="*/ 2257578 h 6859144"/>
              <a:gd name="connsiteX8" fmla="*/ 212741 w 6500955"/>
              <a:gd name="connsiteY8" fmla="*/ 442031 h 6859144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00955" h="6838857">
                <a:moveTo>
                  <a:pt x="212741" y="421744"/>
                </a:moveTo>
                <a:cubicBezTo>
                  <a:pt x="237035" y="-16958"/>
                  <a:pt x="691519" y="130198"/>
                  <a:pt x="1184840" y="63937"/>
                </a:cubicBezTo>
                <a:cubicBezTo>
                  <a:pt x="1678161" y="-2324"/>
                  <a:pt x="4123118" y="-26621"/>
                  <a:pt x="4974961" y="37431"/>
                </a:cubicBezTo>
                <a:cubicBezTo>
                  <a:pt x="5826804" y="101483"/>
                  <a:pt x="6255140" y="-77568"/>
                  <a:pt x="6295896" y="448248"/>
                </a:cubicBezTo>
                <a:cubicBezTo>
                  <a:pt x="6336652" y="974064"/>
                  <a:pt x="6456282" y="1095396"/>
                  <a:pt x="6498961" y="2210787"/>
                </a:cubicBezTo>
                <a:cubicBezTo>
                  <a:pt x="6541640" y="3326178"/>
                  <a:pt x="5895985" y="6391846"/>
                  <a:pt x="4882194" y="6663516"/>
                </a:cubicBezTo>
                <a:cubicBezTo>
                  <a:pt x="3868403" y="6935186"/>
                  <a:pt x="2673501" y="6844631"/>
                  <a:pt x="1767935" y="6703274"/>
                </a:cubicBezTo>
                <a:cubicBezTo>
                  <a:pt x="862369" y="6561917"/>
                  <a:pt x="-79962" y="3602265"/>
                  <a:pt x="5396" y="2237291"/>
                </a:cubicBezTo>
                <a:cubicBezTo>
                  <a:pt x="90754" y="872317"/>
                  <a:pt x="188447" y="860446"/>
                  <a:pt x="212741" y="421744"/>
                </a:cubicBezTo>
                <a:close/>
              </a:path>
            </a:pathLst>
          </a:custGeom>
          <a:gradFill flip="none" rotWithShape="1">
            <a:gsLst>
              <a:gs pos="22000">
                <a:schemeClr val="bg1">
                  <a:alpha val="10000"/>
                </a:schemeClr>
              </a:gs>
              <a:gs pos="90000">
                <a:srgbClr val="FFFFFF">
                  <a:alpha val="0"/>
                </a:srgbClr>
              </a:gs>
              <a:gs pos="35000">
                <a:schemeClr val="bg1">
                  <a:alpha val="0"/>
                </a:schemeClr>
              </a:gs>
              <a:gs pos="100000">
                <a:schemeClr val="bg1">
                  <a:alpha val="25000"/>
                </a:schemeClr>
              </a:gs>
            </a:gsLst>
            <a:lin ang="0" scaled="0"/>
            <a:tileRect/>
          </a:gradFill>
          <a:ln>
            <a:noFill/>
          </a:ln>
          <a:effectLst>
            <a:innerShdw blurRad="165100">
              <a:schemeClr val="bg1">
                <a:alpha val="43000"/>
              </a:schemeClr>
            </a:innerShdw>
          </a:effectLst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9" name="CUP"/>
          <p:cNvSpPr txBox="1"/>
          <p:nvPr/>
        </p:nvSpPr>
        <p:spPr>
          <a:xfrm>
            <a:off x="4855592" y="4753460"/>
            <a:ext cx="958194" cy="1135084"/>
          </a:xfrm>
          <a:custGeom>
            <a:avLst/>
            <a:gdLst>
              <a:gd name="connsiteX0" fmla="*/ 0 w 6480720"/>
              <a:gd name="connsiteY0" fmla="*/ 0 h 6858000"/>
              <a:gd name="connsiteX1" fmla="*/ 6480720 w 6480720"/>
              <a:gd name="connsiteY1" fmla="*/ 0 h 6858000"/>
              <a:gd name="connsiteX2" fmla="*/ 6480720 w 6480720"/>
              <a:gd name="connsiteY2" fmla="*/ 6858000 h 6858000"/>
              <a:gd name="connsiteX3" fmla="*/ 0 w 6480720"/>
              <a:gd name="connsiteY3" fmla="*/ 6858000 h 6858000"/>
              <a:gd name="connsiteX4" fmla="*/ 0 w 6480720"/>
              <a:gd name="connsiteY4" fmla="*/ 0 h 6858000"/>
              <a:gd name="connsiteX0" fmla="*/ 8562 w 6489282"/>
              <a:gd name="connsiteY0" fmla="*/ 0 h 6858000"/>
              <a:gd name="connsiteX1" fmla="*/ 6489282 w 6489282"/>
              <a:gd name="connsiteY1" fmla="*/ 0 h 6858000"/>
              <a:gd name="connsiteX2" fmla="*/ 6489282 w 6489282"/>
              <a:gd name="connsiteY2" fmla="*/ 6858000 h 6858000"/>
              <a:gd name="connsiteX3" fmla="*/ 8562 w 6489282"/>
              <a:gd name="connsiteY3" fmla="*/ 6858000 h 6858000"/>
              <a:gd name="connsiteX4" fmla="*/ 0 w 6489282"/>
              <a:gd name="connsiteY4" fmla="*/ 2239617 h 6858000"/>
              <a:gd name="connsiteX5" fmla="*/ 8562 w 6489282"/>
              <a:gd name="connsiteY5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8562 w 6493565"/>
              <a:gd name="connsiteY4" fmla="*/ 6858000 h 6858000"/>
              <a:gd name="connsiteX5" fmla="*/ 0 w 6493565"/>
              <a:gd name="connsiteY5" fmla="*/ 2239617 h 6858000"/>
              <a:gd name="connsiteX6" fmla="*/ 8562 w 6493565"/>
              <a:gd name="connsiteY6" fmla="*/ 0 h 6858000"/>
              <a:gd name="connsiteX0" fmla="*/ 8562 w 6493565"/>
              <a:gd name="connsiteY0" fmla="*/ 0 h 6858000"/>
              <a:gd name="connsiteX1" fmla="*/ 6489282 w 6493565"/>
              <a:gd name="connsiteY1" fmla="*/ 0 h 6858000"/>
              <a:gd name="connsiteX2" fmla="*/ 6493565 w 6493565"/>
              <a:gd name="connsiteY2" fmla="*/ 2213113 h 6858000"/>
              <a:gd name="connsiteX3" fmla="*/ 6489282 w 6493565"/>
              <a:gd name="connsiteY3" fmla="*/ 6858000 h 6858000"/>
              <a:gd name="connsiteX4" fmla="*/ 3273287 w 6493565"/>
              <a:gd name="connsiteY4" fmla="*/ 6851374 h 6858000"/>
              <a:gd name="connsiteX5" fmla="*/ 8562 w 6493565"/>
              <a:gd name="connsiteY5" fmla="*/ 6858000 h 6858000"/>
              <a:gd name="connsiteX6" fmla="*/ 0 w 6493565"/>
              <a:gd name="connsiteY6" fmla="*/ 2239617 h 6858000"/>
              <a:gd name="connsiteX7" fmla="*/ 8562 w 6493565"/>
              <a:gd name="connsiteY7" fmla="*/ 0 h 6858000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489282 w 6493565"/>
              <a:gd name="connsiteY2" fmla="*/ 13252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8562 w 6493565"/>
              <a:gd name="connsiteY0" fmla="*/ 1325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8562 w 6493565"/>
              <a:gd name="connsiteY8" fmla="*/ 1325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37322 h 6871252"/>
              <a:gd name="connsiteX1" fmla="*/ 3180522 w 6493565"/>
              <a:gd name="connsiteY1" fmla="*/ 0 h 6871252"/>
              <a:gd name="connsiteX2" fmla="*/ 6290500 w 6493565"/>
              <a:gd name="connsiteY2" fmla="*/ 463826 h 6871252"/>
              <a:gd name="connsiteX3" fmla="*/ 6493565 w 6493565"/>
              <a:gd name="connsiteY3" fmla="*/ 2226365 h 6871252"/>
              <a:gd name="connsiteX4" fmla="*/ 6489282 w 6493565"/>
              <a:gd name="connsiteY4" fmla="*/ 6871252 h 6871252"/>
              <a:gd name="connsiteX5" fmla="*/ 3273287 w 6493565"/>
              <a:gd name="connsiteY5" fmla="*/ 6864626 h 6871252"/>
              <a:gd name="connsiteX6" fmla="*/ 8562 w 6493565"/>
              <a:gd name="connsiteY6" fmla="*/ 6871252 h 6871252"/>
              <a:gd name="connsiteX7" fmla="*/ 0 w 6493565"/>
              <a:gd name="connsiteY7" fmla="*/ 2252869 h 6871252"/>
              <a:gd name="connsiteX8" fmla="*/ 207345 w 6493565"/>
              <a:gd name="connsiteY8" fmla="*/ 437322 h 6871252"/>
              <a:gd name="connsiteX0" fmla="*/ 207345 w 6493565"/>
              <a:gd name="connsiteY0" fmla="*/ 450962 h 6884892"/>
              <a:gd name="connsiteX1" fmla="*/ 3180522 w 6493565"/>
              <a:gd name="connsiteY1" fmla="*/ 13640 h 6884892"/>
              <a:gd name="connsiteX2" fmla="*/ 6290500 w 6493565"/>
              <a:gd name="connsiteY2" fmla="*/ 477466 h 6884892"/>
              <a:gd name="connsiteX3" fmla="*/ 6493565 w 6493565"/>
              <a:gd name="connsiteY3" fmla="*/ 2240005 h 6884892"/>
              <a:gd name="connsiteX4" fmla="*/ 6489282 w 6493565"/>
              <a:gd name="connsiteY4" fmla="*/ 6884892 h 6884892"/>
              <a:gd name="connsiteX5" fmla="*/ 3273287 w 6493565"/>
              <a:gd name="connsiteY5" fmla="*/ 6878266 h 6884892"/>
              <a:gd name="connsiteX6" fmla="*/ 8562 w 6493565"/>
              <a:gd name="connsiteY6" fmla="*/ 6884892 h 6884892"/>
              <a:gd name="connsiteX7" fmla="*/ 0 w 6493565"/>
              <a:gd name="connsiteY7" fmla="*/ 2266509 h 6884892"/>
              <a:gd name="connsiteX8" fmla="*/ 207345 w 6493565"/>
              <a:gd name="connsiteY8" fmla="*/ 450962 h 6884892"/>
              <a:gd name="connsiteX0" fmla="*/ 207345 w 6493565"/>
              <a:gd name="connsiteY0" fmla="*/ 421504 h 6855434"/>
              <a:gd name="connsiteX1" fmla="*/ 3167270 w 6493565"/>
              <a:gd name="connsiteY1" fmla="*/ 23939 h 6855434"/>
              <a:gd name="connsiteX2" fmla="*/ 6290500 w 6493565"/>
              <a:gd name="connsiteY2" fmla="*/ 448008 h 6855434"/>
              <a:gd name="connsiteX3" fmla="*/ 6493565 w 6493565"/>
              <a:gd name="connsiteY3" fmla="*/ 2210547 h 6855434"/>
              <a:gd name="connsiteX4" fmla="*/ 6489282 w 6493565"/>
              <a:gd name="connsiteY4" fmla="*/ 6855434 h 6855434"/>
              <a:gd name="connsiteX5" fmla="*/ 3273287 w 6493565"/>
              <a:gd name="connsiteY5" fmla="*/ 6848808 h 6855434"/>
              <a:gd name="connsiteX6" fmla="*/ 8562 w 6493565"/>
              <a:gd name="connsiteY6" fmla="*/ 6855434 h 6855434"/>
              <a:gd name="connsiteX7" fmla="*/ 0 w 6493565"/>
              <a:gd name="connsiteY7" fmla="*/ 2237051 h 6855434"/>
              <a:gd name="connsiteX8" fmla="*/ 207345 w 6493565"/>
              <a:gd name="connsiteY8" fmla="*/ 421504 h 6855434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8562 w 6493565"/>
              <a:gd name="connsiteY6" fmla="*/ 6832843 h 6832843"/>
              <a:gd name="connsiteX7" fmla="*/ 0 w 6493565"/>
              <a:gd name="connsiteY7" fmla="*/ 2214460 h 6832843"/>
              <a:gd name="connsiteX8" fmla="*/ 207345 w 6493565"/>
              <a:gd name="connsiteY8" fmla="*/ 398913 h 6832843"/>
              <a:gd name="connsiteX0" fmla="*/ 207345 w 6493565"/>
              <a:gd name="connsiteY0" fmla="*/ 398913 h 6832843"/>
              <a:gd name="connsiteX1" fmla="*/ 3167270 w 6493565"/>
              <a:gd name="connsiteY1" fmla="*/ 1348 h 6832843"/>
              <a:gd name="connsiteX2" fmla="*/ 6290500 w 6493565"/>
              <a:gd name="connsiteY2" fmla="*/ 425417 h 6832843"/>
              <a:gd name="connsiteX3" fmla="*/ 6493565 w 6493565"/>
              <a:gd name="connsiteY3" fmla="*/ 2187956 h 6832843"/>
              <a:gd name="connsiteX4" fmla="*/ 6489282 w 6493565"/>
              <a:gd name="connsiteY4" fmla="*/ 6832843 h 6832843"/>
              <a:gd name="connsiteX5" fmla="*/ 3273287 w 6493565"/>
              <a:gd name="connsiteY5" fmla="*/ 6826217 h 6832843"/>
              <a:gd name="connsiteX6" fmla="*/ 0 w 6493565"/>
              <a:gd name="connsiteY6" fmla="*/ 2214460 h 6832843"/>
              <a:gd name="connsiteX7" fmla="*/ 207345 w 6493565"/>
              <a:gd name="connsiteY7" fmla="*/ 398913 h 6832843"/>
              <a:gd name="connsiteX0" fmla="*/ 207345 w 6493565"/>
              <a:gd name="connsiteY0" fmla="*/ 398913 h 6826217"/>
              <a:gd name="connsiteX1" fmla="*/ 3167270 w 6493565"/>
              <a:gd name="connsiteY1" fmla="*/ 1348 h 6826217"/>
              <a:gd name="connsiteX2" fmla="*/ 6290500 w 6493565"/>
              <a:gd name="connsiteY2" fmla="*/ 425417 h 6826217"/>
              <a:gd name="connsiteX3" fmla="*/ 6493565 w 6493565"/>
              <a:gd name="connsiteY3" fmla="*/ 2187956 h 6826217"/>
              <a:gd name="connsiteX4" fmla="*/ 3273287 w 6493565"/>
              <a:gd name="connsiteY4" fmla="*/ 6826217 h 6826217"/>
              <a:gd name="connsiteX5" fmla="*/ 0 w 6493565"/>
              <a:gd name="connsiteY5" fmla="*/ 2214460 h 6826217"/>
              <a:gd name="connsiteX6" fmla="*/ 207345 w 6493565"/>
              <a:gd name="connsiteY6" fmla="*/ 398913 h 6826217"/>
              <a:gd name="connsiteX0" fmla="*/ 207345 w 6493565"/>
              <a:gd name="connsiteY0" fmla="*/ 398913 h 7112290"/>
              <a:gd name="connsiteX1" fmla="*/ 3167270 w 6493565"/>
              <a:gd name="connsiteY1" fmla="*/ 1348 h 7112290"/>
              <a:gd name="connsiteX2" fmla="*/ 6290500 w 6493565"/>
              <a:gd name="connsiteY2" fmla="*/ 425417 h 7112290"/>
              <a:gd name="connsiteX3" fmla="*/ 6493565 w 6493565"/>
              <a:gd name="connsiteY3" fmla="*/ 2187956 h 7112290"/>
              <a:gd name="connsiteX4" fmla="*/ 3273287 w 6493565"/>
              <a:gd name="connsiteY4" fmla="*/ 6826217 h 7112290"/>
              <a:gd name="connsiteX5" fmla="*/ 0 w 6493565"/>
              <a:gd name="connsiteY5" fmla="*/ 2214460 h 7112290"/>
              <a:gd name="connsiteX6" fmla="*/ 207345 w 6493565"/>
              <a:gd name="connsiteY6" fmla="*/ 398913 h 7112290"/>
              <a:gd name="connsiteX0" fmla="*/ 207345 w 6493565"/>
              <a:gd name="connsiteY0" fmla="*/ 398913 h 6827110"/>
              <a:gd name="connsiteX1" fmla="*/ 3167270 w 6493565"/>
              <a:gd name="connsiteY1" fmla="*/ 1348 h 6827110"/>
              <a:gd name="connsiteX2" fmla="*/ 6290500 w 6493565"/>
              <a:gd name="connsiteY2" fmla="*/ 425417 h 6827110"/>
              <a:gd name="connsiteX3" fmla="*/ 6493565 w 6493565"/>
              <a:gd name="connsiteY3" fmla="*/ 2187956 h 6827110"/>
              <a:gd name="connsiteX4" fmla="*/ 3273287 w 6493565"/>
              <a:gd name="connsiteY4" fmla="*/ 6826217 h 6827110"/>
              <a:gd name="connsiteX5" fmla="*/ 0 w 6493565"/>
              <a:gd name="connsiteY5" fmla="*/ 2214460 h 6827110"/>
              <a:gd name="connsiteX6" fmla="*/ 207345 w 6493565"/>
              <a:gd name="connsiteY6" fmla="*/ 398913 h 6827110"/>
              <a:gd name="connsiteX0" fmla="*/ 212284 w 6498504"/>
              <a:gd name="connsiteY0" fmla="*/ 398913 h 6827110"/>
              <a:gd name="connsiteX1" fmla="*/ 3172209 w 6498504"/>
              <a:gd name="connsiteY1" fmla="*/ 1348 h 6827110"/>
              <a:gd name="connsiteX2" fmla="*/ 6295439 w 6498504"/>
              <a:gd name="connsiteY2" fmla="*/ 425417 h 6827110"/>
              <a:gd name="connsiteX3" fmla="*/ 6498504 w 6498504"/>
              <a:gd name="connsiteY3" fmla="*/ 2187956 h 6827110"/>
              <a:gd name="connsiteX4" fmla="*/ 3278226 w 6498504"/>
              <a:gd name="connsiteY4" fmla="*/ 6826217 h 6827110"/>
              <a:gd name="connsiteX5" fmla="*/ 4939 w 6498504"/>
              <a:gd name="connsiteY5" fmla="*/ 2214460 h 6827110"/>
              <a:gd name="connsiteX6" fmla="*/ 212284 w 6498504"/>
              <a:gd name="connsiteY6" fmla="*/ 398913 h 6827110"/>
              <a:gd name="connsiteX0" fmla="*/ 212284 w 6679721"/>
              <a:gd name="connsiteY0" fmla="*/ 398913 h 6827110"/>
              <a:gd name="connsiteX1" fmla="*/ 3172209 w 6679721"/>
              <a:gd name="connsiteY1" fmla="*/ 1348 h 6827110"/>
              <a:gd name="connsiteX2" fmla="*/ 6295439 w 6679721"/>
              <a:gd name="connsiteY2" fmla="*/ 425417 h 6827110"/>
              <a:gd name="connsiteX3" fmla="*/ 6498504 w 6679721"/>
              <a:gd name="connsiteY3" fmla="*/ 2187956 h 6827110"/>
              <a:gd name="connsiteX4" fmla="*/ 3278226 w 6679721"/>
              <a:gd name="connsiteY4" fmla="*/ 6826217 h 6827110"/>
              <a:gd name="connsiteX5" fmla="*/ 4939 w 6679721"/>
              <a:gd name="connsiteY5" fmla="*/ 2214460 h 6827110"/>
              <a:gd name="connsiteX6" fmla="*/ 212284 w 6679721"/>
              <a:gd name="connsiteY6" fmla="*/ 398913 h 6827110"/>
              <a:gd name="connsiteX0" fmla="*/ 212284 w 6499463"/>
              <a:gd name="connsiteY0" fmla="*/ 398913 h 6827104"/>
              <a:gd name="connsiteX1" fmla="*/ 3172209 w 6499463"/>
              <a:gd name="connsiteY1" fmla="*/ 1348 h 6827104"/>
              <a:gd name="connsiteX2" fmla="*/ 6295439 w 6499463"/>
              <a:gd name="connsiteY2" fmla="*/ 425417 h 6827104"/>
              <a:gd name="connsiteX3" fmla="*/ 6498504 w 6499463"/>
              <a:gd name="connsiteY3" fmla="*/ 2187956 h 6827104"/>
              <a:gd name="connsiteX4" fmla="*/ 3278226 w 6499463"/>
              <a:gd name="connsiteY4" fmla="*/ 6826217 h 6827104"/>
              <a:gd name="connsiteX5" fmla="*/ 4939 w 6499463"/>
              <a:gd name="connsiteY5" fmla="*/ 2214460 h 6827104"/>
              <a:gd name="connsiteX6" fmla="*/ 212284 w 6499463"/>
              <a:gd name="connsiteY6" fmla="*/ 398913 h 6827104"/>
              <a:gd name="connsiteX0" fmla="*/ 207667 w 6494846"/>
              <a:gd name="connsiteY0" fmla="*/ 398913 h 6827104"/>
              <a:gd name="connsiteX1" fmla="*/ 3167592 w 6494846"/>
              <a:gd name="connsiteY1" fmla="*/ 1348 h 6827104"/>
              <a:gd name="connsiteX2" fmla="*/ 6290822 w 6494846"/>
              <a:gd name="connsiteY2" fmla="*/ 425417 h 6827104"/>
              <a:gd name="connsiteX3" fmla="*/ 6493887 w 6494846"/>
              <a:gd name="connsiteY3" fmla="*/ 2187956 h 6827104"/>
              <a:gd name="connsiteX4" fmla="*/ 3273609 w 6494846"/>
              <a:gd name="connsiteY4" fmla="*/ 6826217 h 6827104"/>
              <a:gd name="connsiteX5" fmla="*/ 322 w 6494846"/>
              <a:gd name="connsiteY5" fmla="*/ 2214460 h 6827104"/>
              <a:gd name="connsiteX6" fmla="*/ 207667 w 6494846"/>
              <a:gd name="connsiteY6" fmla="*/ 398913 h 6827104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07419 w 6625103"/>
              <a:gd name="connsiteY0" fmla="*/ 398913 h 7360840"/>
              <a:gd name="connsiteX1" fmla="*/ 3167344 w 6625103"/>
              <a:gd name="connsiteY1" fmla="*/ 1348 h 7360840"/>
              <a:gd name="connsiteX2" fmla="*/ 6290574 w 6625103"/>
              <a:gd name="connsiteY2" fmla="*/ 425417 h 7360840"/>
              <a:gd name="connsiteX3" fmla="*/ 6493639 w 6625103"/>
              <a:gd name="connsiteY3" fmla="*/ 2187956 h 7360840"/>
              <a:gd name="connsiteX4" fmla="*/ 3975725 w 6625103"/>
              <a:gd name="connsiteY4" fmla="*/ 6746703 h 7360840"/>
              <a:gd name="connsiteX5" fmla="*/ 3273361 w 6625103"/>
              <a:gd name="connsiteY5" fmla="*/ 6826217 h 7360840"/>
              <a:gd name="connsiteX6" fmla="*/ 74 w 6625103"/>
              <a:gd name="connsiteY6" fmla="*/ 2214460 h 7360840"/>
              <a:gd name="connsiteX7" fmla="*/ 207419 w 6625103"/>
              <a:gd name="connsiteY7" fmla="*/ 398913 h 7360840"/>
              <a:gd name="connsiteX0" fmla="*/ 294119 w 6711803"/>
              <a:gd name="connsiteY0" fmla="*/ 398913 h 7278605"/>
              <a:gd name="connsiteX1" fmla="*/ 3254044 w 6711803"/>
              <a:gd name="connsiteY1" fmla="*/ 1348 h 7278605"/>
              <a:gd name="connsiteX2" fmla="*/ 6377274 w 6711803"/>
              <a:gd name="connsiteY2" fmla="*/ 425417 h 7278605"/>
              <a:gd name="connsiteX3" fmla="*/ 6580339 w 6711803"/>
              <a:gd name="connsiteY3" fmla="*/ 2187956 h 7278605"/>
              <a:gd name="connsiteX4" fmla="*/ 4062425 w 6711803"/>
              <a:gd name="connsiteY4" fmla="*/ 6746703 h 7278605"/>
              <a:gd name="connsiteX5" fmla="*/ 1849313 w 6711803"/>
              <a:gd name="connsiteY5" fmla="*/ 6680443 h 7278605"/>
              <a:gd name="connsiteX6" fmla="*/ 86774 w 6711803"/>
              <a:gd name="connsiteY6" fmla="*/ 2214460 h 7278605"/>
              <a:gd name="connsiteX7" fmla="*/ 294119 w 6711803"/>
              <a:gd name="connsiteY7" fmla="*/ 398913 h 7278605"/>
              <a:gd name="connsiteX0" fmla="*/ 294119 w 6711803"/>
              <a:gd name="connsiteY0" fmla="*/ 398913 h 7098187"/>
              <a:gd name="connsiteX1" fmla="*/ 3254044 w 6711803"/>
              <a:gd name="connsiteY1" fmla="*/ 1348 h 7098187"/>
              <a:gd name="connsiteX2" fmla="*/ 6377274 w 6711803"/>
              <a:gd name="connsiteY2" fmla="*/ 425417 h 7098187"/>
              <a:gd name="connsiteX3" fmla="*/ 6580339 w 6711803"/>
              <a:gd name="connsiteY3" fmla="*/ 2187956 h 7098187"/>
              <a:gd name="connsiteX4" fmla="*/ 4062425 w 6711803"/>
              <a:gd name="connsiteY4" fmla="*/ 6746703 h 7098187"/>
              <a:gd name="connsiteX5" fmla="*/ 1849313 w 6711803"/>
              <a:gd name="connsiteY5" fmla="*/ 6680443 h 7098187"/>
              <a:gd name="connsiteX6" fmla="*/ 86774 w 6711803"/>
              <a:gd name="connsiteY6" fmla="*/ 2214460 h 7098187"/>
              <a:gd name="connsiteX7" fmla="*/ 294119 w 6711803"/>
              <a:gd name="connsiteY7" fmla="*/ 398913 h 7098187"/>
              <a:gd name="connsiteX0" fmla="*/ 294119 w 6647582"/>
              <a:gd name="connsiteY0" fmla="*/ 398913 h 7189904"/>
              <a:gd name="connsiteX1" fmla="*/ 3254044 w 6647582"/>
              <a:gd name="connsiteY1" fmla="*/ 1348 h 7189904"/>
              <a:gd name="connsiteX2" fmla="*/ 6377274 w 6647582"/>
              <a:gd name="connsiteY2" fmla="*/ 425417 h 7189904"/>
              <a:gd name="connsiteX3" fmla="*/ 6580339 w 6647582"/>
              <a:gd name="connsiteY3" fmla="*/ 2187956 h 7189904"/>
              <a:gd name="connsiteX4" fmla="*/ 5003329 w 6647582"/>
              <a:gd name="connsiteY4" fmla="*/ 6587677 h 7189904"/>
              <a:gd name="connsiteX5" fmla="*/ 1849313 w 6647582"/>
              <a:gd name="connsiteY5" fmla="*/ 6680443 h 7189904"/>
              <a:gd name="connsiteX6" fmla="*/ 86774 w 6647582"/>
              <a:gd name="connsiteY6" fmla="*/ 2214460 h 7189904"/>
              <a:gd name="connsiteX7" fmla="*/ 294119 w 6647582"/>
              <a:gd name="connsiteY7" fmla="*/ 398913 h 7189904"/>
              <a:gd name="connsiteX0" fmla="*/ 294119 w 6647582"/>
              <a:gd name="connsiteY0" fmla="*/ 398913 h 7014291"/>
              <a:gd name="connsiteX1" fmla="*/ 3254044 w 6647582"/>
              <a:gd name="connsiteY1" fmla="*/ 1348 h 7014291"/>
              <a:gd name="connsiteX2" fmla="*/ 6377274 w 6647582"/>
              <a:gd name="connsiteY2" fmla="*/ 425417 h 7014291"/>
              <a:gd name="connsiteX3" fmla="*/ 6580339 w 6647582"/>
              <a:gd name="connsiteY3" fmla="*/ 2187956 h 7014291"/>
              <a:gd name="connsiteX4" fmla="*/ 5003329 w 6647582"/>
              <a:gd name="connsiteY4" fmla="*/ 6587677 h 7014291"/>
              <a:gd name="connsiteX5" fmla="*/ 1849313 w 6647582"/>
              <a:gd name="connsiteY5" fmla="*/ 6680443 h 7014291"/>
              <a:gd name="connsiteX6" fmla="*/ 86774 w 6647582"/>
              <a:gd name="connsiteY6" fmla="*/ 2214460 h 7014291"/>
              <a:gd name="connsiteX7" fmla="*/ 294119 w 6647582"/>
              <a:gd name="connsiteY7" fmla="*/ 398913 h 7014291"/>
              <a:gd name="connsiteX0" fmla="*/ 294119 w 6647582"/>
              <a:gd name="connsiteY0" fmla="*/ 398913 h 6796534"/>
              <a:gd name="connsiteX1" fmla="*/ 3254044 w 6647582"/>
              <a:gd name="connsiteY1" fmla="*/ 1348 h 6796534"/>
              <a:gd name="connsiteX2" fmla="*/ 6377274 w 6647582"/>
              <a:gd name="connsiteY2" fmla="*/ 425417 h 6796534"/>
              <a:gd name="connsiteX3" fmla="*/ 6580339 w 6647582"/>
              <a:gd name="connsiteY3" fmla="*/ 2187956 h 6796534"/>
              <a:gd name="connsiteX4" fmla="*/ 5003329 w 6647582"/>
              <a:gd name="connsiteY4" fmla="*/ 6587677 h 6796534"/>
              <a:gd name="connsiteX5" fmla="*/ 1849313 w 6647582"/>
              <a:gd name="connsiteY5" fmla="*/ 6680443 h 6796534"/>
              <a:gd name="connsiteX6" fmla="*/ 86774 w 6647582"/>
              <a:gd name="connsiteY6" fmla="*/ 2214460 h 6796534"/>
              <a:gd name="connsiteX7" fmla="*/ 294119 w 6647582"/>
              <a:gd name="connsiteY7" fmla="*/ 398913 h 6796534"/>
              <a:gd name="connsiteX0" fmla="*/ 294119 w 6643254"/>
              <a:gd name="connsiteY0" fmla="*/ 398913 h 7037847"/>
              <a:gd name="connsiteX1" fmla="*/ 3254044 w 6643254"/>
              <a:gd name="connsiteY1" fmla="*/ 1348 h 7037847"/>
              <a:gd name="connsiteX2" fmla="*/ 6377274 w 6643254"/>
              <a:gd name="connsiteY2" fmla="*/ 425417 h 7037847"/>
              <a:gd name="connsiteX3" fmla="*/ 6580339 w 6643254"/>
              <a:gd name="connsiteY3" fmla="*/ 2187956 h 7037847"/>
              <a:gd name="connsiteX4" fmla="*/ 5069589 w 6643254"/>
              <a:gd name="connsiteY4" fmla="*/ 6653938 h 7037847"/>
              <a:gd name="connsiteX5" fmla="*/ 1849313 w 6643254"/>
              <a:gd name="connsiteY5" fmla="*/ 6680443 h 7037847"/>
              <a:gd name="connsiteX6" fmla="*/ 86774 w 6643254"/>
              <a:gd name="connsiteY6" fmla="*/ 2214460 h 7037847"/>
              <a:gd name="connsiteX7" fmla="*/ 294119 w 6643254"/>
              <a:gd name="connsiteY7" fmla="*/ 398913 h 7037847"/>
              <a:gd name="connsiteX0" fmla="*/ 294119 w 6643254"/>
              <a:gd name="connsiteY0" fmla="*/ 398913 h 6822942"/>
              <a:gd name="connsiteX1" fmla="*/ 3254044 w 6643254"/>
              <a:gd name="connsiteY1" fmla="*/ 1348 h 6822942"/>
              <a:gd name="connsiteX2" fmla="*/ 6377274 w 6643254"/>
              <a:gd name="connsiteY2" fmla="*/ 425417 h 6822942"/>
              <a:gd name="connsiteX3" fmla="*/ 6580339 w 6643254"/>
              <a:gd name="connsiteY3" fmla="*/ 2187956 h 6822942"/>
              <a:gd name="connsiteX4" fmla="*/ 5069589 w 6643254"/>
              <a:gd name="connsiteY4" fmla="*/ 6653938 h 6822942"/>
              <a:gd name="connsiteX5" fmla="*/ 1849313 w 6643254"/>
              <a:gd name="connsiteY5" fmla="*/ 6680443 h 6822942"/>
              <a:gd name="connsiteX6" fmla="*/ 86774 w 6643254"/>
              <a:gd name="connsiteY6" fmla="*/ 2214460 h 6822942"/>
              <a:gd name="connsiteX7" fmla="*/ 294119 w 6643254"/>
              <a:gd name="connsiteY7" fmla="*/ 398913 h 6822942"/>
              <a:gd name="connsiteX0" fmla="*/ 294119 w 6643254"/>
              <a:gd name="connsiteY0" fmla="*/ 398913 h 6811517"/>
              <a:gd name="connsiteX1" fmla="*/ 3254044 w 6643254"/>
              <a:gd name="connsiteY1" fmla="*/ 1348 h 6811517"/>
              <a:gd name="connsiteX2" fmla="*/ 6377274 w 6643254"/>
              <a:gd name="connsiteY2" fmla="*/ 425417 h 6811517"/>
              <a:gd name="connsiteX3" fmla="*/ 6580339 w 6643254"/>
              <a:gd name="connsiteY3" fmla="*/ 2187956 h 6811517"/>
              <a:gd name="connsiteX4" fmla="*/ 5069589 w 6643254"/>
              <a:gd name="connsiteY4" fmla="*/ 6653938 h 6811517"/>
              <a:gd name="connsiteX5" fmla="*/ 1849313 w 6643254"/>
              <a:gd name="connsiteY5" fmla="*/ 6680443 h 6811517"/>
              <a:gd name="connsiteX6" fmla="*/ 86774 w 6643254"/>
              <a:gd name="connsiteY6" fmla="*/ 2214460 h 6811517"/>
              <a:gd name="connsiteX7" fmla="*/ 294119 w 6643254"/>
              <a:gd name="connsiteY7" fmla="*/ 398913 h 6811517"/>
              <a:gd name="connsiteX0" fmla="*/ 209524 w 6558659"/>
              <a:gd name="connsiteY0" fmla="*/ 398913 h 6811517"/>
              <a:gd name="connsiteX1" fmla="*/ 3169449 w 6558659"/>
              <a:gd name="connsiteY1" fmla="*/ 1348 h 6811517"/>
              <a:gd name="connsiteX2" fmla="*/ 6292679 w 6558659"/>
              <a:gd name="connsiteY2" fmla="*/ 425417 h 6811517"/>
              <a:gd name="connsiteX3" fmla="*/ 6495744 w 6558659"/>
              <a:gd name="connsiteY3" fmla="*/ 2187956 h 6811517"/>
              <a:gd name="connsiteX4" fmla="*/ 4984994 w 6558659"/>
              <a:gd name="connsiteY4" fmla="*/ 6653938 h 6811517"/>
              <a:gd name="connsiteX5" fmla="*/ 1764718 w 6558659"/>
              <a:gd name="connsiteY5" fmla="*/ 6680443 h 6811517"/>
              <a:gd name="connsiteX6" fmla="*/ 2179 w 6558659"/>
              <a:gd name="connsiteY6" fmla="*/ 2214460 h 6811517"/>
              <a:gd name="connsiteX7" fmla="*/ 209524 w 6558659"/>
              <a:gd name="connsiteY7" fmla="*/ 398913 h 6811517"/>
              <a:gd name="connsiteX0" fmla="*/ 209524 w 6499562"/>
              <a:gd name="connsiteY0" fmla="*/ 398913 h 6811517"/>
              <a:gd name="connsiteX1" fmla="*/ 3169449 w 6499562"/>
              <a:gd name="connsiteY1" fmla="*/ 1348 h 6811517"/>
              <a:gd name="connsiteX2" fmla="*/ 6292679 w 6499562"/>
              <a:gd name="connsiteY2" fmla="*/ 425417 h 6811517"/>
              <a:gd name="connsiteX3" fmla="*/ 6495744 w 6499562"/>
              <a:gd name="connsiteY3" fmla="*/ 2187956 h 6811517"/>
              <a:gd name="connsiteX4" fmla="*/ 4984994 w 6499562"/>
              <a:gd name="connsiteY4" fmla="*/ 6653938 h 6811517"/>
              <a:gd name="connsiteX5" fmla="*/ 1764718 w 6499562"/>
              <a:gd name="connsiteY5" fmla="*/ 6680443 h 6811517"/>
              <a:gd name="connsiteX6" fmla="*/ 2179 w 6499562"/>
              <a:gd name="connsiteY6" fmla="*/ 2214460 h 6811517"/>
              <a:gd name="connsiteX7" fmla="*/ 209524 w 6499562"/>
              <a:gd name="connsiteY7" fmla="*/ 398913 h 6811517"/>
              <a:gd name="connsiteX0" fmla="*/ 208857 w 6564935"/>
              <a:gd name="connsiteY0" fmla="*/ 398913 h 7023435"/>
              <a:gd name="connsiteX1" fmla="*/ 3168782 w 6564935"/>
              <a:gd name="connsiteY1" fmla="*/ 1348 h 7023435"/>
              <a:gd name="connsiteX2" fmla="*/ 6292012 w 6564935"/>
              <a:gd name="connsiteY2" fmla="*/ 425417 h 7023435"/>
              <a:gd name="connsiteX3" fmla="*/ 6495077 w 6564935"/>
              <a:gd name="connsiteY3" fmla="*/ 2187956 h 7023435"/>
              <a:gd name="connsiteX4" fmla="*/ 4878310 w 6564935"/>
              <a:gd name="connsiteY4" fmla="*/ 6640685 h 7023435"/>
              <a:gd name="connsiteX5" fmla="*/ 1764051 w 6564935"/>
              <a:gd name="connsiteY5" fmla="*/ 6680443 h 7023435"/>
              <a:gd name="connsiteX6" fmla="*/ 1512 w 6564935"/>
              <a:gd name="connsiteY6" fmla="*/ 2214460 h 7023435"/>
              <a:gd name="connsiteX7" fmla="*/ 208857 w 6564935"/>
              <a:gd name="connsiteY7" fmla="*/ 398913 h 7023435"/>
              <a:gd name="connsiteX0" fmla="*/ 208857 w 6564935"/>
              <a:gd name="connsiteY0" fmla="*/ 398913 h 7063862"/>
              <a:gd name="connsiteX1" fmla="*/ 3168782 w 6564935"/>
              <a:gd name="connsiteY1" fmla="*/ 1348 h 7063862"/>
              <a:gd name="connsiteX2" fmla="*/ 6292012 w 6564935"/>
              <a:gd name="connsiteY2" fmla="*/ 425417 h 7063862"/>
              <a:gd name="connsiteX3" fmla="*/ 6495077 w 6564935"/>
              <a:gd name="connsiteY3" fmla="*/ 2187956 h 7063862"/>
              <a:gd name="connsiteX4" fmla="*/ 4878310 w 6564935"/>
              <a:gd name="connsiteY4" fmla="*/ 6640685 h 7063862"/>
              <a:gd name="connsiteX5" fmla="*/ 1764051 w 6564935"/>
              <a:gd name="connsiteY5" fmla="*/ 6680443 h 7063862"/>
              <a:gd name="connsiteX6" fmla="*/ 1512 w 6564935"/>
              <a:gd name="connsiteY6" fmla="*/ 2214460 h 7063862"/>
              <a:gd name="connsiteX7" fmla="*/ 208857 w 6564935"/>
              <a:gd name="connsiteY7" fmla="*/ 398913 h 7063862"/>
              <a:gd name="connsiteX0" fmla="*/ 209436 w 6565514"/>
              <a:gd name="connsiteY0" fmla="*/ 398913 h 6820725"/>
              <a:gd name="connsiteX1" fmla="*/ 3169361 w 6565514"/>
              <a:gd name="connsiteY1" fmla="*/ 1348 h 6820725"/>
              <a:gd name="connsiteX2" fmla="*/ 6292591 w 6565514"/>
              <a:gd name="connsiteY2" fmla="*/ 425417 h 6820725"/>
              <a:gd name="connsiteX3" fmla="*/ 6495656 w 6565514"/>
              <a:gd name="connsiteY3" fmla="*/ 2187956 h 6820725"/>
              <a:gd name="connsiteX4" fmla="*/ 4878889 w 6565514"/>
              <a:gd name="connsiteY4" fmla="*/ 6640685 h 6820725"/>
              <a:gd name="connsiteX5" fmla="*/ 1764630 w 6565514"/>
              <a:gd name="connsiteY5" fmla="*/ 6680443 h 6820725"/>
              <a:gd name="connsiteX6" fmla="*/ 2091 w 6565514"/>
              <a:gd name="connsiteY6" fmla="*/ 2214460 h 6820725"/>
              <a:gd name="connsiteX7" fmla="*/ 209436 w 6565514"/>
              <a:gd name="connsiteY7" fmla="*/ 398913 h 6820725"/>
              <a:gd name="connsiteX0" fmla="*/ 209004 w 6565082"/>
              <a:gd name="connsiteY0" fmla="*/ 398913 h 6816026"/>
              <a:gd name="connsiteX1" fmla="*/ 3168929 w 6565082"/>
              <a:gd name="connsiteY1" fmla="*/ 1348 h 6816026"/>
              <a:gd name="connsiteX2" fmla="*/ 6292159 w 6565082"/>
              <a:gd name="connsiteY2" fmla="*/ 425417 h 6816026"/>
              <a:gd name="connsiteX3" fmla="*/ 6495224 w 6565082"/>
              <a:gd name="connsiteY3" fmla="*/ 2187956 h 6816026"/>
              <a:gd name="connsiteX4" fmla="*/ 4878457 w 6565082"/>
              <a:gd name="connsiteY4" fmla="*/ 6640685 h 6816026"/>
              <a:gd name="connsiteX5" fmla="*/ 1764198 w 6565082"/>
              <a:gd name="connsiteY5" fmla="*/ 6680443 h 6816026"/>
              <a:gd name="connsiteX6" fmla="*/ 1659 w 6565082"/>
              <a:gd name="connsiteY6" fmla="*/ 2214460 h 6816026"/>
              <a:gd name="connsiteX7" fmla="*/ 209004 w 6565082"/>
              <a:gd name="connsiteY7" fmla="*/ 398913 h 6816026"/>
              <a:gd name="connsiteX0" fmla="*/ 209004 w 6497218"/>
              <a:gd name="connsiteY0" fmla="*/ 398913 h 6816026"/>
              <a:gd name="connsiteX1" fmla="*/ 3168929 w 6497218"/>
              <a:gd name="connsiteY1" fmla="*/ 1348 h 6816026"/>
              <a:gd name="connsiteX2" fmla="*/ 6292159 w 6497218"/>
              <a:gd name="connsiteY2" fmla="*/ 425417 h 6816026"/>
              <a:gd name="connsiteX3" fmla="*/ 6495224 w 6497218"/>
              <a:gd name="connsiteY3" fmla="*/ 2187956 h 6816026"/>
              <a:gd name="connsiteX4" fmla="*/ 4878457 w 6497218"/>
              <a:gd name="connsiteY4" fmla="*/ 6640685 h 6816026"/>
              <a:gd name="connsiteX5" fmla="*/ 1764198 w 6497218"/>
              <a:gd name="connsiteY5" fmla="*/ 6680443 h 6816026"/>
              <a:gd name="connsiteX6" fmla="*/ 1659 w 6497218"/>
              <a:gd name="connsiteY6" fmla="*/ 2214460 h 6816026"/>
              <a:gd name="connsiteX7" fmla="*/ 209004 w 6497218"/>
              <a:gd name="connsiteY7" fmla="*/ 398913 h 6816026"/>
              <a:gd name="connsiteX0" fmla="*/ 212741 w 6500955"/>
              <a:gd name="connsiteY0" fmla="*/ 398913 h 6816026"/>
              <a:gd name="connsiteX1" fmla="*/ 3172666 w 6500955"/>
              <a:gd name="connsiteY1" fmla="*/ 1348 h 6816026"/>
              <a:gd name="connsiteX2" fmla="*/ 6295896 w 6500955"/>
              <a:gd name="connsiteY2" fmla="*/ 425417 h 6816026"/>
              <a:gd name="connsiteX3" fmla="*/ 6498961 w 6500955"/>
              <a:gd name="connsiteY3" fmla="*/ 2187956 h 6816026"/>
              <a:gd name="connsiteX4" fmla="*/ 4882194 w 6500955"/>
              <a:gd name="connsiteY4" fmla="*/ 6640685 h 6816026"/>
              <a:gd name="connsiteX5" fmla="*/ 1767935 w 6500955"/>
              <a:gd name="connsiteY5" fmla="*/ 6680443 h 6816026"/>
              <a:gd name="connsiteX6" fmla="*/ 5396 w 6500955"/>
              <a:gd name="connsiteY6" fmla="*/ 2214460 h 6816026"/>
              <a:gd name="connsiteX7" fmla="*/ 212741 w 6500955"/>
              <a:gd name="connsiteY7" fmla="*/ 398913 h 6816026"/>
              <a:gd name="connsiteX0" fmla="*/ 212741 w 6500955"/>
              <a:gd name="connsiteY0" fmla="*/ 442031 h 6859144"/>
              <a:gd name="connsiteX1" fmla="*/ 1953466 w 6500955"/>
              <a:gd name="connsiteY1" fmla="*/ 57719 h 6859144"/>
              <a:gd name="connsiteX2" fmla="*/ 3172666 w 6500955"/>
              <a:gd name="connsiteY2" fmla="*/ 44466 h 6859144"/>
              <a:gd name="connsiteX3" fmla="*/ 6295896 w 6500955"/>
              <a:gd name="connsiteY3" fmla="*/ 468535 h 6859144"/>
              <a:gd name="connsiteX4" fmla="*/ 6498961 w 6500955"/>
              <a:gd name="connsiteY4" fmla="*/ 2231074 h 6859144"/>
              <a:gd name="connsiteX5" fmla="*/ 4882194 w 6500955"/>
              <a:gd name="connsiteY5" fmla="*/ 6683803 h 6859144"/>
              <a:gd name="connsiteX6" fmla="*/ 1767935 w 6500955"/>
              <a:gd name="connsiteY6" fmla="*/ 6723561 h 6859144"/>
              <a:gd name="connsiteX7" fmla="*/ 5396 w 6500955"/>
              <a:gd name="connsiteY7" fmla="*/ 2257578 h 6859144"/>
              <a:gd name="connsiteX8" fmla="*/ 212741 w 6500955"/>
              <a:gd name="connsiteY8" fmla="*/ 442031 h 6859144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34840 h 6851953"/>
              <a:gd name="connsiteX1" fmla="*/ 1953466 w 6500955"/>
              <a:gd name="connsiteY1" fmla="*/ 50528 h 6851953"/>
              <a:gd name="connsiteX2" fmla="*/ 4974961 w 6500955"/>
              <a:gd name="connsiteY2" fmla="*/ 50527 h 6851953"/>
              <a:gd name="connsiteX3" fmla="*/ 6295896 w 6500955"/>
              <a:gd name="connsiteY3" fmla="*/ 461344 h 6851953"/>
              <a:gd name="connsiteX4" fmla="*/ 6498961 w 6500955"/>
              <a:gd name="connsiteY4" fmla="*/ 2223883 h 6851953"/>
              <a:gd name="connsiteX5" fmla="*/ 4882194 w 6500955"/>
              <a:gd name="connsiteY5" fmla="*/ 6676612 h 6851953"/>
              <a:gd name="connsiteX6" fmla="*/ 1767935 w 6500955"/>
              <a:gd name="connsiteY6" fmla="*/ 6716370 h 6851953"/>
              <a:gd name="connsiteX7" fmla="*/ 5396 w 6500955"/>
              <a:gd name="connsiteY7" fmla="*/ 2250387 h 6851953"/>
              <a:gd name="connsiteX8" fmla="*/ 212741 w 6500955"/>
              <a:gd name="connsiteY8" fmla="*/ 434840 h 6851953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21744 h 6838857"/>
              <a:gd name="connsiteX1" fmla="*/ 1184840 w 6500955"/>
              <a:gd name="connsiteY1" fmla="*/ 63937 h 6838857"/>
              <a:gd name="connsiteX2" fmla="*/ 4974961 w 6500955"/>
              <a:gd name="connsiteY2" fmla="*/ 37431 h 6838857"/>
              <a:gd name="connsiteX3" fmla="*/ 6295896 w 6500955"/>
              <a:gd name="connsiteY3" fmla="*/ 448248 h 6838857"/>
              <a:gd name="connsiteX4" fmla="*/ 6498961 w 6500955"/>
              <a:gd name="connsiteY4" fmla="*/ 2210787 h 6838857"/>
              <a:gd name="connsiteX5" fmla="*/ 4882194 w 6500955"/>
              <a:gd name="connsiteY5" fmla="*/ 6663516 h 6838857"/>
              <a:gd name="connsiteX6" fmla="*/ 1767935 w 6500955"/>
              <a:gd name="connsiteY6" fmla="*/ 6703274 h 6838857"/>
              <a:gd name="connsiteX7" fmla="*/ 5396 w 6500955"/>
              <a:gd name="connsiteY7" fmla="*/ 2237291 h 6838857"/>
              <a:gd name="connsiteX8" fmla="*/ 212741 w 6500955"/>
              <a:gd name="connsiteY8" fmla="*/ 421744 h 6838857"/>
              <a:gd name="connsiteX0" fmla="*/ 212741 w 6500955"/>
              <a:gd name="connsiteY0" fmla="*/ 439170 h 6856283"/>
              <a:gd name="connsiteX1" fmla="*/ 1184840 w 6500955"/>
              <a:gd name="connsiteY1" fmla="*/ 81363 h 6856283"/>
              <a:gd name="connsiteX2" fmla="*/ 3337385 w 6500955"/>
              <a:gd name="connsiteY2" fmla="*/ 7153 h 6856283"/>
              <a:gd name="connsiteX3" fmla="*/ 4974961 w 6500955"/>
              <a:gd name="connsiteY3" fmla="*/ 54857 h 6856283"/>
              <a:gd name="connsiteX4" fmla="*/ 6295896 w 6500955"/>
              <a:gd name="connsiteY4" fmla="*/ 465674 h 6856283"/>
              <a:gd name="connsiteX5" fmla="*/ 6498961 w 6500955"/>
              <a:gd name="connsiteY5" fmla="*/ 2228213 h 6856283"/>
              <a:gd name="connsiteX6" fmla="*/ 4882194 w 6500955"/>
              <a:gd name="connsiteY6" fmla="*/ 6680942 h 6856283"/>
              <a:gd name="connsiteX7" fmla="*/ 1767935 w 6500955"/>
              <a:gd name="connsiteY7" fmla="*/ 6720700 h 6856283"/>
              <a:gd name="connsiteX8" fmla="*/ 5396 w 6500955"/>
              <a:gd name="connsiteY8" fmla="*/ 2254717 h 6856283"/>
              <a:gd name="connsiteX9" fmla="*/ 212741 w 6500955"/>
              <a:gd name="connsiteY9" fmla="*/ 439170 h 6856283"/>
              <a:gd name="connsiteX0" fmla="*/ 212741 w 6500955"/>
              <a:gd name="connsiteY0" fmla="*/ 689238 h 7106351"/>
              <a:gd name="connsiteX1" fmla="*/ 1184840 w 6500955"/>
              <a:gd name="connsiteY1" fmla="*/ 331431 h 7106351"/>
              <a:gd name="connsiteX2" fmla="*/ 3514711 w 6500955"/>
              <a:gd name="connsiteY2" fmla="*/ 4691953 h 7106351"/>
              <a:gd name="connsiteX3" fmla="*/ 4974961 w 6500955"/>
              <a:gd name="connsiteY3" fmla="*/ 304925 h 7106351"/>
              <a:gd name="connsiteX4" fmla="*/ 6295896 w 6500955"/>
              <a:gd name="connsiteY4" fmla="*/ 715742 h 7106351"/>
              <a:gd name="connsiteX5" fmla="*/ 6498961 w 6500955"/>
              <a:gd name="connsiteY5" fmla="*/ 2478281 h 7106351"/>
              <a:gd name="connsiteX6" fmla="*/ 4882194 w 6500955"/>
              <a:gd name="connsiteY6" fmla="*/ 6931010 h 7106351"/>
              <a:gd name="connsiteX7" fmla="*/ 1767935 w 6500955"/>
              <a:gd name="connsiteY7" fmla="*/ 6970768 h 7106351"/>
              <a:gd name="connsiteX8" fmla="*/ 5396 w 6500955"/>
              <a:gd name="connsiteY8" fmla="*/ 2504785 h 7106351"/>
              <a:gd name="connsiteX9" fmla="*/ 212741 w 6500955"/>
              <a:gd name="connsiteY9" fmla="*/ 689238 h 7106351"/>
              <a:gd name="connsiteX0" fmla="*/ 212741 w 6500955"/>
              <a:gd name="connsiteY0" fmla="*/ 689238 h 7106351"/>
              <a:gd name="connsiteX1" fmla="*/ 1184840 w 6500955"/>
              <a:gd name="connsiteY1" fmla="*/ 331431 h 7106351"/>
              <a:gd name="connsiteX2" fmla="*/ 3084066 w 6500955"/>
              <a:gd name="connsiteY2" fmla="*/ 4222674 h 7106351"/>
              <a:gd name="connsiteX3" fmla="*/ 3514711 w 6500955"/>
              <a:gd name="connsiteY3" fmla="*/ 4691953 h 7106351"/>
              <a:gd name="connsiteX4" fmla="*/ 4974961 w 6500955"/>
              <a:gd name="connsiteY4" fmla="*/ 304925 h 7106351"/>
              <a:gd name="connsiteX5" fmla="*/ 6295896 w 6500955"/>
              <a:gd name="connsiteY5" fmla="*/ 715742 h 7106351"/>
              <a:gd name="connsiteX6" fmla="*/ 6498961 w 6500955"/>
              <a:gd name="connsiteY6" fmla="*/ 2478281 h 7106351"/>
              <a:gd name="connsiteX7" fmla="*/ 4882194 w 6500955"/>
              <a:gd name="connsiteY7" fmla="*/ 6931010 h 7106351"/>
              <a:gd name="connsiteX8" fmla="*/ 1767935 w 6500955"/>
              <a:gd name="connsiteY8" fmla="*/ 6970768 h 7106351"/>
              <a:gd name="connsiteX9" fmla="*/ 5396 w 6500955"/>
              <a:gd name="connsiteY9" fmla="*/ 2504785 h 7106351"/>
              <a:gd name="connsiteX10" fmla="*/ 212741 w 6500955"/>
              <a:gd name="connsiteY10" fmla="*/ 689238 h 7106351"/>
              <a:gd name="connsiteX0" fmla="*/ 212741 w 6500955"/>
              <a:gd name="connsiteY0" fmla="*/ 689238 h 7106351"/>
              <a:gd name="connsiteX1" fmla="*/ 1184840 w 6500955"/>
              <a:gd name="connsiteY1" fmla="*/ 331431 h 7106351"/>
              <a:gd name="connsiteX2" fmla="*/ 2476101 w 6500955"/>
              <a:gd name="connsiteY2" fmla="*/ 4257872 h 7106351"/>
              <a:gd name="connsiteX3" fmla="*/ 3514711 w 6500955"/>
              <a:gd name="connsiteY3" fmla="*/ 4691953 h 7106351"/>
              <a:gd name="connsiteX4" fmla="*/ 4974961 w 6500955"/>
              <a:gd name="connsiteY4" fmla="*/ 304925 h 7106351"/>
              <a:gd name="connsiteX5" fmla="*/ 6295896 w 6500955"/>
              <a:gd name="connsiteY5" fmla="*/ 715742 h 7106351"/>
              <a:gd name="connsiteX6" fmla="*/ 6498961 w 6500955"/>
              <a:gd name="connsiteY6" fmla="*/ 2478281 h 7106351"/>
              <a:gd name="connsiteX7" fmla="*/ 4882194 w 6500955"/>
              <a:gd name="connsiteY7" fmla="*/ 6931010 h 7106351"/>
              <a:gd name="connsiteX8" fmla="*/ 1767935 w 6500955"/>
              <a:gd name="connsiteY8" fmla="*/ 6970768 h 7106351"/>
              <a:gd name="connsiteX9" fmla="*/ 5396 w 6500955"/>
              <a:gd name="connsiteY9" fmla="*/ 2504785 h 7106351"/>
              <a:gd name="connsiteX10" fmla="*/ 212741 w 6500955"/>
              <a:gd name="connsiteY10" fmla="*/ 689238 h 7106351"/>
              <a:gd name="connsiteX0" fmla="*/ 212741 w 6500955"/>
              <a:gd name="connsiteY0" fmla="*/ 624070 h 7041183"/>
              <a:gd name="connsiteX1" fmla="*/ 1184840 w 6500955"/>
              <a:gd name="connsiteY1" fmla="*/ 266263 h 7041183"/>
              <a:gd name="connsiteX2" fmla="*/ 2476101 w 6500955"/>
              <a:gd name="connsiteY2" fmla="*/ 4192704 h 7041183"/>
              <a:gd name="connsiteX3" fmla="*/ 4312667 w 6500955"/>
              <a:gd name="connsiteY3" fmla="*/ 3746877 h 7041183"/>
              <a:gd name="connsiteX4" fmla="*/ 4974961 w 6500955"/>
              <a:gd name="connsiteY4" fmla="*/ 239757 h 7041183"/>
              <a:gd name="connsiteX5" fmla="*/ 6295896 w 6500955"/>
              <a:gd name="connsiteY5" fmla="*/ 650574 h 7041183"/>
              <a:gd name="connsiteX6" fmla="*/ 6498961 w 6500955"/>
              <a:gd name="connsiteY6" fmla="*/ 2413113 h 7041183"/>
              <a:gd name="connsiteX7" fmla="*/ 4882194 w 6500955"/>
              <a:gd name="connsiteY7" fmla="*/ 6865842 h 7041183"/>
              <a:gd name="connsiteX8" fmla="*/ 1767935 w 6500955"/>
              <a:gd name="connsiteY8" fmla="*/ 6905600 h 7041183"/>
              <a:gd name="connsiteX9" fmla="*/ 5396 w 6500955"/>
              <a:gd name="connsiteY9" fmla="*/ 2439617 h 7041183"/>
              <a:gd name="connsiteX10" fmla="*/ 212741 w 6500955"/>
              <a:gd name="connsiteY10" fmla="*/ 624070 h 7041183"/>
              <a:gd name="connsiteX0" fmla="*/ 212741 w 6500955"/>
              <a:gd name="connsiteY0" fmla="*/ 624070 h 7041183"/>
              <a:gd name="connsiteX1" fmla="*/ 1184840 w 6500955"/>
              <a:gd name="connsiteY1" fmla="*/ 266263 h 7041183"/>
              <a:gd name="connsiteX2" fmla="*/ 2134119 w 6500955"/>
              <a:gd name="connsiteY2" fmla="*/ 3852475 h 7041183"/>
              <a:gd name="connsiteX3" fmla="*/ 4312667 w 6500955"/>
              <a:gd name="connsiteY3" fmla="*/ 3746877 h 7041183"/>
              <a:gd name="connsiteX4" fmla="*/ 4974961 w 6500955"/>
              <a:gd name="connsiteY4" fmla="*/ 239757 h 7041183"/>
              <a:gd name="connsiteX5" fmla="*/ 6295896 w 6500955"/>
              <a:gd name="connsiteY5" fmla="*/ 650574 h 7041183"/>
              <a:gd name="connsiteX6" fmla="*/ 6498961 w 6500955"/>
              <a:gd name="connsiteY6" fmla="*/ 2413113 h 7041183"/>
              <a:gd name="connsiteX7" fmla="*/ 4882194 w 6500955"/>
              <a:gd name="connsiteY7" fmla="*/ 6865842 h 7041183"/>
              <a:gd name="connsiteX8" fmla="*/ 1767935 w 6500955"/>
              <a:gd name="connsiteY8" fmla="*/ 6905600 h 7041183"/>
              <a:gd name="connsiteX9" fmla="*/ 5396 w 6500955"/>
              <a:gd name="connsiteY9" fmla="*/ 2439617 h 7041183"/>
              <a:gd name="connsiteX10" fmla="*/ 212741 w 6500955"/>
              <a:gd name="connsiteY10" fmla="*/ 624070 h 7041183"/>
              <a:gd name="connsiteX0" fmla="*/ 212741 w 6500955"/>
              <a:gd name="connsiteY0" fmla="*/ 624070 h 7041183"/>
              <a:gd name="connsiteX1" fmla="*/ 1184840 w 6500955"/>
              <a:gd name="connsiteY1" fmla="*/ 266263 h 7041183"/>
              <a:gd name="connsiteX2" fmla="*/ 2083455 w 6500955"/>
              <a:gd name="connsiteY2" fmla="*/ 3676492 h 7041183"/>
              <a:gd name="connsiteX3" fmla="*/ 4312667 w 6500955"/>
              <a:gd name="connsiteY3" fmla="*/ 3746877 h 7041183"/>
              <a:gd name="connsiteX4" fmla="*/ 4974961 w 6500955"/>
              <a:gd name="connsiteY4" fmla="*/ 239757 h 7041183"/>
              <a:gd name="connsiteX5" fmla="*/ 6295896 w 6500955"/>
              <a:gd name="connsiteY5" fmla="*/ 650574 h 7041183"/>
              <a:gd name="connsiteX6" fmla="*/ 6498961 w 6500955"/>
              <a:gd name="connsiteY6" fmla="*/ 2413113 h 7041183"/>
              <a:gd name="connsiteX7" fmla="*/ 4882194 w 6500955"/>
              <a:gd name="connsiteY7" fmla="*/ 6865842 h 7041183"/>
              <a:gd name="connsiteX8" fmla="*/ 1767935 w 6500955"/>
              <a:gd name="connsiteY8" fmla="*/ 6905600 h 7041183"/>
              <a:gd name="connsiteX9" fmla="*/ 5396 w 6500955"/>
              <a:gd name="connsiteY9" fmla="*/ 2439617 h 7041183"/>
              <a:gd name="connsiteX10" fmla="*/ 212741 w 6500955"/>
              <a:gd name="connsiteY10" fmla="*/ 624070 h 7041183"/>
              <a:gd name="connsiteX0" fmla="*/ 212741 w 6500955"/>
              <a:gd name="connsiteY0" fmla="*/ 624070 h 7041183"/>
              <a:gd name="connsiteX1" fmla="*/ 1184840 w 6500955"/>
              <a:gd name="connsiteY1" fmla="*/ 266263 h 7041183"/>
              <a:gd name="connsiteX2" fmla="*/ 1678145 w 6500955"/>
              <a:gd name="connsiteY2" fmla="*/ 3735151 h 7041183"/>
              <a:gd name="connsiteX3" fmla="*/ 4312667 w 6500955"/>
              <a:gd name="connsiteY3" fmla="*/ 3746877 h 7041183"/>
              <a:gd name="connsiteX4" fmla="*/ 4974961 w 6500955"/>
              <a:gd name="connsiteY4" fmla="*/ 239757 h 7041183"/>
              <a:gd name="connsiteX5" fmla="*/ 6295896 w 6500955"/>
              <a:gd name="connsiteY5" fmla="*/ 650574 h 7041183"/>
              <a:gd name="connsiteX6" fmla="*/ 6498961 w 6500955"/>
              <a:gd name="connsiteY6" fmla="*/ 2413113 h 7041183"/>
              <a:gd name="connsiteX7" fmla="*/ 4882194 w 6500955"/>
              <a:gd name="connsiteY7" fmla="*/ 6865842 h 7041183"/>
              <a:gd name="connsiteX8" fmla="*/ 1767935 w 6500955"/>
              <a:gd name="connsiteY8" fmla="*/ 6905600 h 7041183"/>
              <a:gd name="connsiteX9" fmla="*/ 5396 w 6500955"/>
              <a:gd name="connsiteY9" fmla="*/ 2439617 h 7041183"/>
              <a:gd name="connsiteX10" fmla="*/ 212741 w 6500955"/>
              <a:gd name="connsiteY10" fmla="*/ 624070 h 7041183"/>
              <a:gd name="connsiteX0" fmla="*/ 212741 w 6500955"/>
              <a:gd name="connsiteY0" fmla="*/ 621464 h 7038577"/>
              <a:gd name="connsiteX1" fmla="*/ 1184840 w 6500955"/>
              <a:gd name="connsiteY1" fmla="*/ 263657 h 7038577"/>
              <a:gd name="connsiteX2" fmla="*/ 1678145 w 6500955"/>
              <a:gd name="connsiteY2" fmla="*/ 3732545 h 7038577"/>
              <a:gd name="connsiteX3" fmla="*/ 4907968 w 6500955"/>
              <a:gd name="connsiteY3" fmla="*/ 3709074 h 7038577"/>
              <a:gd name="connsiteX4" fmla="*/ 4974961 w 6500955"/>
              <a:gd name="connsiteY4" fmla="*/ 237151 h 7038577"/>
              <a:gd name="connsiteX5" fmla="*/ 6295896 w 6500955"/>
              <a:gd name="connsiteY5" fmla="*/ 647968 h 7038577"/>
              <a:gd name="connsiteX6" fmla="*/ 6498961 w 6500955"/>
              <a:gd name="connsiteY6" fmla="*/ 2410507 h 7038577"/>
              <a:gd name="connsiteX7" fmla="*/ 4882194 w 6500955"/>
              <a:gd name="connsiteY7" fmla="*/ 6863236 h 7038577"/>
              <a:gd name="connsiteX8" fmla="*/ 1767935 w 6500955"/>
              <a:gd name="connsiteY8" fmla="*/ 6902994 h 7038577"/>
              <a:gd name="connsiteX9" fmla="*/ 5396 w 6500955"/>
              <a:gd name="connsiteY9" fmla="*/ 2437011 h 7038577"/>
              <a:gd name="connsiteX10" fmla="*/ 212741 w 6500955"/>
              <a:gd name="connsiteY10" fmla="*/ 621464 h 7038577"/>
              <a:gd name="connsiteX0" fmla="*/ 212741 w 6500955"/>
              <a:gd name="connsiteY0" fmla="*/ 621464 h 7038577"/>
              <a:gd name="connsiteX1" fmla="*/ 1184840 w 6500955"/>
              <a:gd name="connsiteY1" fmla="*/ 263657 h 7038577"/>
              <a:gd name="connsiteX2" fmla="*/ 1678145 w 6500955"/>
              <a:gd name="connsiteY2" fmla="*/ 3732545 h 7038577"/>
              <a:gd name="connsiteX3" fmla="*/ 4907968 w 6500955"/>
              <a:gd name="connsiteY3" fmla="*/ 3709074 h 7038577"/>
              <a:gd name="connsiteX4" fmla="*/ 4974961 w 6500955"/>
              <a:gd name="connsiteY4" fmla="*/ 237151 h 7038577"/>
              <a:gd name="connsiteX5" fmla="*/ 6295896 w 6500955"/>
              <a:gd name="connsiteY5" fmla="*/ 647968 h 7038577"/>
              <a:gd name="connsiteX6" fmla="*/ 6498961 w 6500955"/>
              <a:gd name="connsiteY6" fmla="*/ 2410507 h 7038577"/>
              <a:gd name="connsiteX7" fmla="*/ 4882194 w 6500955"/>
              <a:gd name="connsiteY7" fmla="*/ 6863236 h 7038577"/>
              <a:gd name="connsiteX8" fmla="*/ 1767935 w 6500955"/>
              <a:gd name="connsiteY8" fmla="*/ 6902994 h 7038577"/>
              <a:gd name="connsiteX9" fmla="*/ 5396 w 6500955"/>
              <a:gd name="connsiteY9" fmla="*/ 2437011 h 7038577"/>
              <a:gd name="connsiteX10" fmla="*/ 212741 w 6500955"/>
              <a:gd name="connsiteY10" fmla="*/ 621464 h 7038577"/>
              <a:gd name="connsiteX0" fmla="*/ 212741 w 6500955"/>
              <a:gd name="connsiteY0" fmla="*/ 623203 h 7040316"/>
              <a:gd name="connsiteX1" fmla="*/ 1184840 w 6500955"/>
              <a:gd name="connsiteY1" fmla="*/ 265396 h 7040316"/>
              <a:gd name="connsiteX2" fmla="*/ 1678145 w 6500955"/>
              <a:gd name="connsiteY2" fmla="*/ 3734284 h 7040316"/>
              <a:gd name="connsiteX3" fmla="*/ 4974961 w 6500955"/>
              <a:gd name="connsiteY3" fmla="*/ 238890 h 7040316"/>
              <a:gd name="connsiteX4" fmla="*/ 6295896 w 6500955"/>
              <a:gd name="connsiteY4" fmla="*/ 649707 h 7040316"/>
              <a:gd name="connsiteX5" fmla="*/ 6498961 w 6500955"/>
              <a:gd name="connsiteY5" fmla="*/ 2412246 h 7040316"/>
              <a:gd name="connsiteX6" fmla="*/ 4882194 w 6500955"/>
              <a:gd name="connsiteY6" fmla="*/ 6864975 h 7040316"/>
              <a:gd name="connsiteX7" fmla="*/ 1767935 w 6500955"/>
              <a:gd name="connsiteY7" fmla="*/ 6904733 h 7040316"/>
              <a:gd name="connsiteX8" fmla="*/ 5396 w 6500955"/>
              <a:gd name="connsiteY8" fmla="*/ 2438750 h 7040316"/>
              <a:gd name="connsiteX9" fmla="*/ 212741 w 6500955"/>
              <a:gd name="connsiteY9" fmla="*/ 623203 h 7040316"/>
              <a:gd name="connsiteX0" fmla="*/ 212741 w 6500955"/>
              <a:gd name="connsiteY0" fmla="*/ 662303 h 7079416"/>
              <a:gd name="connsiteX1" fmla="*/ 1184840 w 6500955"/>
              <a:gd name="connsiteY1" fmla="*/ 304496 h 7079416"/>
              <a:gd name="connsiteX2" fmla="*/ 3337385 w 6500955"/>
              <a:gd name="connsiteY2" fmla="*/ 4301332 h 7079416"/>
              <a:gd name="connsiteX3" fmla="*/ 4974961 w 6500955"/>
              <a:gd name="connsiteY3" fmla="*/ 277990 h 7079416"/>
              <a:gd name="connsiteX4" fmla="*/ 6295896 w 6500955"/>
              <a:gd name="connsiteY4" fmla="*/ 688807 h 7079416"/>
              <a:gd name="connsiteX5" fmla="*/ 6498961 w 6500955"/>
              <a:gd name="connsiteY5" fmla="*/ 2451346 h 7079416"/>
              <a:gd name="connsiteX6" fmla="*/ 4882194 w 6500955"/>
              <a:gd name="connsiteY6" fmla="*/ 6904075 h 7079416"/>
              <a:gd name="connsiteX7" fmla="*/ 1767935 w 6500955"/>
              <a:gd name="connsiteY7" fmla="*/ 6943833 h 7079416"/>
              <a:gd name="connsiteX8" fmla="*/ 5396 w 6500955"/>
              <a:gd name="connsiteY8" fmla="*/ 2477850 h 7079416"/>
              <a:gd name="connsiteX9" fmla="*/ 212741 w 6500955"/>
              <a:gd name="connsiteY9" fmla="*/ 662303 h 7079416"/>
              <a:gd name="connsiteX0" fmla="*/ 212741 w 6500955"/>
              <a:gd name="connsiteY0" fmla="*/ 662303 h 7079416"/>
              <a:gd name="connsiteX1" fmla="*/ 1184840 w 6500955"/>
              <a:gd name="connsiteY1" fmla="*/ 304496 h 7079416"/>
              <a:gd name="connsiteX2" fmla="*/ 3337385 w 6500955"/>
              <a:gd name="connsiteY2" fmla="*/ 4301332 h 7079416"/>
              <a:gd name="connsiteX3" fmla="*/ 4974961 w 6500955"/>
              <a:gd name="connsiteY3" fmla="*/ 277990 h 7079416"/>
              <a:gd name="connsiteX4" fmla="*/ 6295896 w 6500955"/>
              <a:gd name="connsiteY4" fmla="*/ 688807 h 7079416"/>
              <a:gd name="connsiteX5" fmla="*/ 6498961 w 6500955"/>
              <a:gd name="connsiteY5" fmla="*/ 2451346 h 7079416"/>
              <a:gd name="connsiteX6" fmla="*/ 4882194 w 6500955"/>
              <a:gd name="connsiteY6" fmla="*/ 6904075 h 7079416"/>
              <a:gd name="connsiteX7" fmla="*/ 1767935 w 6500955"/>
              <a:gd name="connsiteY7" fmla="*/ 6943833 h 7079416"/>
              <a:gd name="connsiteX8" fmla="*/ 5396 w 6500955"/>
              <a:gd name="connsiteY8" fmla="*/ 2477850 h 7079416"/>
              <a:gd name="connsiteX9" fmla="*/ 212741 w 6500955"/>
              <a:gd name="connsiteY9" fmla="*/ 662303 h 7079416"/>
              <a:gd name="connsiteX0" fmla="*/ 212741 w 6500955"/>
              <a:gd name="connsiteY0" fmla="*/ 716173 h 7133286"/>
              <a:gd name="connsiteX1" fmla="*/ 1184840 w 6500955"/>
              <a:gd name="connsiteY1" fmla="*/ 358366 h 7133286"/>
              <a:gd name="connsiteX2" fmla="*/ 3324721 w 6500955"/>
              <a:gd name="connsiteY2" fmla="*/ 5082589 h 7133286"/>
              <a:gd name="connsiteX3" fmla="*/ 4974961 w 6500955"/>
              <a:gd name="connsiteY3" fmla="*/ 331860 h 7133286"/>
              <a:gd name="connsiteX4" fmla="*/ 6295896 w 6500955"/>
              <a:gd name="connsiteY4" fmla="*/ 742677 h 7133286"/>
              <a:gd name="connsiteX5" fmla="*/ 6498961 w 6500955"/>
              <a:gd name="connsiteY5" fmla="*/ 2505216 h 7133286"/>
              <a:gd name="connsiteX6" fmla="*/ 4882194 w 6500955"/>
              <a:gd name="connsiteY6" fmla="*/ 6957945 h 7133286"/>
              <a:gd name="connsiteX7" fmla="*/ 1767935 w 6500955"/>
              <a:gd name="connsiteY7" fmla="*/ 6997703 h 7133286"/>
              <a:gd name="connsiteX8" fmla="*/ 5396 w 6500955"/>
              <a:gd name="connsiteY8" fmla="*/ 2531720 h 7133286"/>
              <a:gd name="connsiteX9" fmla="*/ 212741 w 6500955"/>
              <a:gd name="connsiteY9" fmla="*/ 716173 h 713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00955" h="7133286">
                <a:moveTo>
                  <a:pt x="212741" y="716173"/>
                </a:moveTo>
                <a:cubicBezTo>
                  <a:pt x="237035" y="277471"/>
                  <a:pt x="691519" y="424627"/>
                  <a:pt x="1184840" y="358366"/>
                </a:cubicBezTo>
                <a:cubicBezTo>
                  <a:pt x="1663394" y="947272"/>
                  <a:pt x="1008462" y="5087009"/>
                  <a:pt x="3324721" y="5082589"/>
                </a:cubicBezTo>
                <a:cubicBezTo>
                  <a:pt x="5640980" y="5078169"/>
                  <a:pt x="4479765" y="1055179"/>
                  <a:pt x="4974961" y="331860"/>
                </a:cubicBezTo>
                <a:cubicBezTo>
                  <a:pt x="5470157" y="-391459"/>
                  <a:pt x="6255140" y="216861"/>
                  <a:pt x="6295896" y="742677"/>
                </a:cubicBezTo>
                <a:cubicBezTo>
                  <a:pt x="6336652" y="1268493"/>
                  <a:pt x="6456282" y="1389825"/>
                  <a:pt x="6498961" y="2505216"/>
                </a:cubicBezTo>
                <a:cubicBezTo>
                  <a:pt x="6541640" y="3620607"/>
                  <a:pt x="5895985" y="6686275"/>
                  <a:pt x="4882194" y="6957945"/>
                </a:cubicBezTo>
                <a:cubicBezTo>
                  <a:pt x="3868403" y="7229615"/>
                  <a:pt x="2673501" y="7139060"/>
                  <a:pt x="1767935" y="6997703"/>
                </a:cubicBezTo>
                <a:cubicBezTo>
                  <a:pt x="862369" y="6856346"/>
                  <a:pt x="-79962" y="3896694"/>
                  <a:pt x="5396" y="2531720"/>
                </a:cubicBezTo>
                <a:cubicBezTo>
                  <a:pt x="90754" y="1166746"/>
                  <a:pt x="188447" y="1154875"/>
                  <a:pt x="212741" y="716173"/>
                </a:cubicBezTo>
                <a:close/>
              </a:path>
            </a:pathLst>
          </a:custGeom>
          <a:blipFill dpi="0" rotWithShape="1">
            <a:blip r:embed="rId13" cstate="screen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5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508000">
              <a:schemeClr val="bg1"/>
            </a:innerShdw>
            <a:softEdge rad="165100"/>
          </a:effectLst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30" name="Vrije vorm 29"/>
          <p:cNvSpPr/>
          <p:nvPr/>
        </p:nvSpPr>
        <p:spPr>
          <a:xfrm rot="21540000">
            <a:off x="6384743" y="4785493"/>
            <a:ext cx="501546" cy="1046720"/>
          </a:xfrm>
          <a:custGeom>
            <a:avLst/>
            <a:gdLst>
              <a:gd name="connsiteX0" fmla="*/ 0 w 675861"/>
              <a:gd name="connsiteY0" fmla="*/ 0 h 1325217"/>
              <a:gd name="connsiteX1" fmla="*/ 556591 w 675861"/>
              <a:gd name="connsiteY1" fmla="*/ 0 h 1325217"/>
              <a:gd name="connsiteX2" fmla="*/ 450574 w 675861"/>
              <a:gd name="connsiteY2" fmla="*/ 490330 h 1325217"/>
              <a:gd name="connsiteX3" fmla="*/ 675861 w 675861"/>
              <a:gd name="connsiteY3" fmla="*/ 1325217 h 1325217"/>
              <a:gd name="connsiteX4" fmla="*/ 159026 w 675861"/>
              <a:gd name="connsiteY4" fmla="*/ 1298713 h 1325217"/>
              <a:gd name="connsiteX5" fmla="*/ 0 w 675861"/>
              <a:gd name="connsiteY5" fmla="*/ 0 h 1325217"/>
              <a:gd name="connsiteX0" fmla="*/ 0 w 675861"/>
              <a:gd name="connsiteY0" fmla="*/ 0 h 1325217"/>
              <a:gd name="connsiteX1" fmla="*/ 556591 w 675861"/>
              <a:gd name="connsiteY1" fmla="*/ 0 h 1325217"/>
              <a:gd name="connsiteX2" fmla="*/ 450574 w 675861"/>
              <a:gd name="connsiteY2" fmla="*/ 490330 h 1325217"/>
              <a:gd name="connsiteX3" fmla="*/ 675861 w 675861"/>
              <a:gd name="connsiteY3" fmla="*/ 1325217 h 1325217"/>
              <a:gd name="connsiteX4" fmla="*/ 159026 w 675861"/>
              <a:gd name="connsiteY4" fmla="*/ 1298713 h 1325217"/>
              <a:gd name="connsiteX5" fmla="*/ 0 w 675861"/>
              <a:gd name="connsiteY5" fmla="*/ 0 h 1325217"/>
              <a:gd name="connsiteX0" fmla="*/ 53448 w 729309"/>
              <a:gd name="connsiteY0" fmla="*/ 0 h 1325217"/>
              <a:gd name="connsiteX1" fmla="*/ 610039 w 729309"/>
              <a:gd name="connsiteY1" fmla="*/ 0 h 1325217"/>
              <a:gd name="connsiteX2" fmla="*/ 504022 w 729309"/>
              <a:gd name="connsiteY2" fmla="*/ 490330 h 1325217"/>
              <a:gd name="connsiteX3" fmla="*/ 729309 w 729309"/>
              <a:gd name="connsiteY3" fmla="*/ 1325217 h 1325217"/>
              <a:gd name="connsiteX4" fmla="*/ 212474 w 729309"/>
              <a:gd name="connsiteY4" fmla="*/ 1298713 h 1325217"/>
              <a:gd name="connsiteX5" fmla="*/ 53448 w 729309"/>
              <a:gd name="connsiteY5" fmla="*/ 0 h 1325217"/>
              <a:gd name="connsiteX0" fmla="*/ 53448 w 610039"/>
              <a:gd name="connsiteY0" fmla="*/ 0 h 1298713"/>
              <a:gd name="connsiteX1" fmla="*/ 610039 w 610039"/>
              <a:gd name="connsiteY1" fmla="*/ 0 h 1298713"/>
              <a:gd name="connsiteX2" fmla="*/ 504022 w 610039"/>
              <a:gd name="connsiteY2" fmla="*/ 490330 h 1298713"/>
              <a:gd name="connsiteX3" fmla="*/ 445940 w 610039"/>
              <a:gd name="connsiteY3" fmla="*/ 1289499 h 1298713"/>
              <a:gd name="connsiteX4" fmla="*/ 212474 w 610039"/>
              <a:gd name="connsiteY4" fmla="*/ 1298713 h 1298713"/>
              <a:gd name="connsiteX5" fmla="*/ 53448 w 610039"/>
              <a:gd name="connsiteY5" fmla="*/ 0 h 1298713"/>
              <a:gd name="connsiteX0" fmla="*/ 53448 w 610039"/>
              <a:gd name="connsiteY0" fmla="*/ 0 h 1298713"/>
              <a:gd name="connsiteX1" fmla="*/ 610039 w 610039"/>
              <a:gd name="connsiteY1" fmla="*/ 0 h 1298713"/>
              <a:gd name="connsiteX2" fmla="*/ 258754 w 610039"/>
              <a:gd name="connsiteY2" fmla="*/ 521286 h 1298713"/>
              <a:gd name="connsiteX3" fmla="*/ 445940 w 610039"/>
              <a:gd name="connsiteY3" fmla="*/ 1289499 h 1298713"/>
              <a:gd name="connsiteX4" fmla="*/ 212474 w 610039"/>
              <a:gd name="connsiteY4" fmla="*/ 1298713 h 1298713"/>
              <a:gd name="connsiteX5" fmla="*/ 53448 w 610039"/>
              <a:gd name="connsiteY5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258754 w 445940"/>
              <a:gd name="connsiteY2" fmla="*/ 521286 h 1298713"/>
              <a:gd name="connsiteX3" fmla="*/ 445940 w 445940"/>
              <a:gd name="connsiteY3" fmla="*/ 1289499 h 1298713"/>
              <a:gd name="connsiteX4" fmla="*/ 212474 w 445940"/>
              <a:gd name="connsiteY4" fmla="*/ 1298713 h 1298713"/>
              <a:gd name="connsiteX5" fmla="*/ 53448 w 445940"/>
              <a:gd name="connsiteY5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284429 w 445940"/>
              <a:gd name="connsiteY2" fmla="*/ 38172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5392 w 445940"/>
              <a:gd name="connsiteY2" fmla="*/ 67399 h 1298713"/>
              <a:gd name="connsiteX3" fmla="*/ 363010 w 445940"/>
              <a:gd name="connsiteY3" fmla="*/ 362674 h 1298713"/>
              <a:gd name="connsiteX4" fmla="*/ 258754 w 445940"/>
              <a:gd name="connsiteY4" fmla="*/ 521286 h 1298713"/>
              <a:gd name="connsiteX5" fmla="*/ 445940 w 445940"/>
              <a:gd name="connsiteY5" fmla="*/ 1289499 h 1298713"/>
              <a:gd name="connsiteX6" fmla="*/ 212474 w 445940"/>
              <a:gd name="connsiteY6" fmla="*/ 1298713 h 1298713"/>
              <a:gd name="connsiteX7" fmla="*/ 53448 w 445940"/>
              <a:gd name="connsiteY7" fmla="*/ 0 h 1298713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8530 w 437216"/>
              <a:gd name="connsiteY7" fmla="*/ 113287 h 1346982"/>
              <a:gd name="connsiteX8" fmla="*/ 44724 w 437216"/>
              <a:gd name="connsiteY8" fmla="*/ 48269 h 1346982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8530 w 437216"/>
              <a:gd name="connsiteY7" fmla="*/ 113287 h 1346982"/>
              <a:gd name="connsiteX8" fmla="*/ 44724 w 437216"/>
              <a:gd name="connsiteY8" fmla="*/ 48269 h 1346982"/>
              <a:gd name="connsiteX0" fmla="*/ 44724 w 437216"/>
              <a:gd name="connsiteY0" fmla="*/ 48269 h 1401338"/>
              <a:gd name="connsiteX1" fmla="*/ 356046 w 437216"/>
              <a:gd name="connsiteY1" fmla="*/ 48269 h 1401338"/>
              <a:gd name="connsiteX2" fmla="*/ 356668 w 437216"/>
              <a:gd name="connsiteY2" fmla="*/ 115668 h 1401338"/>
              <a:gd name="connsiteX3" fmla="*/ 354286 w 437216"/>
              <a:gd name="connsiteY3" fmla="*/ 410943 h 1401338"/>
              <a:gd name="connsiteX4" fmla="*/ 250030 w 437216"/>
              <a:gd name="connsiteY4" fmla="*/ 569555 h 1401338"/>
              <a:gd name="connsiteX5" fmla="*/ 437216 w 437216"/>
              <a:gd name="connsiteY5" fmla="*/ 1337768 h 1401338"/>
              <a:gd name="connsiteX6" fmla="*/ 203750 w 437216"/>
              <a:gd name="connsiteY6" fmla="*/ 1346982 h 1401338"/>
              <a:gd name="connsiteX7" fmla="*/ 187599 w 437216"/>
              <a:gd name="connsiteY7" fmla="*/ 1296768 h 1401338"/>
              <a:gd name="connsiteX8" fmla="*/ 18530 w 437216"/>
              <a:gd name="connsiteY8" fmla="*/ 113287 h 1401338"/>
              <a:gd name="connsiteX9" fmla="*/ 44724 w 437216"/>
              <a:gd name="connsiteY9" fmla="*/ 48269 h 1401338"/>
              <a:gd name="connsiteX0" fmla="*/ 44724 w 437216"/>
              <a:gd name="connsiteY0" fmla="*/ 48269 h 1393629"/>
              <a:gd name="connsiteX1" fmla="*/ 356046 w 437216"/>
              <a:gd name="connsiteY1" fmla="*/ 48269 h 1393629"/>
              <a:gd name="connsiteX2" fmla="*/ 356668 w 437216"/>
              <a:gd name="connsiteY2" fmla="*/ 115668 h 1393629"/>
              <a:gd name="connsiteX3" fmla="*/ 354286 w 437216"/>
              <a:gd name="connsiteY3" fmla="*/ 410943 h 1393629"/>
              <a:gd name="connsiteX4" fmla="*/ 250030 w 437216"/>
              <a:gd name="connsiteY4" fmla="*/ 569555 h 1393629"/>
              <a:gd name="connsiteX5" fmla="*/ 437216 w 437216"/>
              <a:gd name="connsiteY5" fmla="*/ 1337768 h 1393629"/>
              <a:gd name="connsiteX6" fmla="*/ 203750 w 437216"/>
              <a:gd name="connsiteY6" fmla="*/ 1346982 h 1393629"/>
              <a:gd name="connsiteX7" fmla="*/ 149499 w 437216"/>
              <a:gd name="connsiteY7" fmla="*/ 1284861 h 1393629"/>
              <a:gd name="connsiteX8" fmla="*/ 18530 w 437216"/>
              <a:gd name="connsiteY8" fmla="*/ 113287 h 1393629"/>
              <a:gd name="connsiteX9" fmla="*/ 44724 w 437216"/>
              <a:gd name="connsiteY9" fmla="*/ 48269 h 1393629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49499 w 437216"/>
              <a:gd name="connsiteY7" fmla="*/ 1284861 h 1346982"/>
              <a:gd name="connsiteX8" fmla="*/ 18530 w 437216"/>
              <a:gd name="connsiteY8" fmla="*/ 113287 h 1346982"/>
              <a:gd name="connsiteX9" fmla="*/ 44724 w 437216"/>
              <a:gd name="connsiteY9" fmla="*/ 48269 h 1346982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49499 w 437216"/>
              <a:gd name="connsiteY7" fmla="*/ 1284861 h 1346982"/>
              <a:gd name="connsiteX8" fmla="*/ 73299 w 437216"/>
              <a:gd name="connsiteY8" fmla="*/ 706219 h 1346982"/>
              <a:gd name="connsiteX9" fmla="*/ 18530 w 437216"/>
              <a:gd name="connsiteY9" fmla="*/ 113287 h 1346982"/>
              <a:gd name="connsiteX10" fmla="*/ 44724 w 437216"/>
              <a:gd name="connsiteY10" fmla="*/ 48269 h 1346982"/>
              <a:gd name="connsiteX0" fmla="*/ 93877 w 486369"/>
              <a:gd name="connsiteY0" fmla="*/ 48269 h 1359534"/>
              <a:gd name="connsiteX1" fmla="*/ 405199 w 486369"/>
              <a:gd name="connsiteY1" fmla="*/ 48269 h 1359534"/>
              <a:gd name="connsiteX2" fmla="*/ 405821 w 486369"/>
              <a:gd name="connsiteY2" fmla="*/ 115668 h 1359534"/>
              <a:gd name="connsiteX3" fmla="*/ 403439 w 486369"/>
              <a:gd name="connsiteY3" fmla="*/ 410943 h 1359534"/>
              <a:gd name="connsiteX4" fmla="*/ 299183 w 486369"/>
              <a:gd name="connsiteY4" fmla="*/ 569555 h 1359534"/>
              <a:gd name="connsiteX5" fmla="*/ 486369 w 486369"/>
              <a:gd name="connsiteY5" fmla="*/ 1337768 h 1359534"/>
              <a:gd name="connsiteX6" fmla="*/ 252903 w 486369"/>
              <a:gd name="connsiteY6" fmla="*/ 1346982 h 1359534"/>
              <a:gd name="connsiteX7" fmla="*/ 198652 w 486369"/>
              <a:gd name="connsiteY7" fmla="*/ 1284861 h 1359534"/>
              <a:gd name="connsiteX8" fmla="*/ 3390 w 486369"/>
              <a:gd name="connsiteY8" fmla="*/ 608588 h 1359534"/>
              <a:gd name="connsiteX9" fmla="*/ 67683 w 486369"/>
              <a:gd name="connsiteY9" fmla="*/ 113287 h 1359534"/>
              <a:gd name="connsiteX10" fmla="*/ 93877 w 486369"/>
              <a:gd name="connsiteY10" fmla="*/ 48269 h 1359534"/>
              <a:gd name="connsiteX0" fmla="*/ 100421 w 492913"/>
              <a:gd name="connsiteY0" fmla="*/ 48269 h 1359534"/>
              <a:gd name="connsiteX1" fmla="*/ 411743 w 492913"/>
              <a:gd name="connsiteY1" fmla="*/ 48269 h 1359534"/>
              <a:gd name="connsiteX2" fmla="*/ 412365 w 492913"/>
              <a:gd name="connsiteY2" fmla="*/ 115668 h 1359534"/>
              <a:gd name="connsiteX3" fmla="*/ 409983 w 492913"/>
              <a:gd name="connsiteY3" fmla="*/ 410943 h 1359534"/>
              <a:gd name="connsiteX4" fmla="*/ 305727 w 492913"/>
              <a:gd name="connsiteY4" fmla="*/ 569555 h 1359534"/>
              <a:gd name="connsiteX5" fmla="*/ 492913 w 492913"/>
              <a:gd name="connsiteY5" fmla="*/ 1337768 h 1359534"/>
              <a:gd name="connsiteX6" fmla="*/ 259447 w 492913"/>
              <a:gd name="connsiteY6" fmla="*/ 1346982 h 1359534"/>
              <a:gd name="connsiteX7" fmla="*/ 205196 w 492913"/>
              <a:gd name="connsiteY7" fmla="*/ 1284861 h 1359534"/>
              <a:gd name="connsiteX8" fmla="*/ 9934 w 492913"/>
              <a:gd name="connsiteY8" fmla="*/ 608588 h 1359534"/>
              <a:gd name="connsiteX9" fmla="*/ 74227 w 492913"/>
              <a:gd name="connsiteY9" fmla="*/ 113287 h 1359534"/>
              <a:gd name="connsiteX10" fmla="*/ 100421 w 492913"/>
              <a:gd name="connsiteY10" fmla="*/ 48269 h 1359534"/>
              <a:gd name="connsiteX0" fmla="*/ 101645 w 494137"/>
              <a:gd name="connsiteY0" fmla="*/ 0 h 1311265"/>
              <a:gd name="connsiteX1" fmla="*/ 412967 w 494137"/>
              <a:gd name="connsiteY1" fmla="*/ 0 h 1311265"/>
              <a:gd name="connsiteX2" fmla="*/ 413589 w 494137"/>
              <a:gd name="connsiteY2" fmla="*/ 67399 h 1311265"/>
              <a:gd name="connsiteX3" fmla="*/ 411207 w 494137"/>
              <a:gd name="connsiteY3" fmla="*/ 362674 h 1311265"/>
              <a:gd name="connsiteX4" fmla="*/ 306951 w 494137"/>
              <a:gd name="connsiteY4" fmla="*/ 521286 h 1311265"/>
              <a:gd name="connsiteX5" fmla="*/ 494137 w 494137"/>
              <a:gd name="connsiteY5" fmla="*/ 1289499 h 1311265"/>
              <a:gd name="connsiteX6" fmla="*/ 260671 w 494137"/>
              <a:gd name="connsiteY6" fmla="*/ 1298713 h 1311265"/>
              <a:gd name="connsiteX7" fmla="*/ 206420 w 494137"/>
              <a:gd name="connsiteY7" fmla="*/ 1236592 h 1311265"/>
              <a:gd name="connsiteX8" fmla="*/ 11158 w 494137"/>
              <a:gd name="connsiteY8" fmla="*/ 560319 h 1311265"/>
              <a:gd name="connsiteX9" fmla="*/ 75451 w 494137"/>
              <a:gd name="connsiteY9" fmla="*/ 65018 h 1311265"/>
              <a:gd name="connsiteX10" fmla="*/ 101645 w 494137"/>
              <a:gd name="connsiteY10" fmla="*/ 0 h 1311265"/>
              <a:gd name="connsiteX0" fmla="*/ 101651 w 494143"/>
              <a:gd name="connsiteY0" fmla="*/ 0 h 1311265"/>
              <a:gd name="connsiteX1" fmla="*/ 412973 w 494143"/>
              <a:gd name="connsiteY1" fmla="*/ 0 h 1311265"/>
              <a:gd name="connsiteX2" fmla="*/ 413595 w 494143"/>
              <a:gd name="connsiteY2" fmla="*/ 67399 h 1311265"/>
              <a:gd name="connsiteX3" fmla="*/ 411213 w 494143"/>
              <a:gd name="connsiteY3" fmla="*/ 362674 h 1311265"/>
              <a:gd name="connsiteX4" fmla="*/ 306957 w 494143"/>
              <a:gd name="connsiteY4" fmla="*/ 521286 h 1311265"/>
              <a:gd name="connsiteX5" fmla="*/ 494143 w 494143"/>
              <a:gd name="connsiteY5" fmla="*/ 1289499 h 1311265"/>
              <a:gd name="connsiteX6" fmla="*/ 260677 w 494143"/>
              <a:gd name="connsiteY6" fmla="*/ 1298713 h 1311265"/>
              <a:gd name="connsiteX7" fmla="*/ 206426 w 494143"/>
              <a:gd name="connsiteY7" fmla="*/ 1236592 h 1311265"/>
              <a:gd name="connsiteX8" fmla="*/ 11164 w 494143"/>
              <a:gd name="connsiteY8" fmla="*/ 560319 h 1311265"/>
              <a:gd name="connsiteX9" fmla="*/ 30214 w 494143"/>
              <a:gd name="connsiteY9" fmla="*/ 88831 h 1311265"/>
              <a:gd name="connsiteX10" fmla="*/ 101651 w 494143"/>
              <a:gd name="connsiteY10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1213 w 494143"/>
              <a:gd name="connsiteY3" fmla="*/ 362674 h 1311265"/>
              <a:gd name="connsiteX4" fmla="*/ 306957 w 494143"/>
              <a:gd name="connsiteY4" fmla="*/ 521286 h 1311265"/>
              <a:gd name="connsiteX5" fmla="*/ 494143 w 494143"/>
              <a:gd name="connsiteY5" fmla="*/ 1289499 h 1311265"/>
              <a:gd name="connsiteX6" fmla="*/ 260677 w 494143"/>
              <a:gd name="connsiteY6" fmla="*/ 1298713 h 1311265"/>
              <a:gd name="connsiteX7" fmla="*/ 206426 w 494143"/>
              <a:gd name="connsiteY7" fmla="*/ 1236592 h 1311265"/>
              <a:gd name="connsiteX8" fmla="*/ 11164 w 494143"/>
              <a:gd name="connsiteY8" fmla="*/ 560319 h 1311265"/>
              <a:gd name="connsiteX9" fmla="*/ 30214 w 494143"/>
              <a:gd name="connsiteY9" fmla="*/ 88831 h 1311265"/>
              <a:gd name="connsiteX10" fmla="*/ 101651 w 494143"/>
              <a:gd name="connsiteY10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411213 w 494143"/>
              <a:gd name="connsiteY4" fmla="*/ 362674 h 1311265"/>
              <a:gd name="connsiteX5" fmla="*/ 306957 w 494143"/>
              <a:gd name="connsiteY5" fmla="*/ 521286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06957 w 494143"/>
              <a:gd name="connsiteY5" fmla="*/ 521286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68869 w 494143"/>
              <a:gd name="connsiteY5" fmla="*/ 885617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68869 w 494143"/>
              <a:gd name="connsiteY5" fmla="*/ 885617 h 1311265"/>
              <a:gd name="connsiteX6" fmla="*/ 494143 w 494143"/>
              <a:gd name="connsiteY6" fmla="*/ 1289499 h 1311265"/>
              <a:gd name="connsiteX7" fmla="*/ 456458 w 494143"/>
              <a:gd name="connsiteY7" fmla="*/ 1291363 h 1311265"/>
              <a:gd name="connsiteX8" fmla="*/ 260677 w 494143"/>
              <a:gd name="connsiteY8" fmla="*/ 1298713 h 1311265"/>
              <a:gd name="connsiteX9" fmla="*/ 206426 w 494143"/>
              <a:gd name="connsiteY9" fmla="*/ 1236592 h 1311265"/>
              <a:gd name="connsiteX10" fmla="*/ 11164 w 494143"/>
              <a:gd name="connsiteY10" fmla="*/ 560319 h 1311265"/>
              <a:gd name="connsiteX11" fmla="*/ 30214 w 494143"/>
              <a:gd name="connsiteY11" fmla="*/ 88831 h 1311265"/>
              <a:gd name="connsiteX12" fmla="*/ 101651 w 494143"/>
              <a:gd name="connsiteY12" fmla="*/ 0 h 1311265"/>
              <a:gd name="connsiteX0" fmla="*/ 101651 w 484618"/>
              <a:gd name="connsiteY0" fmla="*/ 0 h 1311265"/>
              <a:gd name="connsiteX1" fmla="*/ 358204 w 484618"/>
              <a:gd name="connsiteY1" fmla="*/ 0 h 1311265"/>
              <a:gd name="connsiteX2" fmla="*/ 413595 w 484618"/>
              <a:gd name="connsiteY2" fmla="*/ 67399 h 1311265"/>
              <a:gd name="connsiteX3" fmla="*/ 418358 w 484618"/>
              <a:gd name="connsiteY3" fmla="*/ 324575 h 1311265"/>
              <a:gd name="connsiteX4" fmla="*/ 373113 w 484618"/>
              <a:gd name="connsiteY4" fmla="*/ 367437 h 1311265"/>
              <a:gd name="connsiteX5" fmla="*/ 368869 w 484618"/>
              <a:gd name="connsiteY5" fmla="*/ 885617 h 1311265"/>
              <a:gd name="connsiteX6" fmla="*/ 484618 w 484618"/>
              <a:gd name="connsiteY6" fmla="*/ 1244255 h 1311265"/>
              <a:gd name="connsiteX7" fmla="*/ 456458 w 484618"/>
              <a:gd name="connsiteY7" fmla="*/ 1291363 h 1311265"/>
              <a:gd name="connsiteX8" fmla="*/ 260677 w 484618"/>
              <a:gd name="connsiteY8" fmla="*/ 1298713 h 1311265"/>
              <a:gd name="connsiteX9" fmla="*/ 206426 w 484618"/>
              <a:gd name="connsiteY9" fmla="*/ 1236592 h 1311265"/>
              <a:gd name="connsiteX10" fmla="*/ 11164 w 484618"/>
              <a:gd name="connsiteY10" fmla="*/ 560319 h 1311265"/>
              <a:gd name="connsiteX11" fmla="*/ 30214 w 484618"/>
              <a:gd name="connsiteY11" fmla="*/ 88831 h 1311265"/>
              <a:gd name="connsiteX12" fmla="*/ 101651 w 484618"/>
              <a:gd name="connsiteY12" fmla="*/ 0 h 1311265"/>
              <a:gd name="connsiteX0" fmla="*/ 101651 w 485934"/>
              <a:gd name="connsiteY0" fmla="*/ 0 h 1311265"/>
              <a:gd name="connsiteX1" fmla="*/ 358204 w 485934"/>
              <a:gd name="connsiteY1" fmla="*/ 0 h 1311265"/>
              <a:gd name="connsiteX2" fmla="*/ 413595 w 485934"/>
              <a:gd name="connsiteY2" fmla="*/ 67399 h 1311265"/>
              <a:gd name="connsiteX3" fmla="*/ 418358 w 485934"/>
              <a:gd name="connsiteY3" fmla="*/ 324575 h 1311265"/>
              <a:gd name="connsiteX4" fmla="*/ 373113 w 485934"/>
              <a:gd name="connsiteY4" fmla="*/ 367437 h 1311265"/>
              <a:gd name="connsiteX5" fmla="*/ 368869 w 485934"/>
              <a:gd name="connsiteY5" fmla="*/ 885617 h 1311265"/>
              <a:gd name="connsiteX6" fmla="*/ 484618 w 485934"/>
              <a:gd name="connsiteY6" fmla="*/ 1244255 h 1311265"/>
              <a:gd name="connsiteX7" fmla="*/ 456458 w 485934"/>
              <a:gd name="connsiteY7" fmla="*/ 1291363 h 1311265"/>
              <a:gd name="connsiteX8" fmla="*/ 260677 w 485934"/>
              <a:gd name="connsiteY8" fmla="*/ 1298713 h 1311265"/>
              <a:gd name="connsiteX9" fmla="*/ 206426 w 485934"/>
              <a:gd name="connsiteY9" fmla="*/ 1236592 h 1311265"/>
              <a:gd name="connsiteX10" fmla="*/ 11164 w 485934"/>
              <a:gd name="connsiteY10" fmla="*/ 560319 h 1311265"/>
              <a:gd name="connsiteX11" fmla="*/ 30214 w 485934"/>
              <a:gd name="connsiteY11" fmla="*/ 88831 h 1311265"/>
              <a:gd name="connsiteX12" fmla="*/ 101651 w 485934"/>
              <a:gd name="connsiteY12" fmla="*/ 0 h 1311265"/>
              <a:gd name="connsiteX0" fmla="*/ 101651 w 485934"/>
              <a:gd name="connsiteY0" fmla="*/ 0 h 1298713"/>
              <a:gd name="connsiteX1" fmla="*/ 358204 w 485934"/>
              <a:gd name="connsiteY1" fmla="*/ 0 h 1298713"/>
              <a:gd name="connsiteX2" fmla="*/ 413595 w 485934"/>
              <a:gd name="connsiteY2" fmla="*/ 67399 h 1298713"/>
              <a:gd name="connsiteX3" fmla="*/ 418358 w 485934"/>
              <a:gd name="connsiteY3" fmla="*/ 324575 h 1298713"/>
              <a:gd name="connsiteX4" fmla="*/ 373113 w 485934"/>
              <a:gd name="connsiteY4" fmla="*/ 367437 h 1298713"/>
              <a:gd name="connsiteX5" fmla="*/ 368869 w 485934"/>
              <a:gd name="connsiteY5" fmla="*/ 885617 h 1298713"/>
              <a:gd name="connsiteX6" fmla="*/ 484618 w 485934"/>
              <a:gd name="connsiteY6" fmla="*/ 1244255 h 1298713"/>
              <a:gd name="connsiteX7" fmla="*/ 456458 w 485934"/>
              <a:gd name="connsiteY7" fmla="*/ 1291363 h 1298713"/>
              <a:gd name="connsiteX8" fmla="*/ 260677 w 485934"/>
              <a:gd name="connsiteY8" fmla="*/ 1298713 h 1298713"/>
              <a:gd name="connsiteX9" fmla="*/ 206426 w 485934"/>
              <a:gd name="connsiteY9" fmla="*/ 1236592 h 1298713"/>
              <a:gd name="connsiteX10" fmla="*/ 11164 w 485934"/>
              <a:gd name="connsiteY10" fmla="*/ 560319 h 1298713"/>
              <a:gd name="connsiteX11" fmla="*/ 30214 w 485934"/>
              <a:gd name="connsiteY11" fmla="*/ 88831 h 1298713"/>
              <a:gd name="connsiteX12" fmla="*/ 101651 w 485934"/>
              <a:gd name="connsiteY12" fmla="*/ 0 h 1298713"/>
              <a:gd name="connsiteX0" fmla="*/ 101651 w 490330"/>
              <a:gd name="connsiteY0" fmla="*/ 0 h 1298713"/>
              <a:gd name="connsiteX1" fmla="*/ 358204 w 490330"/>
              <a:gd name="connsiteY1" fmla="*/ 0 h 1298713"/>
              <a:gd name="connsiteX2" fmla="*/ 413595 w 490330"/>
              <a:gd name="connsiteY2" fmla="*/ 67399 h 1298713"/>
              <a:gd name="connsiteX3" fmla="*/ 418358 w 490330"/>
              <a:gd name="connsiteY3" fmla="*/ 324575 h 1298713"/>
              <a:gd name="connsiteX4" fmla="*/ 373113 w 490330"/>
              <a:gd name="connsiteY4" fmla="*/ 367437 h 1298713"/>
              <a:gd name="connsiteX5" fmla="*/ 335531 w 490330"/>
              <a:gd name="connsiteY5" fmla="*/ 804655 h 1298713"/>
              <a:gd name="connsiteX6" fmla="*/ 484618 w 490330"/>
              <a:gd name="connsiteY6" fmla="*/ 1244255 h 1298713"/>
              <a:gd name="connsiteX7" fmla="*/ 456458 w 490330"/>
              <a:gd name="connsiteY7" fmla="*/ 1291363 h 1298713"/>
              <a:gd name="connsiteX8" fmla="*/ 260677 w 490330"/>
              <a:gd name="connsiteY8" fmla="*/ 1298713 h 1298713"/>
              <a:gd name="connsiteX9" fmla="*/ 206426 w 490330"/>
              <a:gd name="connsiteY9" fmla="*/ 1236592 h 1298713"/>
              <a:gd name="connsiteX10" fmla="*/ 11164 w 490330"/>
              <a:gd name="connsiteY10" fmla="*/ 560319 h 1298713"/>
              <a:gd name="connsiteX11" fmla="*/ 30214 w 490330"/>
              <a:gd name="connsiteY11" fmla="*/ 88831 h 1298713"/>
              <a:gd name="connsiteX12" fmla="*/ 101651 w 490330"/>
              <a:gd name="connsiteY12" fmla="*/ 0 h 1298713"/>
              <a:gd name="connsiteX0" fmla="*/ 101651 w 490330"/>
              <a:gd name="connsiteY0" fmla="*/ 0 h 1298713"/>
              <a:gd name="connsiteX1" fmla="*/ 358204 w 490330"/>
              <a:gd name="connsiteY1" fmla="*/ 0 h 1298713"/>
              <a:gd name="connsiteX2" fmla="*/ 413595 w 490330"/>
              <a:gd name="connsiteY2" fmla="*/ 67399 h 1298713"/>
              <a:gd name="connsiteX3" fmla="*/ 418358 w 490330"/>
              <a:gd name="connsiteY3" fmla="*/ 324575 h 1298713"/>
              <a:gd name="connsiteX4" fmla="*/ 373113 w 490330"/>
              <a:gd name="connsiteY4" fmla="*/ 367437 h 1298713"/>
              <a:gd name="connsiteX5" fmla="*/ 335531 w 490330"/>
              <a:gd name="connsiteY5" fmla="*/ 804655 h 1298713"/>
              <a:gd name="connsiteX6" fmla="*/ 484618 w 490330"/>
              <a:gd name="connsiteY6" fmla="*/ 1244255 h 1298713"/>
              <a:gd name="connsiteX7" fmla="*/ 456458 w 490330"/>
              <a:gd name="connsiteY7" fmla="*/ 1291363 h 1298713"/>
              <a:gd name="connsiteX8" fmla="*/ 260677 w 490330"/>
              <a:gd name="connsiteY8" fmla="*/ 1298713 h 1298713"/>
              <a:gd name="connsiteX9" fmla="*/ 206426 w 490330"/>
              <a:gd name="connsiteY9" fmla="*/ 1236592 h 1298713"/>
              <a:gd name="connsiteX10" fmla="*/ 11164 w 490330"/>
              <a:gd name="connsiteY10" fmla="*/ 560319 h 1298713"/>
              <a:gd name="connsiteX11" fmla="*/ 30214 w 490330"/>
              <a:gd name="connsiteY11" fmla="*/ 88831 h 1298713"/>
              <a:gd name="connsiteX12" fmla="*/ 101651 w 490330"/>
              <a:gd name="connsiteY12" fmla="*/ 0 h 1298713"/>
              <a:gd name="connsiteX0" fmla="*/ 106191 w 494870"/>
              <a:gd name="connsiteY0" fmla="*/ 0 h 1301772"/>
              <a:gd name="connsiteX1" fmla="*/ 362744 w 494870"/>
              <a:gd name="connsiteY1" fmla="*/ 0 h 1301772"/>
              <a:gd name="connsiteX2" fmla="*/ 418135 w 494870"/>
              <a:gd name="connsiteY2" fmla="*/ 67399 h 1301772"/>
              <a:gd name="connsiteX3" fmla="*/ 422898 w 494870"/>
              <a:gd name="connsiteY3" fmla="*/ 324575 h 1301772"/>
              <a:gd name="connsiteX4" fmla="*/ 377653 w 494870"/>
              <a:gd name="connsiteY4" fmla="*/ 367437 h 1301772"/>
              <a:gd name="connsiteX5" fmla="*/ 340071 w 494870"/>
              <a:gd name="connsiteY5" fmla="*/ 804655 h 1301772"/>
              <a:gd name="connsiteX6" fmla="*/ 489158 w 494870"/>
              <a:gd name="connsiteY6" fmla="*/ 1244255 h 1301772"/>
              <a:gd name="connsiteX7" fmla="*/ 460998 w 494870"/>
              <a:gd name="connsiteY7" fmla="*/ 1291363 h 1301772"/>
              <a:gd name="connsiteX8" fmla="*/ 265217 w 494870"/>
              <a:gd name="connsiteY8" fmla="*/ 1298713 h 1301772"/>
              <a:gd name="connsiteX9" fmla="*/ 210966 w 494870"/>
              <a:gd name="connsiteY9" fmla="*/ 1236592 h 1301772"/>
              <a:gd name="connsiteX10" fmla="*/ 10942 w 494870"/>
              <a:gd name="connsiteY10" fmla="*/ 719863 h 1301772"/>
              <a:gd name="connsiteX11" fmla="*/ 34754 w 494870"/>
              <a:gd name="connsiteY11" fmla="*/ 88831 h 1301772"/>
              <a:gd name="connsiteX12" fmla="*/ 106191 w 494870"/>
              <a:gd name="connsiteY12" fmla="*/ 0 h 1301772"/>
              <a:gd name="connsiteX0" fmla="*/ 106191 w 501288"/>
              <a:gd name="connsiteY0" fmla="*/ 0 h 1301772"/>
              <a:gd name="connsiteX1" fmla="*/ 362744 w 501288"/>
              <a:gd name="connsiteY1" fmla="*/ 0 h 1301772"/>
              <a:gd name="connsiteX2" fmla="*/ 418135 w 501288"/>
              <a:gd name="connsiteY2" fmla="*/ 67399 h 1301772"/>
              <a:gd name="connsiteX3" fmla="*/ 422898 w 501288"/>
              <a:gd name="connsiteY3" fmla="*/ 324575 h 1301772"/>
              <a:gd name="connsiteX4" fmla="*/ 377653 w 501288"/>
              <a:gd name="connsiteY4" fmla="*/ 367437 h 1301772"/>
              <a:gd name="connsiteX5" fmla="*/ 244821 w 501288"/>
              <a:gd name="connsiteY5" fmla="*/ 780842 h 1301772"/>
              <a:gd name="connsiteX6" fmla="*/ 489158 w 501288"/>
              <a:gd name="connsiteY6" fmla="*/ 1244255 h 1301772"/>
              <a:gd name="connsiteX7" fmla="*/ 460998 w 501288"/>
              <a:gd name="connsiteY7" fmla="*/ 1291363 h 1301772"/>
              <a:gd name="connsiteX8" fmla="*/ 265217 w 501288"/>
              <a:gd name="connsiteY8" fmla="*/ 1298713 h 1301772"/>
              <a:gd name="connsiteX9" fmla="*/ 210966 w 501288"/>
              <a:gd name="connsiteY9" fmla="*/ 1236592 h 1301772"/>
              <a:gd name="connsiteX10" fmla="*/ 10942 w 501288"/>
              <a:gd name="connsiteY10" fmla="*/ 719863 h 1301772"/>
              <a:gd name="connsiteX11" fmla="*/ 34754 w 501288"/>
              <a:gd name="connsiteY11" fmla="*/ 88831 h 1301772"/>
              <a:gd name="connsiteX12" fmla="*/ 106191 w 501288"/>
              <a:gd name="connsiteY12" fmla="*/ 0 h 1301772"/>
              <a:gd name="connsiteX0" fmla="*/ 106191 w 496897"/>
              <a:gd name="connsiteY0" fmla="*/ 0 h 1301772"/>
              <a:gd name="connsiteX1" fmla="*/ 362744 w 496897"/>
              <a:gd name="connsiteY1" fmla="*/ 0 h 1301772"/>
              <a:gd name="connsiteX2" fmla="*/ 418135 w 496897"/>
              <a:gd name="connsiteY2" fmla="*/ 67399 h 1301772"/>
              <a:gd name="connsiteX3" fmla="*/ 422898 w 496897"/>
              <a:gd name="connsiteY3" fmla="*/ 324575 h 1301772"/>
              <a:gd name="connsiteX4" fmla="*/ 377653 w 496897"/>
              <a:gd name="connsiteY4" fmla="*/ 367437 h 1301772"/>
              <a:gd name="connsiteX5" fmla="*/ 309114 w 496897"/>
              <a:gd name="connsiteY5" fmla="*/ 795130 h 1301772"/>
              <a:gd name="connsiteX6" fmla="*/ 489158 w 496897"/>
              <a:gd name="connsiteY6" fmla="*/ 1244255 h 1301772"/>
              <a:gd name="connsiteX7" fmla="*/ 460998 w 496897"/>
              <a:gd name="connsiteY7" fmla="*/ 1291363 h 1301772"/>
              <a:gd name="connsiteX8" fmla="*/ 265217 w 496897"/>
              <a:gd name="connsiteY8" fmla="*/ 1298713 h 1301772"/>
              <a:gd name="connsiteX9" fmla="*/ 210966 w 496897"/>
              <a:gd name="connsiteY9" fmla="*/ 1236592 h 1301772"/>
              <a:gd name="connsiteX10" fmla="*/ 10942 w 496897"/>
              <a:gd name="connsiteY10" fmla="*/ 719863 h 1301772"/>
              <a:gd name="connsiteX11" fmla="*/ 34754 w 496897"/>
              <a:gd name="connsiteY11" fmla="*/ 88831 h 1301772"/>
              <a:gd name="connsiteX12" fmla="*/ 106191 w 496897"/>
              <a:gd name="connsiteY12" fmla="*/ 0 h 1301772"/>
              <a:gd name="connsiteX0" fmla="*/ 72384 w 463090"/>
              <a:gd name="connsiteY0" fmla="*/ 1347 h 1300328"/>
              <a:gd name="connsiteX1" fmla="*/ 328937 w 463090"/>
              <a:gd name="connsiteY1" fmla="*/ 1347 h 1300328"/>
              <a:gd name="connsiteX2" fmla="*/ 384328 w 463090"/>
              <a:gd name="connsiteY2" fmla="*/ 68746 h 1300328"/>
              <a:gd name="connsiteX3" fmla="*/ 389091 w 463090"/>
              <a:gd name="connsiteY3" fmla="*/ 325922 h 1300328"/>
              <a:gd name="connsiteX4" fmla="*/ 343846 w 463090"/>
              <a:gd name="connsiteY4" fmla="*/ 368784 h 1300328"/>
              <a:gd name="connsiteX5" fmla="*/ 275307 w 463090"/>
              <a:gd name="connsiteY5" fmla="*/ 796477 h 1300328"/>
              <a:gd name="connsiteX6" fmla="*/ 455351 w 463090"/>
              <a:gd name="connsiteY6" fmla="*/ 1245602 h 1300328"/>
              <a:gd name="connsiteX7" fmla="*/ 427191 w 463090"/>
              <a:gd name="connsiteY7" fmla="*/ 1292710 h 1300328"/>
              <a:gd name="connsiteX8" fmla="*/ 231410 w 463090"/>
              <a:gd name="connsiteY8" fmla="*/ 1300060 h 1300328"/>
              <a:gd name="connsiteX9" fmla="*/ 177159 w 463090"/>
              <a:gd name="connsiteY9" fmla="*/ 1237939 h 1300328"/>
              <a:gd name="connsiteX10" fmla="*/ 41429 w 463090"/>
              <a:gd name="connsiteY10" fmla="*/ 778360 h 1300328"/>
              <a:gd name="connsiteX11" fmla="*/ 947 w 463090"/>
              <a:gd name="connsiteY11" fmla="*/ 90178 h 1300328"/>
              <a:gd name="connsiteX12" fmla="*/ 72384 w 463090"/>
              <a:gd name="connsiteY12" fmla="*/ 1347 h 1300328"/>
              <a:gd name="connsiteX0" fmla="*/ 72384 w 463090"/>
              <a:gd name="connsiteY0" fmla="*/ 1347 h 1302441"/>
              <a:gd name="connsiteX1" fmla="*/ 328937 w 463090"/>
              <a:gd name="connsiteY1" fmla="*/ 1347 h 1302441"/>
              <a:gd name="connsiteX2" fmla="*/ 384328 w 463090"/>
              <a:gd name="connsiteY2" fmla="*/ 68746 h 1302441"/>
              <a:gd name="connsiteX3" fmla="*/ 389091 w 463090"/>
              <a:gd name="connsiteY3" fmla="*/ 325922 h 1302441"/>
              <a:gd name="connsiteX4" fmla="*/ 343846 w 463090"/>
              <a:gd name="connsiteY4" fmla="*/ 368784 h 1302441"/>
              <a:gd name="connsiteX5" fmla="*/ 275307 w 463090"/>
              <a:gd name="connsiteY5" fmla="*/ 796477 h 1302441"/>
              <a:gd name="connsiteX6" fmla="*/ 455351 w 463090"/>
              <a:gd name="connsiteY6" fmla="*/ 1245602 h 1302441"/>
              <a:gd name="connsiteX7" fmla="*/ 427191 w 463090"/>
              <a:gd name="connsiteY7" fmla="*/ 1292710 h 1302441"/>
              <a:gd name="connsiteX8" fmla="*/ 326660 w 463090"/>
              <a:gd name="connsiteY8" fmla="*/ 1302441 h 1302441"/>
              <a:gd name="connsiteX9" fmla="*/ 177159 w 463090"/>
              <a:gd name="connsiteY9" fmla="*/ 1237939 h 1302441"/>
              <a:gd name="connsiteX10" fmla="*/ 41429 w 463090"/>
              <a:gd name="connsiteY10" fmla="*/ 778360 h 1302441"/>
              <a:gd name="connsiteX11" fmla="*/ 947 w 463090"/>
              <a:gd name="connsiteY11" fmla="*/ 90178 h 1302441"/>
              <a:gd name="connsiteX12" fmla="*/ 72384 w 463090"/>
              <a:gd name="connsiteY12" fmla="*/ 1347 h 1302441"/>
              <a:gd name="connsiteX0" fmla="*/ 72949 w 463655"/>
              <a:gd name="connsiteY0" fmla="*/ 1347 h 1302441"/>
              <a:gd name="connsiteX1" fmla="*/ 329502 w 463655"/>
              <a:gd name="connsiteY1" fmla="*/ 1347 h 1302441"/>
              <a:gd name="connsiteX2" fmla="*/ 384893 w 463655"/>
              <a:gd name="connsiteY2" fmla="*/ 68746 h 1302441"/>
              <a:gd name="connsiteX3" fmla="*/ 389656 w 463655"/>
              <a:gd name="connsiteY3" fmla="*/ 325922 h 1302441"/>
              <a:gd name="connsiteX4" fmla="*/ 344411 w 463655"/>
              <a:gd name="connsiteY4" fmla="*/ 368784 h 1302441"/>
              <a:gd name="connsiteX5" fmla="*/ 275872 w 463655"/>
              <a:gd name="connsiteY5" fmla="*/ 796477 h 1302441"/>
              <a:gd name="connsiteX6" fmla="*/ 455916 w 463655"/>
              <a:gd name="connsiteY6" fmla="*/ 1245602 h 1302441"/>
              <a:gd name="connsiteX7" fmla="*/ 427756 w 463655"/>
              <a:gd name="connsiteY7" fmla="*/ 1292710 h 1302441"/>
              <a:gd name="connsiteX8" fmla="*/ 327225 w 463655"/>
              <a:gd name="connsiteY8" fmla="*/ 1302441 h 1302441"/>
              <a:gd name="connsiteX9" fmla="*/ 234874 w 463655"/>
              <a:gd name="connsiteY9" fmla="*/ 1237939 h 1302441"/>
              <a:gd name="connsiteX10" fmla="*/ 41994 w 463655"/>
              <a:gd name="connsiteY10" fmla="*/ 778360 h 1302441"/>
              <a:gd name="connsiteX11" fmla="*/ 1512 w 463655"/>
              <a:gd name="connsiteY11" fmla="*/ 90178 h 1302441"/>
              <a:gd name="connsiteX12" fmla="*/ 72949 w 463655"/>
              <a:gd name="connsiteY12" fmla="*/ 1347 h 1302441"/>
              <a:gd name="connsiteX0" fmla="*/ 72949 w 456431"/>
              <a:gd name="connsiteY0" fmla="*/ 1347 h 1307276"/>
              <a:gd name="connsiteX1" fmla="*/ 329502 w 456431"/>
              <a:gd name="connsiteY1" fmla="*/ 1347 h 1307276"/>
              <a:gd name="connsiteX2" fmla="*/ 384893 w 456431"/>
              <a:gd name="connsiteY2" fmla="*/ 68746 h 1307276"/>
              <a:gd name="connsiteX3" fmla="*/ 389656 w 456431"/>
              <a:gd name="connsiteY3" fmla="*/ 325922 h 1307276"/>
              <a:gd name="connsiteX4" fmla="*/ 344411 w 456431"/>
              <a:gd name="connsiteY4" fmla="*/ 368784 h 1307276"/>
              <a:gd name="connsiteX5" fmla="*/ 275872 w 456431"/>
              <a:gd name="connsiteY5" fmla="*/ 796477 h 1307276"/>
              <a:gd name="connsiteX6" fmla="*/ 455916 w 456431"/>
              <a:gd name="connsiteY6" fmla="*/ 1245602 h 1307276"/>
              <a:gd name="connsiteX7" fmla="*/ 327225 w 456431"/>
              <a:gd name="connsiteY7" fmla="*/ 1302441 h 1307276"/>
              <a:gd name="connsiteX8" fmla="*/ 234874 w 456431"/>
              <a:gd name="connsiteY8" fmla="*/ 1237939 h 1307276"/>
              <a:gd name="connsiteX9" fmla="*/ 41994 w 456431"/>
              <a:gd name="connsiteY9" fmla="*/ 778360 h 1307276"/>
              <a:gd name="connsiteX10" fmla="*/ 1512 w 456431"/>
              <a:gd name="connsiteY10" fmla="*/ 90178 h 1307276"/>
              <a:gd name="connsiteX11" fmla="*/ 72949 w 456431"/>
              <a:gd name="connsiteY11" fmla="*/ 1347 h 1307276"/>
              <a:gd name="connsiteX0" fmla="*/ 72949 w 457335"/>
              <a:gd name="connsiteY0" fmla="*/ 1347 h 1300968"/>
              <a:gd name="connsiteX1" fmla="*/ 329502 w 457335"/>
              <a:gd name="connsiteY1" fmla="*/ 1347 h 1300968"/>
              <a:gd name="connsiteX2" fmla="*/ 384893 w 457335"/>
              <a:gd name="connsiteY2" fmla="*/ 68746 h 1300968"/>
              <a:gd name="connsiteX3" fmla="*/ 389656 w 457335"/>
              <a:gd name="connsiteY3" fmla="*/ 325922 h 1300968"/>
              <a:gd name="connsiteX4" fmla="*/ 344411 w 457335"/>
              <a:gd name="connsiteY4" fmla="*/ 368784 h 1300968"/>
              <a:gd name="connsiteX5" fmla="*/ 275872 w 457335"/>
              <a:gd name="connsiteY5" fmla="*/ 796477 h 1300968"/>
              <a:gd name="connsiteX6" fmla="*/ 455916 w 457335"/>
              <a:gd name="connsiteY6" fmla="*/ 1245602 h 1300968"/>
              <a:gd name="connsiteX7" fmla="*/ 353419 w 457335"/>
              <a:gd name="connsiteY7" fmla="*/ 1292916 h 1300968"/>
              <a:gd name="connsiteX8" fmla="*/ 234874 w 457335"/>
              <a:gd name="connsiteY8" fmla="*/ 1237939 h 1300968"/>
              <a:gd name="connsiteX9" fmla="*/ 41994 w 457335"/>
              <a:gd name="connsiteY9" fmla="*/ 778360 h 1300968"/>
              <a:gd name="connsiteX10" fmla="*/ 1512 w 457335"/>
              <a:gd name="connsiteY10" fmla="*/ 90178 h 1300968"/>
              <a:gd name="connsiteX11" fmla="*/ 72949 w 457335"/>
              <a:gd name="connsiteY11" fmla="*/ 1347 h 1300968"/>
              <a:gd name="connsiteX0" fmla="*/ 72949 w 454993"/>
              <a:gd name="connsiteY0" fmla="*/ 1347 h 1297749"/>
              <a:gd name="connsiteX1" fmla="*/ 329502 w 454993"/>
              <a:gd name="connsiteY1" fmla="*/ 1347 h 1297749"/>
              <a:gd name="connsiteX2" fmla="*/ 384893 w 454993"/>
              <a:gd name="connsiteY2" fmla="*/ 68746 h 1297749"/>
              <a:gd name="connsiteX3" fmla="*/ 389656 w 454993"/>
              <a:gd name="connsiteY3" fmla="*/ 325922 h 1297749"/>
              <a:gd name="connsiteX4" fmla="*/ 344411 w 454993"/>
              <a:gd name="connsiteY4" fmla="*/ 368784 h 1297749"/>
              <a:gd name="connsiteX5" fmla="*/ 275872 w 454993"/>
              <a:gd name="connsiteY5" fmla="*/ 796477 h 1297749"/>
              <a:gd name="connsiteX6" fmla="*/ 453535 w 454993"/>
              <a:gd name="connsiteY6" fmla="*/ 1214646 h 1297749"/>
              <a:gd name="connsiteX7" fmla="*/ 353419 w 454993"/>
              <a:gd name="connsiteY7" fmla="*/ 1292916 h 1297749"/>
              <a:gd name="connsiteX8" fmla="*/ 234874 w 454993"/>
              <a:gd name="connsiteY8" fmla="*/ 1237939 h 1297749"/>
              <a:gd name="connsiteX9" fmla="*/ 41994 w 454993"/>
              <a:gd name="connsiteY9" fmla="*/ 778360 h 1297749"/>
              <a:gd name="connsiteX10" fmla="*/ 1512 w 454993"/>
              <a:gd name="connsiteY10" fmla="*/ 90178 h 1297749"/>
              <a:gd name="connsiteX11" fmla="*/ 72949 w 454993"/>
              <a:gd name="connsiteY11" fmla="*/ 1347 h 1297749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325922 h 1293324"/>
              <a:gd name="connsiteX4" fmla="*/ 344076 w 454658"/>
              <a:gd name="connsiteY4" fmla="*/ 368784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4076 w 454658"/>
              <a:gd name="connsiteY4" fmla="*/ 368784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6457 w 454658"/>
              <a:gd name="connsiteY4" fmla="*/ 280678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6457 w 454658"/>
              <a:gd name="connsiteY4" fmla="*/ 280678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156219 w 459682"/>
              <a:gd name="connsiteY0" fmla="*/ 0 h 1296739"/>
              <a:gd name="connsiteX1" fmla="*/ 334191 w 459682"/>
              <a:gd name="connsiteY1" fmla="*/ 4762 h 1296739"/>
              <a:gd name="connsiteX2" fmla="*/ 389582 w 459682"/>
              <a:gd name="connsiteY2" fmla="*/ 72161 h 1296739"/>
              <a:gd name="connsiteX3" fmla="*/ 394345 w 459682"/>
              <a:gd name="connsiteY3" fmla="*/ 236468 h 1296739"/>
              <a:gd name="connsiteX4" fmla="*/ 351481 w 459682"/>
              <a:gd name="connsiteY4" fmla="*/ 284093 h 1296739"/>
              <a:gd name="connsiteX5" fmla="*/ 280561 w 459682"/>
              <a:gd name="connsiteY5" fmla="*/ 799892 h 1296739"/>
              <a:gd name="connsiteX6" fmla="*/ 458224 w 459682"/>
              <a:gd name="connsiteY6" fmla="*/ 1218061 h 1296739"/>
              <a:gd name="connsiteX7" fmla="*/ 358108 w 459682"/>
              <a:gd name="connsiteY7" fmla="*/ 1296331 h 1296739"/>
              <a:gd name="connsiteX8" fmla="*/ 210988 w 459682"/>
              <a:gd name="connsiteY8" fmla="*/ 1203254 h 1296739"/>
              <a:gd name="connsiteX9" fmla="*/ 46683 w 459682"/>
              <a:gd name="connsiteY9" fmla="*/ 781775 h 1296739"/>
              <a:gd name="connsiteX10" fmla="*/ 6201 w 459682"/>
              <a:gd name="connsiteY10" fmla="*/ 93593 h 1296739"/>
              <a:gd name="connsiteX11" fmla="*/ 156219 w 459682"/>
              <a:gd name="connsiteY11" fmla="*/ 0 h 1296739"/>
              <a:gd name="connsiteX0" fmla="*/ 158331 w 461794"/>
              <a:gd name="connsiteY0" fmla="*/ 0 h 1296739"/>
              <a:gd name="connsiteX1" fmla="*/ 336303 w 461794"/>
              <a:gd name="connsiteY1" fmla="*/ 4762 h 1296739"/>
              <a:gd name="connsiteX2" fmla="*/ 391694 w 461794"/>
              <a:gd name="connsiteY2" fmla="*/ 72161 h 1296739"/>
              <a:gd name="connsiteX3" fmla="*/ 396457 w 461794"/>
              <a:gd name="connsiteY3" fmla="*/ 236468 h 1296739"/>
              <a:gd name="connsiteX4" fmla="*/ 353593 w 461794"/>
              <a:gd name="connsiteY4" fmla="*/ 284093 h 1296739"/>
              <a:gd name="connsiteX5" fmla="*/ 282673 w 461794"/>
              <a:gd name="connsiteY5" fmla="*/ 799892 h 1296739"/>
              <a:gd name="connsiteX6" fmla="*/ 460336 w 461794"/>
              <a:gd name="connsiteY6" fmla="*/ 1218061 h 1296739"/>
              <a:gd name="connsiteX7" fmla="*/ 360220 w 461794"/>
              <a:gd name="connsiteY7" fmla="*/ 1296331 h 1296739"/>
              <a:gd name="connsiteX8" fmla="*/ 213100 w 461794"/>
              <a:gd name="connsiteY8" fmla="*/ 1203254 h 1296739"/>
              <a:gd name="connsiteX9" fmla="*/ 48795 w 461794"/>
              <a:gd name="connsiteY9" fmla="*/ 781775 h 1296739"/>
              <a:gd name="connsiteX10" fmla="*/ 5932 w 461794"/>
              <a:gd name="connsiteY10" fmla="*/ 105500 h 1296739"/>
              <a:gd name="connsiteX11" fmla="*/ 158331 w 46179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63588 w 467826"/>
              <a:gd name="connsiteY0" fmla="*/ 0 h 1327131"/>
              <a:gd name="connsiteX1" fmla="*/ 341560 w 467826"/>
              <a:gd name="connsiteY1" fmla="*/ 4762 h 1327131"/>
              <a:gd name="connsiteX2" fmla="*/ 396951 w 467826"/>
              <a:gd name="connsiteY2" fmla="*/ 72161 h 1327131"/>
              <a:gd name="connsiteX3" fmla="*/ 401714 w 467826"/>
              <a:gd name="connsiteY3" fmla="*/ 236468 h 1327131"/>
              <a:gd name="connsiteX4" fmla="*/ 358850 w 467826"/>
              <a:gd name="connsiteY4" fmla="*/ 284093 h 1327131"/>
              <a:gd name="connsiteX5" fmla="*/ 287930 w 467826"/>
              <a:gd name="connsiteY5" fmla="*/ 799892 h 1327131"/>
              <a:gd name="connsiteX6" fmla="*/ 465593 w 467826"/>
              <a:gd name="connsiteY6" fmla="*/ 1218061 h 1327131"/>
              <a:gd name="connsiteX7" fmla="*/ 365477 w 467826"/>
              <a:gd name="connsiteY7" fmla="*/ 1296331 h 1327131"/>
              <a:gd name="connsiteX8" fmla="*/ 54052 w 467826"/>
              <a:gd name="connsiteY8" fmla="*/ 781775 h 1327131"/>
              <a:gd name="connsiteX9" fmla="*/ 11189 w 467826"/>
              <a:gd name="connsiteY9" fmla="*/ 105500 h 1327131"/>
              <a:gd name="connsiteX10" fmla="*/ 163588 w 467826"/>
              <a:gd name="connsiteY10" fmla="*/ 0 h 1327131"/>
              <a:gd name="connsiteX0" fmla="*/ 163588 w 404775"/>
              <a:gd name="connsiteY0" fmla="*/ 0 h 1296351"/>
              <a:gd name="connsiteX1" fmla="*/ 341560 w 404775"/>
              <a:gd name="connsiteY1" fmla="*/ 4762 h 1296351"/>
              <a:gd name="connsiteX2" fmla="*/ 396951 w 404775"/>
              <a:gd name="connsiteY2" fmla="*/ 72161 h 1296351"/>
              <a:gd name="connsiteX3" fmla="*/ 401714 w 404775"/>
              <a:gd name="connsiteY3" fmla="*/ 236468 h 1296351"/>
              <a:gd name="connsiteX4" fmla="*/ 358850 w 404775"/>
              <a:gd name="connsiteY4" fmla="*/ 284093 h 1296351"/>
              <a:gd name="connsiteX5" fmla="*/ 287930 w 404775"/>
              <a:gd name="connsiteY5" fmla="*/ 799892 h 1296351"/>
              <a:gd name="connsiteX6" fmla="*/ 365477 w 404775"/>
              <a:gd name="connsiteY6" fmla="*/ 1296331 h 1296351"/>
              <a:gd name="connsiteX7" fmla="*/ 54052 w 404775"/>
              <a:gd name="connsiteY7" fmla="*/ 781775 h 1296351"/>
              <a:gd name="connsiteX8" fmla="*/ 11189 w 404775"/>
              <a:gd name="connsiteY8" fmla="*/ 105500 h 1296351"/>
              <a:gd name="connsiteX9" fmla="*/ 163588 w 404775"/>
              <a:gd name="connsiteY9" fmla="*/ 0 h 1296351"/>
              <a:gd name="connsiteX0" fmla="*/ 163588 w 412242"/>
              <a:gd name="connsiteY0" fmla="*/ 0 h 1298088"/>
              <a:gd name="connsiteX1" fmla="*/ 341560 w 412242"/>
              <a:gd name="connsiteY1" fmla="*/ 4762 h 1298088"/>
              <a:gd name="connsiteX2" fmla="*/ 396951 w 412242"/>
              <a:gd name="connsiteY2" fmla="*/ 72161 h 1298088"/>
              <a:gd name="connsiteX3" fmla="*/ 401714 w 412242"/>
              <a:gd name="connsiteY3" fmla="*/ 236468 h 1298088"/>
              <a:gd name="connsiteX4" fmla="*/ 358850 w 412242"/>
              <a:gd name="connsiteY4" fmla="*/ 284093 h 1298088"/>
              <a:gd name="connsiteX5" fmla="*/ 287930 w 412242"/>
              <a:gd name="connsiteY5" fmla="*/ 799892 h 1298088"/>
              <a:gd name="connsiteX6" fmla="*/ 365477 w 412242"/>
              <a:gd name="connsiteY6" fmla="*/ 1296331 h 1298088"/>
              <a:gd name="connsiteX7" fmla="*/ 54052 w 412242"/>
              <a:gd name="connsiteY7" fmla="*/ 781775 h 1298088"/>
              <a:gd name="connsiteX8" fmla="*/ 11189 w 412242"/>
              <a:gd name="connsiteY8" fmla="*/ 105500 h 1298088"/>
              <a:gd name="connsiteX9" fmla="*/ 163588 w 412242"/>
              <a:gd name="connsiteY9" fmla="*/ 0 h 1298088"/>
              <a:gd name="connsiteX0" fmla="*/ 163588 w 404777"/>
              <a:gd name="connsiteY0" fmla="*/ 0 h 1296699"/>
              <a:gd name="connsiteX1" fmla="*/ 341560 w 404777"/>
              <a:gd name="connsiteY1" fmla="*/ 4762 h 1296699"/>
              <a:gd name="connsiteX2" fmla="*/ 396951 w 404777"/>
              <a:gd name="connsiteY2" fmla="*/ 72161 h 1296699"/>
              <a:gd name="connsiteX3" fmla="*/ 401714 w 404777"/>
              <a:gd name="connsiteY3" fmla="*/ 236468 h 1296699"/>
              <a:gd name="connsiteX4" fmla="*/ 358850 w 404777"/>
              <a:gd name="connsiteY4" fmla="*/ 284093 h 1296699"/>
              <a:gd name="connsiteX5" fmla="*/ 161963 w 404777"/>
              <a:gd name="connsiteY5" fmla="*/ 704357 h 1296699"/>
              <a:gd name="connsiteX6" fmla="*/ 365477 w 404777"/>
              <a:gd name="connsiteY6" fmla="*/ 1296331 h 1296699"/>
              <a:gd name="connsiteX7" fmla="*/ 54052 w 404777"/>
              <a:gd name="connsiteY7" fmla="*/ 781775 h 1296699"/>
              <a:gd name="connsiteX8" fmla="*/ 11189 w 404777"/>
              <a:gd name="connsiteY8" fmla="*/ 105500 h 1296699"/>
              <a:gd name="connsiteX9" fmla="*/ 163588 w 404777"/>
              <a:gd name="connsiteY9" fmla="*/ 0 h 1296699"/>
              <a:gd name="connsiteX0" fmla="*/ 163588 w 404776"/>
              <a:gd name="connsiteY0" fmla="*/ 0 h 1299392"/>
              <a:gd name="connsiteX1" fmla="*/ 341560 w 404776"/>
              <a:gd name="connsiteY1" fmla="*/ 4762 h 1299392"/>
              <a:gd name="connsiteX2" fmla="*/ 396951 w 404776"/>
              <a:gd name="connsiteY2" fmla="*/ 72161 h 1299392"/>
              <a:gd name="connsiteX3" fmla="*/ 401714 w 404776"/>
              <a:gd name="connsiteY3" fmla="*/ 236468 h 1299392"/>
              <a:gd name="connsiteX4" fmla="*/ 358850 w 404776"/>
              <a:gd name="connsiteY4" fmla="*/ 284093 h 1299392"/>
              <a:gd name="connsiteX5" fmla="*/ 184114 w 404776"/>
              <a:gd name="connsiteY5" fmla="*/ 543626 h 1299392"/>
              <a:gd name="connsiteX6" fmla="*/ 365477 w 404776"/>
              <a:gd name="connsiteY6" fmla="*/ 1296331 h 1299392"/>
              <a:gd name="connsiteX7" fmla="*/ 54052 w 404776"/>
              <a:gd name="connsiteY7" fmla="*/ 781775 h 1299392"/>
              <a:gd name="connsiteX8" fmla="*/ 11189 w 404776"/>
              <a:gd name="connsiteY8" fmla="*/ 105500 h 1299392"/>
              <a:gd name="connsiteX9" fmla="*/ 163588 w 404776"/>
              <a:gd name="connsiteY9" fmla="*/ 0 h 1299392"/>
              <a:gd name="connsiteX0" fmla="*/ 163588 w 404776"/>
              <a:gd name="connsiteY0" fmla="*/ 0 h 1308907"/>
              <a:gd name="connsiteX1" fmla="*/ 341560 w 404776"/>
              <a:gd name="connsiteY1" fmla="*/ 4762 h 1308907"/>
              <a:gd name="connsiteX2" fmla="*/ 396951 w 404776"/>
              <a:gd name="connsiteY2" fmla="*/ 72161 h 1308907"/>
              <a:gd name="connsiteX3" fmla="*/ 401714 w 404776"/>
              <a:gd name="connsiteY3" fmla="*/ 236468 h 1308907"/>
              <a:gd name="connsiteX4" fmla="*/ 358850 w 404776"/>
              <a:gd name="connsiteY4" fmla="*/ 284093 h 1308907"/>
              <a:gd name="connsiteX5" fmla="*/ 184114 w 404776"/>
              <a:gd name="connsiteY5" fmla="*/ 543626 h 1308907"/>
              <a:gd name="connsiteX6" fmla="*/ 333867 w 404776"/>
              <a:gd name="connsiteY6" fmla="*/ 1099893 h 1308907"/>
              <a:gd name="connsiteX7" fmla="*/ 365477 w 404776"/>
              <a:gd name="connsiteY7" fmla="*/ 1296331 h 1308907"/>
              <a:gd name="connsiteX8" fmla="*/ 54052 w 404776"/>
              <a:gd name="connsiteY8" fmla="*/ 781775 h 1308907"/>
              <a:gd name="connsiteX9" fmla="*/ 11189 w 404776"/>
              <a:gd name="connsiteY9" fmla="*/ 105500 h 1308907"/>
              <a:gd name="connsiteX10" fmla="*/ 163588 w 404776"/>
              <a:gd name="connsiteY10" fmla="*/ 0 h 1308907"/>
              <a:gd name="connsiteX0" fmla="*/ 163588 w 620955"/>
              <a:gd name="connsiteY0" fmla="*/ 0 h 1378564"/>
              <a:gd name="connsiteX1" fmla="*/ 341560 w 620955"/>
              <a:gd name="connsiteY1" fmla="*/ 4762 h 1378564"/>
              <a:gd name="connsiteX2" fmla="*/ 396951 w 620955"/>
              <a:gd name="connsiteY2" fmla="*/ 72161 h 1378564"/>
              <a:gd name="connsiteX3" fmla="*/ 401714 w 620955"/>
              <a:gd name="connsiteY3" fmla="*/ 236468 h 1378564"/>
              <a:gd name="connsiteX4" fmla="*/ 358850 w 620955"/>
              <a:gd name="connsiteY4" fmla="*/ 284093 h 1378564"/>
              <a:gd name="connsiteX5" fmla="*/ 184114 w 620955"/>
              <a:gd name="connsiteY5" fmla="*/ 543626 h 1378564"/>
              <a:gd name="connsiteX6" fmla="*/ 333867 w 620955"/>
              <a:gd name="connsiteY6" fmla="*/ 1099893 h 1378564"/>
              <a:gd name="connsiteX7" fmla="*/ 620833 w 620955"/>
              <a:gd name="connsiteY7" fmla="*/ 1358504 h 1378564"/>
              <a:gd name="connsiteX8" fmla="*/ 365477 w 620955"/>
              <a:gd name="connsiteY8" fmla="*/ 1296331 h 1378564"/>
              <a:gd name="connsiteX9" fmla="*/ 54052 w 620955"/>
              <a:gd name="connsiteY9" fmla="*/ 781775 h 1378564"/>
              <a:gd name="connsiteX10" fmla="*/ 11189 w 620955"/>
              <a:gd name="connsiteY10" fmla="*/ 105500 h 1378564"/>
              <a:gd name="connsiteX11" fmla="*/ 163588 w 620955"/>
              <a:gd name="connsiteY11" fmla="*/ 0 h 1378564"/>
              <a:gd name="connsiteX0" fmla="*/ 163588 w 620879"/>
              <a:gd name="connsiteY0" fmla="*/ 0 h 1370681"/>
              <a:gd name="connsiteX1" fmla="*/ 341560 w 620879"/>
              <a:gd name="connsiteY1" fmla="*/ 4762 h 1370681"/>
              <a:gd name="connsiteX2" fmla="*/ 396951 w 620879"/>
              <a:gd name="connsiteY2" fmla="*/ 72161 h 1370681"/>
              <a:gd name="connsiteX3" fmla="*/ 401714 w 620879"/>
              <a:gd name="connsiteY3" fmla="*/ 236468 h 1370681"/>
              <a:gd name="connsiteX4" fmla="*/ 358850 w 620879"/>
              <a:gd name="connsiteY4" fmla="*/ 284093 h 1370681"/>
              <a:gd name="connsiteX5" fmla="*/ 184114 w 620879"/>
              <a:gd name="connsiteY5" fmla="*/ 543626 h 1370681"/>
              <a:gd name="connsiteX6" fmla="*/ 333867 w 620879"/>
              <a:gd name="connsiteY6" fmla="*/ 1099893 h 1370681"/>
              <a:gd name="connsiteX7" fmla="*/ 386257 w 620879"/>
              <a:gd name="connsiteY7" fmla="*/ 1207907 h 1370681"/>
              <a:gd name="connsiteX8" fmla="*/ 620833 w 620879"/>
              <a:gd name="connsiteY8" fmla="*/ 1358504 h 1370681"/>
              <a:gd name="connsiteX9" fmla="*/ 365477 w 620879"/>
              <a:gd name="connsiteY9" fmla="*/ 1296331 h 1370681"/>
              <a:gd name="connsiteX10" fmla="*/ 54052 w 620879"/>
              <a:gd name="connsiteY10" fmla="*/ 781775 h 1370681"/>
              <a:gd name="connsiteX11" fmla="*/ 11189 w 620879"/>
              <a:gd name="connsiteY11" fmla="*/ 105500 h 1370681"/>
              <a:gd name="connsiteX12" fmla="*/ 163588 w 620879"/>
              <a:gd name="connsiteY12" fmla="*/ 0 h 1370681"/>
              <a:gd name="connsiteX0" fmla="*/ 163588 w 620977"/>
              <a:gd name="connsiteY0" fmla="*/ 0 h 1370681"/>
              <a:gd name="connsiteX1" fmla="*/ 341560 w 620977"/>
              <a:gd name="connsiteY1" fmla="*/ 4762 h 1370681"/>
              <a:gd name="connsiteX2" fmla="*/ 396951 w 620977"/>
              <a:gd name="connsiteY2" fmla="*/ 72161 h 1370681"/>
              <a:gd name="connsiteX3" fmla="*/ 401714 w 620977"/>
              <a:gd name="connsiteY3" fmla="*/ 236468 h 1370681"/>
              <a:gd name="connsiteX4" fmla="*/ 358850 w 620977"/>
              <a:gd name="connsiteY4" fmla="*/ 284093 h 1370681"/>
              <a:gd name="connsiteX5" fmla="*/ 184114 w 620977"/>
              <a:gd name="connsiteY5" fmla="*/ 543626 h 1370681"/>
              <a:gd name="connsiteX6" fmla="*/ 333867 w 620977"/>
              <a:gd name="connsiteY6" fmla="*/ 1099893 h 1370681"/>
              <a:gd name="connsiteX7" fmla="*/ 517018 w 620977"/>
              <a:gd name="connsiteY7" fmla="*/ 1102234 h 1370681"/>
              <a:gd name="connsiteX8" fmla="*/ 620833 w 620977"/>
              <a:gd name="connsiteY8" fmla="*/ 1358504 h 1370681"/>
              <a:gd name="connsiteX9" fmla="*/ 365477 w 620977"/>
              <a:gd name="connsiteY9" fmla="*/ 1296331 h 1370681"/>
              <a:gd name="connsiteX10" fmla="*/ 54052 w 620977"/>
              <a:gd name="connsiteY10" fmla="*/ 781775 h 1370681"/>
              <a:gd name="connsiteX11" fmla="*/ 11189 w 620977"/>
              <a:gd name="connsiteY11" fmla="*/ 105500 h 1370681"/>
              <a:gd name="connsiteX12" fmla="*/ 163588 w 620977"/>
              <a:gd name="connsiteY12" fmla="*/ 0 h 1370681"/>
              <a:gd name="connsiteX0" fmla="*/ 163588 w 620977"/>
              <a:gd name="connsiteY0" fmla="*/ 0 h 1370681"/>
              <a:gd name="connsiteX1" fmla="*/ 341560 w 620977"/>
              <a:gd name="connsiteY1" fmla="*/ 4762 h 1370681"/>
              <a:gd name="connsiteX2" fmla="*/ 396951 w 620977"/>
              <a:gd name="connsiteY2" fmla="*/ 72161 h 1370681"/>
              <a:gd name="connsiteX3" fmla="*/ 401714 w 620977"/>
              <a:gd name="connsiteY3" fmla="*/ 236468 h 1370681"/>
              <a:gd name="connsiteX4" fmla="*/ 358850 w 620977"/>
              <a:gd name="connsiteY4" fmla="*/ 284093 h 1370681"/>
              <a:gd name="connsiteX5" fmla="*/ 184114 w 620977"/>
              <a:gd name="connsiteY5" fmla="*/ 543626 h 1370681"/>
              <a:gd name="connsiteX6" fmla="*/ 281159 w 620977"/>
              <a:gd name="connsiteY6" fmla="*/ 1005293 h 1370681"/>
              <a:gd name="connsiteX7" fmla="*/ 517018 w 620977"/>
              <a:gd name="connsiteY7" fmla="*/ 1102234 h 1370681"/>
              <a:gd name="connsiteX8" fmla="*/ 620833 w 620977"/>
              <a:gd name="connsiteY8" fmla="*/ 1358504 h 1370681"/>
              <a:gd name="connsiteX9" fmla="*/ 365477 w 620977"/>
              <a:gd name="connsiteY9" fmla="*/ 1296331 h 1370681"/>
              <a:gd name="connsiteX10" fmla="*/ 54052 w 620977"/>
              <a:gd name="connsiteY10" fmla="*/ 781775 h 1370681"/>
              <a:gd name="connsiteX11" fmla="*/ 11189 w 620977"/>
              <a:gd name="connsiteY11" fmla="*/ 105500 h 1370681"/>
              <a:gd name="connsiteX12" fmla="*/ 163588 w 620977"/>
              <a:gd name="connsiteY12" fmla="*/ 0 h 1370681"/>
              <a:gd name="connsiteX0" fmla="*/ 162825 w 620214"/>
              <a:gd name="connsiteY0" fmla="*/ 0 h 1428383"/>
              <a:gd name="connsiteX1" fmla="*/ 340797 w 620214"/>
              <a:gd name="connsiteY1" fmla="*/ 4762 h 1428383"/>
              <a:gd name="connsiteX2" fmla="*/ 396188 w 620214"/>
              <a:gd name="connsiteY2" fmla="*/ 72161 h 1428383"/>
              <a:gd name="connsiteX3" fmla="*/ 400951 w 620214"/>
              <a:gd name="connsiteY3" fmla="*/ 236468 h 1428383"/>
              <a:gd name="connsiteX4" fmla="*/ 358087 w 620214"/>
              <a:gd name="connsiteY4" fmla="*/ 284093 h 1428383"/>
              <a:gd name="connsiteX5" fmla="*/ 183351 w 620214"/>
              <a:gd name="connsiteY5" fmla="*/ 543626 h 1428383"/>
              <a:gd name="connsiteX6" fmla="*/ 280396 w 620214"/>
              <a:gd name="connsiteY6" fmla="*/ 1005293 h 1428383"/>
              <a:gd name="connsiteX7" fmla="*/ 516255 w 620214"/>
              <a:gd name="connsiteY7" fmla="*/ 1102234 h 1428383"/>
              <a:gd name="connsiteX8" fmla="*/ 620070 w 620214"/>
              <a:gd name="connsiteY8" fmla="*/ 1358504 h 1428383"/>
              <a:gd name="connsiteX9" fmla="*/ 344161 w 620214"/>
              <a:gd name="connsiteY9" fmla="*/ 1389994 h 1428383"/>
              <a:gd name="connsiteX10" fmla="*/ 53289 w 620214"/>
              <a:gd name="connsiteY10" fmla="*/ 781775 h 1428383"/>
              <a:gd name="connsiteX11" fmla="*/ 10426 w 620214"/>
              <a:gd name="connsiteY11" fmla="*/ 105500 h 1428383"/>
              <a:gd name="connsiteX12" fmla="*/ 162825 w 620214"/>
              <a:gd name="connsiteY12" fmla="*/ 0 h 1428383"/>
              <a:gd name="connsiteX0" fmla="*/ 161622 w 619011"/>
              <a:gd name="connsiteY0" fmla="*/ 0 h 1407678"/>
              <a:gd name="connsiteX1" fmla="*/ 339594 w 619011"/>
              <a:gd name="connsiteY1" fmla="*/ 4762 h 1407678"/>
              <a:gd name="connsiteX2" fmla="*/ 394985 w 619011"/>
              <a:gd name="connsiteY2" fmla="*/ 72161 h 1407678"/>
              <a:gd name="connsiteX3" fmla="*/ 399748 w 619011"/>
              <a:gd name="connsiteY3" fmla="*/ 236468 h 1407678"/>
              <a:gd name="connsiteX4" fmla="*/ 356884 w 619011"/>
              <a:gd name="connsiteY4" fmla="*/ 284093 h 1407678"/>
              <a:gd name="connsiteX5" fmla="*/ 182148 w 619011"/>
              <a:gd name="connsiteY5" fmla="*/ 543626 h 1407678"/>
              <a:gd name="connsiteX6" fmla="*/ 279193 w 619011"/>
              <a:gd name="connsiteY6" fmla="*/ 1005293 h 1407678"/>
              <a:gd name="connsiteX7" fmla="*/ 515052 w 619011"/>
              <a:gd name="connsiteY7" fmla="*/ 1102234 h 1407678"/>
              <a:gd name="connsiteX8" fmla="*/ 618867 w 619011"/>
              <a:gd name="connsiteY8" fmla="*/ 1358504 h 1407678"/>
              <a:gd name="connsiteX9" fmla="*/ 306967 w 619011"/>
              <a:gd name="connsiteY9" fmla="*/ 1362698 h 1407678"/>
              <a:gd name="connsiteX10" fmla="*/ 52086 w 619011"/>
              <a:gd name="connsiteY10" fmla="*/ 781775 h 1407678"/>
              <a:gd name="connsiteX11" fmla="*/ 9223 w 619011"/>
              <a:gd name="connsiteY11" fmla="*/ 105500 h 1407678"/>
              <a:gd name="connsiteX12" fmla="*/ 161622 w 619011"/>
              <a:gd name="connsiteY12" fmla="*/ 0 h 1407678"/>
              <a:gd name="connsiteX0" fmla="*/ 161622 w 619011"/>
              <a:gd name="connsiteY0" fmla="*/ 0 h 1372253"/>
              <a:gd name="connsiteX1" fmla="*/ 339594 w 619011"/>
              <a:gd name="connsiteY1" fmla="*/ 4762 h 1372253"/>
              <a:gd name="connsiteX2" fmla="*/ 394985 w 619011"/>
              <a:gd name="connsiteY2" fmla="*/ 72161 h 1372253"/>
              <a:gd name="connsiteX3" fmla="*/ 399748 w 619011"/>
              <a:gd name="connsiteY3" fmla="*/ 236468 h 1372253"/>
              <a:gd name="connsiteX4" fmla="*/ 356884 w 619011"/>
              <a:gd name="connsiteY4" fmla="*/ 284093 h 1372253"/>
              <a:gd name="connsiteX5" fmla="*/ 182148 w 619011"/>
              <a:gd name="connsiteY5" fmla="*/ 543626 h 1372253"/>
              <a:gd name="connsiteX6" fmla="*/ 279193 w 619011"/>
              <a:gd name="connsiteY6" fmla="*/ 1005293 h 1372253"/>
              <a:gd name="connsiteX7" fmla="*/ 515052 w 619011"/>
              <a:gd name="connsiteY7" fmla="*/ 1102234 h 1372253"/>
              <a:gd name="connsiteX8" fmla="*/ 618867 w 619011"/>
              <a:gd name="connsiteY8" fmla="*/ 1358504 h 1372253"/>
              <a:gd name="connsiteX9" fmla="*/ 306967 w 619011"/>
              <a:gd name="connsiteY9" fmla="*/ 1362698 h 1372253"/>
              <a:gd name="connsiteX10" fmla="*/ 52086 w 619011"/>
              <a:gd name="connsiteY10" fmla="*/ 781775 h 1372253"/>
              <a:gd name="connsiteX11" fmla="*/ 9223 w 619011"/>
              <a:gd name="connsiteY11" fmla="*/ 105500 h 1372253"/>
              <a:gd name="connsiteX12" fmla="*/ 161622 w 619011"/>
              <a:gd name="connsiteY12" fmla="*/ 0 h 1372253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217493 w 654356"/>
              <a:gd name="connsiteY5" fmla="*/ 543626 h 1412691"/>
              <a:gd name="connsiteX6" fmla="*/ 314538 w 654356"/>
              <a:gd name="connsiteY6" fmla="*/ 1005293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151397 w 654356"/>
              <a:gd name="connsiteY5" fmla="*/ 529510 h 1412691"/>
              <a:gd name="connsiteX6" fmla="*/ 314538 w 654356"/>
              <a:gd name="connsiteY6" fmla="*/ 1005293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151397 w 654356"/>
              <a:gd name="connsiteY5" fmla="*/ 529510 h 1412691"/>
              <a:gd name="connsiteX6" fmla="*/ 248054 w 654356"/>
              <a:gd name="connsiteY6" fmla="*/ 1004591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7081 w 654470"/>
              <a:gd name="connsiteY0" fmla="*/ 0 h 1379611"/>
              <a:gd name="connsiteX1" fmla="*/ 375053 w 654470"/>
              <a:gd name="connsiteY1" fmla="*/ 4762 h 1379611"/>
              <a:gd name="connsiteX2" fmla="*/ 430444 w 654470"/>
              <a:gd name="connsiteY2" fmla="*/ 72161 h 1379611"/>
              <a:gd name="connsiteX3" fmla="*/ 435207 w 654470"/>
              <a:gd name="connsiteY3" fmla="*/ 236468 h 1379611"/>
              <a:gd name="connsiteX4" fmla="*/ 392343 w 654470"/>
              <a:gd name="connsiteY4" fmla="*/ 284093 h 1379611"/>
              <a:gd name="connsiteX5" fmla="*/ 151511 w 654470"/>
              <a:gd name="connsiteY5" fmla="*/ 529510 h 1379611"/>
              <a:gd name="connsiteX6" fmla="*/ 248168 w 654470"/>
              <a:gd name="connsiteY6" fmla="*/ 1004591 h 1379611"/>
              <a:gd name="connsiteX7" fmla="*/ 550511 w 654470"/>
              <a:gd name="connsiteY7" fmla="*/ 1102234 h 1379611"/>
              <a:gd name="connsiteX8" fmla="*/ 654326 w 654470"/>
              <a:gd name="connsiteY8" fmla="*/ 1358504 h 1379611"/>
              <a:gd name="connsiteX9" fmla="*/ 343974 w 654470"/>
              <a:gd name="connsiteY9" fmla="*/ 1309042 h 1379611"/>
              <a:gd name="connsiteX10" fmla="*/ 22994 w 654470"/>
              <a:gd name="connsiteY10" fmla="*/ 714003 h 1379611"/>
              <a:gd name="connsiteX11" fmla="*/ 44682 w 654470"/>
              <a:gd name="connsiteY11" fmla="*/ 105500 h 1379611"/>
              <a:gd name="connsiteX12" fmla="*/ 197081 w 654470"/>
              <a:gd name="connsiteY12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151511 w 654537"/>
              <a:gd name="connsiteY5" fmla="*/ 529510 h 1379611"/>
              <a:gd name="connsiteX6" fmla="*/ 248168 w 654537"/>
              <a:gd name="connsiteY6" fmla="*/ 1004591 h 1379611"/>
              <a:gd name="connsiteX7" fmla="*/ 570352 w 654537"/>
              <a:gd name="connsiteY7" fmla="*/ 1182953 h 1379611"/>
              <a:gd name="connsiteX8" fmla="*/ 654326 w 654537"/>
              <a:gd name="connsiteY8" fmla="*/ 1358504 h 1379611"/>
              <a:gd name="connsiteX9" fmla="*/ 343974 w 654537"/>
              <a:gd name="connsiteY9" fmla="*/ 1309042 h 1379611"/>
              <a:gd name="connsiteX10" fmla="*/ 22994 w 654537"/>
              <a:gd name="connsiteY10" fmla="*/ 714003 h 1379611"/>
              <a:gd name="connsiteX11" fmla="*/ 44682 w 654537"/>
              <a:gd name="connsiteY11" fmla="*/ 105500 h 1379611"/>
              <a:gd name="connsiteX12" fmla="*/ 197081 w 654537"/>
              <a:gd name="connsiteY12" fmla="*/ 0 h 1379611"/>
              <a:gd name="connsiteX0" fmla="*/ 197081 w 1583116"/>
              <a:gd name="connsiteY0" fmla="*/ 0 h 1379611"/>
              <a:gd name="connsiteX1" fmla="*/ 375053 w 1583116"/>
              <a:gd name="connsiteY1" fmla="*/ 4762 h 1379611"/>
              <a:gd name="connsiteX2" fmla="*/ 1582819 w 1583116"/>
              <a:gd name="connsiteY2" fmla="*/ 84459 h 1379611"/>
              <a:gd name="connsiteX3" fmla="*/ 435207 w 1583116"/>
              <a:gd name="connsiteY3" fmla="*/ 236468 h 1379611"/>
              <a:gd name="connsiteX4" fmla="*/ 392343 w 1583116"/>
              <a:gd name="connsiteY4" fmla="*/ 284093 h 1379611"/>
              <a:gd name="connsiteX5" fmla="*/ 151511 w 1583116"/>
              <a:gd name="connsiteY5" fmla="*/ 529510 h 1379611"/>
              <a:gd name="connsiteX6" fmla="*/ 248168 w 1583116"/>
              <a:gd name="connsiteY6" fmla="*/ 1004591 h 1379611"/>
              <a:gd name="connsiteX7" fmla="*/ 570352 w 1583116"/>
              <a:gd name="connsiteY7" fmla="*/ 1182953 h 1379611"/>
              <a:gd name="connsiteX8" fmla="*/ 654326 w 1583116"/>
              <a:gd name="connsiteY8" fmla="*/ 1358504 h 1379611"/>
              <a:gd name="connsiteX9" fmla="*/ 343974 w 1583116"/>
              <a:gd name="connsiteY9" fmla="*/ 1309042 h 1379611"/>
              <a:gd name="connsiteX10" fmla="*/ 22994 w 1583116"/>
              <a:gd name="connsiteY10" fmla="*/ 714003 h 1379611"/>
              <a:gd name="connsiteX11" fmla="*/ 44682 w 1583116"/>
              <a:gd name="connsiteY11" fmla="*/ 105500 h 1379611"/>
              <a:gd name="connsiteX12" fmla="*/ 197081 w 1583116"/>
              <a:gd name="connsiteY12" fmla="*/ 0 h 1379611"/>
              <a:gd name="connsiteX0" fmla="*/ 197081 w 1582850"/>
              <a:gd name="connsiteY0" fmla="*/ 0 h 1379611"/>
              <a:gd name="connsiteX1" fmla="*/ 375053 w 1582850"/>
              <a:gd name="connsiteY1" fmla="*/ 4762 h 1379611"/>
              <a:gd name="connsiteX2" fmla="*/ 1582819 w 1582850"/>
              <a:gd name="connsiteY2" fmla="*/ 84459 h 1379611"/>
              <a:gd name="connsiteX3" fmla="*/ 416915 w 1582850"/>
              <a:gd name="connsiteY3" fmla="*/ 100751 h 1379611"/>
              <a:gd name="connsiteX4" fmla="*/ 392343 w 1582850"/>
              <a:gd name="connsiteY4" fmla="*/ 284093 h 1379611"/>
              <a:gd name="connsiteX5" fmla="*/ 151511 w 1582850"/>
              <a:gd name="connsiteY5" fmla="*/ 529510 h 1379611"/>
              <a:gd name="connsiteX6" fmla="*/ 248168 w 1582850"/>
              <a:gd name="connsiteY6" fmla="*/ 1004591 h 1379611"/>
              <a:gd name="connsiteX7" fmla="*/ 570352 w 1582850"/>
              <a:gd name="connsiteY7" fmla="*/ 1182953 h 1379611"/>
              <a:gd name="connsiteX8" fmla="*/ 654326 w 1582850"/>
              <a:gd name="connsiteY8" fmla="*/ 1358504 h 1379611"/>
              <a:gd name="connsiteX9" fmla="*/ 343974 w 1582850"/>
              <a:gd name="connsiteY9" fmla="*/ 1309042 h 1379611"/>
              <a:gd name="connsiteX10" fmla="*/ 22994 w 1582850"/>
              <a:gd name="connsiteY10" fmla="*/ 714003 h 1379611"/>
              <a:gd name="connsiteX11" fmla="*/ 44682 w 1582850"/>
              <a:gd name="connsiteY11" fmla="*/ 105500 h 1379611"/>
              <a:gd name="connsiteX12" fmla="*/ 197081 w 1582850"/>
              <a:gd name="connsiteY12" fmla="*/ 0 h 1379611"/>
              <a:gd name="connsiteX0" fmla="*/ 197081 w 1582888"/>
              <a:gd name="connsiteY0" fmla="*/ 0 h 1379611"/>
              <a:gd name="connsiteX1" fmla="*/ 375053 w 1582888"/>
              <a:gd name="connsiteY1" fmla="*/ 4762 h 1379611"/>
              <a:gd name="connsiteX2" fmla="*/ 1582819 w 1582888"/>
              <a:gd name="connsiteY2" fmla="*/ 84459 h 1379611"/>
              <a:gd name="connsiteX3" fmla="*/ 437917 w 1582888"/>
              <a:gd name="connsiteY3" fmla="*/ 141631 h 1379611"/>
              <a:gd name="connsiteX4" fmla="*/ 392343 w 1582888"/>
              <a:gd name="connsiteY4" fmla="*/ 284093 h 1379611"/>
              <a:gd name="connsiteX5" fmla="*/ 151511 w 1582888"/>
              <a:gd name="connsiteY5" fmla="*/ 529510 h 1379611"/>
              <a:gd name="connsiteX6" fmla="*/ 248168 w 1582888"/>
              <a:gd name="connsiteY6" fmla="*/ 1004591 h 1379611"/>
              <a:gd name="connsiteX7" fmla="*/ 570352 w 1582888"/>
              <a:gd name="connsiteY7" fmla="*/ 1182953 h 1379611"/>
              <a:gd name="connsiteX8" fmla="*/ 654326 w 1582888"/>
              <a:gd name="connsiteY8" fmla="*/ 1358504 h 1379611"/>
              <a:gd name="connsiteX9" fmla="*/ 343974 w 1582888"/>
              <a:gd name="connsiteY9" fmla="*/ 1309042 h 1379611"/>
              <a:gd name="connsiteX10" fmla="*/ 22994 w 1582888"/>
              <a:gd name="connsiteY10" fmla="*/ 714003 h 1379611"/>
              <a:gd name="connsiteX11" fmla="*/ 44682 w 1582888"/>
              <a:gd name="connsiteY11" fmla="*/ 105500 h 1379611"/>
              <a:gd name="connsiteX12" fmla="*/ 197081 w 1582888"/>
              <a:gd name="connsiteY12" fmla="*/ 0 h 1379611"/>
              <a:gd name="connsiteX0" fmla="*/ 197081 w 1604565"/>
              <a:gd name="connsiteY0" fmla="*/ 0 h 1379611"/>
              <a:gd name="connsiteX1" fmla="*/ 375053 w 1604565"/>
              <a:gd name="connsiteY1" fmla="*/ 4762 h 1379611"/>
              <a:gd name="connsiteX2" fmla="*/ 1582819 w 1604565"/>
              <a:gd name="connsiteY2" fmla="*/ 84459 h 1379611"/>
              <a:gd name="connsiteX3" fmla="*/ 437917 w 1604565"/>
              <a:gd name="connsiteY3" fmla="*/ 141631 h 1379611"/>
              <a:gd name="connsiteX4" fmla="*/ 392343 w 1604565"/>
              <a:gd name="connsiteY4" fmla="*/ 284093 h 1379611"/>
              <a:gd name="connsiteX5" fmla="*/ 151511 w 1604565"/>
              <a:gd name="connsiteY5" fmla="*/ 529510 h 1379611"/>
              <a:gd name="connsiteX6" fmla="*/ 248168 w 1604565"/>
              <a:gd name="connsiteY6" fmla="*/ 1004591 h 1379611"/>
              <a:gd name="connsiteX7" fmla="*/ 570352 w 1604565"/>
              <a:gd name="connsiteY7" fmla="*/ 1182953 h 1379611"/>
              <a:gd name="connsiteX8" fmla="*/ 654326 w 1604565"/>
              <a:gd name="connsiteY8" fmla="*/ 1358504 h 1379611"/>
              <a:gd name="connsiteX9" fmla="*/ 343974 w 1604565"/>
              <a:gd name="connsiteY9" fmla="*/ 1309042 h 1379611"/>
              <a:gd name="connsiteX10" fmla="*/ 22994 w 1604565"/>
              <a:gd name="connsiteY10" fmla="*/ 714003 h 1379611"/>
              <a:gd name="connsiteX11" fmla="*/ 44682 w 1604565"/>
              <a:gd name="connsiteY11" fmla="*/ 105500 h 1379611"/>
              <a:gd name="connsiteX12" fmla="*/ 197081 w 1604565"/>
              <a:gd name="connsiteY12" fmla="*/ 0 h 1379611"/>
              <a:gd name="connsiteX0" fmla="*/ 197081 w 1582903"/>
              <a:gd name="connsiteY0" fmla="*/ 0 h 1379611"/>
              <a:gd name="connsiteX1" fmla="*/ 375053 w 1582903"/>
              <a:gd name="connsiteY1" fmla="*/ 4762 h 1379611"/>
              <a:gd name="connsiteX2" fmla="*/ 1582819 w 1582903"/>
              <a:gd name="connsiteY2" fmla="*/ 84459 h 1379611"/>
              <a:gd name="connsiteX3" fmla="*/ 306498 w 1582903"/>
              <a:gd name="connsiteY3" fmla="*/ 86020 h 1379611"/>
              <a:gd name="connsiteX4" fmla="*/ 392343 w 1582903"/>
              <a:gd name="connsiteY4" fmla="*/ 284093 h 1379611"/>
              <a:gd name="connsiteX5" fmla="*/ 151511 w 1582903"/>
              <a:gd name="connsiteY5" fmla="*/ 529510 h 1379611"/>
              <a:gd name="connsiteX6" fmla="*/ 248168 w 1582903"/>
              <a:gd name="connsiteY6" fmla="*/ 1004591 h 1379611"/>
              <a:gd name="connsiteX7" fmla="*/ 570352 w 1582903"/>
              <a:gd name="connsiteY7" fmla="*/ 1182953 h 1379611"/>
              <a:gd name="connsiteX8" fmla="*/ 654326 w 1582903"/>
              <a:gd name="connsiteY8" fmla="*/ 1358504 h 1379611"/>
              <a:gd name="connsiteX9" fmla="*/ 343974 w 1582903"/>
              <a:gd name="connsiteY9" fmla="*/ 1309042 h 1379611"/>
              <a:gd name="connsiteX10" fmla="*/ 22994 w 1582903"/>
              <a:gd name="connsiteY10" fmla="*/ 714003 h 1379611"/>
              <a:gd name="connsiteX11" fmla="*/ 44682 w 1582903"/>
              <a:gd name="connsiteY11" fmla="*/ 105500 h 1379611"/>
              <a:gd name="connsiteX12" fmla="*/ 197081 w 1582903"/>
              <a:gd name="connsiteY12" fmla="*/ 0 h 1379611"/>
              <a:gd name="connsiteX0" fmla="*/ 197081 w 1582848"/>
              <a:gd name="connsiteY0" fmla="*/ 0 h 1379611"/>
              <a:gd name="connsiteX1" fmla="*/ 375053 w 1582848"/>
              <a:gd name="connsiteY1" fmla="*/ 4762 h 1379611"/>
              <a:gd name="connsiteX2" fmla="*/ 1582819 w 1582848"/>
              <a:gd name="connsiteY2" fmla="*/ 84459 h 1379611"/>
              <a:gd name="connsiteX3" fmla="*/ 416143 w 1582848"/>
              <a:gd name="connsiteY3" fmla="*/ 127848 h 1379611"/>
              <a:gd name="connsiteX4" fmla="*/ 392343 w 1582848"/>
              <a:gd name="connsiteY4" fmla="*/ 284093 h 1379611"/>
              <a:gd name="connsiteX5" fmla="*/ 151511 w 1582848"/>
              <a:gd name="connsiteY5" fmla="*/ 529510 h 1379611"/>
              <a:gd name="connsiteX6" fmla="*/ 248168 w 1582848"/>
              <a:gd name="connsiteY6" fmla="*/ 1004591 h 1379611"/>
              <a:gd name="connsiteX7" fmla="*/ 570352 w 1582848"/>
              <a:gd name="connsiteY7" fmla="*/ 1182953 h 1379611"/>
              <a:gd name="connsiteX8" fmla="*/ 654326 w 1582848"/>
              <a:gd name="connsiteY8" fmla="*/ 1358504 h 1379611"/>
              <a:gd name="connsiteX9" fmla="*/ 343974 w 1582848"/>
              <a:gd name="connsiteY9" fmla="*/ 1309042 h 1379611"/>
              <a:gd name="connsiteX10" fmla="*/ 22994 w 1582848"/>
              <a:gd name="connsiteY10" fmla="*/ 714003 h 1379611"/>
              <a:gd name="connsiteX11" fmla="*/ 44682 w 1582848"/>
              <a:gd name="connsiteY11" fmla="*/ 105500 h 1379611"/>
              <a:gd name="connsiteX12" fmla="*/ 197081 w 1582848"/>
              <a:gd name="connsiteY12" fmla="*/ 0 h 1379611"/>
              <a:gd name="connsiteX0" fmla="*/ 197081 w 1582848"/>
              <a:gd name="connsiteY0" fmla="*/ 0 h 1379611"/>
              <a:gd name="connsiteX1" fmla="*/ 1582819 w 1582848"/>
              <a:gd name="connsiteY1" fmla="*/ 84459 h 1379611"/>
              <a:gd name="connsiteX2" fmla="*/ 416143 w 1582848"/>
              <a:gd name="connsiteY2" fmla="*/ 127848 h 1379611"/>
              <a:gd name="connsiteX3" fmla="*/ 392343 w 1582848"/>
              <a:gd name="connsiteY3" fmla="*/ 284093 h 1379611"/>
              <a:gd name="connsiteX4" fmla="*/ 151511 w 1582848"/>
              <a:gd name="connsiteY4" fmla="*/ 529510 h 1379611"/>
              <a:gd name="connsiteX5" fmla="*/ 248168 w 1582848"/>
              <a:gd name="connsiteY5" fmla="*/ 1004591 h 1379611"/>
              <a:gd name="connsiteX6" fmla="*/ 570352 w 1582848"/>
              <a:gd name="connsiteY6" fmla="*/ 1182953 h 1379611"/>
              <a:gd name="connsiteX7" fmla="*/ 654326 w 1582848"/>
              <a:gd name="connsiteY7" fmla="*/ 1358504 h 1379611"/>
              <a:gd name="connsiteX8" fmla="*/ 343974 w 1582848"/>
              <a:gd name="connsiteY8" fmla="*/ 1309042 h 1379611"/>
              <a:gd name="connsiteX9" fmla="*/ 22994 w 1582848"/>
              <a:gd name="connsiteY9" fmla="*/ 714003 h 1379611"/>
              <a:gd name="connsiteX10" fmla="*/ 44682 w 1582848"/>
              <a:gd name="connsiteY10" fmla="*/ 105500 h 1379611"/>
              <a:gd name="connsiteX11" fmla="*/ 197081 w 1582848"/>
              <a:gd name="connsiteY11" fmla="*/ 0 h 1379611"/>
              <a:gd name="connsiteX0" fmla="*/ 195878 w 1583601"/>
              <a:gd name="connsiteY0" fmla="*/ 5636 h 1344602"/>
              <a:gd name="connsiteX1" fmla="*/ 1582777 w 1583601"/>
              <a:gd name="connsiteY1" fmla="*/ 49450 h 1344602"/>
              <a:gd name="connsiteX2" fmla="*/ 416101 w 1583601"/>
              <a:gd name="connsiteY2" fmla="*/ 92839 h 1344602"/>
              <a:gd name="connsiteX3" fmla="*/ 392301 w 1583601"/>
              <a:gd name="connsiteY3" fmla="*/ 249084 h 1344602"/>
              <a:gd name="connsiteX4" fmla="*/ 151469 w 1583601"/>
              <a:gd name="connsiteY4" fmla="*/ 494501 h 1344602"/>
              <a:gd name="connsiteX5" fmla="*/ 248126 w 1583601"/>
              <a:gd name="connsiteY5" fmla="*/ 969582 h 1344602"/>
              <a:gd name="connsiteX6" fmla="*/ 570310 w 1583601"/>
              <a:gd name="connsiteY6" fmla="*/ 1147944 h 1344602"/>
              <a:gd name="connsiteX7" fmla="*/ 654284 w 1583601"/>
              <a:gd name="connsiteY7" fmla="*/ 1323495 h 1344602"/>
              <a:gd name="connsiteX8" fmla="*/ 343932 w 1583601"/>
              <a:gd name="connsiteY8" fmla="*/ 1274033 h 1344602"/>
              <a:gd name="connsiteX9" fmla="*/ 22952 w 1583601"/>
              <a:gd name="connsiteY9" fmla="*/ 678994 h 1344602"/>
              <a:gd name="connsiteX10" fmla="*/ 44640 w 1583601"/>
              <a:gd name="connsiteY10" fmla="*/ 70491 h 1344602"/>
              <a:gd name="connsiteX11" fmla="*/ 195878 w 1583601"/>
              <a:gd name="connsiteY11" fmla="*/ 5636 h 1344602"/>
              <a:gd name="connsiteX0" fmla="*/ 381416 w 1590671"/>
              <a:gd name="connsiteY0" fmla="*/ 1297 h 1351919"/>
              <a:gd name="connsiteX1" fmla="*/ 1590639 w 1590671"/>
              <a:gd name="connsiteY1" fmla="*/ 56767 h 1351919"/>
              <a:gd name="connsiteX2" fmla="*/ 423963 w 1590671"/>
              <a:gd name="connsiteY2" fmla="*/ 100156 h 1351919"/>
              <a:gd name="connsiteX3" fmla="*/ 400163 w 1590671"/>
              <a:gd name="connsiteY3" fmla="*/ 256401 h 1351919"/>
              <a:gd name="connsiteX4" fmla="*/ 159331 w 1590671"/>
              <a:gd name="connsiteY4" fmla="*/ 501818 h 1351919"/>
              <a:gd name="connsiteX5" fmla="*/ 255988 w 1590671"/>
              <a:gd name="connsiteY5" fmla="*/ 976899 h 1351919"/>
              <a:gd name="connsiteX6" fmla="*/ 578172 w 1590671"/>
              <a:gd name="connsiteY6" fmla="*/ 1155261 h 1351919"/>
              <a:gd name="connsiteX7" fmla="*/ 662146 w 1590671"/>
              <a:gd name="connsiteY7" fmla="*/ 1330812 h 1351919"/>
              <a:gd name="connsiteX8" fmla="*/ 351794 w 1590671"/>
              <a:gd name="connsiteY8" fmla="*/ 1281350 h 1351919"/>
              <a:gd name="connsiteX9" fmla="*/ 30814 w 1590671"/>
              <a:gd name="connsiteY9" fmla="*/ 686311 h 1351919"/>
              <a:gd name="connsiteX10" fmla="*/ 52502 w 1590671"/>
              <a:gd name="connsiteY10" fmla="*/ 77808 h 1351919"/>
              <a:gd name="connsiteX11" fmla="*/ 381416 w 1590671"/>
              <a:gd name="connsiteY11" fmla="*/ 1297 h 1351919"/>
              <a:gd name="connsiteX0" fmla="*/ 381418 w 1593695"/>
              <a:gd name="connsiteY0" fmla="*/ 1297 h 1351919"/>
              <a:gd name="connsiteX1" fmla="*/ 1590641 w 1593695"/>
              <a:gd name="connsiteY1" fmla="*/ 56767 h 1351919"/>
              <a:gd name="connsiteX2" fmla="*/ 423965 w 1593695"/>
              <a:gd name="connsiteY2" fmla="*/ 100156 h 1351919"/>
              <a:gd name="connsiteX3" fmla="*/ 400165 w 1593695"/>
              <a:gd name="connsiteY3" fmla="*/ 256401 h 1351919"/>
              <a:gd name="connsiteX4" fmla="*/ 159333 w 1593695"/>
              <a:gd name="connsiteY4" fmla="*/ 501818 h 1351919"/>
              <a:gd name="connsiteX5" fmla="*/ 255990 w 1593695"/>
              <a:gd name="connsiteY5" fmla="*/ 976899 h 1351919"/>
              <a:gd name="connsiteX6" fmla="*/ 578174 w 1593695"/>
              <a:gd name="connsiteY6" fmla="*/ 1155261 h 1351919"/>
              <a:gd name="connsiteX7" fmla="*/ 662148 w 1593695"/>
              <a:gd name="connsiteY7" fmla="*/ 1330812 h 1351919"/>
              <a:gd name="connsiteX8" fmla="*/ 351796 w 1593695"/>
              <a:gd name="connsiteY8" fmla="*/ 1281350 h 1351919"/>
              <a:gd name="connsiteX9" fmla="*/ 30816 w 1593695"/>
              <a:gd name="connsiteY9" fmla="*/ 686311 h 1351919"/>
              <a:gd name="connsiteX10" fmla="*/ 52504 w 1593695"/>
              <a:gd name="connsiteY10" fmla="*/ 77808 h 1351919"/>
              <a:gd name="connsiteX11" fmla="*/ 381418 w 1593695"/>
              <a:gd name="connsiteY11" fmla="*/ 1297 h 1351919"/>
              <a:gd name="connsiteX0" fmla="*/ 381418 w 1593697"/>
              <a:gd name="connsiteY0" fmla="*/ 1297 h 1352608"/>
              <a:gd name="connsiteX1" fmla="*/ 1590641 w 1593697"/>
              <a:gd name="connsiteY1" fmla="*/ 56767 h 1352608"/>
              <a:gd name="connsiteX2" fmla="*/ 423965 w 1593697"/>
              <a:gd name="connsiteY2" fmla="*/ 100156 h 1352608"/>
              <a:gd name="connsiteX3" fmla="*/ 400165 w 1593697"/>
              <a:gd name="connsiteY3" fmla="*/ 256401 h 1352608"/>
              <a:gd name="connsiteX4" fmla="*/ 159333 w 1593697"/>
              <a:gd name="connsiteY4" fmla="*/ 501818 h 1352608"/>
              <a:gd name="connsiteX5" fmla="*/ 255990 w 1593697"/>
              <a:gd name="connsiteY5" fmla="*/ 976899 h 1352608"/>
              <a:gd name="connsiteX6" fmla="*/ 578174 w 1593697"/>
              <a:gd name="connsiteY6" fmla="*/ 1155261 h 1352608"/>
              <a:gd name="connsiteX7" fmla="*/ 776424 w 1593697"/>
              <a:gd name="connsiteY7" fmla="*/ 1331993 h 1352608"/>
              <a:gd name="connsiteX8" fmla="*/ 351796 w 1593697"/>
              <a:gd name="connsiteY8" fmla="*/ 1281350 h 1352608"/>
              <a:gd name="connsiteX9" fmla="*/ 30816 w 1593697"/>
              <a:gd name="connsiteY9" fmla="*/ 686311 h 1352608"/>
              <a:gd name="connsiteX10" fmla="*/ 52504 w 1593697"/>
              <a:gd name="connsiteY10" fmla="*/ 77808 h 1352608"/>
              <a:gd name="connsiteX11" fmla="*/ 381418 w 1593697"/>
              <a:gd name="connsiteY11" fmla="*/ 1297 h 1352608"/>
              <a:gd name="connsiteX0" fmla="*/ 381418 w 1593695"/>
              <a:gd name="connsiteY0" fmla="*/ 1297 h 1336141"/>
              <a:gd name="connsiteX1" fmla="*/ 1590641 w 1593695"/>
              <a:gd name="connsiteY1" fmla="*/ 56767 h 1336141"/>
              <a:gd name="connsiteX2" fmla="*/ 423965 w 1593695"/>
              <a:gd name="connsiteY2" fmla="*/ 100156 h 1336141"/>
              <a:gd name="connsiteX3" fmla="*/ 400165 w 1593695"/>
              <a:gd name="connsiteY3" fmla="*/ 256401 h 1336141"/>
              <a:gd name="connsiteX4" fmla="*/ 159333 w 1593695"/>
              <a:gd name="connsiteY4" fmla="*/ 501818 h 1336141"/>
              <a:gd name="connsiteX5" fmla="*/ 255990 w 1593695"/>
              <a:gd name="connsiteY5" fmla="*/ 976899 h 1336141"/>
              <a:gd name="connsiteX6" fmla="*/ 578174 w 1593695"/>
              <a:gd name="connsiteY6" fmla="*/ 1155261 h 1336141"/>
              <a:gd name="connsiteX7" fmla="*/ 776424 w 1593695"/>
              <a:gd name="connsiteY7" fmla="*/ 1331993 h 1336141"/>
              <a:gd name="connsiteX8" fmla="*/ 351796 w 1593695"/>
              <a:gd name="connsiteY8" fmla="*/ 1281350 h 1336141"/>
              <a:gd name="connsiteX9" fmla="*/ 30816 w 1593695"/>
              <a:gd name="connsiteY9" fmla="*/ 686311 h 1336141"/>
              <a:gd name="connsiteX10" fmla="*/ 52504 w 1593695"/>
              <a:gd name="connsiteY10" fmla="*/ 77808 h 1336141"/>
              <a:gd name="connsiteX11" fmla="*/ 381418 w 1593695"/>
              <a:gd name="connsiteY11" fmla="*/ 1297 h 1336141"/>
              <a:gd name="connsiteX0" fmla="*/ 381418 w 1593697"/>
              <a:gd name="connsiteY0" fmla="*/ 1297 h 1336141"/>
              <a:gd name="connsiteX1" fmla="*/ 1590641 w 1593697"/>
              <a:gd name="connsiteY1" fmla="*/ 56767 h 1336141"/>
              <a:gd name="connsiteX2" fmla="*/ 423965 w 1593697"/>
              <a:gd name="connsiteY2" fmla="*/ 100156 h 1336141"/>
              <a:gd name="connsiteX3" fmla="*/ 400165 w 1593697"/>
              <a:gd name="connsiteY3" fmla="*/ 256401 h 1336141"/>
              <a:gd name="connsiteX4" fmla="*/ 159333 w 1593697"/>
              <a:gd name="connsiteY4" fmla="*/ 501818 h 1336141"/>
              <a:gd name="connsiteX5" fmla="*/ 288071 w 1593697"/>
              <a:gd name="connsiteY5" fmla="*/ 996563 h 1336141"/>
              <a:gd name="connsiteX6" fmla="*/ 578174 w 1593697"/>
              <a:gd name="connsiteY6" fmla="*/ 1155261 h 1336141"/>
              <a:gd name="connsiteX7" fmla="*/ 776424 w 1593697"/>
              <a:gd name="connsiteY7" fmla="*/ 1331993 h 1336141"/>
              <a:gd name="connsiteX8" fmla="*/ 351796 w 1593697"/>
              <a:gd name="connsiteY8" fmla="*/ 1281350 h 1336141"/>
              <a:gd name="connsiteX9" fmla="*/ 30816 w 1593697"/>
              <a:gd name="connsiteY9" fmla="*/ 686311 h 1336141"/>
              <a:gd name="connsiteX10" fmla="*/ 52504 w 1593697"/>
              <a:gd name="connsiteY10" fmla="*/ 77808 h 1336141"/>
              <a:gd name="connsiteX11" fmla="*/ 381418 w 1593697"/>
              <a:gd name="connsiteY11" fmla="*/ 1297 h 1336141"/>
              <a:gd name="connsiteX0" fmla="*/ 381418 w 1593695"/>
              <a:gd name="connsiteY0" fmla="*/ 1297 h 1336141"/>
              <a:gd name="connsiteX1" fmla="*/ 1590641 w 1593695"/>
              <a:gd name="connsiteY1" fmla="*/ 56767 h 1336141"/>
              <a:gd name="connsiteX2" fmla="*/ 423965 w 1593695"/>
              <a:gd name="connsiteY2" fmla="*/ 100156 h 1336141"/>
              <a:gd name="connsiteX3" fmla="*/ 400165 w 1593695"/>
              <a:gd name="connsiteY3" fmla="*/ 256401 h 1336141"/>
              <a:gd name="connsiteX4" fmla="*/ 117319 w 1593695"/>
              <a:gd name="connsiteY4" fmla="*/ 449827 h 1336141"/>
              <a:gd name="connsiteX5" fmla="*/ 288071 w 1593695"/>
              <a:gd name="connsiteY5" fmla="*/ 996563 h 1336141"/>
              <a:gd name="connsiteX6" fmla="*/ 578174 w 1593695"/>
              <a:gd name="connsiteY6" fmla="*/ 1155261 h 1336141"/>
              <a:gd name="connsiteX7" fmla="*/ 776424 w 1593695"/>
              <a:gd name="connsiteY7" fmla="*/ 1331993 h 1336141"/>
              <a:gd name="connsiteX8" fmla="*/ 351796 w 1593695"/>
              <a:gd name="connsiteY8" fmla="*/ 1281350 h 1336141"/>
              <a:gd name="connsiteX9" fmla="*/ 30816 w 1593695"/>
              <a:gd name="connsiteY9" fmla="*/ 686311 h 1336141"/>
              <a:gd name="connsiteX10" fmla="*/ 52504 w 1593695"/>
              <a:gd name="connsiteY10" fmla="*/ 77808 h 1336141"/>
              <a:gd name="connsiteX11" fmla="*/ 381418 w 1593695"/>
              <a:gd name="connsiteY11" fmla="*/ 1297 h 1336141"/>
              <a:gd name="connsiteX0" fmla="*/ 381418 w 1593697"/>
              <a:gd name="connsiteY0" fmla="*/ 1297 h 1336141"/>
              <a:gd name="connsiteX1" fmla="*/ 1590641 w 1593697"/>
              <a:gd name="connsiteY1" fmla="*/ 56767 h 1336141"/>
              <a:gd name="connsiteX2" fmla="*/ 423965 w 1593697"/>
              <a:gd name="connsiteY2" fmla="*/ 100156 h 1336141"/>
              <a:gd name="connsiteX3" fmla="*/ 400165 w 1593697"/>
              <a:gd name="connsiteY3" fmla="*/ 256401 h 1336141"/>
              <a:gd name="connsiteX4" fmla="*/ 117319 w 1593697"/>
              <a:gd name="connsiteY4" fmla="*/ 449827 h 1336141"/>
              <a:gd name="connsiteX5" fmla="*/ 288071 w 1593697"/>
              <a:gd name="connsiteY5" fmla="*/ 996563 h 1336141"/>
              <a:gd name="connsiteX6" fmla="*/ 578174 w 1593697"/>
              <a:gd name="connsiteY6" fmla="*/ 1155261 h 1336141"/>
              <a:gd name="connsiteX7" fmla="*/ 776424 w 1593697"/>
              <a:gd name="connsiteY7" fmla="*/ 1331993 h 1336141"/>
              <a:gd name="connsiteX8" fmla="*/ 351796 w 1593697"/>
              <a:gd name="connsiteY8" fmla="*/ 1281350 h 1336141"/>
              <a:gd name="connsiteX9" fmla="*/ 30816 w 1593697"/>
              <a:gd name="connsiteY9" fmla="*/ 686311 h 1336141"/>
              <a:gd name="connsiteX10" fmla="*/ 52504 w 1593697"/>
              <a:gd name="connsiteY10" fmla="*/ 77808 h 1336141"/>
              <a:gd name="connsiteX11" fmla="*/ 381418 w 1593697"/>
              <a:gd name="connsiteY11" fmla="*/ 1297 h 1336141"/>
              <a:gd name="connsiteX0" fmla="*/ 392626 w 1604903"/>
              <a:gd name="connsiteY0" fmla="*/ 489 h 1352786"/>
              <a:gd name="connsiteX1" fmla="*/ 1601849 w 1604903"/>
              <a:gd name="connsiteY1" fmla="*/ 55959 h 1352786"/>
              <a:gd name="connsiteX2" fmla="*/ 435173 w 1604903"/>
              <a:gd name="connsiteY2" fmla="*/ 99348 h 1352786"/>
              <a:gd name="connsiteX3" fmla="*/ 411373 w 1604903"/>
              <a:gd name="connsiteY3" fmla="*/ 255593 h 1352786"/>
              <a:gd name="connsiteX4" fmla="*/ 128527 w 1604903"/>
              <a:gd name="connsiteY4" fmla="*/ 449019 h 1352786"/>
              <a:gd name="connsiteX5" fmla="*/ 299279 w 1604903"/>
              <a:gd name="connsiteY5" fmla="*/ 995755 h 1352786"/>
              <a:gd name="connsiteX6" fmla="*/ 589382 w 1604903"/>
              <a:gd name="connsiteY6" fmla="*/ 1154453 h 1352786"/>
              <a:gd name="connsiteX7" fmla="*/ 787632 w 1604903"/>
              <a:gd name="connsiteY7" fmla="*/ 1331185 h 1352786"/>
              <a:gd name="connsiteX8" fmla="*/ 363004 w 1604903"/>
              <a:gd name="connsiteY8" fmla="*/ 1280542 h 1352786"/>
              <a:gd name="connsiteX9" fmla="*/ 26172 w 1604903"/>
              <a:gd name="connsiteY9" fmla="*/ 669229 h 1352786"/>
              <a:gd name="connsiteX10" fmla="*/ 63712 w 1604903"/>
              <a:gd name="connsiteY10" fmla="*/ 77000 h 1352786"/>
              <a:gd name="connsiteX11" fmla="*/ 392626 w 1604903"/>
              <a:gd name="connsiteY11" fmla="*/ 489 h 1352786"/>
              <a:gd name="connsiteX0" fmla="*/ 392626 w 1074157"/>
              <a:gd name="connsiteY0" fmla="*/ 489 h 1352786"/>
              <a:gd name="connsiteX1" fmla="*/ 1068944 w 1074157"/>
              <a:gd name="connsiteY1" fmla="*/ 37563 h 1352786"/>
              <a:gd name="connsiteX2" fmla="*/ 435173 w 1074157"/>
              <a:gd name="connsiteY2" fmla="*/ 99348 h 1352786"/>
              <a:gd name="connsiteX3" fmla="*/ 411373 w 1074157"/>
              <a:gd name="connsiteY3" fmla="*/ 255593 h 1352786"/>
              <a:gd name="connsiteX4" fmla="*/ 128527 w 1074157"/>
              <a:gd name="connsiteY4" fmla="*/ 449019 h 1352786"/>
              <a:gd name="connsiteX5" fmla="*/ 299279 w 1074157"/>
              <a:gd name="connsiteY5" fmla="*/ 995755 h 1352786"/>
              <a:gd name="connsiteX6" fmla="*/ 589382 w 1074157"/>
              <a:gd name="connsiteY6" fmla="*/ 1154453 h 1352786"/>
              <a:gd name="connsiteX7" fmla="*/ 787632 w 1074157"/>
              <a:gd name="connsiteY7" fmla="*/ 1331185 h 1352786"/>
              <a:gd name="connsiteX8" fmla="*/ 363004 w 1074157"/>
              <a:gd name="connsiteY8" fmla="*/ 1280542 h 1352786"/>
              <a:gd name="connsiteX9" fmla="*/ 26172 w 1074157"/>
              <a:gd name="connsiteY9" fmla="*/ 669229 h 1352786"/>
              <a:gd name="connsiteX10" fmla="*/ 63712 w 1074157"/>
              <a:gd name="connsiteY10" fmla="*/ 77000 h 1352786"/>
              <a:gd name="connsiteX11" fmla="*/ 392626 w 1074157"/>
              <a:gd name="connsiteY11" fmla="*/ 489 h 1352786"/>
              <a:gd name="connsiteX0" fmla="*/ 392035 w 1068982"/>
              <a:gd name="connsiteY0" fmla="*/ 7955 h 1340923"/>
              <a:gd name="connsiteX1" fmla="*/ 1068922 w 1068982"/>
              <a:gd name="connsiteY1" fmla="*/ 25700 h 1340923"/>
              <a:gd name="connsiteX2" fmla="*/ 435151 w 1068982"/>
              <a:gd name="connsiteY2" fmla="*/ 87485 h 1340923"/>
              <a:gd name="connsiteX3" fmla="*/ 411351 w 1068982"/>
              <a:gd name="connsiteY3" fmla="*/ 243730 h 1340923"/>
              <a:gd name="connsiteX4" fmla="*/ 128505 w 1068982"/>
              <a:gd name="connsiteY4" fmla="*/ 437156 h 1340923"/>
              <a:gd name="connsiteX5" fmla="*/ 299257 w 1068982"/>
              <a:gd name="connsiteY5" fmla="*/ 983892 h 1340923"/>
              <a:gd name="connsiteX6" fmla="*/ 589360 w 1068982"/>
              <a:gd name="connsiteY6" fmla="*/ 1142590 h 1340923"/>
              <a:gd name="connsiteX7" fmla="*/ 787610 w 1068982"/>
              <a:gd name="connsiteY7" fmla="*/ 1319322 h 1340923"/>
              <a:gd name="connsiteX8" fmla="*/ 362982 w 1068982"/>
              <a:gd name="connsiteY8" fmla="*/ 1268679 h 1340923"/>
              <a:gd name="connsiteX9" fmla="*/ 26150 w 1068982"/>
              <a:gd name="connsiteY9" fmla="*/ 657366 h 1340923"/>
              <a:gd name="connsiteX10" fmla="*/ 63690 w 1068982"/>
              <a:gd name="connsiteY10" fmla="*/ 65137 h 1340923"/>
              <a:gd name="connsiteX11" fmla="*/ 392035 w 1068982"/>
              <a:gd name="connsiteY11" fmla="*/ 7955 h 1340923"/>
              <a:gd name="connsiteX0" fmla="*/ 392426 w 1069373"/>
              <a:gd name="connsiteY0" fmla="*/ 0 h 1332968"/>
              <a:gd name="connsiteX1" fmla="*/ 1069313 w 1069373"/>
              <a:gd name="connsiteY1" fmla="*/ 17745 h 1332968"/>
              <a:gd name="connsiteX2" fmla="*/ 435542 w 1069373"/>
              <a:gd name="connsiteY2" fmla="*/ 79530 h 1332968"/>
              <a:gd name="connsiteX3" fmla="*/ 411742 w 1069373"/>
              <a:gd name="connsiteY3" fmla="*/ 235775 h 1332968"/>
              <a:gd name="connsiteX4" fmla="*/ 128896 w 1069373"/>
              <a:gd name="connsiteY4" fmla="*/ 429201 h 1332968"/>
              <a:gd name="connsiteX5" fmla="*/ 299648 w 1069373"/>
              <a:gd name="connsiteY5" fmla="*/ 975937 h 1332968"/>
              <a:gd name="connsiteX6" fmla="*/ 589751 w 1069373"/>
              <a:gd name="connsiteY6" fmla="*/ 1134635 h 1332968"/>
              <a:gd name="connsiteX7" fmla="*/ 788001 w 1069373"/>
              <a:gd name="connsiteY7" fmla="*/ 1311367 h 1332968"/>
              <a:gd name="connsiteX8" fmla="*/ 363373 w 1069373"/>
              <a:gd name="connsiteY8" fmla="*/ 1260724 h 1332968"/>
              <a:gd name="connsiteX9" fmla="*/ 26541 w 1069373"/>
              <a:gd name="connsiteY9" fmla="*/ 649411 h 1332968"/>
              <a:gd name="connsiteX10" fmla="*/ 63036 w 1069373"/>
              <a:gd name="connsiteY10" fmla="*/ 92617 h 1332968"/>
              <a:gd name="connsiteX11" fmla="*/ 392426 w 1069373"/>
              <a:gd name="connsiteY11" fmla="*/ 0 h 1332968"/>
              <a:gd name="connsiteX0" fmla="*/ 392426 w 1069968"/>
              <a:gd name="connsiteY0" fmla="*/ 0 h 1332968"/>
              <a:gd name="connsiteX1" fmla="*/ 1069313 w 1069968"/>
              <a:gd name="connsiteY1" fmla="*/ 17745 h 1332968"/>
              <a:gd name="connsiteX2" fmla="*/ 294437 w 1069968"/>
              <a:gd name="connsiteY2" fmla="*/ 65183 h 1332968"/>
              <a:gd name="connsiteX3" fmla="*/ 411742 w 1069968"/>
              <a:gd name="connsiteY3" fmla="*/ 235775 h 1332968"/>
              <a:gd name="connsiteX4" fmla="*/ 128896 w 1069968"/>
              <a:gd name="connsiteY4" fmla="*/ 429201 h 1332968"/>
              <a:gd name="connsiteX5" fmla="*/ 299648 w 1069968"/>
              <a:gd name="connsiteY5" fmla="*/ 975937 h 1332968"/>
              <a:gd name="connsiteX6" fmla="*/ 589751 w 1069968"/>
              <a:gd name="connsiteY6" fmla="*/ 1134635 h 1332968"/>
              <a:gd name="connsiteX7" fmla="*/ 788001 w 1069968"/>
              <a:gd name="connsiteY7" fmla="*/ 1311367 h 1332968"/>
              <a:gd name="connsiteX8" fmla="*/ 363373 w 1069968"/>
              <a:gd name="connsiteY8" fmla="*/ 1260724 h 1332968"/>
              <a:gd name="connsiteX9" fmla="*/ 26541 w 1069968"/>
              <a:gd name="connsiteY9" fmla="*/ 649411 h 1332968"/>
              <a:gd name="connsiteX10" fmla="*/ 63036 w 1069968"/>
              <a:gd name="connsiteY10" fmla="*/ 92617 h 1332968"/>
              <a:gd name="connsiteX11" fmla="*/ 392426 w 1069968"/>
              <a:gd name="connsiteY11" fmla="*/ 0 h 1332968"/>
              <a:gd name="connsiteX0" fmla="*/ 392426 w 1069970"/>
              <a:gd name="connsiteY0" fmla="*/ 0 h 1332968"/>
              <a:gd name="connsiteX1" fmla="*/ 1069313 w 1069970"/>
              <a:gd name="connsiteY1" fmla="*/ 17745 h 1332968"/>
              <a:gd name="connsiteX2" fmla="*/ 294437 w 1069970"/>
              <a:gd name="connsiteY2" fmla="*/ 65183 h 1332968"/>
              <a:gd name="connsiteX3" fmla="*/ 236657 w 1069970"/>
              <a:gd name="connsiteY3" fmla="*/ 266189 h 1332968"/>
              <a:gd name="connsiteX4" fmla="*/ 128896 w 1069970"/>
              <a:gd name="connsiteY4" fmla="*/ 429201 h 1332968"/>
              <a:gd name="connsiteX5" fmla="*/ 299648 w 1069970"/>
              <a:gd name="connsiteY5" fmla="*/ 975937 h 1332968"/>
              <a:gd name="connsiteX6" fmla="*/ 589751 w 1069970"/>
              <a:gd name="connsiteY6" fmla="*/ 1134635 h 1332968"/>
              <a:gd name="connsiteX7" fmla="*/ 788001 w 1069970"/>
              <a:gd name="connsiteY7" fmla="*/ 1311367 h 1332968"/>
              <a:gd name="connsiteX8" fmla="*/ 363373 w 1069970"/>
              <a:gd name="connsiteY8" fmla="*/ 1260724 h 1332968"/>
              <a:gd name="connsiteX9" fmla="*/ 26541 w 1069970"/>
              <a:gd name="connsiteY9" fmla="*/ 649411 h 1332968"/>
              <a:gd name="connsiteX10" fmla="*/ 63036 w 1069970"/>
              <a:gd name="connsiteY10" fmla="*/ 92617 h 1332968"/>
              <a:gd name="connsiteX11" fmla="*/ 392426 w 1069970"/>
              <a:gd name="connsiteY11" fmla="*/ 0 h 1332968"/>
              <a:gd name="connsiteX0" fmla="*/ 392426 w 1069968"/>
              <a:gd name="connsiteY0" fmla="*/ 0 h 1332968"/>
              <a:gd name="connsiteX1" fmla="*/ 1069313 w 1069968"/>
              <a:gd name="connsiteY1" fmla="*/ 17745 h 1332968"/>
              <a:gd name="connsiteX2" fmla="*/ 294437 w 1069968"/>
              <a:gd name="connsiteY2" fmla="*/ 65183 h 1332968"/>
              <a:gd name="connsiteX3" fmla="*/ 236657 w 1069968"/>
              <a:gd name="connsiteY3" fmla="*/ 266189 h 1332968"/>
              <a:gd name="connsiteX4" fmla="*/ 299648 w 1069968"/>
              <a:gd name="connsiteY4" fmla="*/ 975937 h 1332968"/>
              <a:gd name="connsiteX5" fmla="*/ 589751 w 1069968"/>
              <a:gd name="connsiteY5" fmla="*/ 1134635 h 1332968"/>
              <a:gd name="connsiteX6" fmla="*/ 788001 w 1069968"/>
              <a:gd name="connsiteY6" fmla="*/ 1311367 h 1332968"/>
              <a:gd name="connsiteX7" fmla="*/ 363373 w 1069968"/>
              <a:gd name="connsiteY7" fmla="*/ 1260724 h 1332968"/>
              <a:gd name="connsiteX8" fmla="*/ 26541 w 1069968"/>
              <a:gd name="connsiteY8" fmla="*/ 649411 h 1332968"/>
              <a:gd name="connsiteX9" fmla="*/ 63036 w 1069968"/>
              <a:gd name="connsiteY9" fmla="*/ 92617 h 1332968"/>
              <a:gd name="connsiteX10" fmla="*/ 392426 w 1069968"/>
              <a:gd name="connsiteY10" fmla="*/ 0 h 1332968"/>
              <a:gd name="connsiteX0" fmla="*/ 392426 w 1069970"/>
              <a:gd name="connsiteY0" fmla="*/ 0 h 1332968"/>
              <a:gd name="connsiteX1" fmla="*/ 1069313 w 1069970"/>
              <a:gd name="connsiteY1" fmla="*/ 17745 h 1332968"/>
              <a:gd name="connsiteX2" fmla="*/ 294437 w 1069970"/>
              <a:gd name="connsiteY2" fmla="*/ 65183 h 1332968"/>
              <a:gd name="connsiteX3" fmla="*/ 236657 w 1069970"/>
              <a:gd name="connsiteY3" fmla="*/ 266189 h 1332968"/>
              <a:gd name="connsiteX4" fmla="*/ 299648 w 1069970"/>
              <a:gd name="connsiteY4" fmla="*/ 975937 h 1332968"/>
              <a:gd name="connsiteX5" fmla="*/ 589751 w 1069970"/>
              <a:gd name="connsiteY5" fmla="*/ 1134635 h 1332968"/>
              <a:gd name="connsiteX6" fmla="*/ 788001 w 1069970"/>
              <a:gd name="connsiteY6" fmla="*/ 1311367 h 1332968"/>
              <a:gd name="connsiteX7" fmla="*/ 363373 w 1069970"/>
              <a:gd name="connsiteY7" fmla="*/ 1260724 h 1332968"/>
              <a:gd name="connsiteX8" fmla="*/ 26541 w 1069970"/>
              <a:gd name="connsiteY8" fmla="*/ 649411 h 1332968"/>
              <a:gd name="connsiteX9" fmla="*/ 63036 w 1069970"/>
              <a:gd name="connsiteY9" fmla="*/ 92617 h 1332968"/>
              <a:gd name="connsiteX10" fmla="*/ 392426 w 1069970"/>
              <a:gd name="connsiteY10" fmla="*/ 0 h 1332968"/>
              <a:gd name="connsiteX0" fmla="*/ 392426 w 1069968"/>
              <a:gd name="connsiteY0" fmla="*/ 0 h 1332968"/>
              <a:gd name="connsiteX1" fmla="*/ 1069313 w 1069968"/>
              <a:gd name="connsiteY1" fmla="*/ 17745 h 1332968"/>
              <a:gd name="connsiteX2" fmla="*/ 294437 w 1069968"/>
              <a:gd name="connsiteY2" fmla="*/ 65183 h 1332968"/>
              <a:gd name="connsiteX3" fmla="*/ 236657 w 1069968"/>
              <a:gd name="connsiteY3" fmla="*/ 266189 h 1332968"/>
              <a:gd name="connsiteX4" fmla="*/ 218213 w 1069968"/>
              <a:gd name="connsiteY4" fmla="*/ 968651 h 1332968"/>
              <a:gd name="connsiteX5" fmla="*/ 589751 w 1069968"/>
              <a:gd name="connsiteY5" fmla="*/ 1134635 h 1332968"/>
              <a:gd name="connsiteX6" fmla="*/ 788001 w 1069968"/>
              <a:gd name="connsiteY6" fmla="*/ 1311367 h 1332968"/>
              <a:gd name="connsiteX7" fmla="*/ 363373 w 1069968"/>
              <a:gd name="connsiteY7" fmla="*/ 1260724 h 1332968"/>
              <a:gd name="connsiteX8" fmla="*/ 26541 w 1069968"/>
              <a:gd name="connsiteY8" fmla="*/ 649411 h 1332968"/>
              <a:gd name="connsiteX9" fmla="*/ 63036 w 1069968"/>
              <a:gd name="connsiteY9" fmla="*/ 92617 h 1332968"/>
              <a:gd name="connsiteX10" fmla="*/ 392426 w 1069968"/>
              <a:gd name="connsiteY10" fmla="*/ 0 h 1332968"/>
              <a:gd name="connsiteX0" fmla="*/ 392426 w 1069970"/>
              <a:gd name="connsiteY0" fmla="*/ 0 h 1332968"/>
              <a:gd name="connsiteX1" fmla="*/ 1069313 w 1069970"/>
              <a:gd name="connsiteY1" fmla="*/ 17745 h 1332968"/>
              <a:gd name="connsiteX2" fmla="*/ 294437 w 1069970"/>
              <a:gd name="connsiteY2" fmla="*/ 65183 h 1332968"/>
              <a:gd name="connsiteX3" fmla="*/ 236657 w 1069970"/>
              <a:gd name="connsiteY3" fmla="*/ 266189 h 1332968"/>
              <a:gd name="connsiteX4" fmla="*/ 234252 w 1069970"/>
              <a:gd name="connsiteY4" fmla="*/ 978483 h 1332968"/>
              <a:gd name="connsiteX5" fmla="*/ 589751 w 1069970"/>
              <a:gd name="connsiteY5" fmla="*/ 1134635 h 1332968"/>
              <a:gd name="connsiteX6" fmla="*/ 788001 w 1069970"/>
              <a:gd name="connsiteY6" fmla="*/ 1311367 h 1332968"/>
              <a:gd name="connsiteX7" fmla="*/ 363373 w 1069970"/>
              <a:gd name="connsiteY7" fmla="*/ 1260724 h 1332968"/>
              <a:gd name="connsiteX8" fmla="*/ 26541 w 1069970"/>
              <a:gd name="connsiteY8" fmla="*/ 649411 h 1332968"/>
              <a:gd name="connsiteX9" fmla="*/ 63036 w 1069970"/>
              <a:gd name="connsiteY9" fmla="*/ 92617 h 1332968"/>
              <a:gd name="connsiteX10" fmla="*/ 392426 w 1069970"/>
              <a:gd name="connsiteY10" fmla="*/ 0 h 1332968"/>
              <a:gd name="connsiteX0" fmla="*/ 392426 w 1069968"/>
              <a:gd name="connsiteY0" fmla="*/ 0 h 1332968"/>
              <a:gd name="connsiteX1" fmla="*/ 1069313 w 1069968"/>
              <a:gd name="connsiteY1" fmla="*/ 17745 h 1332968"/>
              <a:gd name="connsiteX2" fmla="*/ 294437 w 1069968"/>
              <a:gd name="connsiteY2" fmla="*/ 65183 h 1332968"/>
              <a:gd name="connsiteX3" fmla="*/ 236657 w 1069968"/>
              <a:gd name="connsiteY3" fmla="*/ 266189 h 1332968"/>
              <a:gd name="connsiteX4" fmla="*/ 234252 w 1069968"/>
              <a:gd name="connsiteY4" fmla="*/ 978483 h 1332968"/>
              <a:gd name="connsiteX5" fmla="*/ 476330 w 1069968"/>
              <a:gd name="connsiteY5" fmla="*/ 1104462 h 1332968"/>
              <a:gd name="connsiteX6" fmla="*/ 788001 w 1069968"/>
              <a:gd name="connsiteY6" fmla="*/ 1311367 h 1332968"/>
              <a:gd name="connsiteX7" fmla="*/ 363373 w 1069968"/>
              <a:gd name="connsiteY7" fmla="*/ 1260724 h 1332968"/>
              <a:gd name="connsiteX8" fmla="*/ 26541 w 1069968"/>
              <a:gd name="connsiteY8" fmla="*/ 649411 h 1332968"/>
              <a:gd name="connsiteX9" fmla="*/ 63036 w 1069968"/>
              <a:gd name="connsiteY9" fmla="*/ 92617 h 1332968"/>
              <a:gd name="connsiteX10" fmla="*/ 392426 w 1069968"/>
              <a:gd name="connsiteY10" fmla="*/ 0 h 1332968"/>
              <a:gd name="connsiteX0" fmla="*/ 392426 w 1069970"/>
              <a:gd name="connsiteY0" fmla="*/ 0 h 1332968"/>
              <a:gd name="connsiteX1" fmla="*/ 1069313 w 1069970"/>
              <a:gd name="connsiteY1" fmla="*/ 17745 h 1332968"/>
              <a:gd name="connsiteX2" fmla="*/ 294437 w 1069970"/>
              <a:gd name="connsiteY2" fmla="*/ 65183 h 1332968"/>
              <a:gd name="connsiteX3" fmla="*/ 236657 w 1069970"/>
              <a:gd name="connsiteY3" fmla="*/ 266189 h 1332968"/>
              <a:gd name="connsiteX4" fmla="*/ 234252 w 1069970"/>
              <a:gd name="connsiteY4" fmla="*/ 978483 h 1332968"/>
              <a:gd name="connsiteX5" fmla="*/ 476330 w 1069970"/>
              <a:gd name="connsiteY5" fmla="*/ 1104462 h 1332968"/>
              <a:gd name="connsiteX6" fmla="*/ 788001 w 1069970"/>
              <a:gd name="connsiteY6" fmla="*/ 1311367 h 1332968"/>
              <a:gd name="connsiteX7" fmla="*/ 363373 w 1069970"/>
              <a:gd name="connsiteY7" fmla="*/ 1260724 h 1332968"/>
              <a:gd name="connsiteX8" fmla="*/ 26541 w 1069970"/>
              <a:gd name="connsiteY8" fmla="*/ 649411 h 1332968"/>
              <a:gd name="connsiteX9" fmla="*/ 63036 w 1069970"/>
              <a:gd name="connsiteY9" fmla="*/ 92617 h 1332968"/>
              <a:gd name="connsiteX10" fmla="*/ 392426 w 1069970"/>
              <a:gd name="connsiteY10" fmla="*/ 0 h 1332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69970" h="1332968">
                <a:moveTo>
                  <a:pt x="392426" y="0"/>
                </a:moveTo>
                <a:cubicBezTo>
                  <a:pt x="795500" y="18490"/>
                  <a:pt x="1085644" y="6881"/>
                  <a:pt x="1069313" y="17745"/>
                </a:cubicBezTo>
                <a:cubicBezTo>
                  <a:pt x="1052982" y="28609"/>
                  <a:pt x="294834" y="15971"/>
                  <a:pt x="294437" y="65183"/>
                </a:cubicBezTo>
                <a:cubicBezTo>
                  <a:pt x="294040" y="114395"/>
                  <a:pt x="262368" y="269122"/>
                  <a:pt x="236657" y="266189"/>
                </a:cubicBezTo>
                <a:cubicBezTo>
                  <a:pt x="-122319" y="253148"/>
                  <a:pt x="194307" y="838771"/>
                  <a:pt x="234252" y="978483"/>
                </a:cubicBezTo>
                <a:cubicBezTo>
                  <a:pt x="274197" y="1118195"/>
                  <a:pt x="428502" y="1061360"/>
                  <a:pt x="476330" y="1104462"/>
                </a:cubicBezTo>
                <a:cubicBezTo>
                  <a:pt x="524158" y="1147564"/>
                  <a:pt x="497232" y="1306479"/>
                  <a:pt x="788001" y="1311367"/>
                </a:cubicBezTo>
                <a:cubicBezTo>
                  <a:pt x="784538" y="1326104"/>
                  <a:pt x="490283" y="1371050"/>
                  <a:pt x="363373" y="1260724"/>
                </a:cubicBezTo>
                <a:cubicBezTo>
                  <a:pt x="236463" y="1150398"/>
                  <a:pt x="76597" y="844095"/>
                  <a:pt x="26541" y="649411"/>
                </a:cubicBezTo>
                <a:cubicBezTo>
                  <a:pt x="-23515" y="454727"/>
                  <a:pt x="2055" y="200852"/>
                  <a:pt x="63036" y="92617"/>
                </a:cubicBezTo>
                <a:cubicBezTo>
                  <a:pt x="124017" y="-15618"/>
                  <a:pt x="336173" y="10836"/>
                  <a:pt x="392426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82000">
                <a:srgbClr val="FFFFFF">
                  <a:shade val="100000"/>
                  <a:satMod val="115000"/>
                  <a:alpha val="0"/>
                </a:srgbClr>
              </a:gs>
            </a:gsLst>
            <a:lin ang="21000000" scaled="0"/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31" name="Vrije vorm 30"/>
          <p:cNvSpPr/>
          <p:nvPr/>
        </p:nvSpPr>
        <p:spPr>
          <a:xfrm rot="120000" flipH="1">
            <a:off x="7048286" y="4769262"/>
            <a:ext cx="219553" cy="1066204"/>
          </a:xfrm>
          <a:custGeom>
            <a:avLst/>
            <a:gdLst>
              <a:gd name="connsiteX0" fmla="*/ 0 w 675861"/>
              <a:gd name="connsiteY0" fmla="*/ 0 h 1325217"/>
              <a:gd name="connsiteX1" fmla="*/ 556591 w 675861"/>
              <a:gd name="connsiteY1" fmla="*/ 0 h 1325217"/>
              <a:gd name="connsiteX2" fmla="*/ 450574 w 675861"/>
              <a:gd name="connsiteY2" fmla="*/ 490330 h 1325217"/>
              <a:gd name="connsiteX3" fmla="*/ 675861 w 675861"/>
              <a:gd name="connsiteY3" fmla="*/ 1325217 h 1325217"/>
              <a:gd name="connsiteX4" fmla="*/ 159026 w 675861"/>
              <a:gd name="connsiteY4" fmla="*/ 1298713 h 1325217"/>
              <a:gd name="connsiteX5" fmla="*/ 0 w 675861"/>
              <a:gd name="connsiteY5" fmla="*/ 0 h 1325217"/>
              <a:gd name="connsiteX0" fmla="*/ 0 w 675861"/>
              <a:gd name="connsiteY0" fmla="*/ 0 h 1325217"/>
              <a:gd name="connsiteX1" fmla="*/ 556591 w 675861"/>
              <a:gd name="connsiteY1" fmla="*/ 0 h 1325217"/>
              <a:gd name="connsiteX2" fmla="*/ 450574 w 675861"/>
              <a:gd name="connsiteY2" fmla="*/ 490330 h 1325217"/>
              <a:gd name="connsiteX3" fmla="*/ 675861 w 675861"/>
              <a:gd name="connsiteY3" fmla="*/ 1325217 h 1325217"/>
              <a:gd name="connsiteX4" fmla="*/ 159026 w 675861"/>
              <a:gd name="connsiteY4" fmla="*/ 1298713 h 1325217"/>
              <a:gd name="connsiteX5" fmla="*/ 0 w 675861"/>
              <a:gd name="connsiteY5" fmla="*/ 0 h 1325217"/>
              <a:gd name="connsiteX0" fmla="*/ 53448 w 729309"/>
              <a:gd name="connsiteY0" fmla="*/ 0 h 1325217"/>
              <a:gd name="connsiteX1" fmla="*/ 610039 w 729309"/>
              <a:gd name="connsiteY1" fmla="*/ 0 h 1325217"/>
              <a:gd name="connsiteX2" fmla="*/ 504022 w 729309"/>
              <a:gd name="connsiteY2" fmla="*/ 490330 h 1325217"/>
              <a:gd name="connsiteX3" fmla="*/ 729309 w 729309"/>
              <a:gd name="connsiteY3" fmla="*/ 1325217 h 1325217"/>
              <a:gd name="connsiteX4" fmla="*/ 212474 w 729309"/>
              <a:gd name="connsiteY4" fmla="*/ 1298713 h 1325217"/>
              <a:gd name="connsiteX5" fmla="*/ 53448 w 729309"/>
              <a:gd name="connsiteY5" fmla="*/ 0 h 1325217"/>
              <a:gd name="connsiteX0" fmla="*/ 53448 w 610039"/>
              <a:gd name="connsiteY0" fmla="*/ 0 h 1298713"/>
              <a:gd name="connsiteX1" fmla="*/ 610039 w 610039"/>
              <a:gd name="connsiteY1" fmla="*/ 0 h 1298713"/>
              <a:gd name="connsiteX2" fmla="*/ 504022 w 610039"/>
              <a:gd name="connsiteY2" fmla="*/ 490330 h 1298713"/>
              <a:gd name="connsiteX3" fmla="*/ 445940 w 610039"/>
              <a:gd name="connsiteY3" fmla="*/ 1289499 h 1298713"/>
              <a:gd name="connsiteX4" fmla="*/ 212474 w 610039"/>
              <a:gd name="connsiteY4" fmla="*/ 1298713 h 1298713"/>
              <a:gd name="connsiteX5" fmla="*/ 53448 w 610039"/>
              <a:gd name="connsiteY5" fmla="*/ 0 h 1298713"/>
              <a:gd name="connsiteX0" fmla="*/ 53448 w 610039"/>
              <a:gd name="connsiteY0" fmla="*/ 0 h 1298713"/>
              <a:gd name="connsiteX1" fmla="*/ 610039 w 610039"/>
              <a:gd name="connsiteY1" fmla="*/ 0 h 1298713"/>
              <a:gd name="connsiteX2" fmla="*/ 258754 w 610039"/>
              <a:gd name="connsiteY2" fmla="*/ 521286 h 1298713"/>
              <a:gd name="connsiteX3" fmla="*/ 445940 w 610039"/>
              <a:gd name="connsiteY3" fmla="*/ 1289499 h 1298713"/>
              <a:gd name="connsiteX4" fmla="*/ 212474 w 610039"/>
              <a:gd name="connsiteY4" fmla="*/ 1298713 h 1298713"/>
              <a:gd name="connsiteX5" fmla="*/ 53448 w 610039"/>
              <a:gd name="connsiteY5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258754 w 445940"/>
              <a:gd name="connsiteY2" fmla="*/ 521286 h 1298713"/>
              <a:gd name="connsiteX3" fmla="*/ 445940 w 445940"/>
              <a:gd name="connsiteY3" fmla="*/ 1289499 h 1298713"/>
              <a:gd name="connsiteX4" fmla="*/ 212474 w 445940"/>
              <a:gd name="connsiteY4" fmla="*/ 1298713 h 1298713"/>
              <a:gd name="connsiteX5" fmla="*/ 53448 w 445940"/>
              <a:gd name="connsiteY5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284429 w 445940"/>
              <a:gd name="connsiteY2" fmla="*/ 38172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3010 w 445940"/>
              <a:gd name="connsiteY2" fmla="*/ 362674 h 1298713"/>
              <a:gd name="connsiteX3" fmla="*/ 258754 w 445940"/>
              <a:gd name="connsiteY3" fmla="*/ 521286 h 1298713"/>
              <a:gd name="connsiteX4" fmla="*/ 445940 w 445940"/>
              <a:gd name="connsiteY4" fmla="*/ 1289499 h 1298713"/>
              <a:gd name="connsiteX5" fmla="*/ 212474 w 445940"/>
              <a:gd name="connsiteY5" fmla="*/ 1298713 h 1298713"/>
              <a:gd name="connsiteX6" fmla="*/ 53448 w 445940"/>
              <a:gd name="connsiteY6" fmla="*/ 0 h 1298713"/>
              <a:gd name="connsiteX0" fmla="*/ 53448 w 445940"/>
              <a:gd name="connsiteY0" fmla="*/ 0 h 1298713"/>
              <a:gd name="connsiteX1" fmla="*/ 364770 w 445940"/>
              <a:gd name="connsiteY1" fmla="*/ 0 h 1298713"/>
              <a:gd name="connsiteX2" fmla="*/ 365392 w 445940"/>
              <a:gd name="connsiteY2" fmla="*/ 67399 h 1298713"/>
              <a:gd name="connsiteX3" fmla="*/ 363010 w 445940"/>
              <a:gd name="connsiteY3" fmla="*/ 362674 h 1298713"/>
              <a:gd name="connsiteX4" fmla="*/ 258754 w 445940"/>
              <a:gd name="connsiteY4" fmla="*/ 521286 h 1298713"/>
              <a:gd name="connsiteX5" fmla="*/ 445940 w 445940"/>
              <a:gd name="connsiteY5" fmla="*/ 1289499 h 1298713"/>
              <a:gd name="connsiteX6" fmla="*/ 212474 w 445940"/>
              <a:gd name="connsiteY6" fmla="*/ 1298713 h 1298713"/>
              <a:gd name="connsiteX7" fmla="*/ 53448 w 445940"/>
              <a:gd name="connsiteY7" fmla="*/ 0 h 1298713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8530 w 437216"/>
              <a:gd name="connsiteY7" fmla="*/ 113287 h 1346982"/>
              <a:gd name="connsiteX8" fmla="*/ 44724 w 437216"/>
              <a:gd name="connsiteY8" fmla="*/ 48269 h 1346982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8530 w 437216"/>
              <a:gd name="connsiteY7" fmla="*/ 113287 h 1346982"/>
              <a:gd name="connsiteX8" fmla="*/ 44724 w 437216"/>
              <a:gd name="connsiteY8" fmla="*/ 48269 h 1346982"/>
              <a:gd name="connsiteX0" fmla="*/ 44724 w 437216"/>
              <a:gd name="connsiteY0" fmla="*/ 48269 h 1401338"/>
              <a:gd name="connsiteX1" fmla="*/ 356046 w 437216"/>
              <a:gd name="connsiteY1" fmla="*/ 48269 h 1401338"/>
              <a:gd name="connsiteX2" fmla="*/ 356668 w 437216"/>
              <a:gd name="connsiteY2" fmla="*/ 115668 h 1401338"/>
              <a:gd name="connsiteX3" fmla="*/ 354286 w 437216"/>
              <a:gd name="connsiteY3" fmla="*/ 410943 h 1401338"/>
              <a:gd name="connsiteX4" fmla="*/ 250030 w 437216"/>
              <a:gd name="connsiteY4" fmla="*/ 569555 h 1401338"/>
              <a:gd name="connsiteX5" fmla="*/ 437216 w 437216"/>
              <a:gd name="connsiteY5" fmla="*/ 1337768 h 1401338"/>
              <a:gd name="connsiteX6" fmla="*/ 203750 w 437216"/>
              <a:gd name="connsiteY6" fmla="*/ 1346982 h 1401338"/>
              <a:gd name="connsiteX7" fmla="*/ 187599 w 437216"/>
              <a:gd name="connsiteY7" fmla="*/ 1296768 h 1401338"/>
              <a:gd name="connsiteX8" fmla="*/ 18530 w 437216"/>
              <a:gd name="connsiteY8" fmla="*/ 113287 h 1401338"/>
              <a:gd name="connsiteX9" fmla="*/ 44724 w 437216"/>
              <a:gd name="connsiteY9" fmla="*/ 48269 h 1401338"/>
              <a:gd name="connsiteX0" fmla="*/ 44724 w 437216"/>
              <a:gd name="connsiteY0" fmla="*/ 48269 h 1393629"/>
              <a:gd name="connsiteX1" fmla="*/ 356046 w 437216"/>
              <a:gd name="connsiteY1" fmla="*/ 48269 h 1393629"/>
              <a:gd name="connsiteX2" fmla="*/ 356668 w 437216"/>
              <a:gd name="connsiteY2" fmla="*/ 115668 h 1393629"/>
              <a:gd name="connsiteX3" fmla="*/ 354286 w 437216"/>
              <a:gd name="connsiteY3" fmla="*/ 410943 h 1393629"/>
              <a:gd name="connsiteX4" fmla="*/ 250030 w 437216"/>
              <a:gd name="connsiteY4" fmla="*/ 569555 h 1393629"/>
              <a:gd name="connsiteX5" fmla="*/ 437216 w 437216"/>
              <a:gd name="connsiteY5" fmla="*/ 1337768 h 1393629"/>
              <a:gd name="connsiteX6" fmla="*/ 203750 w 437216"/>
              <a:gd name="connsiteY6" fmla="*/ 1346982 h 1393629"/>
              <a:gd name="connsiteX7" fmla="*/ 149499 w 437216"/>
              <a:gd name="connsiteY7" fmla="*/ 1284861 h 1393629"/>
              <a:gd name="connsiteX8" fmla="*/ 18530 w 437216"/>
              <a:gd name="connsiteY8" fmla="*/ 113287 h 1393629"/>
              <a:gd name="connsiteX9" fmla="*/ 44724 w 437216"/>
              <a:gd name="connsiteY9" fmla="*/ 48269 h 1393629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49499 w 437216"/>
              <a:gd name="connsiteY7" fmla="*/ 1284861 h 1346982"/>
              <a:gd name="connsiteX8" fmla="*/ 18530 w 437216"/>
              <a:gd name="connsiteY8" fmla="*/ 113287 h 1346982"/>
              <a:gd name="connsiteX9" fmla="*/ 44724 w 437216"/>
              <a:gd name="connsiteY9" fmla="*/ 48269 h 1346982"/>
              <a:gd name="connsiteX0" fmla="*/ 44724 w 437216"/>
              <a:gd name="connsiteY0" fmla="*/ 48269 h 1346982"/>
              <a:gd name="connsiteX1" fmla="*/ 356046 w 437216"/>
              <a:gd name="connsiteY1" fmla="*/ 48269 h 1346982"/>
              <a:gd name="connsiteX2" fmla="*/ 356668 w 437216"/>
              <a:gd name="connsiteY2" fmla="*/ 115668 h 1346982"/>
              <a:gd name="connsiteX3" fmla="*/ 354286 w 437216"/>
              <a:gd name="connsiteY3" fmla="*/ 410943 h 1346982"/>
              <a:gd name="connsiteX4" fmla="*/ 250030 w 437216"/>
              <a:gd name="connsiteY4" fmla="*/ 569555 h 1346982"/>
              <a:gd name="connsiteX5" fmla="*/ 437216 w 437216"/>
              <a:gd name="connsiteY5" fmla="*/ 1337768 h 1346982"/>
              <a:gd name="connsiteX6" fmla="*/ 203750 w 437216"/>
              <a:gd name="connsiteY6" fmla="*/ 1346982 h 1346982"/>
              <a:gd name="connsiteX7" fmla="*/ 149499 w 437216"/>
              <a:gd name="connsiteY7" fmla="*/ 1284861 h 1346982"/>
              <a:gd name="connsiteX8" fmla="*/ 73299 w 437216"/>
              <a:gd name="connsiteY8" fmla="*/ 706219 h 1346982"/>
              <a:gd name="connsiteX9" fmla="*/ 18530 w 437216"/>
              <a:gd name="connsiteY9" fmla="*/ 113287 h 1346982"/>
              <a:gd name="connsiteX10" fmla="*/ 44724 w 437216"/>
              <a:gd name="connsiteY10" fmla="*/ 48269 h 1346982"/>
              <a:gd name="connsiteX0" fmla="*/ 93877 w 486369"/>
              <a:gd name="connsiteY0" fmla="*/ 48269 h 1359534"/>
              <a:gd name="connsiteX1" fmla="*/ 405199 w 486369"/>
              <a:gd name="connsiteY1" fmla="*/ 48269 h 1359534"/>
              <a:gd name="connsiteX2" fmla="*/ 405821 w 486369"/>
              <a:gd name="connsiteY2" fmla="*/ 115668 h 1359534"/>
              <a:gd name="connsiteX3" fmla="*/ 403439 w 486369"/>
              <a:gd name="connsiteY3" fmla="*/ 410943 h 1359534"/>
              <a:gd name="connsiteX4" fmla="*/ 299183 w 486369"/>
              <a:gd name="connsiteY4" fmla="*/ 569555 h 1359534"/>
              <a:gd name="connsiteX5" fmla="*/ 486369 w 486369"/>
              <a:gd name="connsiteY5" fmla="*/ 1337768 h 1359534"/>
              <a:gd name="connsiteX6" fmla="*/ 252903 w 486369"/>
              <a:gd name="connsiteY6" fmla="*/ 1346982 h 1359534"/>
              <a:gd name="connsiteX7" fmla="*/ 198652 w 486369"/>
              <a:gd name="connsiteY7" fmla="*/ 1284861 h 1359534"/>
              <a:gd name="connsiteX8" fmla="*/ 3390 w 486369"/>
              <a:gd name="connsiteY8" fmla="*/ 608588 h 1359534"/>
              <a:gd name="connsiteX9" fmla="*/ 67683 w 486369"/>
              <a:gd name="connsiteY9" fmla="*/ 113287 h 1359534"/>
              <a:gd name="connsiteX10" fmla="*/ 93877 w 486369"/>
              <a:gd name="connsiteY10" fmla="*/ 48269 h 1359534"/>
              <a:gd name="connsiteX0" fmla="*/ 100421 w 492913"/>
              <a:gd name="connsiteY0" fmla="*/ 48269 h 1359534"/>
              <a:gd name="connsiteX1" fmla="*/ 411743 w 492913"/>
              <a:gd name="connsiteY1" fmla="*/ 48269 h 1359534"/>
              <a:gd name="connsiteX2" fmla="*/ 412365 w 492913"/>
              <a:gd name="connsiteY2" fmla="*/ 115668 h 1359534"/>
              <a:gd name="connsiteX3" fmla="*/ 409983 w 492913"/>
              <a:gd name="connsiteY3" fmla="*/ 410943 h 1359534"/>
              <a:gd name="connsiteX4" fmla="*/ 305727 w 492913"/>
              <a:gd name="connsiteY4" fmla="*/ 569555 h 1359534"/>
              <a:gd name="connsiteX5" fmla="*/ 492913 w 492913"/>
              <a:gd name="connsiteY5" fmla="*/ 1337768 h 1359534"/>
              <a:gd name="connsiteX6" fmla="*/ 259447 w 492913"/>
              <a:gd name="connsiteY6" fmla="*/ 1346982 h 1359534"/>
              <a:gd name="connsiteX7" fmla="*/ 205196 w 492913"/>
              <a:gd name="connsiteY7" fmla="*/ 1284861 h 1359534"/>
              <a:gd name="connsiteX8" fmla="*/ 9934 w 492913"/>
              <a:gd name="connsiteY8" fmla="*/ 608588 h 1359534"/>
              <a:gd name="connsiteX9" fmla="*/ 74227 w 492913"/>
              <a:gd name="connsiteY9" fmla="*/ 113287 h 1359534"/>
              <a:gd name="connsiteX10" fmla="*/ 100421 w 492913"/>
              <a:gd name="connsiteY10" fmla="*/ 48269 h 1359534"/>
              <a:gd name="connsiteX0" fmla="*/ 101645 w 494137"/>
              <a:gd name="connsiteY0" fmla="*/ 0 h 1311265"/>
              <a:gd name="connsiteX1" fmla="*/ 412967 w 494137"/>
              <a:gd name="connsiteY1" fmla="*/ 0 h 1311265"/>
              <a:gd name="connsiteX2" fmla="*/ 413589 w 494137"/>
              <a:gd name="connsiteY2" fmla="*/ 67399 h 1311265"/>
              <a:gd name="connsiteX3" fmla="*/ 411207 w 494137"/>
              <a:gd name="connsiteY3" fmla="*/ 362674 h 1311265"/>
              <a:gd name="connsiteX4" fmla="*/ 306951 w 494137"/>
              <a:gd name="connsiteY4" fmla="*/ 521286 h 1311265"/>
              <a:gd name="connsiteX5" fmla="*/ 494137 w 494137"/>
              <a:gd name="connsiteY5" fmla="*/ 1289499 h 1311265"/>
              <a:gd name="connsiteX6" fmla="*/ 260671 w 494137"/>
              <a:gd name="connsiteY6" fmla="*/ 1298713 h 1311265"/>
              <a:gd name="connsiteX7" fmla="*/ 206420 w 494137"/>
              <a:gd name="connsiteY7" fmla="*/ 1236592 h 1311265"/>
              <a:gd name="connsiteX8" fmla="*/ 11158 w 494137"/>
              <a:gd name="connsiteY8" fmla="*/ 560319 h 1311265"/>
              <a:gd name="connsiteX9" fmla="*/ 75451 w 494137"/>
              <a:gd name="connsiteY9" fmla="*/ 65018 h 1311265"/>
              <a:gd name="connsiteX10" fmla="*/ 101645 w 494137"/>
              <a:gd name="connsiteY10" fmla="*/ 0 h 1311265"/>
              <a:gd name="connsiteX0" fmla="*/ 101651 w 494143"/>
              <a:gd name="connsiteY0" fmla="*/ 0 h 1311265"/>
              <a:gd name="connsiteX1" fmla="*/ 412973 w 494143"/>
              <a:gd name="connsiteY1" fmla="*/ 0 h 1311265"/>
              <a:gd name="connsiteX2" fmla="*/ 413595 w 494143"/>
              <a:gd name="connsiteY2" fmla="*/ 67399 h 1311265"/>
              <a:gd name="connsiteX3" fmla="*/ 411213 w 494143"/>
              <a:gd name="connsiteY3" fmla="*/ 362674 h 1311265"/>
              <a:gd name="connsiteX4" fmla="*/ 306957 w 494143"/>
              <a:gd name="connsiteY4" fmla="*/ 521286 h 1311265"/>
              <a:gd name="connsiteX5" fmla="*/ 494143 w 494143"/>
              <a:gd name="connsiteY5" fmla="*/ 1289499 h 1311265"/>
              <a:gd name="connsiteX6" fmla="*/ 260677 w 494143"/>
              <a:gd name="connsiteY6" fmla="*/ 1298713 h 1311265"/>
              <a:gd name="connsiteX7" fmla="*/ 206426 w 494143"/>
              <a:gd name="connsiteY7" fmla="*/ 1236592 h 1311265"/>
              <a:gd name="connsiteX8" fmla="*/ 11164 w 494143"/>
              <a:gd name="connsiteY8" fmla="*/ 560319 h 1311265"/>
              <a:gd name="connsiteX9" fmla="*/ 30214 w 494143"/>
              <a:gd name="connsiteY9" fmla="*/ 88831 h 1311265"/>
              <a:gd name="connsiteX10" fmla="*/ 101651 w 494143"/>
              <a:gd name="connsiteY10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1213 w 494143"/>
              <a:gd name="connsiteY3" fmla="*/ 362674 h 1311265"/>
              <a:gd name="connsiteX4" fmla="*/ 306957 w 494143"/>
              <a:gd name="connsiteY4" fmla="*/ 521286 h 1311265"/>
              <a:gd name="connsiteX5" fmla="*/ 494143 w 494143"/>
              <a:gd name="connsiteY5" fmla="*/ 1289499 h 1311265"/>
              <a:gd name="connsiteX6" fmla="*/ 260677 w 494143"/>
              <a:gd name="connsiteY6" fmla="*/ 1298713 h 1311265"/>
              <a:gd name="connsiteX7" fmla="*/ 206426 w 494143"/>
              <a:gd name="connsiteY7" fmla="*/ 1236592 h 1311265"/>
              <a:gd name="connsiteX8" fmla="*/ 11164 w 494143"/>
              <a:gd name="connsiteY8" fmla="*/ 560319 h 1311265"/>
              <a:gd name="connsiteX9" fmla="*/ 30214 w 494143"/>
              <a:gd name="connsiteY9" fmla="*/ 88831 h 1311265"/>
              <a:gd name="connsiteX10" fmla="*/ 101651 w 494143"/>
              <a:gd name="connsiteY10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411213 w 494143"/>
              <a:gd name="connsiteY4" fmla="*/ 362674 h 1311265"/>
              <a:gd name="connsiteX5" fmla="*/ 306957 w 494143"/>
              <a:gd name="connsiteY5" fmla="*/ 521286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06957 w 494143"/>
              <a:gd name="connsiteY5" fmla="*/ 521286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68869 w 494143"/>
              <a:gd name="connsiteY5" fmla="*/ 885617 h 1311265"/>
              <a:gd name="connsiteX6" fmla="*/ 494143 w 494143"/>
              <a:gd name="connsiteY6" fmla="*/ 1289499 h 1311265"/>
              <a:gd name="connsiteX7" fmla="*/ 260677 w 494143"/>
              <a:gd name="connsiteY7" fmla="*/ 1298713 h 1311265"/>
              <a:gd name="connsiteX8" fmla="*/ 206426 w 494143"/>
              <a:gd name="connsiteY8" fmla="*/ 1236592 h 1311265"/>
              <a:gd name="connsiteX9" fmla="*/ 11164 w 494143"/>
              <a:gd name="connsiteY9" fmla="*/ 560319 h 1311265"/>
              <a:gd name="connsiteX10" fmla="*/ 30214 w 494143"/>
              <a:gd name="connsiteY10" fmla="*/ 88831 h 1311265"/>
              <a:gd name="connsiteX11" fmla="*/ 101651 w 494143"/>
              <a:gd name="connsiteY11" fmla="*/ 0 h 1311265"/>
              <a:gd name="connsiteX0" fmla="*/ 101651 w 494143"/>
              <a:gd name="connsiteY0" fmla="*/ 0 h 1311265"/>
              <a:gd name="connsiteX1" fmla="*/ 358204 w 494143"/>
              <a:gd name="connsiteY1" fmla="*/ 0 h 1311265"/>
              <a:gd name="connsiteX2" fmla="*/ 413595 w 494143"/>
              <a:gd name="connsiteY2" fmla="*/ 67399 h 1311265"/>
              <a:gd name="connsiteX3" fmla="*/ 418358 w 494143"/>
              <a:gd name="connsiteY3" fmla="*/ 324575 h 1311265"/>
              <a:gd name="connsiteX4" fmla="*/ 373113 w 494143"/>
              <a:gd name="connsiteY4" fmla="*/ 367437 h 1311265"/>
              <a:gd name="connsiteX5" fmla="*/ 368869 w 494143"/>
              <a:gd name="connsiteY5" fmla="*/ 885617 h 1311265"/>
              <a:gd name="connsiteX6" fmla="*/ 494143 w 494143"/>
              <a:gd name="connsiteY6" fmla="*/ 1289499 h 1311265"/>
              <a:gd name="connsiteX7" fmla="*/ 456458 w 494143"/>
              <a:gd name="connsiteY7" fmla="*/ 1291363 h 1311265"/>
              <a:gd name="connsiteX8" fmla="*/ 260677 w 494143"/>
              <a:gd name="connsiteY8" fmla="*/ 1298713 h 1311265"/>
              <a:gd name="connsiteX9" fmla="*/ 206426 w 494143"/>
              <a:gd name="connsiteY9" fmla="*/ 1236592 h 1311265"/>
              <a:gd name="connsiteX10" fmla="*/ 11164 w 494143"/>
              <a:gd name="connsiteY10" fmla="*/ 560319 h 1311265"/>
              <a:gd name="connsiteX11" fmla="*/ 30214 w 494143"/>
              <a:gd name="connsiteY11" fmla="*/ 88831 h 1311265"/>
              <a:gd name="connsiteX12" fmla="*/ 101651 w 494143"/>
              <a:gd name="connsiteY12" fmla="*/ 0 h 1311265"/>
              <a:gd name="connsiteX0" fmla="*/ 101651 w 484618"/>
              <a:gd name="connsiteY0" fmla="*/ 0 h 1311265"/>
              <a:gd name="connsiteX1" fmla="*/ 358204 w 484618"/>
              <a:gd name="connsiteY1" fmla="*/ 0 h 1311265"/>
              <a:gd name="connsiteX2" fmla="*/ 413595 w 484618"/>
              <a:gd name="connsiteY2" fmla="*/ 67399 h 1311265"/>
              <a:gd name="connsiteX3" fmla="*/ 418358 w 484618"/>
              <a:gd name="connsiteY3" fmla="*/ 324575 h 1311265"/>
              <a:gd name="connsiteX4" fmla="*/ 373113 w 484618"/>
              <a:gd name="connsiteY4" fmla="*/ 367437 h 1311265"/>
              <a:gd name="connsiteX5" fmla="*/ 368869 w 484618"/>
              <a:gd name="connsiteY5" fmla="*/ 885617 h 1311265"/>
              <a:gd name="connsiteX6" fmla="*/ 484618 w 484618"/>
              <a:gd name="connsiteY6" fmla="*/ 1244255 h 1311265"/>
              <a:gd name="connsiteX7" fmla="*/ 456458 w 484618"/>
              <a:gd name="connsiteY7" fmla="*/ 1291363 h 1311265"/>
              <a:gd name="connsiteX8" fmla="*/ 260677 w 484618"/>
              <a:gd name="connsiteY8" fmla="*/ 1298713 h 1311265"/>
              <a:gd name="connsiteX9" fmla="*/ 206426 w 484618"/>
              <a:gd name="connsiteY9" fmla="*/ 1236592 h 1311265"/>
              <a:gd name="connsiteX10" fmla="*/ 11164 w 484618"/>
              <a:gd name="connsiteY10" fmla="*/ 560319 h 1311265"/>
              <a:gd name="connsiteX11" fmla="*/ 30214 w 484618"/>
              <a:gd name="connsiteY11" fmla="*/ 88831 h 1311265"/>
              <a:gd name="connsiteX12" fmla="*/ 101651 w 484618"/>
              <a:gd name="connsiteY12" fmla="*/ 0 h 1311265"/>
              <a:gd name="connsiteX0" fmla="*/ 101651 w 485934"/>
              <a:gd name="connsiteY0" fmla="*/ 0 h 1311265"/>
              <a:gd name="connsiteX1" fmla="*/ 358204 w 485934"/>
              <a:gd name="connsiteY1" fmla="*/ 0 h 1311265"/>
              <a:gd name="connsiteX2" fmla="*/ 413595 w 485934"/>
              <a:gd name="connsiteY2" fmla="*/ 67399 h 1311265"/>
              <a:gd name="connsiteX3" fmla="*/ 418358 w 485934"/>
              <a:gd name="connsiteY3" fmla="*/ 324575 h 1311265"/>
              <a:gd name="connsiteX4" fmla="*/ 373113 w 485934"/>
              <a:gd name="connsiteY4" fmla="*/ 367437 h 1311265"/>
              <a:gd name="connsiteX5" fmla="*/ 368869 w 485934"/>
              <a:gd name="connsiteY5" fmla="*/ 885617 h 1311265"/>
              <a:gd name="connsiteX6" fmla="*/ 484618 w 485934"/>
              <a:gd name="connsiteY6" fmla="*/ 1244255 h 1311265"/>
              <a:gd name="connsiteX7" fmla="*/ 456458 w 485934"/>
              <a:gd name="connsiteY7" fmla="*/ 1291363 h 1311265"/>
              <a:gd name="connsiteX8" fmla="*/ 260677 w 485934"/>
              <a:gd name="connsiteY8" fmla="*/ 1298713 h 1311265"/>
              <a:gd name="connsiteX9" fmla="*/ 206426 w 485934"/>
              <a:gd name="connsiteY9" fmla="*/ 1236592 h 1311265"/>
              <a:gd name="connsiteX10" fmla="*/ 11164 w 485934"/>
              <a:gd name="connsiteY10" fmla="*/ 560319 h 1311265"/>
              <a:gd name="connsiteX11" fmla="*/ 30214 w 485934"/>
              <a:gd name="connsiteY11" fmla="*/ 88831 h 1311265"/>
              <a:gd name="connsiteX12" fmla="*/ 101651 w 485934"/>
              <a:gd name="connsiteY12" fmla="*/ 0 h 1311265"/>
              <a:gd name="connsiteX0" fmla="*/ 101651 w 485934"/>
              <a:gd name="connsiteY0" fmla="*/ 0 h 1298713"/>
              <a:gd name="connsiteX1" fmla="*/ 358204 w 485934"/>
              <a:gd name="connsiteY1" fmla="*/ 0 h 1298713"/>
              <a:gd name="connsiteX2" fmla="*/ 413595 w 485934"/>
              <a:gd name="connsiteY2" fmla="*/ 67399 h 1298713"/>
              <a:gd name="connsiteX3" fmla="*/ 418358 w 485934"/>
              <a:gd name="connsiteY3" fmla="*/ 324575 h 1298713"/>
              <a:gd name="connsiteX4" fmla="*/ 373113 w 485934"/>
              <a:gd name="connsiteY4" fmla="*/ 367437 h 1298713"/>
              <a:gd name="connsiteX5" fmla="*/ 368869 w 485934"/>
              <a:gd name="connsiteY5" fmla="*/ 885617 h 1298713"/>
              <a:gd name="connsiteX6" fmla="*/ 484618 w 485934"/>
              <a:gd name="connsiteY6" fmla="*/ 1244255 h 1298713"/>
              <a:gd name="connsiteX7" fmla="*/ 456458 w 485934"/>
              <a:gd name="connsiteY7" fmla="*/ 1291363 h 1298713"/>
              <a:gd name="connsiteX8" fmla="*/ 260677 w 485934"/>
              <a:gd name="connsiteY8" fmla="*/ 1298713 h 1298713"/>
              <a:gd name="connsiteX9" fmla="*/ 206426 w 485934"/>
              <a:gd name="connsiteY9" fmla="*/ 1236592 h 1298713"/>
              <a:gd name="connsiteX10" fmla="*/ 11164 w 485934"/>
              <a:gd name="connsiteY10" fmla="*/ 560319 h 1298713"/>
              <a:gd name="connsiteX11" fmla="*/ 30214 w 485934"/>
              <a:gd name="connsiteY11" fmla="*/ 88831 h 1298713"/>
              <a:gd name="connsiteX12" fmla="*/ 101651 w 485934"/>
              <a:gd name="connsiteY12" fmla="*/ 0 h 1298713"/>
              <a:gd name="connsiteX0" fmla="*/ 101651 w 490330"/>
              <a:gd name="connsiteY0" fmla="*/ 0 h 1298713"/>
              <a:gd name="connsiteX1" fmla="*/ 358204 w 490330"/>
              <a:gd name="connsiteY1" fmla="*/ 0 h 1298713"/>
              <a:gd name="connsiteX2" fmla="*/ 413595 w 490330"/>
              <a:gd name="connsiteY2" fmla="*/ 67399 h 1298713"/>
              <a:gd name="connsiteX3" fmla="*/ 418358 w 490330"/>
              <a:gd name="connsiteY3" fmla="*/ 324575 h 1298713"/>
              <a:gd name="connsiteX4" fmla="*/ 373113 w 490330"/>
              <a:gd name="connsiteY4" fmla="*/ 367437 h 1298713"/>
              <a:gd name="connsiteX5" fmla="*/ 335531 w 490330"/>
              <a:gd name="connsiteY5" fmla="*/ 804655 h 1298713"/>
              <a:gd name="connsiteX6" fmla="*/ 484618 w 490330"/>
              <a:gd name="connsiteY6" fmla="*/ 1244255 h 1298713"/>
              <a:gd name="connsiteX7" fmla="*/ 456458 w 490330"/>
              <a:gd name="connsiteY7" fmla="*/ 1291363 h 1298713"/>
              <a:gd name="connsiteX8" fmla="*/ 260677 w 490330"/>
              <a:gd name="connsiteY8" fmla="*/ 1298713 h 1298713"/>
              <a:gd name="connsiteX9" fmla="*/ 206426 w 490330"/>
              <a:gd name="connsiteY9" fmla="*/ 1236592 h 1298713"/>
              <a:gd name="connsiteX10" fmla="*/ 11164 w 490330"/>
              <a:gd name="connsiteY10" fmla="*/ 560319 h 1298713"/>
              <a:gd name="connsiteX11" fmla="*/ 30214 w 490330"/>
              <a:gd name="connsiteY11" fmla="*/ 88831 h 1298713"/>
              <a:gd name="connsiteX12" fmla="*/ 101651 w 490330"/>
              <a:gd name="connsiteY12" fmla="*/ 0 h 1298713"/>
              <a:gd name="connsiteX0" fmla="*/ 101651 w 490330"/>
              <a:gd name="connsiteY0" fmla="*/ 0 h 1298713"/>
              <a:gd name="connsiteX1" fmla="*/ 358204 w 490330"/>
              <a:gd name="connsiteY1" fmla="*/ 0 h 1298713"/>
              <a:gd name="connsiteX2" fmla="*/ 413595 w 490330"/>
              <a:gd name="connsiteY2" fmla="*/ 67399 h 1298713"/>
              <a:gd name="connsiteX3" fmla="*/ 418358 w 490330"/>
              <a:gd name="connsiteY3" fmla="*/ 324575 h 1298713"/>
              <a:gd name="connsiteX4" fmla="*/ 373113 w 490330"/>
              <a:gd name="connsiteY4" fmla="*/ 367437 h 1298713"/>
              <a:gd name="connsiteX5" fmla="*/ 335531 w 490330"/>
              <a:gd name="connsiteY5" fmla="*/ 804655 h 1298713"/>
              <a:gd name="connsiteX6" fmla="*/ 484618 w 490330"/>
              <a:gd name="connsiteY6" fmla="*/ 1244255 h 1298713"/>
              <a:gd name="connsiteX7" fmla="*/ 456458 w 490330"/>
              <a:gd name="connsiteY7" fmla="*/ 1291363 h 1298713"/>
              <a:gd name="connsiteX8" fmla="*/ 260677 w 490330"/>
              <a:gd name="connsiteY8" fmla="*/ 1298713 h 1298713"/>
              <a:gd name="connsiteX9" fmla="*/ 206426 w 490330"/>
              <a:gd name="connsiteY9" fmla="*/ 1236592 h 1298713"/>
              <a:gd name="connsiteX10" fmla="*/ 11164 w 490330"/>
              <a:gd name="connsiteY10" fmla="*/ 560319 h 1298713"/>
              <a:gd name="connsiteX11" fmla="*/ 30214 w 490330"/>
              <a:gd name="connsiteY11" fmla="*/ 88831 h 1298713"/>
              <a:gd name="connsiteX12" fmla="*/ 101651 w 490330"/>
              <a:gd name="connsiteY12" fmla="*/ 0 h 1298713"/>
              <a:gd name="connsiteX0" fmla="*/ 106191 w 494870"/>
              <a:gd name="connsiteY0" fmla="*/ 0 h 1301772"/>
              <a:gd name="connsiteX1" fmla="*/ 362744 w 494870"/>
              <a:gd name="connsiteY1" fmla="*/ 0 h 1301772"/>
              <a:gd name="connsiteX2" fmla="*/ 418135 w 494870"/>
              <a:gd name="connsiteY2" fmla="*/ 67399 h 1301772"/>
              <a:gd name="connsiteX3" fmla="*/ 422898 w 494870"/>
              <a:gd name="connsiteY3" fmla="*/ 324575 h 1301772"/>
              <a:gd name="connsiteX4" fmla="*/ 377653 w 494870"/>
              <a:gd name="connsiteY4" fmla="*/ 367437 h 1301772"/>
              <a:gd name="connsiteX5" fmla="*/ 340071 w 494870"/>
              <a:gd name="connsiteY5" fmla="*/ 804655 h 1301772"/>
              <a:gd name="connsiteX6" fmla="*/ 489158 w 494870"/>
              <a:gd name="connsiteY6" fmla="*/ 1244255 h 1301772"/>
              <a:gd name="connsiteX7" fmla="*/ 460998 w 494870"/>
              <a:gd name="connsiteY7" fmla="*/ 1291363 h 1301772"/>
              <a:gd name="connsiteX8" fmla="*/ 265217 w 494870"/>
              <a:gd name="connsiteY8" fmla="*/ 1298713 h 1301772"/>
              <a:gd name="connsiteX9" fmla="*/ 210966 w 494870"/>
              <a:gd name="connsiteY9" fmla="*/ 1236592 h 1301772"/>
              <a:gd name="connsiteX10" fmla="*/ 10942 w 494870"/>
              <a:gd name="connsiteY10" fmla="*/ 719863 h 1301772"/>
              <a:gd name="connsiteX11" fmla="*/ 34754 w 494870"/>
              <a:gd name="connsiteY11" fmla="*/ 88831 h 1301772"/>
              <a:gd name="connsiteX12" fmla="*/ 106191 w 494870"/>
              <a:gd name="connsiteY12" fmla="*/ 0 h 1301772"/>
              <a:gd name="connsiteX0" fmla="*/ 106191 w 501288"/>
              <a:gd name="connsiteY0" fmla="*/ 0 h 1301772"/>
              <a:gd name="connsiteX1" fmla="*/ 362744 w 501288"/>
              <a:gd name="connsiteY1" fmla="*/ 0 h 1301772"/>
              <a:gd name="connsiteX2" fmla="*/ 418135 w 501288"/>
              <a:gd name="connsiteY2" fmla="*/ 67399 h 1301772"/>
              <a:gd name="connsiteX3" fmla="*/ 422898 w 501288"/>
              <a:gd name="connsiteY3" fmla="*/ 324575 h 1301772"/>
              <a:gd name="connsiteX4" fmla="*/ 377653 w 501288"/>
              <a:gd name="connsiteY4" fmla="*/ 367437 h 1301772"/>
              <a:gd name="connsiteX5" fmla="*/ 244821 w 501288"/>
              <a:gd name="connsiteY5" fmla="*/ 780842 h 1301772"/>
              <a:gd name="connsiteX6" fmla="*/ 489158 w 501288"/>
              <a:gd name="connsiteY6" fmla="*/ 1244255 h 1301772"/>
              <a:gd name="connsiteX7" fmla="*/ 460998 w 501288"/>
              <a:gd name="connsiteY7" fmla="*/ 1291363 h 1301772"/>
              <a:gd name="connsiteX8" fmla="*/ 265217 w 501288"/>
              <a:gd name="connsiteY8" fmla="*/ 1298713 h 1301772"/>
              <a:gd name="connsiteX9" fmla="*/ 210966 w 501288"/>
              <a:gd name="connsiteY9" fmla="*/ 1236592 h 1301772"/>
              <a:gd name="connsiteX10" fmla="*/ 10942 w 501288"/>
              <a:gd name="connsiteY10" fmla="*/ 719863 h 1301772"/>
              <a:gd name="connsiteX11" fmla="*/ 34754 w 501288"/>
              <a:gd name="connsiteY11" fmla="*/ 88831 h 1301772"/>
              <a:gd name="connsiteX12" fmla="*/ 106191 w 501288"/>
              <a:gd name="connsiteY12" fmla="*/ 0 h 1301772"/>
              <a:gd name="connsiteX0" fmla="*/ 106191 w 496897"/>
              <a:gd name="connsiteY0" fmla="*/ 0 h 1301772"/>
              <a:gd name="connsiteX1" fmla="*/ 362744 w 496897"/>
              <a:gd name="connsiteY1" fmla="*/ 0 h 1301772"/>
              <a:gd name="connsiteX2" fmla="*/ 418135 w 496897"/>
              <a:gd name="connsiteY2" fmla="*/ 67399 h 1301772"/>
              <a:gd name="connsiteX3" fmla="*/ 422898 w 496897"/>
              <a:gd name="connsiteY3" fmla="*/ 324575 h 1301772"/>
              <a:gd name="connsiteX4" fmla="*/ 377653 w 496897"/>
              <a:gd name="connsiteY4" fmla="*/ 367437 h 1301772"/>
              <a:gd name="connsiteX5" fmla="*/ 309114 w 496897"/>
              <a:gd name="connsiteY5" fmla="*/ 795130 h 1301772"/>
              <a:gd name="connsiteX6" fmla="*/ 489158 w 496897"/>
              <a:gd name="connsiteY6" fmla="*/ 1244255 h 1301772"/>
              <a:gd name="connsiteX7" fmla="*/ 460998 w 496897"/>
              <a:gd name="connsiteY7" fmla="*/ 1291363 h 1301772"/>
              <a:gd name="connsiteX8" fmla="*/ 265217 w 496897"/>
              <a:gd name="connsiteY8" fmla="*/ 1298713 h 1301772"/>
              <a:gd name="connsiteX9" fmla="*/ 210966 w 496897"/>
              <a:gd name="connsiteY9" fmla="*/ 1236592 h 1301772"/>
              <a:gd name="connsiteX10" fmla="*/ 10942 w 496897"/>
              <a:gd name="connsiteY10" fmla="*/ 719863 h 1301772"/>
              <a:gd name="connsiteX11" fmla="*/ 34754 w 496897"/>
              <a:gd name="connsiteY11" fmla="*/ 88831 h 1301772"/>
              <a:gd name="connsiteX12" fmla="*/ 106191 w 496897"/>
              <a:gd name="connsiteY12" fmla="*/ 0 h 1301772"/>
              <a:gd name="connsiteX0" fmla="*/ 72384 w 463090"/>
              <a:gd name="connsiteY0" fmla="*/ 1347 h 1300328"/>
              <a:gd name="connsiteX1" fmla="*/ 328937 w 463090"/>
              <a:gd name="connsiteY1" fmla="*/ 1347 h 1300328"/>
              <a:gd name="connsiteX2" fmla="*/ 384328 w 463090"/>
              <a:gd name="connsiteY2" fmla="*/ 68746 h 1300328"/>
              <a:gd name="connsiteX3" fmla="*/ 389091 w 463090"/>
              <a:gd name="connsiteY3" fmla="*/ 325922 h 1300328"/>
              <a:gd name="connsiteX4" fmla="*/ 343846 w 463090"/>
              <a:gd name="connsiteY4" fmla="*/ 368784 h 1300328"/>
              <a:gd name="connsiteX5" fmla="*/ 275307 w 463090"/>
              <a:gd name="connsiteY5" fmla="*/ 796477 h 1300328"/>
              <a:gd name="connsiteX6" fmla="*/ 455351 w 463090"/>
              <a:gd name="connsiteY6" fmla="*/ 1245602 h 1300328"/>
              <a:gd name="connsiteX7" fmla="*/ 427191 w 463090"/>
              <a:gd name="connsiteY7" fmla="*/ 1292710 h 1300328"/>
              <a:gd name="connsiteX8" fmla="*/ 231410 w 463090"/>
              <a:gd name="connsiteY8" fmla="*/ 1300060 h 1300328"/>
              <a:gd name="connsiteX9" fmla="*/ 177159 w 463090"/>
              <a:gd name="connsiteY9" fmla="*/ 1237939 h 1300328"/>
              <a:gd name="connsiteX10" fmla="*/ 41429 w 463090"/>
              <a:gd name="connsiteY10" fmla="*/ 778360 h 1300328"/>
              <a:gd name="connsiteX11" fmla="*/ 947 w 463090"/>
              <a:gd name="connsiteY11" fmla="*/ 90178 h 1300328"/>
              <a:gd name="connsiteX12" fmla="*/ 72384 w 463090"/>
              <a:gd name="connsiteY12" fmla="*/ 1347 h 1300328"/>
              <a:gd name="connsiteX0" fmla="*/ 72384 w 463090"/>
              <a:gd name="connsiteY0" fmla="*/ 1347 h 1302441"/>
              <a:gd name="connsiteX1" fmla="*/ 328937 w 463090"/>
              <a:gd name="connsiteY1" fmla="*/ 1347 h 1302441"/>
              <a:gd name="connsiteX2" fmla="*/ 384328 w 463090"/>
              <a:gd name="connsiteY2" fmla="*/ 68746 h 1302441"/>
              <a:gd name="connsiteX3" fmla="*/ 389091 w 463090"/>
              <a:gd name="connsiteY3" fmla="*/ 325922 h 1302441"/>
              <a:gd name="connsiteX4" fmla="*/ 343846 w 463090"/>
              <a:gd name="connsiteY4" fmla="*/ 368784 h 1302441"/>
              <a:gd name="connsiteX5" fmla="*/ 275307 w 463090"/>
              <a:gd name="connsiteY5" fmla="*/ 796477 h 1302441"/>
              <a:gd name="connsiteX6" fmla="*/ 455351 w 463090"/>
              <a:gd name="connsiteY6" fmla="*/ 1245602 h 1302441"/>
              <a:gd name="connsiteX7" fmla="*/ 427191 w 463090"/>
              <a:gd name="connsiteY7" fmla="*/ 1292710 h 1302441"/>
              <a:gd name="connsiteX8" fmla="*/ 326660 w 463090"/>
              <a:gd name="connsiteY8" fmla="*/ 1302441 h 1302441"/>
              <a:gd name="connsiteX9" fmla="*/ 177159 w 463090"/>
              <a:gd name="connsiteY9" fmla="*/ 1237939 h 1302441"/>
              <a:gd name="connsiteX10" fmla="*/ 41429 w 463090"/>
              <a:gd name="connsiteY10" fmla="*/ 778360 h 1302441"/>
              <a:gd name="connsiteX11" fmla="*/ 947 w 463090"/>
              <a:gd name="connsiteY11" fmla="*/ 90178 h 1302441"/>
              <a:gd name="connsiteX12" fmla="*/ 72384 w 463090"/>
              <a:gd name="connsiteY12" fmla="*/ 1347 h 1302441"/>
              <a:gd name="connsiteX0" fmla="*/ 72949 w 463655"/>
              <a:gd name="connsiteY0" fmla="*/ 1347 h 1302441"/>
              <a:gd name="connsiteX1" fmla="*/ 329502 w 463655"/>
              <a:gd name="connsiteY1" fmla="*/ 1347 h 1302441"/>
              <a:gd name="connsiteX2" fmla="*/ 384893 w 463655"/>
              <a:gd name="connsiteY2" fmla="*/ 68746 h 1302441"/>
              <a:gd name="connsiteX3" fmla="*/ 389656 w 463655"/>
              <a:gd name="connsiteY3" fmla="*/ 325922 h 1302441"/>
              <a:gd name="connsiteX4" fmla="*/ 344411 w 463655"/>
              <a:gd name="connsiteY4" fmla="*/ 368784 h 1302441"/>
              <a:gd name="connsiteX5" fmla="*/ 275872 w 463655"/>
              <a:gd name="connsiteY5" fmla="*/ 796477 h 1302441"/>
              <a:gd name="connsiteX6" fmla="*/ 455916 w 463655"/>
              <a:gd name="connsiteY6" fmla="*/ 1245602 h 1302441"/>
              <a:gd name="connsiteX7" fmla="*/ 427756 w 463655"/>
              <a:gd name="connsiteY7" fmla="*/ 1292710 h 1302441"/>
              <a:gd name="connsiteX8" fmla="*/ 327225 w 463655"/>
              <a:gd name="connsiteY8" fmla="*/ 1302441 h 1302441"/>
              <a:gd name="connsiteX9" fmla="*/ 234874 w 463655"/>
              <a:gd name="connsiteY9" fmla="*/ 1237939 h 1302441"/>
              <a:gd name="connsiteX10" fmla="*/ 41994 w 463655"/>
              <a:gd name="connsiteY10" fmla="*/ 778360 h 1302441"/>
              <a:gd name="connsiteX11" fmla="*/ 1512 w 463655"/>
              <a:gd name="connsiteY11" fmla="*/ 90178 h 1302441"/>
              <a:gd name="connsiteX12" fmla="*/ 72949 w 463655"/>
              <a:gd name="connsiteY12" fmla="*/ 1347 h 1302441"/>
              <a:gd name="connsiteX0" fmla="*/ 72949 w 456431"/>
              <a:gd name="connsiteY0" fmla="*/ 1347 h 1307276"/>
              <a:gd name="connsiteX1" fmla="*/ 329502 w 456431"/>
              <a:gd name="connsiteY1" fmla="*/ 1347 h 1307276"/>
              <a:gd name="connsiteX2" fmla="*/ 384893 w 456431"/>
              <a:gd name="connsiteY2" fmla="*/ 68746 h 1307276"/>
              <a:gd name="connsiteX3" fmla="*/ 389656 w 456431"/>
              <a:gd name="connsiteY3" fmla="*/ 325922 h 1307276"/>
              <a:gd name="connsiteX4" fmla="*/ 344411 w 456431"/>
              <a:gd name="connsiteY4" fmla="*/ 368784 h 1307276"/>
              <a:gd name="connsiteX5" fmla="*/ 275872 w 456431"/>
              <a:gd name="connsiteY5" fmla="*/ 796477 h 1307276"/>
              <a:gd name="connsiteX6" fmla="*/ 455916 w 456431"/>
              <a:gd name="connsiteY6" fmla="*/ 1245602 h 1307276"/>
              <a:gd name="connsiteX7" fmla="*/ 327225 w 456431"/>
              <a:gd name="connsiteY7" fmla="*/ 1302441 h 1307276"/>
              <a:gd name="connsiteX8" fmla="*/ 234874 w 456431"/>
              <a:gd name="connsiteY8" fmla="*/ 1237939 h 1307276"/>
              <a:gd name="connsiteX9" fmla="*/ 41994 w 456431"/>
              <a:gd name="connsiteY9" fmla="*/ 778360 h 1307276"/>
              <a:gd name="connsiteX10" fmla="*/ 1512 w 456431"/>
              <a:gd name="connsiteY10" fmla="*/ 90178 h 1307276"/>
              <a:gd name="connsiteX11" fmla="*/ 72949 w 456431"/>
              <a:gd name="connsiteY11" fmla="*/ 1347 h 1307276"/>
              <a:gd name="connsiteX0" fmla="*/ 72949 w 457335"/>
              <a:gd name="connsiteY0" fmla="*/ 1347 h 1300968"/>
              <a:gd name="connsiteX1" fmla="*/ 329502 w 457335"/>
              <a:gd name="connsiteY1" fmla="*/ 1347 h 1300968"/>
              <a:gd name="connsiteX2" fmla="*/ 384893 w 457335"/>
              <a:gd name="connsiteY2" fmla="*/ 68746 h 1300968"/>
              <a:gd name="connsiteX3" fmla="*/ 389656 w 457335"/>
              <a:gd name="connsiteY3" fmla="*/ 325922 h 1300968"/>
              <a:gd name="connsiteX4" fmla="*/ 344411 w 457335"/>
              <a:gd name="connsiteY4" fmla="*/ 368784 h 1300968"/>
              <a:gd name="connsiteX5" fmla="*/ 275872 w 457335"/>
              <a:gd name="connsiteY5" fmla="*/ 796477 h 1300968"/>
              <a:gd name="connsiteX6" fmla="*/ 455916 w 457335"/>
              <a:gd name="connsiteY6" fmla="*/ 1245602 h 1300968"/>
              <a:gd name="connsiteX7" fmla="*/ 353419 w 457335"/>
              <a:gd name="connsiteY7" fmla="*/ 1292916 h 1300968"/>
              <a:gd name="connsiteX8" fmla="*/ 234874 w 457335"/>
              <a:gd name="connsiteY8" fmla="*/ 1237939 h 1300968"/>
              <a:gd name="connsiteX9" fmla="*/ 41994 w 457335"/>
              <a:gd name="connsiteY9" fmla="*/ 778360 h 1300968"/>
              <a:gd name="connsiteX10" fmla="*/ 1512 w 457335"/>
              <a:gd name="connsiteY10" fmla="*/ 90178 h 1300968"/>
              <a:gd name="connsiteX11" fmla="*/ 72949 w 457335"/>
              <a:gd name="connsiteY11" fmla="*/ 1347 h 1300968"/>
              <a:gd name="connsiteX0" fmla="*/ 72949 w 454993"/>
              <a:gd name="connsiteY0" fmla="*/ 1347 h 1297749"/>
              <a:gd name="connsiteX1" fmla="*/ 329502 w 454993"/>
              <a:gd name="connsiteY1" fmla="*/ 1347 h 1297749"/>
              <a:gd name="connsiteX2" fmla="*/ 384893 w 454993"/>
              <a:gd name="connsiteY2" fmla="*/ 68746 h 1297749"/>
              <a:gd name="connsiteX3" fmla="*/ 389656 w 454993"/>
              <a:gd name="connsiteY3" fmla="*/ 325922 h 1297749"/>
              <a:gd name="connsiteX4" fmla="*/ 344411 w 454993"/>
              <a:gd name="connsiteY4" fmla="*/ 368784 h 1297749"/>
              <a:gd name="connsiteX5" fmla="*/ 275872 w 454993"/>
              <a:gd name="connsiteY5" fmla="*/ 796477 h 1297749"/>
              <a:gd name="connsiteX6" fmla="*/ 453535 w 454993"/>
              <a:gd name="connsiteY6" fmla="*/ 1214646 h 1297749"/>
              <a:gd name="connsiteX7" fmla="*/ 353419 w 454993"/>
              <a:gd name="connsiteY7" fmla="*/ 1292916 h 1297749"/>
              <a:gd name="connsiteX8" fmla="*/ 234874 w 454993"/>
              <a:gd name="connsiteY8" fmla="*/ 1237939 h 1297749"/>
              <a:gd name="connsiteX9" fmla="*/ 41994 w 454993"/>
              <a:gd name="connsiteY9" fmla="*/ 778360 h 1297749"/>
              <a:gd name="connsiteX10" fmla="*/ 1512 w 454993"/>
              <a:gd name="connsiteY10" fmla="*/ 90178 h 1297749"/>
              <a:gd name="connsiteX11" fmla="*/ 72949 w 454993"/>
              <a:gd name="connsiteY11" fmla="*/ 1347 h 1297749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325922 h 1293324"/>
              <a:gd name="connsiteX4" fmla="*/ 344076 w 454658"/>
              <a:gd name="connsiteY4" fmla="*/ 368784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4076 w 454658"/>
              <a:gd name="connsiteY4" fmla="*/ 368784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6457 w 454658"/>
              <a:gd name="connsiteY4" fmla="*/ 280678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72614 w 454658"/>
              <a:gd name="connsiteY0" fmla="*/ 1347 h 1293324"/>
              <a:gd name="connsiteX1" fmla="*/ 329167 w 454658"/>
              <a:gd name="connsiteY1" fmla="*/ 1347 h 1293324"/>
              <a:gd name="connsiteX2" fmla="*/ 384558 w 454658"/>
              <a:gd name="connsiteY2" fmla="*/ 68746 h 1293324"/>
              <a:gd name="connsiteX3" fmla="*/ 389321 w 454658"/>
              <a:gd name="connsiteY3" fmla="*/ 233053 h 1293324"/>
              <a:gd name="connsiteX4" fmla="*/ 346457 w 454658"/>
              <a:gd name="connsiteY4" fmla="*/ 280678 h 1293324"/>
              <a:gd name="connsiteX5" fmla="*/ 275537 w 454658"/>
              <a:gd name="connsiteY5" fmla="*/ 796477 h 1293324"/>
              <a:gd name="connsiteX6" fmla="*/ 453200 w 454658"/>
              <a:gd name="connsiteY6" fmla="*/ 1214646 h 1293324"/>
              <a:gd name="connsiteX7" fmla="*/ 353084 w 454658"/>
              <a:gd name="connsiteY7" fmla="*/ 1292916 h 1293324"/>
              <a:gd name="connsiteX8" fmla="*/ 205964 w 454658"/>
              <a:gd name="connsiteY8" fmla="*/ 1199839 h 1293324"/>
              <a:gd name="connsiteX9" fmla="*/ 41659 w 454658"/>
              <a:gd name="connsiteY9" fmla="*/ 778360 h 1293324"/>
              <a:gd name="connsiteX10" fmla="*/ 1177 w 454658"/>
              <a:gd name="connsiteY10" fmla="*/ 90178 h 1293324"/>
              <a:gd name="connsiteX11" fmla="*/ 72614 w 454658"/>
              <a:gd name="connsiteY11" fmla="*/ 1347 h 1293324"/>
              <a:gd name="connsiteX0" fmla="*/ 156219 w 459682"/>
              <a:gd name="connsiteY0" fmla="*/ 0 h 1296739"/>
              <a:gd name="connsiteX1" fmla="*/ 334191 w 459682"/>
              <a:gd name="connsiteY1" fmla="*/ 4762 h 1296739"/>
              <a:gd name="connsiteX2" fmla="*/ 389582 w 459682"/>
              <a:gd name="connsiteY2" fmla="*/ 72161 h 1296739"/>
              <a:gd name="connsiteX3" fmla="*/ 394345 w 459682"/>
              <a:gd name="connsiteY3" fmla="*/ 236468 h 1296739"/>
              <a:gd name="connsiteX4" fmla="*/ 351481 w 459682"/>
              <a:gd name="connsiteY4" fmla="*/ 284093 h 1296739"/>
              <a:gd name="connsiteX5" fmla="*/ 280561 w 459682"/>
              <a:gd name="connsiteY5" fmla="*/ 799892 h 1296739"/>
              <a:gd name="connsiteX6" fmla="*/ 458224 w 459682"/>
              <a:gd name="connsiteY6" fmla="*/ 1218061 h 1296739"/>
              <a:gd name="connsiteX7" fmla="*/ 358108 w 459682"/>
              <a:gd name="connsiteY7" fmla="*/ 1296331 h 1296739"/>
              <a:gd name="connsiteX8" fmla="*/ 210988 w 459682"/>
              <a:gd name="connsiteY8" fmla="*/ 1203254 h 1296739"/>
              <a:gd name="connsiteX9" fmla="*/ 46683 w 459682"/>
              <a:gd name="connsiteY9" fmla="*/ 781775 h 1296739"/>
              <a:gd name="connsiteX10" fmla="*/ 6201 w 459682"/>
              <a:gd name="connsiteY10" fmla="*/ 93593 h 1296739"/>
              <a:gd name="connsiteX11" fmla="*/ 156219 w 459682"/>
              <a:gd name="connsiteY11" fmla="*/ 0 h 1296739"/>
              <a:gd name="connsiteX0" fmla="*/ 158331 w 461794"/>
              <a:gd name="connsiteY0" fmla="*/ 0 h 1296739"/>
              <a:gd name="connsiteX1" fmla="*/ 336303 w 461794"/>
              <a:gd name="connsiteY1" fmla="*/ 4762 h 1296739"/>
              <a:gd name="connsiteX2" fmla="*/ 391694 w 461794"/>
              <a:gd name="connsiteY2" fmla="*/ 72161 h 1296739"/>
              <a:gd name="connsiteX3" fmla="*/ 396457 w 461794"/>
              <a:gd name="connsiteY3" fmla="*/ 236468 h 1296739"/>
              <a:gd name="connsiteX4" fmla="*/ 353593 w 461794"/>
              <a:gd name="connsiteY4" fmla="*/ 284093 h 1296739"/>
              <a:gd name="connsiteX5" fmla="*/ 282673 w 461794"/>
              <a:gd name="connsiteY5" fmla="*/ 799892 h 1296739"/>
              <a:gd name="connsiteX6" fmla="*/ 460336 w 461794"/>
              <a:gd name="connsiteY6" fmla="*/ 1218061 h 1296739"/>
              <a:gd name="connsiteX7" fmla="*/ 360220 w 461794"/>
              <a:gd name="connsiteY7" fmla="*/ 1296331 h 1296739"/>
              <a:gd name="connsiteX8" fmla="*/ 213100 w 461794"/>
              <a:gd name="connsiteY8" fmla="*/ 1203254 h 1296739"/>
              <a:gd name="connsiteX9" fmla="*/ 48795 w 461794"/>
              <a:gd name="connsiteY9" fmla="*/ 781775 h 1296739"/>
              <a:gd name="connsiteX10" fmla="*/ 5932 w 461794"/>
              <a:gd name="connsiteY10" fmla="*/ 105500 h 1296739"/>
              <a:gd name="connsiteX11" fmla="*/ 158331 w 46179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59301 w 462764"/>
              <a:gd name="connsiteY0" fmla="*/ 0 h 1296739"/>
              <a:gd name="connsiteX1" fmla="*/ 337273 w 462764"/>
              <a:gd name="connsiteY1" fmla="*/ 4762 h 1296739"/>
              <a:gd name="connsiteX2" fmla="*/ 392664 w 462764"/>
              <a:gd name="connsiteY2" fmla="*/ 72161 h 1296739"/>
              <a:gd name="connsiteX3" fmla="*/ 397427 w 462764"/>
              <a:gd name="connsiteY3" fmla="*/ 236468 h 1296739"/>
              <a:gd name="connsiteX4" fmla="*/ 354563 w 462764"/>
              <a:gd name="connsiteY4" fmla="*/ 284093 h 1296739"/>
              <a:gd name="connsiteX5" fmla="*/ 283643 w 462764"/>
              <a:gd name="connsiteY5" fmla="*/ 799892 h 1296739"/>
              <a:gd name="connsiteX6" fmla="*/ 461306 w 462764"/>
              <a:gd name="connsiteY6" fmla="*/ 1218061 h 1296739"/>
              <a:gd name="connsiteX7" fmla="*/ 361190 w 462764"/>
              <a:gd name="connsiteY7" fmla="*/ 1296331 h 1296739"/>
              <a:gd name="connsiteX8" fmla="*/ 214070 w 462764"/>
              <a:gd name="connsiteY8" fmla="*/ 1203254 h 1296739"/>
              <a:gd name="connsiteX9" fmla="*/ 49765 w 462764"/>
              <a:gd name="connsiteY9" fmla="*/ 781775 h 1296739"/>
              <a:gd name="connsiteX10" fmla="*/ 6902 w 462764"/>
              <a:gd name="connsiteY10" fmla="*/ 105500 h 1296739"/>
              <a:gd name="connsiteX11" fmla="*/ 159301 w 462764"/>
              <a:gd name="connsiteY11" fmla="*/ 0 h 1296739"/>
              <a:gd name="connsiteX0" fmla="*/ 163588 w 467826"/>
              <a:gd name="connsiteY0" fmla="*/ 0 h 1327131"/>
              <a:gd name="connsiteX1" fmla="*/ 341560 w 467826"/>
              <a:gd name="connsiteY1" fmla="*/ 4762 h 1327131"/>
              <a:gd name="connsiteX2" fmla="*/ 396951 w 467826"/>
              <a:gd name="connsiteY2" fmla="*/ 72161 h 1327131"/>
              <a:gd name="connsiteX3" fmla="*/ 401714 w 467826"/>
              <a:gd name="connsiteY3" fmla="*/ 236468 h 1327131"/>
              <a:gd name="connsiteX4" fmla="*/ 358850 w 467826"/>
              <a:gd name="connsiteY4" fmla="*/ 284093 h 1327131"/>
              <a:gd name="connsiteX5" fmla="*/ 287930 w 467826"/>
              <a:gd name="connsiteY5" fmla="*/ 799892 h 1327131"/>
              <a:gd name="connsiteX6" fmla="*/ 465593 w 467826"/>
              <a:gd name="connsiteY6" fmla="*/ 1218061 h 1327131"/>
              <a:gd name="connsiteX7" fmla="*/ 365477 w 467826"/>
              <a:gd name="connsiteY7" fmla="*/ 1296331 h 1327131"/>
              <a:gd name="connsiteX8" fmla="*/ 54052 w 467826"/>
              <a:gd name="connsiteY8" fmla="*/ 781775 h 1327131"/>
              <a:gd name="connsiteX9" fmla="*/ 11189 w 467826"/>
              <a:gd name="connsiteY9" fmla="*/ 105500 h 1327131"/>
              <a:gd name="connsiteX10" fmla="*/ 163588 w 467826"/>
              <a:gd name="connsiteY10" fmla="*/ 0 h 1327131"/>
              <a:gd name="connsiteX0" fmla="*/ 163588 w 404775"/>
              <a:gd name="connsiteY0" fmla="*/ 0 h 1296351"/>
              <a:gd name="connsiteX1" fmla="*/ 341560 w 404775"/>
              <a:gd name="connsiteY1" fmla="*/ 4762 h 1296351"/>
              <a:gd name="connsiteX2" fmla="*/ 396951 w 404775"/>
              <a:gd name="connsiteY2" fmla="*/ 72161 h 1296351"/>
              <a:gd name="connsiteX3" fmla="*/ 401714 w 404775"/>
              <a:gd name="connsiteY3" fmla="*/ 236468 h 1296351"/>
              <a:gd name="connsiteX4" fmla="*/ 358850 w 404775"/>
              <a:gd name="connsiteY4" fmla="*/ 284093 h 1296351"/>
              <a:gd name="connsiteX5" fmla="*/ 287930 w 404775"/>
              <a:gd name="connsiteY5" fmla="*/ 799892 h 1296351"/>
              <a:gd name="connsiteX6" fmla="*/ 365477 w 404775"/>
              <a:gd name="connsiteY6" fmla="*/ 1296331 h 1296351"/>
              <a:gd name="connsiteX7" fmla="*/ 54052 w 404775"/>
              <a:gd name="connsiteY7" fmla="*/ 781775 h 1296351"/>
              <a:gd name="connsiteX8" fmla="*/ 11189 w 404775"/>
              <a:gd name="connsiteY8" fmla="*/ 105500 h 1296351"/>
              <a:gd name="connsiteX9" fmla="*/ 163588 w 404775"/>
              <a:gd name="connsiteY9" fmla="*/ 0 h 1296351"/>
              <a:gd name="connsiteX0" fmla="*/ 163588 w 412242"/>
              <a:gd name="connsiteY0" fmla="*/ 0 h 1298088"/>
              <a:gd name="connsiteX1" fmla="*/ 341560 w 412242"/>
              <a:gd name="connsiteY1" fmla="*/ 4762 h 1298088"/>
              <a:gd name="connsiteX2" fmla="*/ 396951 w 412242"/>
              <a:gd name="connsiteY2" fmla="*/ 72161 h 1298088"/>
              <a:gd name="connsiteX3" fmla="*/ 401714 w 412242"/>
              <a:gd name="connsiteY3" fmla="*/ 236468 h 1298088"/>
              <a:gd name="connsiteX4" fmla="*/ 358850 w 412242"/>
              <a:gd name="connsiteY4" fmla="*/ 284093 h 1298088"/>
              <a:gd name="connsiteX5" fmla="*/ 287930 w 412242"/>
              <a:gd name="connsiteY5" fmla="*/ 799892 h 1298088"/>
              <a:gd name="connsiteX6" fmla="*/ 365477 w 412242"/>
              <a:gd name="connsiteY6" fmla="*/ 1296331 h 1298088"/>
              <a:gd name="connsiteX7" fmla="*/ 54052 w 412242"/>
              <a:gd name="connsiteY7" fmla="*/ 781775 h 1298088"/>
              <a:gd name="connsiteX8" fmla="*/ 11189 w 412242"/>
              <a:gd name="connsiteY8" fmla="*/ 105500 h 1298088"/>
              <a:gd name="connsiteX9" fmla="*/ 163588 w 412242"/>
              <a:gd name="connsiteY9" fmla="*/ 0 h 1298088"/>
              <a:gd name="connsiteX0" fmla="*/ 163588 w 404777"/>
              <a:gd name="connsiteY0" fmla="*/ 0 h 1296699"/>
              <a:gd name="connsiteX1" fmla="*/ 341560 w 404777"/>
              <a:gd name="connsiteY1" fmla="*/ 4762 h 1296699"/>
              <a:gd name="connsiteX2" fmla="*/ 396951 w 404777"/>
              <a:gd name="connsiteY2" fmla="*/ 72161 h 1296699"/>
              <a:gd name="connsiteX3" fmla="*/ 401714 w 404777"/>
              <a:gd name="connsiteY3" fmla="*/ 236468 h 1296699"/>
              <a:gd name="connsiteX4" fmla="*/ 358850 w 404777"/>
              <a:gd name="connsiteY4" fmla="*/ 284093 h 1296699"/>
              <a:gd name="connsiteX5" fmla="*/ 161963 w 404777"/>
              <a:gd name="connsiteY5" fmla="*/ 704357 h 1296699"/>
              <a:gd name="connsiteX6" fmla="*/ 365477 w 404777"/>
              <a:gd name="connsiteY6" fmla="*/ 1296331 h 1296699"/>
              <a:gd name="connsiteX7" fmla="*/ 54052 w 404777"/>
              <a:gd name="connsiteY7" fmla="*/ 781775 h 1296699"/>
              <a:gd name="connsiteX8" fmla="*/ 11189 w 404777"/>
              <a:gd name="connsiteY8" fmla="*/ 105500 h 1296699"/>
              <a:gd name="connsiteX9" fmla="*/ 163588 w 404777"/>
              <a:gd name="connsiteY9" fmla="*/ 0 h 1296699"/>
              <a:gd name="connsiteX0" fmla="*/ 163588 w 404776"/>
              <a:gd name="connsiteY0" fmla="*/ 0 h 1299392"/>
              <a:gd name="connsiteX1" fmla="*/ 341560 w 404776"/>
              <a:gd name="connsiteY1" fmla="*/ 4762 h 1299392"/>
              <a:gd name="connsiteX2" fmla="*/ 396951 w 404776"/>
              <a:gd name="connsiteY2" fmla="*/ 72161 h 1299392"/>
              <a:gd name="connsiteX3" fmla="*/ 401714 w 404776"/>
              <a:gd name="connsiteY3" fmla="*/ 236468 h 1299392"/>
              <a:gd name="connsiteX4" fmla="*/ 358850 w 404776"/>
              <a:gd name="connsiteY4" fmla="*/ 284093 h 1299392"/>
              <a:gd name="connsiteX5" fmla="*/ 184114 w 404776"/>
              <a:gd name="connsiteY5" fmla="*/ 543626 h 1299392"/>
              <a:gd name="connsiteX6" fmla="*/ 365477 w 404776"/>
              <a:gd name="connsiteY6" fmla="*/ 1296331 h 1299392"/>
              <a:gd name="connsiteX7" fmla="*/ 54052 w 404776"/>
              <a:gd name="connsiteY7" fmla="*/ 781775 h 1299392"/>
              <a:gd name="connsiteX8" fmla="*/ 11189 w 404776"/>
              <a:gd name="connsiteY8" fmla="*/ 105500 h 1299392"/>
              <a:gd name="connsiteX9" fmla="*/ 163588 w 404776"/>
              <a:gd name="connsiteY9" fmla="*/ 0 h 1299392"/>
              <a:gd name="connsiteX0" fmla="*/ 163588 w 404776"/>
              <a:gd name="connsiteY0" fmla="*/ 0 h 1308907"/>
              <a:gd name="connsiteX1" fmla="*/ 341560 w 404776"/>
              <a:gd name="connsiteY1" fmla="*/ 4762 h 1308907"/>
              <a:gd name="connsiteX2" fmla="*/ 396951 w 404776"/>
              <a:gd name="connsiteY2" fmla="*/ 72161 h 1308907"/>
              <a:gd name="connsiteX3" fmla="*/ 401714 w 404776"/>
              <a:gd name="connsiteY3" fmla="*/ 236468 h 1308907"/>
              <a:gd name="connsiteX4" fmla="*/ 358850 w 404776"/>
              <a:gd name="connsiteY4" fmla="*/ 284093 h 1308907"/>
              <a:gd name="connsiteX5" fmla="*/ 184114 w 404776"/>
              <a:gd name="connsiteY5" fmla="*/ 543626 h 1308907"/>
              <a:gd name="connsiteX6" fmla="*/ 333867 w 404776"/>
              <a:gd name="connsiteY6" fmla="*/ 1099893 h 1308907"/>
              <a:gd name="connsiteX7" fmla="*/ 365477 w 404776"/>
              <a:gd name="connsiteY7" fmla="*/ 1296331 h 1308907"/>
              <a:gd name="connsiteX8" fmla="*/ 54052 w 404776"/>
              <a:gd name="connsiteY8" fmla="*/ 781775 h 1308907"/>
              <a:gd name="connsiteX9" fmla="*/ 11189 w 404776"/>
              <a:gd name="connsiteY9" fmla="*/ 105500 h 1308907"/>
              <a:gd name="connsiteX10" fmla="*/ 163588 w 404776"/>
              <a:gd name="connsiteY10" fmla="*/ 0 h 1308907"/>
              <a:gd name="connsiteX0" fmla="*/ 163588 w 620955"/>
              <a:gd name="connsiteY0" fmla="*/ 0 h 1378564"/>
              <a:gd name="connsiteX1" fmla="*/ 341560 w 620955"/>
              <a:gd name="connsiteY1" fmla="*/ 4762 h 1378564"/>
              <a:gd name="connsiteX2" fmla="*/ 396951 w 620955"/>
              <a:gd name="connsiteY2" fmla="*/ 72161 h 1378564"/>
              <a:gd name="connsiteX3" fmla="*/ 401714 w 620955"/>
              <a:gd name="connsiteY3" fmla="*/ 236468 h 1378564"/>
              <a:gd name="connsiteX4" fmla="*/ 358850 w 620955"/>
              <a:gd name="connsiteY4" fmla="*/ 284093 h 1378564"/>
              <a:gd name="connsiteX5" fmla="*/ 184114 w 620955"/>
              <a:gd name="connsiteY5" fmla="*/ 543626 h 1378564"/>
              <a:gd name="connsiteX6" fmla="*/ 333867 w 620955"/>
              <a:gd name="connsiteY6" fmla="*/ 1099893 h 1378564"/>
              <a:gd name="connsiteX7" fmla="*/ 620833 w 620955"/>
              <a:gd name="connsiteY7" fmla="*/ 1358504 h 1378564"/>
              <a:gd name="connsiteX8" fmla="*/ 365477 w 620955"/>
              <a:gd name="connsiteY8" fmla="*/ 1296331 h 1378564"/>
              <a:gd name="connsiteX9" fmla="*/ 54052 w 620955"/>
              <a:gd name="connsiteY9" fmla="*/ 781775 h 1378564"/>
              <a:gd name="connsiteX10" fmla="*/ 11189 w 620955"/>
              <a:gd name="connsiteY10" fmla="*/ 105500 h 1378564"/>
              <a:gd name="connsiteX11" fmla="*/ 163588 w 620955"/>
              <a:gd name="connsiteY11" fmla="*/ 0 h 1378564"/>
              <a:gd name="connsiteX0" fmla="*/ 163588 w 620879"/>
              <a:gd name="connsiteY0" fmla="*/ 0 h 1370681"/>
              <a:gd name="connsiteX1" fmla="*/ 341560 w 620879"/>
              <a:gd name="connsiteY1" fmla="*/ 4762 h 1370681"/>
              <a:gd name="connsiteX2" fmla="*/ 396951 w 620879"/>
              <a:gd name="connsiteY2" fmla="*/ 72161 h 1370681"/>
              <a:gd name="connsiteX3" fmla="*/ 401714 w 620879"/>
              <a:gd name="connsiteY3" fmla="*/ 236468 h 1370681"/>
              <a:gd name="connsiteX4" fmla="*/ 358850 w 620879"/>
              <a:gd name="connsiteY4" fmla="*/ 284093 h 1370681"/>
              <a:gd name="connsiteX5" fmla="*/ 184114 w 620879"/>
              <a:gd name="connsiteY5" fmla="*/ 543626 h 1370681"/>
              <a:gd name="connsiteX6" fmla="*/ 333867 w 620879"/>
              <a:gd name="connsiteY6" fmla="*/ 1099893 h 1370681"/>
              <a:gd name="connsiteX7" fmla="*/ 386257 w 620879"/>
              <a:gd name="connsiteY7" fmla="*/ 1207907 h 1370681"/>
              <a:gd name="connsiteX8" fmla="*/ 620833 w 620879"/>
              <a:gd name="connsiteY8" fmla="*/ 1358504 h 1370681"/>
              <a:gd name="connsiteX9" fmla="*/ 365477 w 620879"/>
              <a:gd name="connsiteY9" fmla="*/ 1296331 h 1370681"/>
              <a:gd name="connsiteX10" fmla="*/ 54052 w 620879"/>
              <a:gd name="connsiteY10" fmla="*/ 781775 h 1370681"/>
              <a:gd name="connsiteX11" fmla="*/ 11189 w 620879"/>
              <a:gd name="connsiteY11" fmla="*/ 105500 h 1370681"/>
              <a:gd name="connsiteX12" fmla="*/ 163588 w 620879"/>
              <a:gd name="connsiteY12" fmla="*/ 0 h 1370681"/>
              <a:gd name="connsiteX0" fmla="*/ 163588 w 620977"/>
              <a:gd name="connsiteY0" fmla="*/ 0 h 1370681"/>
              <a:gd name="connsiteX1" fmla="*/ 341560 w 620977"/>
              <a:gd name="connsiteY1" fmla="*/ 4762 h 1370681"/>
              <a:gd name="connsiteX2" fmla="*/ 396951 w 620977"/>
              <a:gd name="connsiteY2" fmla="*/ 72161 h 1370681"/>
              <a:gd name="connsiteX3" fmla="*/ 401714 w 620977"/>
              <a:gd name="connsiteY3" fmla="*/ 236468 h 1370681"/>
              <a:gd name="connsiteX4" fmla="*/ 358850 w 620977"/>
              <a:gd name="connsiteY4" fmla="*/ 284093 h 1370681"/>
              <a:gd name="connsiteX5" fmla="*/ 184114 w 620977"/>
              <a:gd name="connsiteY5" fmla="*/ 543626 h 1370681"/>
              <a:gd name="connsiteX6" fmla="*/ 333867 w 620977"/>
              <a:gd name="connsiteY6" fmla="*/ 1099893 h 1370681"/>
              <a:gd name="connsiteX7" fmla="*/ 517018 w 620977"/>
              <a:gd name="connsiteY7" fmla="*/ 1102234 h 1370681"/>
              <a:gd name="connsiteX8" fmla="*/ 620833 w 620977"/>
              <a:gd name="connsiteY8" fmla="*/ 1358504 h 1370681"/>
              <a:gd name="connsiteX9" fmla="*/ 365477 w 620977"/>
              <a:gd name="connsiteY9" fmla="*/ 1296331 h 1370681"/>
              <a:gd name="connsiteX10" fmla="*/ 54052 w 620977"/>
              <a:gd name="connsiteY10" fmla="*/ 781775 h 1370681"/>
              <a:gd name="connsiteX11" fmla="*/ 11189 w 620977"/>
              <a:gd name="connsiteY11" fmla="*/ 105500 h 1370681"/>
              <a:gd name="connsiteX12" fmla="*/ 163588 w 620977"/>
              <a:gd name="connsiteY12" fmla="*/ 0 h 1370681"/>
              <a:gd name="connsiteX0" fmla="*/ 163588 w 620977"/>
              <a:gd name="connsiteY0" fmla="*/ 0 h 1370681"/>
              <a:gd name="connsiteX1" fmla="*/ 341560 w 620977"/>
              <a:gd name="connsiteY1" fmla="*/ 4762 h 1370681"/>
              <a:gd name="connsiteX2" fmla="*/ 396951 w 620977"/>
              <a:gd name="connsiteY2" fmla="*/ 72161 h 1370681"/>
              <a:gd name="connsiteX3" fmla="*/ 401714 w 620977"/>
              <a:gd name="connsiteY3" fmla="*/ 236468 h 1370681"/>
              <a:gd name="connsiteX4" fmla="*/ 358850 w 620977"/>
              <a:gd name="connsiteY4" fmla="*/ 284093 h 1370681"/>
              <a:gd name="connsiteX5" fmla="*/ 184114 w 620977"/>
              <a:gd name="connsiteY5" fmla="*/ 543626 h 1370681"/>
              <a:gd name="connsiteX6" fmla="*/ 281159 w 620977"/>
              <a:gd name="connsiteY6" fmla="*/ 1005293 h 1370681"/>
              <a:gd name="connsiteX7" fmla="*/ 517018 w 620977"/>
              <a:gd name="connsiteY7" fmla="*/ 1102234 h 1370681"/>
              <a:gd name="connsiteX8" fmla="*/ 620833 w 620977"/>
              <a:gd name="connsiteY8" fmla="*/ 1358504 h 1370681"/>
              <a:gd name="connsiteX9" fmla="*/ 365477 w 620977"/>
              <a:gd name="connsiteY9" fmla="*/ 1296331 h 1370681"/>
              <a:gd name="connsiteX10" fmla="*/ 54052 w 620977"/>
              <a:gd name="connsiteY10" fmla="*/ 781775 h 1370681"/>
              <a:gd name="connsiteX11" fmla="*/ 11189 w 620977"/>
              <a:gd name="connsiteY11" fmla="*/ 105500 h 1370681"/>
              <a:gd name="connsiteX12" fmla="*/ 163588 w 620977"/>
              <a:gd name="connsiteY12" fmla="*/ 0 h 1370681"/>
              <a:gd name="connsiteX0" fmla="*/ 162825 w 620214"/>
              <a:gd name="connsiteY0" fmla="*/ 0 h 1428383"/>
              <a:gd name="connsiteX1" fmla="*/ 340797 w 620214"/>
              <a:gd name="connsiteY1" fmla="*/ 4762 h 1428383"/>
              <a:gd name="connsiteX2" fmla="*/ 396188 w 620214"/>
              <a:gd name="connsiteY2" fmla="*/ 72161 h 1428383"/>
              <a:gd name="connsiteX3" fmla="*/ 400951 w 620214"/>
              <a:gd name="connsiteY3" fmla="*/ 236468 h 1428383"/>
              <a:gd name="connsiteX4" fmla="*/ 358087 w 620214"/>
              <a:gd name="connsiteY4" fmla="*/ 284093 h 1428383"/>
              <a:gd name="connsiteX5" fmla="*/ 183351 w 620214"/>
              <a:gd name="connsiteY5" fmla="*/ 543626 h 1428383"/>
              <a:gd name="connsiteX6" fmla="*/ 280396 w 620214"/>
              <a:gd name="connsiteY6" fmla="*/ 1005293 h 1428383"/>
              <a:gd name="connsiteX7" fmla="*/ 516255 w 620214"/>
              <a:gd name="connsiteY7" fmla="*/ 1102234 h 1428383"/>
              <a:gd name="connsiteX8" fmla="*/ 620070 w 620214"/>
              <a:gd name="connsiteY8" fmla="*/ 1358504 h 1428383"/>
              <a:gd name="connsiteX9" fmla="*/ 344161 w 620214"/>
              <a:gd name="connsiteY9" fmla="*/ 1389994 h 1428383"/>
              <a:gd name="connsiteX10" fmla="*/ 53289 w 620214"/>
              <a:gd name="connsiteY10" fmla="*/ 781775 h 1428383"/>
              <a:gd name="connsiteX11" fmla="*/ 10426 w 620214"/>
              <a:gd name="connsiteY11" fmla="*/ 105500 h 1428383"/>
              <a:gd name="connsiteX12" fmla="*/ 162825 w 620214"/>
              <a:gd name="connsiteY12" fmla="*/ 0 h 1428383"/>
              <a:gd name="connsiteX0" fmla="*/ 161622 w 619011"/>
              <a:gd name="connsiteY0" fmla="*/ 0 h 1407678"/>
              <a:gd name="connsiteX1" fmla="*/ 339594 w 619011"/>
              <a:gd name="connsiteY1" fmla="*/ 4762 h 1407678"/>
              <a:gd name="connsiteX2" fmla="*/ 394985 w 619011"/>
              <a:gd name="connsiteY2" fmla="*/ 72161 h 1407678"/>
              <a:gd name="connsiteX3" fmla="*/ 399748 w 619011"/>
              <a:gd name="connsiteY3" fmla="*/ 236468 h 1407678"/>
              <a:gd name="connsiteX4" fmla="*/ 356884 w 619011"/>
              <a:gd name="connsiteY4" fmla="*/ 284093 h 1407678"/>
              <a:gd name="connsiteX5" fmla="*/ 182148 w 619011"/>
              <a:gd name="connsiteY5" fmla="*/ 543626 h 1407678"/>
              <a:gd name="connsiteX6" fmla="*/ 279193 w 619011"/>
              <a:gd name="connsiteY6" fmla="*/ 1005293 h 1407678"/>
              <a:gd name="connsiteX7" fmla="*/ 515052 w 619011"/>
              <a:gd name="connsiteY7" fmla="*/ 1102234 h 1407678"/>
              <a:gd name="connsiteX8" fmla="*/ 618867 w 619011"/>
              <a:gd name="connsiteY8" fmla="*/ 1358504 h 1407678"/>
              <a:gd name="connsiteX9" fmla="*/ 306967 w 619011"/>
              <a:gd name="connsiteY9" fmla="*/ 1362698 h 1407678"/>
              <a:gd name="connsiteX10" fmla="*/ 52086 w 619011"/>
              <a:gd name="connsiteY10" fmla="*/ 781775 h 1407678"/>
              <a:gd name="connsiteX11" fmla="*/ 9223 w 619011"/>
              <a:gd name="connsiteY11" fmla="*/ 105500 h 1407678"/>
              <a:gd name="connsiteX12" fmla="*/ 161622 w 619011"/>
              <a:gd name="connsiteY12" fmla="*/ 0 h 1407678"/>
              <a:gd name="connsiteX0" fmla="*/ 161622 w 619011"/>
              <a:gd name="connsiteY0" fmla="*/ 0 h 1372253"/>
              <a:gd name="connsiteX1" fmla="*/ 339594 w 619011"/>
              <a:gd name="connsiteY1" fmla="*/ 4762 h 1372253"/>
              <a:gd name="connsiteX2" fmla="*/ 394985 w 619011"/>
              <a:gd name="connsiteY2" fmla="*/ 72161 h 1372253"/>
              <a:gd name="connsiteX3" fmla="*/ 399748 w 619011"/>
              <a:gd name="connsiteY3" fmla="*/ 236468 h 1372253"/>
              <a:gd name="connsiteX4" fmla="*/ 356884 w 619011"/>
              <a:gd name="connsiteY4" fmla="*/ 284093 h 1372253"/>
              <a:gd name="connsiteX5" fmla="*/ 182148 w 619011"/>
              <a:gd name="connsiteY5" fmla="*/ 543626 h 1372253"/>
              <a:gd name="connsiteX6" fmla="*/ 279193 w 619011"/>
              <a:gd name="connsiteY6" fmla="*/ 1005293 h 1372253"/>
              <a:gd name="connsiteX7" fmla="*/ 515052 w 619011"/>
              <a:gd name="connsiteY7" fmla="*/ 1102234 h 1372253"/>
              <a:gd name="connsiteX8" fmla="*/ 618867 w 619011"/>
              <a:gd name="connsiteY8" fmla="*/ 1358504 h 1372253"/>
              <a:gd name="connsiteX9" fmla="*/ 306967 w 619011"/>
              <a:gd name="connsiteY9" fmla="*/ 1362698 h 1372253"/>
              <a:gd name="connsiteX10" fmla="*/ 52086 w 619011"/>
              <a:gd name="connsiteY10" fmla="*/ 781775 h 1372253"/>
              <a:gd name="connsiteX11" fmla="*/ 9223 w 619011"/>
              <a:gd name="connsiteY11" fmla="*/ 105500 h 1372253"/>
              <a:gd name="connsiteX12" fmla="*/ 161622 w 619011"/>
              <a:gd name="connsiteY12" fmla="*/ 0 h 1372253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217493 w 654356"/>
              <a:gd name="connsiteY5" fmla="*/ 543626 h 1412691"/>
              <a:gd name="connsiteX6" fmla="*/ 314538 w 654356"/>
              <a:gd name="connsiteY6" fmla="*/ 1005293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151397 w 654356"/>
              <a:gd name="connsiteY5" fmla="*/ 529510 h 1412691"/>
              <a:gd name="connsiteX6" fmla="*/ 314538 w 654356"/>
              <a:gd name="connsiteY6" fmla="*/ 1005293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6967 w 654356"/>
              <a:gd name="connsiteY0" fmla="*/ 0 h 1412691"/>
              <a:gd name="connsiteX1" fmla="*/ 374939 w 654356"/>
              <a:gd name="connsiteY1" fmla="*/ 4762 h 1412691"/>
              <a:gd name="connsiteX2" fmla="*/ 430330 w 654356"/>
              <a:gd name="connsiteY2" fmla="*/ 72161 h 1412691"/>
              <a:gd name="connsiteX3" fmla="*/ 435093 w 654356"/>
              <a:gd name="connsiteY3" fmla="*/ 236468 h 1412691"/>
              <a:gd name="connsiteX4" fmla="*/ 392229 w 654356"/>
              <a:gd name="connsiteY4" fmla="*/ 284093 h 1412691"/>
              <a:gd name="connsiteX5" fmla="*/ 151397 w 654356"/>
              <a:gd name="connsiteY5" fmla="*/ 529510 h 1412691"/>
              <a:gd name="connsiteX6" fmla="*/ 248054 w 654356"/>
              <a:gd name="connsiteY6" fmla="*/ 1004591 h 1412691"/>
              <a:gd name="connsiteX7" fmla="*/ 550397 w 654356"/>
              <a:gd name="connsiteY7" fmla="*/ 1102234 h 1412691"/>
              <a:gd name="connsiteX8" fmla="*/ 654212 w 654356"/>
              <a:gd name="connsiteY8" fmla="*/ 1358504 h 1412691"/>
              <a:gd name="connsiteX9" fmla="*/ 342312 w 654356"/>
              <a:gd name="connsiteY9" fmla="*/ 1362698 h 1412691"/>
              <a:gd name="connsiteX10" fmla="*/ 22880 w 654356"/>
              <a:gd name="connsiteY10" fmla="*/ 714003 h 1412691"/>
              <a:gd name="connsiteX11" fmla="*/ 44568 w 654356"/>
              <a:gd name="connsiteY11" fmla="*/ 105500 h 1412691"/>
              <a:gd name="connsiteX12" fmla="*/ 196967 w 654356"/>
              <a:gd name="connsiteY12" fmla="*/ 0 h 1412691"/>
              <a:gd name="connsiteX0" fmla="*/ 197081 w 654470"/>
              <a:gd name="connsiteY0" fmla="*/ 0 h 1379611"/>
              <a:gd name="connsiteX1" fmla="*/ 375053 w 654470"/>
              <a:gd name="connsiteY1" fmla="*/ 4762 h 1379611"/>
              <a:gd name="connsiteX2" fmla="*/ 430444 w 654470"/>
              <a:gd name="connsiteY2" fmla="*/ 72161 h 1379611"/>
              <a:gd name="connsiteX3" fmla="*/ 435207 w 654470"/>
              <a:gd name="connsiteY3" fmla="*/ 236468 h 1379611"/>
              <a:gd name="connsiteX4" fmla="*/ 392343 w 654470"/>
              <a:gd name="connsiteY4" fmla="*/ 284093 h 1379611"/>
              <a:gd name="connsiteX5" fmla="*/ 151511 w 654470"/>
              <a:gd name="connsiteY5" fmla="*/ 529510 h 1379611"/>
              <a:gd name="connsiteX6" fmla="*/ 248168 w 654470"/>
              <a:gd name="connsiteY6" fmla="*/ 1004591 h 1379611"/>
              <a:gd name="connsiteX7" fmla="*/ 550511 w 654470"/>
              <a:gd name="connsiteY7" fmla="*/ 1102234 h 1379611"/>
              <a:gd name="connsiteX8" fmla="*/ 654326 w 654470"/>
              <a:gd name="connsiteY8" fmla="*/ 1358504 h 1379611"/>
              <a:gd name="connsiteX9" fmla="*/ 343974 w 654470"/>
              <a:gd name="connsiteY9" fmla="*/ 1309042 h 1379611"/>
              <a:gd name="connsiteX10" fmla="*/ 22994 w 654470"/>
              <a:gd name="connsiteY10" fmla="*/ 714003 h 1379611"/>
              <a:gd name="connsiteX11" fmla="*/ 44682 w 654470"/>
              <a:gd name="connsiteY11" fmla="*/ 105500 h 1379611"/>
              <a:gd name="connsiteX12" fmla="*/ 197081 w 654470"/>
              <a:gd name="connsiteY12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151511 w 654537"/>
              <a:gd name="connsiteY5" fmla="*/ 529510 h 1379611"/>
              <a:gd name="connsiteX6" fmla="*/ 248168 w 654537"/>
              <a:gd name="connsiteY6" fmla="*/ 1004591 h 1379611"/>
              <a:gd name="connsiteX7" fmla="*/ 570352 w 654537"/>
              <a:gd name="connsiteY7" fmla="*/ 1182953 h 1379611"/>
              <a:gd name="connsiteX8" fmla="*/ 654326 w 654537"/>
              <a:gd name="connsiteY8" fmla="*/ 1358504 h 1379611"/>
              <a:gd name="connsiteX9" fmla="*/ 343974 w 654537"/>
              <a:gd name="connsiteY9" fmla="*/ 1309042 h 1379611"/>
              <a:gd name="connsiteX10" fmla="*/ 22994 w 654537"/>
              <a:gd name="connsiteY10" fmla="*/ 714003 h 1379611"/>
              <a:gd name="connsiteX11" fmla="*/ 44682 w 654537"/>
              <a:gd name="connsiteY11" fmla="*/ 105500 h 1379611"/>
              <a:gd name="connsiteX12" fmla="*/ 197081 w 654537"/>
              <a:gd name="connsiteY12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280727 w 654537"/>
              <a:gd name="connsiteY5" fmla="*/ 544003 h 1379611"/>
              <a:gd name="connsiteX6" fmla="*/ 248168 w 654537"/>
              <a:gd name="connsiteY6" fmla="*/ 1004591 h 1379611"/>
              <a:gd name="connsiteX7" fmla="*/ 570352 w 654537"/>
              <a:gd name="connsiteY7" fmla="*/ 1182953 h 1379611"/>
              <a:gd name="connsiteX8" fmla="*/ 654326 w 654537"/>
              <a:gd name="connsiteY8" fmla="*/ 1358504 h 1379611"/>
              <a:gd name="connsiteX9" fmla="*/ 343974 w 654537"/>
              <a:gd name="connsiteY9" fmla="*/ 1309042 h 1379611"/>
              <a:gd name="connsiteX10" fmla="*/ 22994 w 654537"/>
              <a:gd name="connsiteY10" fmla="*/ 714003 h 1379611"/>
              <a:gd name="connsiteX11" fmla="*/ 44682 w 654537"/>
              <a:gd name="connsiteY11" fmla="*/ 105500 h 1379611"/>
              <a:gd name="connsiteX12" fmla="*/ 197081 w 654537"/>
              <a:gd name="connsiteY12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280727 w 654537"/>
              <a:gd name="connsiteY5" fmla="*/ 544003 h 1379611"/>
              <a:gd name="connsiteX6" fmla="*/ 281179 w 654537"/>
              <a:gd name="connsiteY6" fmla="*/ 991279 h 1379611"/>
              <a:gd name="connsiteX7" fmla="*/ 570352 w 654537"/>
              <a:gd name="connsiteY7" fmla="*/ 1182953 h 1379611"/>
              <a:gd name="connsiteX8" fmla="*/ 654326 w 654537"/>
              <a:gd name="connsiteY8" fmla="*/ 1358504 h 1379611"/>
              <a:gd name="connsiteX9" fmla="*/ 343974 w 654537"/>
              <a:gd name="connsiteY9" fmla="*/ 1309042 h 1379611"/>
              <a:gd name="connsiteX10" fmla="*/ 22994 w 654537"/>
              <a:gd name="connsiteY10" fmla="*/ 714003 h 1379611"/>
              <a:gd name="connsiteX11" fmla="*/ 44682 w 654537"/>
              <a:gd name="connsiteY11" fmla="*/ 105500 h 1379611"/>
              <a:gd name="connsiteX12" fmla="*/ 197081 w 654537"/>
              <a:gd name="connsiteY12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281179 w 654537"/>
              <a:gd name="connsiteY5" fmla="*/ 991279 h 1379611"/>
              <a:gd name="connsiteX6" fmla="*/ 570352 w 654537"/>
              <a:gd name="connsiteY6" fmla="*/ 1182953 h 1379611"/>
              <a:gd name="connsiteX7" fmla="*/ 654326 w 654537"/>
              <a:gd name="connsiteY7" fmla="*/ 1358504 h 1379611"/>
              <a:gd name="connsiteX8" fmla="*/ 343974 w 654537"/>
              <a:gd name="connsiteY8" fmla="*/ 1309042 h 1379611"/>
              <a:gd name="connsiteX9" fmla="*/ 22994 w 654537"/>
              <a:gd name="connsiteY9" fmla="*/ 714003 h 1379611"/>
              <a:gd name="connsiteX10" fmla="*/ 44682 w 654537"/>
              <a:gd name="connsiteY10" fmla="*/ 105500 h 1379611"/>
              <a:gd name="connsiteX11" fmla="*/ 197081 w 654537"/>
              <a:gd name="connsiteY11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260627 w 654537"/>
              <a:gd name="connsiteY5" fmla="*/ 706532 h 1379611"/>
              <a:gd name="connsiteX6" fmla="*/ 570352 w 654537"/>
              <a:gd name="connsiteY6" fmla="*/ 1182953 h 1379611"/>
              <a:gd name="connsiteX7" fmla="*/ 654326 w 654537"/>
              <a:gd name="connsiteY7" fmla="*/ 1358504 h 1379611"/>
              <a:gd name="connsiteX8" fmla="*/ 343974 w 654537"/>
              <a:gd name="connsiteY8" fmla="*/ 1309042 h 1379611"/>
              <a:gd name="connsiteX9" fmla="*/ 22994 w 654537"/>
              <a:gd name="connsiteY9" fmla="*/ 714003 h 1379611"/>
              <a:gd name="connsiteX10" fmla="*/ 44682 w 654537"/>
              <a:gd name="connsiteY10" fmla="*/ 105500 h 1379611"/>
              <a:gd name="connsiteX11" fmla="*/ 197081 w 654537"/>
              <a:gd name="connsiteY11" fmla="*/ 0 h 1379611"/>
              <a:gd name="connsiteX0" fmla="*/ 197081 w 654537"/>
              <a:gd name="connsiteY0" fmla="*/ 0 h 1379611"/>
              <a:gd name="connsiteX1" fmla="*/ 375053 w 654537"/>
              <a:gd name="connsiteY1" fmla="*/ 4762 h 1379611"/>
              <a:gd name="connsiteX2" fmla="*/ 430444 w 654537"/>
              <a:gd name="connsiteY2" fmla="*/ 72161 h 1379611"/>
              <a:gd name="connsiteX3" fmla="*/ 435207 w 654537"/>
              <a:gd name="connsiteY3" fmla="*/ 236468 h 1379611"/>
              <a:gd name="connsiteX4" fmla="*/ 392343 w 654537"/>
              <a:gd name="connsiteY4" fmla="*/ 284093 h 1379611"/>
              <a:gd name="connsiteX5" fmla="*/ 260627 w 654537"/>
              <a:gd name="connsiteY5" fmla="*/ 706532 h 1379611"/>
              <a:gd name="connsiteX6" fmla="*/ 570352 w 654537"/>
              <a:gd name="connsiteY6" fmla="*/ 1182953 h 1379611"/>
              <a:gd name="connsiteX7" fmla="*/ 654326 w 654537"/>
              <a:gd name="connsiteY7" fmla="*/ 1358504 h 1379611"/>
              <a:gd name="connsiteX8" fmla="*/ 343974 w 654537"/>
              <a:gd name="connsiteY8" fmla="*/ 1309042 h 1379611"/>
              <a:gd name="connsiteX9" fmla="*/ 22994 w 654537"/>
              <a:gd name="connsiteY9" fmla="*/ 714003 h 1379611"/>
              <a:gd name="connsiteX10" fmla="*/ 44682 w 654537"/>
              <a:gd name="connsiteY10" fmla="*/ 105500 h 1379611"/>
              <a:gd name="connsiteX11" fmla="*/ 197081 w 654537"/>
              <a:gd name="connsiteY11" fmla="*/ 0 h 1379611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477804 w 739998"/>
              <a:gd name="connsiteY4" fmla="*/ 284093 h 1380483"/>
              <a:gd name="connsiteX5" fmla="*/ 346088 w 739998"/>
              <a:gd name="connsiteY5" fmla="*/ 706532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477804 w 739998"/>
              <a:gd name="connsiteY4" fmla="*/ 284093 h 1380483"/>
              <a:gd name="connsiteX5" fmla="*/ 151975 w 739998"/>
              <a:gd name="connsiteY5" fmla="*/ 691565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477804 w 739998"/>
              <a:gd name="connsiteY4" fmla="*/ 284093 h 1380483"/>
              <a:gd name="connsiteX5" fmla="*/ 216867 w 739998"/>
              <a:gd name="connsiteY5" fmla="*/ 692038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477804 w 739998"/>
              <a:gd name="connsiteY4" fmla="*/ 284093 h 1380483"/>
              <a:gd name="connsiteX5" fmla="*/ 88615 w 739998"/>
              <a:gd name="connsiteY5" fmla="*/ 700076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168616 w 739998"/>
              <a:gd name="connsiteY4" fmla="*/ 263147 h 1380483"/>
              <a:gd name="connsiteX5" fmla="*/ 88615 w 739998"/>
              <a:gd name="connsiteY5" fmla="*/ 700076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520668 w 739998"/>
              <a:gd name="connsiteY3" fmla="*/ 236468 h 1380483"/>
              <a:gd name="connsiteX4" fmla="*/ 189722 w 739998"/>
              <a:gd name="connsiteY4" fmla="*/ 296415 h 1380483"/>
              <a:gd name="connsiteX5" fmla="*/ 88615 w 739998"/>
              <a:gd name="connsiteY5" fmla="*/ 700076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515905 w 739998"/>
              <a:gd name="connsiteY2" fmla="*/ 72161 h 1380483"/>
              <a:gd name="connsiteX3" fmla="*/ 322415 w 739998"/>
              <a:gd name="connsiteY3" fmla="*/ 223717 h 1380483"/>
              <a:gd name="connsiteX4" fmla="*/ 189722 w 739998"/>
              <a:gd name="connsiteY4" fmla="*/ 296415 h 1380483"/>
              <a:gd name="connsiteX5" fmla="*/ 88615 w 739998"/>
              <a:gd name="connsiteY5" fmla="*/ 700076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998"/>
              <a:gd name="connsiteY0" fmla="*/ 0 h 1380483"/>
              <a:gd name="connsiteX1" fmla="*/ 460514 w 739998"/>
              <a:gd name="connsiteY1" fmla="*/ 4762 h 1380483"/>
              <a:gd name="connsiteX2" fmla="*/ 324222 w 739998"/>
              <a:gd name="connsiteY2" fmla="*/ 75986 h 1380483"/>
              <a:gd name="connsiteX3" fmla="*/ 322415 w 739998"/>
              <a:gd name="connsiteY3" fmla="*/ 223717 h 1380483"/>
              <a:gd name="connsiteX4" fmla="*/ 189722 w 739998"/>
              <a:gd name="connsiteY4" fmla="*/ 296415 h 1380483"/>
              <a:gd name="connsiteX5" fmla="*/ 88615 w 739998"/>
              <a:gd name="connsiteY5" fmla="*/ 700076 h 1380483"/>
              <a:gd name="connsiteX6" fmla="*/ 655813 w 739998"/>
              <a:gd name="connsiteY6" fmla="*/ 1182953 h 1380483"/>
              <a:gd name="connsiteX7" fmla="*/ 739787 w 739998"/>
              <a:gd name="connsiteY7" fmla="*/ 1358504 h 1380483"/>
              <a:gd name="connsiteX8" fmla="*/ 429435 w 739998"/>
              <a:gd name="connsiteY8" fmla="*/ 1309042 h 1380483"/>
              <a:gd name="connsiteX9" fmla="*/ 11684 w 739998"/>
              <a:gd name="connsiteY9" fmla="*/ 699745 h 1380483"/>
              <a:gd name="connsiteX10" fmla="*/ 130143 w 739998"/>
              <a:gd name="connsiteY10" fmla="*/ 105500 h 1380483"/>
              <a:gd name="connsiteX11" fmla="*/ 282542 w 739998"/>
              <a:gd name="connsiteY11" fmla="*/ 0 h 1380483"/>
              <a:gd name="connsiteX0" fmla="*/ 282542 w 739831"/>
              <a:gd name="connsiteY0" fmla="*/ 0 h 1380483"/>
              <a:gd name="connsiteX1" fmla="*/ 460514 w 739831"/>
              <a:gd name="connsiteY1" fmla="*/ 4762 h 1380483"/>
              <a:gd name="connsiteX2" fmla="*/ 324222 w 739831"/>
              <a:gd name="connsiteY2" fmla="*/ 75986 h 1380483"/>
              <a:gd name="connsiteX3" fmla="*/ 322415 w 739831"/>
              <a:gd name="connsiteY3" fmla="*/ 223717 h 1380483"/>
              <a:gd name="connsiteX4" fmla="*/ 189722 w 739831"/>
              <a:gd name="connsiteY4" fmla="*/ 296415 h 1380483"/>
              <a:gd name="connsiteX5" fmla="*/ 88615 w 739831"/>
              <a:gd name="connsiteY5" fmla="*/ 700076 h 1380483"/>
              <a:gd name="connsiteX6" fmla="*/ 498667 w 739831"/>
              <a:gd name="connsiteY6" fmla="*/ 1249907 h 1380483"/>
              <a:gd name="connsiteX7" fmla="*/ 739787 w 739831"/>
              <a:gd name="connsiteY7" fmla="*/ 1358504 h 1380483"/>
              <a:gd name="connsiteX8" fmla="*/ 429435 w 739831"/>
              <a:gd name="connsiteY8" fmla="*/ 1309042 h 1380483"/>
              <a:gd name="connsiteX9" fmla="*/ 11684 w 739831"/>
              <a:gd name="connsiteY9" fmla="*/ 699745 h 1380483"/>
              <a:gd name="connsiteX10" fmla="*/ 130143 w 739831"/>
              <a:gd name="connsiteY10" fmla="*/ 105500 h 1380483"/>
              <a:gd name="connsiteX11" fmla="*/ 282542 w 739831"/>
              <a:gd name="connsiteY11" fmla="*/ 0 h 1380483"/>
              <a:gd name="connsiteX0" fmla="*/ 282542 w 739831"/>
              <a:gd name="connsiteY0" fmla="*/ 0 h 1380483"/>
              <a:gd name="connsiteX1" fmla="*/ 460514 w 739831"/>
              <a:gd name="connsiteY1" fmla="*/ 4762 h 1380483"/>
              <a:gd name="connsiteX2" fmla="*/ 324222 w 739831"/>
              <a:gd name="connsiteY2" fmla="*/ 75986 h 1380483"/>
              <a:gd name="connsiteX3" fmla="*/ 322415 w 739831"/>
              <a:gd name="connsiteY3" fmla="*/ 223717 h 1380483"/>
              <a:gd name="connsiteX4" fmla="*/ 189722 w 739831"/>
              <a:gd name="connsiteY4" fmla="*/ 296415 h 1380483"/>
              <a:gd name="connsiteX5" fmla="*/ 136397 w 739831"/>
              <a:gd name="connsiteY5" fmla="*/ 700767 h 1380483"/>
              <a:gd name="connsiteX6" fmla="*/ 498667 w 739831"/>
              <a:gd name="connsiteY6" fmla="*/ 1249907 h 1380483"/>
              <a:gd name="connsiteX7" fmla="*/ 739787 w 739831"/>
              <a:gd name="connsiteY7" fmla="*/ 1358504 h 1380483"/>
              <a:gd name="connsiteX8" fmla="*/ 429435 w 739831"/>
              <a:gd name="connsiteY8" fmla="*/ 1309042 h 1380483"/>
              <a:gd name="connsiteX9" fmla="*/ 11684 w 739831"/>
              <a:gd name="connsiteY9" fmla="*/ 699745 h 1380483"/>
              <a:gd name="connsiteX10" fmla="*/ 130143 w 739831"/>
              <a:gd name="connsiteY10" fmla="*/ 105500 h 1380483"/>
              <a:gd name="connsiteX11" fmla="*/ 282542 w 739831"/>
              <a:gd name="connsiteY11" fmla="*/ 0 h 1380483"/>
              <a:gd name="connsiteX0" fmla="*/ 282542 w 739843"/>
              <a:gd name="connsiteY0" fmla="*/ 0 h 1380483"/>
              <a:gd name="connsiteX1" fmla="*/ 460514 w 739843"/>
              <a:gd name="connsiteY1" fmla="*/ 4762 h 1380483"/>
              <a:gd name="connsiteX2" fmla="*/ 324222 w 739843"/>
              <a:gd name="connsiteY2" fmla="*/ 75986 h 1380483"/>
              <a:gd name="connsiteX3" fmla="*/ 322415 w 739843"/>
              <a:gd name="connsiteY3" fmla="*/ 223717 h 1380483"/>
              <a:gd name="connsiteX4" fmla="*/ 189722 w 739843"/>
              <a:gd name="connsiteY4" fmla="*/ 296415 h 1380483"/>
              <a:gd name="connsiteX5" fmla="*/ 498667 w 739843"/>
              <a:gd name="connsiteY5" fmla="*/ 1249907 h 1380483"/>
              <a:gd name="connsiteX6" fmla="*/ 739787 w 739843"/>
              <a:gd name="connsiteY6" fmla="*/ 1358504 h 1380483"/>
              <a:gd name="connsiteX7" fmla="*/ 429435 w 739843"/>
              <a:gd name="connsiteY7" fmla="*/ 1309042 h 1380483"/>
              <a:gd name="connsiteX8" fmla="*/ 11684 w 739843"/>
              <a:gd name="connsiteY8" fmla="*/ 699745 h 1380483"/>
              <a:gd name="connsiteX9" fmla="*/ 130143 w 739843"/>
              <a:gd name="connsiteY9" fmla="*/ 105500 h 1380483"/>
              <a:gd name="connsiteX10" fmla="*/ 282542 w 739843"/>
              <a:gd name="connsiteY10" fmla="*/ 0 h 1380483"/>
              <a:gd name="connsiteX0" fmla="*/ 282542 w 739970"/>
              <a:gd name="connsiteY0" fmla="*/ 0 h 1380483"/>
              <a:gd name="connsiteX1" fmla="*/ 460514 w 739970"/>
              <a:gd name="connsiteY1" fmla="*/ 4762 h 1380483"/>
              <a:gd name="connsiteX2" fmla="*/ 324222 w 739970"/>
              <a:gd name="connsiteY2" fmla="*/ 75986 h 1380483"/>
              <a:gd name="connsiteX3" fmla="*/ 322415 w 739970"/>
              <a:gd name="connsiteY3" fmla="*/ 223717 h 1380483"/>
              <a:gd name="connsiteX4" fmla="*/ 189722 w 739970"/>
              <a:gd name="connsiteY4" fmla="*/ 296415 h 1380483"/>
              <a:gd name="connsiteX5" fmla="*/ 498667 w 739970"/>
              <a:gd name="connsiteY5" fmla="*/ 1249907 h 1380483"/>
              <a:gd name="connsiteX6" fmla="*/ 739787 w 739970"/>
              <a:gd name="connsiteY6" fmla="*/ 1358504 h 1380483"/>
              <a:gd name="connsiteX7" fmla="*/ 429435 w 739970"/>
              <a:gd name="connsiteY7" fmla="*/ 1309042 h 1380483"/>
              <a:gd name="connsiteX8" fmla="*/ 11684 w 739970"/>
              <a:gd name="connsiteY8" fmla="*/ 699745 h 1380483"/>
              <a:gd name="connsiteX9" fmla="*/ 130143 w 739970"/>
              <a:gd name="connsiteY9" fmla="*/ 105500 h 1380483"/>
              <a:gd name="connsiteX10" fmla="*/ 282542 w 739970"/>
              <a:gd name="connsiteY10" fmla="*/ 0 h 1380483"/>
              <a:gd name="connsiteX0" fmla="*/ 282542 w 739970"/>
              <a:gd name="connsiteY0" fmla="*/ 0 h 1380483"/>
              <a:gd name="connsiteX1" fmla="*/ 460514 w 739970"/>
              <a:gd name="connsiteY1" fmla="*/ 4762 h 1380483"/>
              <a:gd name="connsiteX2" fmla="*/ 324222 w 739970"/>
              <a:gd name="connsiteY2" fmla="*/ 75986 h 1380483"/>
              <a:gd name="connsiteX3" fmla="*/ 322415 w 739970"/>
              <a:gd name="connsiteY3" fmla="*/ 223717 h 1380483"/>
              <a:gd name="connsiteX4" fmla="*/ 189722 w 739970"/>
              <a:gd name="connsiteY4" fmla="*/ 296415 h 1380483"/>
              <a:gd name="connsiteX5" fmla="*/ 498667 w 739970"/>
              <a:gd name="connsiteY5" fmla="*/ 1249907 h 1380483"/>
              <a:gd name="connsiteX6" fmla="*/ 739787 w 739970"/>
              <a:gd name="connsiteY6" fmla="*/ 1358504 h 1380483"/>
              <a:gd name="connsiteX7" fmla="*/ 429435 w 739970"/>
              <a:gd name="connsiteY7" fmla="*/ 1309042 h 1380483"/>
              <a:gd name="connsiteX8" fmla="*/ 11684 w 739970"/>
              <a:gd name="connsiteY8" fmla="*/ 699745 h 1380483"/>
              <a:gd name="connsiteX9" fmla="*/ 130143 w 739970"/>
              <a:gd name="connsiteY9" fmla="*/ 105500 h 1380483"/>
              <a:gd name="connsiteX10" fmla="*/ 282542 w 739970"/>
              <a:gd name="connsiteY10" fmla="*/ 0 h 1380483"/>
              <a:gd name="connsiteX0" fmla="*/ 232218 w 689646"/>
              <a:gd name="connsiteY0" fmla="*/ 0 h 1379828"/>
              <a:gd name="connsiteX1" fmla="*/ 410190 w 689646"/>
              <a:gd name="connsiteY1" fmla="*/ 4762 h 1379828"/>
              <a:gd name="connsiteX2" fmla="*/ 273898 w 689646"/>
              <a:gd name="connsiteY2" fmla="*/ 75986 h 1379828"/>
              <a:gd name="connsiteX3" fmla="*/ 272091 w 689646"/>
              <a:gd name="connsiteY3" fmla="*/ 223717 h 1379828"/>
              <a:gd name="connsiteX4" fmla="*/ 139398 w 689646"/>
              <a:gd name="connsiteY4" fmla="*/ 296415 h 1379828"/>
              <a:gd name="connsiteX5" fmla="*/ 448343 w 689646"/>
              <a:gd name="connsiteY5" fmla="*/ 1249907 h 1379828"/>
              <a:gd name="connsiteX6" fmla="*/ 689463 w 689646"/>
              <a:gd name="connsiteY6" fmla="*/ 1358504 h 1379828"/>
              <a:gd name="connsiteX7" fmla="*/ 379111 w 689646"/>
              <a:gd name="connsiteY7" fmla="*/ 1309042 h 1379828"/>
              <a:gd name="connsiteX8" fmla="*/ 16268 w 689646"/>
              <a:gd name="connsiteY8" fmla="*/ 710428 h 1379828"/>
              <a:gd name="connsiteX9" fmla="*/ 79819 w 689646"/>
              <a:gd name="connsiteY9" fmla="*/ 105500 h 1379828"/>
              <a:gd name="connsiteX10" fmla="*/ 232218 w 689646"/>
              <a:gd name="connsiteY10" fmla="*/ 0 h 1379828"/>
              <a:gd name="connsiteX0" fmla="*/ 228332 w 685760"/>
              <a:gd name="connsiteY0" fmla="*/ 0 h 1376790"/>
              <a:gd name="connsiteX1" fmla="*/ 406304 w 685760"/>
              <a:gd name="connsiteY1" fmla="*/ 4762 h 1376790"/>
              <a:gd name="connsiteX2" fmla="*/ 270012 w 685760"/>
              <a:gd name="connsiteY2" fmla="*/ 75986 h 1376790"/>
              <a:gd name="connsiteX3" fmla="*/ 268205 w 685760"/>
              <a:gd name="connsiteY3" fmla="*/ 223717 h 1376790"/>
              <a:gd name="connsiteX4" fmla="*/ 135512 w 685760"/>
              <a:gd name="connsiteY4" fmla="*/ 296415 h 1376790"/>
              <a:gd name="connsiteX5" fmla="*/ 444457 w 685760"/>
              <a:gd name="connsiteY5" fmla="*/ 1249907 h 1376790"/>
              <a:gd name="connsiteX6" fmla="*/ 685577 w 685760"/>
              <a:gd name="connsiteY6" fmla="*/ 1358504 h 1376790"/>
              <a:gd name="connsiteX7" fmla="*/ 317634 w 685760"/>
              <a:gd name="connsiteY7" fmla="*/ 1235691 h 1376790"/>
              <a:gd name="connsiteX8" fmla="*/ 12382 w 685760"/>
              <a:gd name="connsiteY8" fmla="*/ 710428 h 1376790"/>
              <a:gd name="connsiteX9" fmla="*/ 75933 w 685760"/>
              <a:gd name="connsiteY9" fmla="*/ 105500 h 1376790"/>
              <a:gd name="connsiteX10" fmla="*/ 228332 w 685760"/>
              <a:gd name="connsiteY10" fmla="*/ 0 h 137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760" h="1376790">
                <a:moveTo>
                  <a:pt x="228332" y="0"/>
                </a:moveTo>
                <a:lnTo>
                  <a:pt x="406304" y="4762"/>
                </a:lnTo>
                <a:cubicBezTo>
                  <a:pt x="458295" y="15995"/>
                  <a:pt x="293028" y="39494"/>
                  <a:pt x="270012" y="75986"/>
                </a:cubicBezTo>
                <a:cubicBezTo>
                  <a:pt x="246996" y="112478"/>
                  <a:pt x="268602" y="174505"/>
                  <a:pt x="268205" y="223717"/>
                </a:cubicBezTo>
                <a:cubicBezTo>
                  <a:pt x="267808" y="272929"/>
                  <a:pt x="161223" y="299348"/>
                  <a:pt x="135512" y="296415"/>
                </a:cubicBezTo>
                <a:cubicBezTo>
                  <a:pt x="-72553" y="635428"/>
                  <a:pt x="243791" y="1041652"/>
                  <a:pt x="444457" y="1249907"/>
                </a:cubicBezTo>
                <a:cubicBezTo>
                  <a:pt x="645123" y="1458162"/>
                  <a:pt x="689040" y="1343767"/>
                  <a:pt x="685577" y="1358504"/>
                </a:cubicBezTo>
                <a:cubicBezTo>
                  <a:pt x="682114" y="1373241"/>
                  <a:pt x="429833" y="1343703"/>
                  <a:pt x="317634" y="1235691"/>
                </a:cubicBezTo>
                <a:cubicBezTo>
                  <a:pt x="205435" y="1127679"/>
                  <a:pt x="52665" y="898793"/>
                  <a:pt x="12382" y="710428"/>
                </a:cubicBezTo>
                <a:cubicBezTo>
                  <a:pt x="-27901" y="522063"/>
                  <a:pt x="39941" y="223905"/>
                  <a:pt x="75933" y="105500"/>
                </a:cubicBezTo>
                <a:cubicBezTo>
                  <a:pt x="111925" y="-12905"/>
                  <a:pt x="172079" y="10836"/>
                  <a:pt x="228332" y="0"/>
                </a:cubicBezTo>
                <a:close/>
              </a:path>
            </a:pathLst>
          </a:custGeom>
          <a:gradFill flip="none" rotWithShape="1">
            <a:gsLst>
              <a:gs pos="41000">
                <a:schemeClr val="bg1"/>
              </a:gs>
              <a:gs pos="82000">
                <a:srgbClr val="FFFFFF">
                  <a:shade val="100000"/>
                  <a:satMod val="115000"/>
                  <a:alpha val="0"/>
                </a:srgbClr>
              </a:gs>
            </a:gsLst>
            <a:lin ang="21000000" scaled="0"/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32" name="Vrije vorm 31"/>
          <p:cNvSpPr/>
          <p:nvPr/>
        </p:nvSpPr>
        <p:spPr>
          <a:xfrm>
            <a:off x="6519692" y="5379530"/>
            <a:ext cx="653098" cy="329558"/>
          </a:xfrm>
          <a:custGeom>
            <a:avLst/>
            <a:gdLst>
              <a:gd name="connsiteX0" fmla="*/ 432794 w 833047"/>
              <a:gd name="connsiteY0" fmla="*/ 429540 h 429540"/>
              <a:gd name="connsiteX1" fmla="*/ 624786 w 833047"/>
              <a:gd name="connsiteY1" fmla="*/ 413270 h 429540"/>
              <a:gd name="connsiteX2" fmla="*/ 833047 w 833047"/>
              <a:gd name="connsiteY2" fmla="*/ 0 h 429540"/>
              <a:gd name="connsiteX3" fmla="*/ 592245 w 833047"/>
              <a:gd name="connsiteY3" fmla="*/ 318901 h 429540"/>
              <a:gd name="connsiteX4" fmla="*/ 240803 w 833047"/>
              <a:gd name="connsiteY4" fmla="*/ 325409 h 429540"/>
              <a:gd name="connsiteX5" fmla="*/ 0 w 833047"/>
              <a:gd name="connsiteY5" fmla="*/ 55319 h 429540"/>
              <a:gd name="connsiteX6" fmla="*/ 178975 w 833047"/>
              <a:gd name="connsiteY6" fmla="*/ 341680 h 429540"/>
              <a:gd name="connsiteX7" fmla="*/ 348188 w 833047"/>
              <a:gd name="connsiteY7" fmla="*/ 383983 h 429540"/>
              <a:gd name="connsiteX8" fmla="*/ 188737 w 833047"/>
              <a:gd name="connsiteY8" fmla="*/ 419778 h 429540"/>
              <a:gd name="connsiteX9" fmla="*/ 432794 w 833047"/>
              <a:gd name="connsiteY9" fmla="*/ 429540 h 429540"/>
              <a:gd name="connsiteX0" fmla="*/ 432794 w 833047"/>
              <a:gd name="connsiteY0" fmla="*/ 429540 h 429540"/>
              <a:gd name="connsiteX1" fmla="*/ 624786 w 833047"/>
              <a:gd name="connsiteY1" fmla="*/ 413270 h 429540"/>
              <a:gd name="connsiteX2" fmla="*/ 833047 w 833047"/>
              <a:gd name="connsiteY2" fmla="*/ 0 h 429540"/>
              <a:gd name="connsiteX3" fmla="*/ 592245 w 833047"/>
              <a:gd name="connsiteY3" fmla="*/ 318901 h 429540"/>
              <a:gd name="connsiteX4" fmla="*/ 240803 w 833047"/>
              <a:gd name="connsiteY4" fmla="*/ 325409 h 429540"/>
              <a:gd name="connsiteX5" fmla="*/ 0 w 833047"/>
              <a:gd name="connsiteY5" fmla="*/ 55319 h 429540"/>
              <a:gd name="connsiteX6" fmla="*/ 178975 w 833047"/>
              <a:gd name="connsiteY6" fmla="*/ 341680 h 429540"/>
              <a:gd name="connsiteX7" fmla="*/ 348188 w 833047"/>
              <a:gd name="connsiteY7" fmla="*/ 383983 h 429540"/>
              <a:gd name="connsiteX8" fmla="*/ 188737 w 833047"/>
              <a:gd name="connsiteY8" fmla="*/ 419778 h 429540"/>
              <a:gd name="connsiteX9" fmla="*/ 432794 w 833047"/>
              <a:gd name="connsiteY9" fmla="*/ 429540 h 429540"/>
              <a:gd name="connsiteX0" fmla="*/ 432794 w 833047"/>
              <a:gd name="connsiteY0" fmla="*/ 429540 h 429540"/>
              <a:gd name="connsiteX1" fmla="*/ 624786 w 833047"/>
              <a:gd name="connsiteY1" fmla="*/ 413270 h 429540"/>
              <a:gd name="connsiteX2" fmla="*/ 833047 w 833047"/>
              <a:gd name="connsiteY2" fmla="*/ 0 h 429540"/>
              <a:gd name="connsiteX3" fmla="*/ 592245 w 833047"/>
              <a:gd name="connsiteY3" fmla="*/ 318901 h 429540"/>
              <a:gd name="connsiteX4" fmla="*/ 240803 w 833047"/>
              <a:gd name="connsiteY4" fmla="*/ 325409 h 429540"/>
              <a:gd name="connsiteX5" fmla="*/ 0 w 833047"/>
              <a:gd name="connsiteY5" fmla="*/ 55319 h 429540"/>
              <a:gd name="connsiteX6" fmla="*/ 178975 w 833047"/>
              <a:gd name="connsiteY6" fmla="*/ 341680 h 429540"/>
              <a:gd name="connsiteX7" fmla="*/ 348188 w 833047"/>
              <a:gd name="connsiteY7" fmla="*/ 383983 h 429540"/>
              <a:gd name="connsiteX8" fmla="*/ 188737 w 833047"/>
              <a:gd name="connsiteY8" fmla="*/ 419778 h 429540"/>
              <a:gd name="connsiteX9" fmla="*/ 432794 w 833047"/>
              <a:gd name="connsiteY9" fmla="*/ 429540 h 429540"/>
              <a:gd name="connsiteX0" fmla="*/ 432794 w 833047"/>
              <a:gd name="connsiteY0" fmla="*/ 429540 h 429540"/>
              <a:gd name="connsiteX1" fmla="*/ 624786 w 833047"/>
              <a:gd name="connsiteY1" fmla="*/ 413270 h 429540"/>
              <a:gd name="connsiteX2" fmla="*/ 833047 w 833047"/>
              <a:gd name="connsiteY2" fmla="*/ 0 h 429540"/>
              <a:gd name="connsiteX3" fmla="*/ 592245 w 833047"/>
              <a:gd name="connsiteY3" fmla="*/ 318901 h 429540"/>
              <a:gd name="connsiteX4" fmla="*/ 240803 w 833047"/>
              <a:gd name="connsiteY4" fmla="*/ 325409 h 429540"/>
              <a:gd name="connsiteX5" fmla="*/ 0 w 833047"/>
              <a:gd name="connsiteY5" fmla="*/ 55319 h 429540"/>
              <a:gd name="connsiteX6" fmla="*/ 178975 w 833047"/>
              <a:gd name="connsiteY6" fmla="*/ 341680 h 429540"/>
              <a:gd name="connsiteX7" fmla="*/ 348188 w 833047"/>
              <a:gd name="connsiteY7" fmla="*/ 383983 h 429540"/>
              <a:gd name="connsiteX8" fmla="*/ 188737 w 833047"/>
              <a:gd name="connsiteY8" fmla="*/ 419778 h 429540"/>
              <a:gd name="connsiteX9" fmla="*/ 432794 w 833047"/>
              <a:gd name="connsiteY9" fmla="*/ 429540 h 429540"/>
              <a:gd name="connsiteX0" fmla="*/ 432794 w 833047"/>
              <a:gd name="connsiteY0" fmla="*/ 429540 h 429540"/>
              <a:gd name="connsiteX1" fmla="*/ 624786 w 833047"/>
              <a:gd name="connsiteY1" fmla="*/ 413270 h 429540"/>
              <a:gd name="connsiteX2" fmla="*/ 833047 w 833047"/>
              <a:gd name="connsiteY2" fmla="*/ 0 h 429540"/>
              <a:gd name="connsiteX3" fmla="*/ 592245 w 833047"/>
              <a:gd name="connsiteY3" fmla="*/ 318901 h 429540"/>
              <a:gd name="connsiteX4" fmla="*/ 240803 w 833047"/>
              <a:gd name="connsiteY4" fmla="*/ 325409 h 429540"/>
              <a:gd name="connsiteX5" fmla="*/ 0 w 833047"/>
              <a:gd name="connsiteY5" fmla="*/ 55319 h 429540"/>
              <a:gd name="connsiteX6" fmla="*/ 178975 w 833047"/>
              <a:gd name="connsiteY6" fmla="*/ 341680 h 429540"/>
              <a:gd name="connsiteX7" fmla="*/ 348188 w 833047"/>
              <a:gd name="connsiteY7" fmla="*/ 383983 h 429540"/>
              <a:gd name="connsiteX8" fmla="*/ 188737 w 833047"/>
              <a:gd name="connsiteY8" fmla="*/ 419778 h 429540"/>
              <a:gd name="connsiteX9" fmla="*/ 432794 w 833047"/>
              <a:gd name="connsiteY9" fmla="*/ 429540 h 429540"/>
              <a:gd name="connsiteX0" fmla="*/ 432794 w 833047"/>
              <a:gd name="connsiteY0" fmla="*/ 429540 h 429540"/>
              <a:gd name="connsiteX1" fmla="*/ 833047 w 833047"/>
              <a:gd name="connsiteY1" fmla="*/ 0 h 429540"/>
              <a:gd name="connsiteX2" fmla="*/ 592245 w 833047"/>
              <a:gd name="connsiteY2" fmla="*/ 318901 h 429540"/>
              <a:gd name="connsiteX3" fmla="*/ 240803 w 833047"/>
              <a:gd name="connsiteY3" fmla="*/ 325409 h 429540"/>
              <a:gd name="connsiteX4" fmla="*/ 0 w 833047"/>
              <a:gd name="connsiteY4" fmla="*/ 55319 h 429540"/>
              <a:gd name="connsiteX5" fmla="*/ 178975 w 833047"/>
              <a:gd name="connsiteY5" fmla="*/ 341680 h 429540"/>
              <a:gd name="connsiteX6" fmla="*/ 348188 w 833047"/>
              <a:gd name="connsiteY6" fmla="*/ 383983 h 429540"/>
              <a:gd name="connsiteX7" fmla="*/ 188737 w 833047"/>
              <a:gd name="connsiteY7" fmla="*/ 419778 h 429540"/>
              <a:gd name="connsiteX8" fmla="*/ 432794 w 833047"/>
              <a:gd name="connsiteY8" fmla="*/ 429540 h 429540"/>
              <a:gd name="connsiteX0" fmla="*/ 432794 w 833047"/>
              <a:gd name="connsiteY0" fmla="*/ 429540 h 432620"/>
              <a:gd name="connsiteX1" fmla="*/ 833047 w 833047"/>
              <a:gd name="connsiteY1" fmla="*/ 0 h 432620"/>
              <a:gd name="connsiteX2" fmla="*/ 592245 w 833047"/>
              <a:gd name="connsiteY2" fmla="*/ 318901 h 432620"/>
              <a:gd name="connsiteX3" fmla="*/ 240803 w 833047"/>
              <a:gd name="connsiteY3" fmla="*/ 325409 h 432620"/>
              <a:gd name="connsiteX4" fmla="*/ 0 w 833047"/>
              <a:gd name="connsiteY4" fmla="*/ 55319 h 432620"/>
              <a:gd name="connsiteX5" fmla="*/ 178975 w 833047"/>
              <a:gd name="connsiteY5" fmla="*/ 341680 h 432620"/>
              <a:gd name="connsiteX6" fmla="*/ 348188 w 833047"/>
              <a:gd name="connsiteY6" fmla="*/ 383983 h 432620"/>
              <a:gd name="connsiteX7" fmla="*/ 188737 w 833047"/>
              <a:gd name="connsiteY7" fmla="*/ 419778 h 432620"/>
              <a:gd name="connsiteX8" fmla="*/ 432794 w 833047"/>
              <a:gd name="connsiteY8" fmla="*/ 429540 h 432620"/>
              <a:gd name="connsiteX0" fmla="*/ 432794 w 833047"/>
              <a:gd name="connsiteY0" fmla="*/ 429540 h 432620"/>
              <a:gd name="connsiteX1" fmla="*/ 833047 w 833047"/>
              <a:gd name="connsiteY1" fmla="*/ 0 h 432620"/>
              <a:gd name="connsiteX2" fmla="*/ 592245 w 833047"/>
              <a:gd name="connsiteY2" fmla="*/ 318901 h 432620"/>
              <a:gd name="connsiteX3" fmla="*/ 240803 w 833047"/>
              <a:gd name="connsiteY3" fmla="*/ 325409 h 432620"/>
              <a:gd name="connsiteX4" fmla="*/ 0 w 833047"/>
              <a:gd name="connsiteY4" fmla="*/ 55319 h 432620"/>
              <a:gd name="connsiteX5" fmla="*/ 178975 w 833047"/>
              <a:gd name="connsiteY5" fmla="*/ 341680 h 432620"/>
              <a:gd name="connsiteX6" fmla="*/ 348188 w 833047"/>
              <a:gd name="connsiteY6" fmla="*/ 383983 h 432620"/>
              <a:gd name="connsiteX7" fmla="*/ 188737 w 833047"/>
              <a:gd name="connsiteY7" fmla="*/ 419778 h 432620"/>
              <a:gd name="connsiteX8" fmla="*/ 432794 w 833047"/>
              <a:gd name="connsiteY8" fmla="*/ 429540 h 432620"/>
              <a:gd name="connsiteX0" fmla="*/ 432794 w 833047"/>
              <a:gd name="connsiteY0" fmla="*/ 429540 h 432620"/>
              <a:gd name="connsiteX1" fmla="*/ 833047 w 833047"/>
              <a:gd name="connsiteY1" fmla="*/ 0 h 432620"/>
              <a:gd name="connsiteX2" fmla="*/ 592245 w 833047"/>
              <a:gd name="connsiteY2" fmla="*/ 318901 h 432620"/>
              <a:gd name="connsiteX3" fmla="*/ 240803 w 833047"/>
              <a:gd name="connsiteY3" fmla="*/ 325409 h 432620"/>
              <a:gd name="connsiteX4" fmla="*/ 0 w 833047"/>
              <a:gd name="connsiteY4" fmla="*/ 55319 h 432620"/>
              <a:gd name="connsiteX5" fmla="*/ 178975 w 833047"/>
              <a:gd name="connsiteY5" fmla="*/ 341680 h 432620"/>
              <a:gd name="connsiteX6" fmla="*/ 348188 w 833047"/>
              <a:gd name="connsiteY6" fmla="*/ 383983 h 432620"/>
              <a:gd name="connsiteX7" fmla="*/ 188737 w 833047"/>
              <a:gd name="connsiteY7" fmla="*/ 419778 h 432620"/>
              <a:gd name="connsiteX8" fmla="*/ 432794 w 833047"/>
              <a:gd name="connsiteY8" fmla="*/ 429540 h 432620"/>
              <a:gd name="connsiteX0" fmla="*/ 432794 w 833047"/>
              <a:gd name="connsiteY0" fmla="*/ 430194 h 433274"/>
              <a:gd name="connsiteX1" fmla="*/ 833047 w 833047"/>
              <a:gd name="connsiteY1" fmla="*/ 654 h 433274"/>
              <a:gd name="connsiteX2" fmla="*/ 240803 w 833047"/>
              <a:gd name="connsiteY2" fmla="*/ 326063 h 433274"/>
              <a:gd name="connsiteX3" fmla="*/ 0 w 833047"/>
              <a:gd name="connsiteY3" fmla="*/ 55973 h 433274"/>
              <a:gd name="connsiteX4" fmla="*/ 178975 w 833047"/>
              <a:gd name="connsiteY4" fmla="*/ 342334 h 433274"/>
              <a:gd name="connsiteX5" fmla="*/ 348188 w 833047"/>
              <a:gd name="connsiteY5" fmla="*/ 384637 h 433274"/>
              <a:gd name="connsiteX6" fmla="*/ 188737 w 833047"/>
              <a:gd name="connsiteY6" fmla="*/ 420432 h 433274"/>
              <a:gd name="connsiteX7" fmla="*/ 432794 w 833047"/>
              <a:gd name="connsiteY7" fmla="*/ 430194 h 433274"/>
              <a:gd name="connsiteX0" fmla="*/ 432794 w 833047"/>
              <a:gd name="connsiteY0" fmla="*/ 430133 h 433213"/>
              <a:gd name="connsiteX1" fmla="*/ 833047 w 833047"/>
              <a:gd name="connsiteY1" fmla="*/ 593 h 433213"/>
              <a:gd name="connsiteX2" fmla="*/ 413269 w 833047"/>
              <a:gd name="connsiteY2" fmla="*/ 361797 h 433213"/>
              <a:gd name="connsiteX3" fmla="*/ 0 w 833047"/>
              <a:gd name="connsiteY3" fmla="*/ 55912 h 433213"/>
              <a:gd name="connsiteX4" fmla="*/ 178975 w 833047"/>
              <a:gd name="connsiteY4" fmla="*/ 342273 h 433213"/>
              <a:gd name="connsiteX5" fmla="*/ 348188 w 833047"/>
              <a:gd name="connsiteY5" fmla="*/ 384576 h 433213"/>
              <a:gd name="connsiteX6" fmla="*/ 188737 w 833047"/>
              <a:gd name="connsiteY6" fmla="*/ 420371 h 433213"/>
              <a:gd name="connsiteX7" fmla="*/ 432794 w 833047"/>
              <a:gd name="connsiteY7" fmla="*/ 430133 h 433213"/>
              <a:gd name="connsiteX0" fmla="*/ 432794 w 833047"/>
              <a:gd name="connsiteY0" fmla="*/ 430124 h 433204"/>
              <a:gd name="connsiteX1" fmla="*/ 833047 w 833047"/>
              <a:gd name="connsiteY1" fmla="*/ 584 h 433204"/>
              <a:gd name="connsiteX2" fmla="*/ 413269 w 833047"/>
              <a:gd name="connsiteY2" fmla="*/ 361788 h 433204"/>
              <a:gd name="connsiteX3" fmla="*/ 0 w 833047"/>
              <a:gd name="connsiteY3" fmla="*/ 55903 h 433204"/>
              <a:gd name="connsiteX4" fmla="*/ 178975 w 833047"/>
              <a:gd name="connsiteY4" fmla="*/ 342264 h 433204"/>
              <a:gd name="connsiteX5" fmla="*/ 348188 w 833047"/>
              <a:gd name="connsiteY5" fmla="*/ 384567 h 433204"/>
              <a:gd name="connsiteX6" fmla="*/ 188737 w 833047"/>
              <a:gd name="connsiteY6" fmla="*/ 420362 h 433204"/>
              <a:gd name="connsiteX7" fmla="*/ 432794 w 833047"/>
              <a:gd name="connsiteY7" fmla="*/ 430124 h 433204"/>
              <a:gd name="connsiteX0" fmla="*/ 445810 w 833047"/>
              <a:gd name="connsiteY0" fmla="*/ 410600 h 420362"/>
              <a:gd name="connsiteX1" fmla="*/ 833047 w 833047"/>
              <a:gd name="connsiteY1" fmla="*/ 584 h 420362"/>
              <a:gd name="connsiteX2" fmla="*/ 413269 w 833047"/>
              <a:gd name="connsiteY2" fmla="*/ 361788 h 420362"/>
              <a:gd name="connsiteX3" fmla="*/ 0 w 833047"/>
              <a:gd name="connsiteY3" fmla="*/ 55903 h 420362"/>
              <a:gd name="connsiteX4" fmla="*/ 178975 w 833047"/>
              <a:gd name="connsiteY4" fmla="*/ 342264 h 420362"/>
              <a:gd name="connsiteX5" fmla="*/ 348188 w 833047"/>
              <a:gd name="connsiteY5" fmla="*/ 384567 h 420362"/>
              <a:gd name="connsiteX6" fmla="*/ 188737 w 833047"/>
              <a:gd name="connsiteY6" fmla="*/ 420362 h 420362"/>
              <a:gd name="connsiteX7" fmla="*/ 445810 w 833047"/>
              <a:gd name="connsiteY7" fmla="*/ 410600 h 42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3047" h="420362">
                <a:moveTo>
                  <a:pt x="445810" y="410600"/>
                </a:moveTo>
                <a:cubicBezTo>
                  <a:pt x="774473" y="400838"/>
                  <a:pt x="797251" y="137256"/>
                  <a:pt x="833047" y="584"/>
                </a:cubicBezTo>
                <a:cubicBezTo>
                  <a:pt x="801049" y="-16771"/>
                  <a:pt x="727831" y="359076"/>
                  <a:pt x="413269" y="361788"/>
                </a:cubicBezTo>
                <a:cubicBezTo>
                  <a:pt x="98707" y="364500"/>
                  <a:pt x="80268" y="145933"/>
                  <a:pt x="0" y="55903"/>
                </a:cubicBezTo>
                <a:cubicBezTo>
                  <a:pt x="59658" y="151357"/>
                  <a:pt x="47727" y="246810"/>
                  <a:pt x="178975" y="342264"/>
                </a:cubicBezTo>
                <a:cubicBezTo>
                  <a:pt x="310223" y="437718"/>
                  <a:pt x="291784" y="370466"/>
                  <a:pt x="348188" y="384567"/>
                </a:cubicBezTo>
                <a:lnTo>
                  <a:pt x="188737" y="420362"/>
                </a:lnTo>
                <a:cubicBezTo>
                  <a:pt x="270089" y="423616"/>
                  <a:pt x="117147" y="420362"/>
                  <a:pt x="445810" y="410600"/>
                </a:cubicBezTo>
                <a:close/>
              </a:path>
            </a:pathLst>
          </a:custGeom>
          <a:gradFill flip="none" rotWithShape="1">
            <a:gsLst>
              <a:gs pos="41000">
                <a:schemeClr val="bg1"/>
              </a:gs>
              <a:gs pos="82000">
                <a:srgbClr val="FFFFFF">
                  <a:shade val="100000"/>
                  <a:satMod val="115000"/>
                  <a:alpha val="0"/>
                </a:srgbClr>
              </a:gs>
            </a:gsLst>
            <a:lin ang="21000000" scaled="0"/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33" name="Machine"/>
          <p:cNvPicPr>
            <a:picLocks noChangeAspect="1"/>
          </p:cNvPicPr>
          <p:nvPr/>
        </p:nvPicPr>
        <p:blipFill rotWithShape="1">
          <a:blip r:embed="rId15" cstate="screen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8687" y="3611935"/>
            <a:ext cx="268195" cy="1028506"/>
          </a:xfrm>
          <a:prstGeom prst="round2SameRect">
            <a:avLst>
              <a:gd name="adj1" fmla="val 16667"/>
              <a:gd name="adj2" fmla="val 5177"/>
            </a:avLst>
          </a:prstGeom>
          <a:noFill/>
          <a:ln>
            <a:noFill/>
          </a:ln>
        </p:spPr>
      </p:pic>
      <p:pic>
        <p:nvPicPr>
          <p:cNvPr id="35" name="Machine"/>
          <p:cNvPicPr>
            <a:picLocks noChangeAspect="1"/>
          </p:cNvPicPr>
          <p:nvPr/>
        </p:nvPicPr>
        <p:blipFill rotWithShape="1">
          <a:blip r:embed="rId17" cstate="screen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2099" t="2199" r="22099" b="69962"/>
          <a:stretch/>
        </p:blipFill>
        <p:spPr>
          <a:xfrm flipH="1">
            <a:off x="4678912" y="4188817"/>
            <a:ext cx="2733463" cy="349775"/>
          </a:xfrm>
          <a:prstGeom prst="roundRect">
            <a:avLst>
              <a:gd name="adj" fmla="val 12252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prstMaterial="plastic">
            <a:bevelT w="25400" h="25400"/>
          </a:sp3d>
        </p:spPr>
      </p:pic>
      <p:sp>
        <p:nvSpPr>
          <p:cNvPr id="36" name="Rond hoek zelfde zijde rechthoek 35"/>
          <p:cNvSpPr/>
          <p:nvPr/>
        </p:nvSpPr>
        <p:spPr>
          <a:xfrm flipH="1">
            <a:off x="4361115" y="2257116"/>
            <a:ext cx="3414194" cy="2162455"/>
          </a:xfrm>
          <a:prstGeom prst="round2SameRect">
            <a:avLst>
              <a:gd name="adj1" fmla="val 33652"/>
              <a:gd name="adj2" fmla="val 3185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38100" dist="25400" dir="5400000" algn="t" rotWithShape="0">
              <a:prstClr val="black">
                <a:alpha val="75000"/>
              </a:prstClr>
            </a:outerShdw>
          </a:effectLst>
          <a:scene3d>
            <a:camera prst="orthographicFront"/>
            <a:lightRig rig="threePt" dir="t">
              <a:rot lat="0" lon="0" rev="15000000"/>
            </a:lightRig>
          </a:scene3d>
          <a:sp3d prstMaterial="metal">
            <a:bevelT w="69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37" name="Ovaal 36"/>
          <p:cNvSpPr/>
          <p:nvPr/>
        </p:nvSpPr>
        <p:spPr>
          <a:xfrm>
            <a:off x="5601220" y="2188622"/>
            <a:ext cx="868664" cy="868661"/>
          </a:xfrm>
          <a:prstGeom prst="ellipse">
            <a:avLst/>
          </a:prstGeom>
          <a:gradFill flip="none" rotWithShape="1">
            <a:gsLst>
              <a:gs pos="94583">
                <a:schemeClr val="tx1">
                  <a:lumMod val="75000"/>
                  <a:lumOff val="25000"/>
                </a:schemeClr>
              </a:gs>
              <a:gs pos="72000">
                <a:schemeClr val="tx1">
                  <a:lumMod val="85000"/>
                  <a:lumOff val="15000"/>
                </a:schemeClr>
              </a:gs>
              <a:gs pos="11000">
                <a:schemeClr val="tx1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 prstMaterial="matte">
            <a:bevelT w="38100" h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38" name="Groep 37"/>
          <p:cNvGrpSpPr/>
          <p:nvPr/>
        </p:nvGrpSpPr>
        <p:grpSpPr>
          <a:xfrm>
            <a:off x="6009155" y="2939069"/>
            <a:ext cx="50570" cy="50570"/>
            <a:chOff x="8151480" y="1215707"/>
            <a:chExt cx="409114" cy="409114"/>
          </a:xfrm>
        </p:grpSpPr>
        <p:sp>
          <p:nvSpPr>
            <p:cNvPr id="39" name="Ovaal 38"/>
            <p:cNvSpPr/>
            <p:nvPr/>
          </p:nvSpPr>
          <p:spPr>
            <a:xfrm>
              <a:off x="8151480" y="1215707"/>
              <a:ext cx="409114" cy="40911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40" name="Ovaal 39"/>
            <p:cNvSpPr/>
            <p:nvPr/>
          </p:nvSpPr>
          <p:spPr>
            <a:xfrm>
              <a:off x="8181562" y="1245789"/>
              <a:ext cx="348950" cy="348950"/>
            </a:xfrm>
            <a:prstGeom prst="ellipse">
              <a:avLst/>
            </a:prstGeom>
            <a:gradFill flip="none" rotWithShape="1">
              <a:gsLst>
                <a:gs pos="58000">
                  <a:schemeClr val="tx1">
                    <a:lumMod val="85000"/>
                    <a:lumOff val="15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sp>
        <p:nvSpPr>
          <p:cNvPr id="41" name="LAMPJE"/>
          <p:cNvSpPr/>
          <p:nvPr/>
        </p:nvSpPr>
        <p:spPr>
          <a:xfrm flipH="1">
            <a:off x="6002455" y="2932369"/>
            <a:ext cx="63970" cy="63970"/>
          </a:xfrm>
          <a:prstGeom prst="ellipse">
            <a:avLst/>
          </a:prstGeom>
          <a:gradFill flip="none" rotWithShape="1">
            <a:gsLst>
              <a:gs pos="0">
                <a:srgbClr val="FF0000">
                  <a:lumMod val="34000"/>
                  <a:lumOff val="66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01600">
              <a:srgbClr val="FF00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44" name="Rechthoek 43"/>
          <p:cNvSpPr/>
          <p:nvPr/>
        </p:nvSpPr>
        <p:spPr>
          <a:xfrm>
            <a:off x="5621206" y="5843084"/>
            <a:ext cx="894075" cy="429547"/>
          </a:xfrm>
          <a:prstGeom prst="rect">
            <a:avLst/>
          </a:prstGeom>
          <a:blipFill dpi="0"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1451" t="19877" r="-11451" b="19877"/>
            </a:stretch>
          </a:blipFill>
          <a:ln>
            <a:noFill/>
          </a:ln>
          <a:effectLst>
            <a:innerShdw blurRad="203200">
              <a:prstClr val="black">
                <a:alpha val="90000"/>
              </a:prstClr>
            </a:inn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56" name="Machine"/>
          <p:cNvGrpSpPr/>
          <p:nvPr/>
        </p:nvGrpSpPr>
        <p:grpSpPr>
          <a:xfrm>
            <a:off x="4361118" y="5826258"/>
            <a:ext cx="3430623" cy="407888"/>
            <a:chOff x="3002047" y="4495006"/>
            <a:chExt cx="3125063" cy="542881"/>
          </a:xfrm>
        </p:grpSpPr>
        <p:sp>
          <p:nvSpPr>
            <p:cNvPr id="57" name="Rond hoek zelfde zijde rechthoek 56"/>
            <p:cNvSpPr/>
            <p:nvPr/>
          </p:nvSpPr>
          <p:spPr>
            <a:xfrm>
              <a:off x="3059832" y="4495006"/>
              <a:ext cx="3024336" cy="259252"/>
            </a:xfrm>
            <a:prstGeom prst="round2SameRect">
              <a:avLst/>
            </a:prstGeom>
            <a:gradFill>
              <a:gsLst>
                <a:gs pos="12000">
                  <a:schemeClr val="bg1">
                    <a:lumMod val="65000"/>
                  </a:schemeClr>
                </a:gs>
                <a:gs pos="0">
                  <a:schemeClr val="tx1"/>
                </a:gs>
              </a:gsLst>
              <a:lin ang="5400000" scaled="0"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58" name="Afgeronde rechthoek 57"/>
            <p:cNvSpPr/>
            <p:nvPr/>
          </p:nvSpPr>
          <p:spPr>
            <a:xfrm>
              <a:off x="3002047" y="4519384"/>
              <a:ext cx="3125063" cy="518503"/>
            </a:xfrm>
            <a:prstGeom prst="roundRect">
              <a:avLst/>
            </a:prstGeom>
            <a:gradFill flip="none" rotWithShape="1">
              <a:gsLst>
                <a:gs pos="100000">
                  <a:schemeClr val="bg1"/>
                </a:gs>
                <a:gs pos="94000">
                  <a:schemeClr val="bg1">
                    <a:lumMod val="53000"/>
                  </a:schemeClr>
                </a:gs>
                <a:gs pos="0">
                  <a:schemeClr val="bg1">
                    <a:lumMod val="95000"/>
                  </a:schemeClr>
                </a:gs>
                <a:gs pos="5000">
                  <a:schemeClr val="bg1">
                    <a:lumMod val="53000"/>
                  </a:schemeClr>
                </a:gs>
              </a:gsLst>
              <a:lin ang="0" scaled="0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  <p:sp>
          <p:nvSpPr>
            <p:cNvPr id="59" name="Rechthoek 58"/>
            <p:cNvSpPr/>
            <p:nvPr/>
          </p:nvSpPr>
          <p:spPr>
            <a:xfrm>
              <a:off x="3154446" y="4519382"/>
              <a:ext cx="2785704" cy="518503"/>
            </a:xfrm>
            <a:prstGeom prst="rect">
              <a:avLst/>
            </a:prstGeom>
            <a:gradFill flip="none" rotWithShape="1">
              <a:gsLst>
                <a:gs pos="83000">
                  <a:schemeClr val="bg1"/>
                </a:gs>
                <a:gs pos="100000">
                  <a:schemeClr val="tx1">
                    <a:lumMod val="50000"/>
                    <a:lumOff val="50000"/>
                  </a:schemeClr>
                </a:gs>
                <a:gs pos="18000">
                  <a:schemeClr val="bg1">
                    <a:lumMod val="95000"/>
                  </a:schemeClr>
                </a:gs>
                <a:gs pos="50000">
                  <a:schemeClr val="tx1">
                    <a:lumMod val="36000"/>
                    <a:lumOff val="64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graphicFrame>
        <p:nvGraphicFramePr>
          <p:cNvPr id="48" name="Diagram 47"/>
          <p:cNvGraphicFramePr/>
          <p:nvPr/>
        </p:nvGraphicFramePr>
        <p:xfrm>
          <a:off x="5482713" y="5889627"/>
          <a:ext cx="1244546" cy="344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</p:spTree>
    <p:extLst>
      <p:ext uri="{BB962C8B-B14F-4D97-AF65-F5344CB8AC3E}">
        <p14:creationId xmlns:p14="http://schemas.microsoft.com/office/powerpoint/2010/main" val="221403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70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2" nodeType="withEffect">
                                  <p:stCondLst>
                                    <p:cond delay="1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10000" decel="9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143 0.00324 L -0.00143 -0.0845 " pathEditMode="relative" rAng="0" ptsTypes="AA">
                                      <p:cBhvr>
                                        <p:cTn id="20" dur="13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9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ac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2" dur="13750" fill="hold"/>
                                        <p:tgtEl>
                                          <p:spTgt spid="24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120000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4" presetClass="path" presetSubtype="0" accel="10000" decel="9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43 0.00324 L -0.00143 -0.08774 " pathEditMode="relative" rAng="0" ptsTypes="AA">
                                      <p:cBhvr>
                                        <p:cTn id="33" dur="13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6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13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1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off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6" presetClass="emph" presetSubtype="0" fill="hold" nodeType="withEffect">
                                  <p:stCondLst>
                                    <p:cond delay="11150"/>
                                  </p:stCondLst>
                                  <p:childTnLst>
                                    <p:animScale>
                                      <p:cBhvr>
                                        <p:cTn id="46" dur="2500" fill="hold"/>
                                        <p:tgtEl>
                                          <p:spTgt spid="23"/>
                                        </p:tgtEl>
                                      </p:cBhvr>
                                      <p:by x="2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2" presetClass="exit" presetSubtype="1" fill="hold" nodeType="withEffect">
                                  <p:stCondLst>
                                    <p:cond delay="13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1000"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offi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6" presetClass="emph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Scale>
                                      <p:cBhvr>
                                        <p:cTn id="54" dur="2500" fill="hold"/>
                                        <p:tgtEl>
                                          <p:spTgt spid="9"/>
                                        </p:tgtEl>
                                      </p:cBhvr>
                                      <p:by x="25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2" presetClass="exit" presetSubtype="1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13400"/>
                                  </p:stCondLst>
                                  <p:childTnLst>
                                    <p:animMotion origin="layout" path="M 4.375E-6 4.07407E-6 L 4.375E-6 0.21412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69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Motion origin="layout" path="M 3.33333E-6 4.07407E-6 L 3.33333E-6 0.21412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69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13650"/>
                                  </p:stCondLst>
                                  <p:childTnLst>
                                    <p:animMotion origin="layout" path="M 3.33333E-6 4.44444E-6 L 3.33333E-6 0.21064 " pathEditMode="relative" rAng="0" ptsTypes="AA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53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animMotion origin="layout" path="M 2.29167E-6 4.44444E-6 L 2.29167E-6 0.21064 " pathEditMode="relative" rAng="0" ptsTypes="AA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5283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41" grpId="0" animBg="1"/>
      <p:bldP spid="41" grpId="1" animBg="1"/>
      <p:bldP spid="41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34609DA-E27A-4173-AB98-CC98F56F0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1" y="1339"/>
            <a:ext cx="12187239" cy="6855322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8A3D4058-0352-4D4C-BC38-A724078C6409}"/>
              </a:ext>
            </a:extLst>
          </p:cNvPr>
          <p:cNvGrpSpPr/>
          <p:nvPr/>
        </p:nvGrpSpPr>
        <p:grpSpPr>
          <a:xfrm>
            <a:off x="685667" y="3998910"/>
            <a:ext cx="1781123" cy="138242"/>
            <a:chOff x="690172" y="2057952"/>
            <a:chExt cx="4171950" cy="182029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99970ED6-80CD-486F-A6DB-2B32F26A3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0172" y="2057952"/>
              <a:ext cx="4171950" cy="13335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B4F9C7FE-16CC-45DF-83FF-54110FB77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60000">
              <a:off x="842639" y="2113798"/>
              <a:ext cx="3947711" cy="126183"/>
            </a:xfrm>
            <a:prstGeom prst="rect">
              <a:avLst/>
            </a:prstGeom>
          </p:spPr>
        </p:pic>
      </p:grpSp>
      <p:sp>
        <p:nvSpPr>
          <p:cNvPr id="6" name="Titel 1">
            <a:extLst>
              <a:ext uri="{FF2B5EF4-FFF2-40B4-BE49-F238E27FC236}">
                <a16:creationId xmlns:a16="http://schemas.microsoft.com/office/drawing/2014/main" id="{EC2E9B97-4CF1-488B-90BE-4F74D28C0AA4}"/>
              </a:ext>
            </a:extLst>
          </p:cNvPr>
          <p:cNvSpPr txBox="1">
            <a:spLocks/>
          </p:cNvSpPr>
          <p:nvPr/>
        </p:nvSpPr>
        <p:spPr>
          <a:xfrm>
            <a:off x="719138" y="1195522"/>
            <a:ext cx="11070076" cy="4466957"/>
          </a:xfrm>
          <a:prstGeom prst="rect">
            <a:avLst/>
          </a:prstGeom>
        </p:spPr>
        <p:txBody>
          <a:bodyPr vert="horz" wrap="square" lIns="0" tIns="0" rIns="323873" bIns="215916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1255713" algn="l"/>
              </a:tabLst>
              <a:defRPr sz="1000" b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0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54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Black"/>
                <a:ea typeface="+mj-ea"/>
                <a:cs typeface="+mj-cs"/>
              </a:rPr>
              <a:t>Meer inspiratie NODIG? </a:t>
            </a:r>
          </a:p>
          <a:p>
            <a:pPr marL="0" marR="0" lvl="0" indent="0" algn="l" defTabSz="9140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36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Bezoek onze website!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j-ea"/>
              <a:cs typeface="+mj-cs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AEDB5F7F-6DBF-4DB1-B424-6654526ABAF6}"/>
              </a:ext>
            </a:extLst>
          </p:cNvPr>
          <p:cNvGrpSpPr/>
          <p:nvPr/>
        </p:nvGrpSpPr>
        <p:grpSpPr>
          <a:xfrm>
            <a:off x="9470501" y="4882598"/>
            <a:ext cx="2721500" cy="1980000"/>
            <a:chOff x="9470501" y="4013262"/>
            <a:chExt cx="2721500" cy="1980000"/>
          </a:xfrm>
        </p:grpSpPr>
        <p:sp>
          <p:nvSpPr>
            <p:cNvPr id="11" name="ONDERVLAK">
              <a:extLst>
                <a:ext uri="{FF2B5EF4-FFF2-40B4-BE49-F238E27FC236}">
                  <a16:creationId xmlns:a16="http://schemas.microsoft.com/office/drawing/2014/main" id="{82D6F6E4-3612-499C-B357-F5BBC57CA7C3}"/>
                </a:ext>
              </a:extLst>
            </p:cNvPr>
            <p:cNvSpPr/>
            <p:nvPr/>
          </p:nvSpPr>
          <p:spPr>
            <a:xfrm>
              <a:off x="9470501" y="4014850"/>
              <a:ext cx="2721500" cy="1978412"/>
            </a:xfrm>
            <a:prstGeom prst="roundRect">
              <a:avLst>
                <a:gd name="adj" fmla="val 10119"/>
              </a:avLst>
            </a:prstGeom>
            <a:solidFill>
              <a:srgbClr val="18161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79930" tIns="179930" rIns="179930" bIns="1799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017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5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" name="Tijdelijke aanduiding voor verticale tekst 17">
              <a:extLst>
                <a:ext uri="{FF2B5EF4-FFF2-40B4-BE49-F238E27FC236}">
                  <a16:creationId xmlns:a16="http://schemas.microsoft.com/office/drawing/2014/main" id="{7C58F346-FC72-4363-85CB-2F96EB4BBF5A}"/>
                </a:ext>
              </a:extLst>
            </p:cNvPr>
            <p:cNvSpPr txBox="1">
              <a:spLocks/>
            </p:cNvSpPr>
            <p:nvPr/>
          </p:nvSpPr>
          <p:spPr>
            <a:xfrm>
              <a:off x="10026637" y="4200767"/>
              <a:ext cx="1609229" cy="16068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numCol="1" anchor="ctr"/>
            <a:lstStyle>
              <a:lvl1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000" b="0" kern="1200" cap="all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6pPr>
              <a:lvl7pPr marL="268288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36575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lphaLcPeriod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90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6" indent="0" algn="l" defTabSz="179316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211F26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599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PPT Solutions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Lichtenauerlaan</a:t>
              </a: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 50 </a:t>
              </a:r>
              <a:b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</a:b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3062 ME Rotterdam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https://pptsolutions.nl/</a:t>
              </a: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cxnSp>
          <p:nvCxnSpPr>
            <p:cNvPr id="13" name="Rechte verbindingslijn 12">
              <a:extLst>
                <a:ext uri="{FF2B5EF4-FFF2-40B4-BE49-F238E27FC236}">
                  <a16:creationId xmlns:a16="http://schemas.microsoft.com/office/drawing/2014/main" id="{FDD3A0FE-2926-4DE4-B8BE-FAE4E92EC6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480501" y="5003262"/>
              <a:ext cx="198000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02EE0B10-9FEE-4324-8C1C-974FC913C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71005" y="4860968"/>
              <a:ext cx="150368" cy="150368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57988D4-58EA-4608-985C-F07FF6D67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671005" y="4586638"/>
              <a:ext cx="150368" cy="150368"/>
            </a:xfrm>
            <a:prstGeom prst="rect">
              <a:avLst/>
            </a:prstGeom>
          </p:spPr>
        </p:pic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9AA3669E-08D2-4F0A-ACF8-929FAAC88AFF}"/>
              </a:ext>
            </a:extLst>
          </p:cNvPr>
          <p:cNvGrpSpPr/>
          <p:nvPr/>
        </p:nvGrpSpPr>
        <p:grpSpPr>
          <a:xfrm>
            <a:off x="837138" y="737162"/>
            <a:ext cx="332388" cy="329003"/>
            <a:chOff x="2399038" y="2408969"/>
            <a:chExt cx="2162441" cy="2140423"/>
          </a:xfrm>
          <a:solidFill>
            <a:srgbClr val="1FF524"/>
          </a:solidFill>
        </p:grpSpPr>
        <p:sp>
          <p:nvSpPr>
            <p:cNvPr id="22" name="Rechthoekige driehoek 21">
              <a:extLst>
                <a:ext uri="{FF2B5EF4-FFF2-40B4-BE49-F238E27FC236}">
                  <a16:creationId xmlns:a16="http://schemas.microsoft.com/office/drawing/2014/main" id="{9EAD9E06-9791-4317-AA39-D6B89CCFC7B2}"/>
                </a:ext>
              </a:extLst>
            </p:cNvPr>
            <p:cNvSpPr/>
            <p:nvPr userDrawn="1"/>
          </p:nvSpPr>
          <p:spPr>
            <a:xfrm rot="5400000">
              <a:off x="2399038" y="3107765"/>
              <a:ext cx="1441627" cy="1441627"/>
            </a:xfrm>
            <a:prstGeom prst="rtTriangl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E541AA8B-EDE6-49DC-9C34-303923399C85}"/>
                </a:ext>
              </a:extLst>
            </p:cNvPr>
            <p:cNvSpPr/>
            <p:nvPr userDrawn="1"/>
          </p:nvSpPr>
          <p:spPr>
            <a:xfrm>
              <a:off x="2399038" y="2408969"/>
              <a:ext cx="1441627" cy="1441627"/>
            </a:xfrm>
            <a:prstGeom prst="rect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C5D5A518-4AB7-4986-9347-F758F8A49942}"/>
                </a:ext>
              </a:extLst>
            </p:cNvPr>
            <p:cNvSpPr/>
            <p:nvPr userDrawn="1"/>
          </p:nvSpPr>
          <p:spPr>
            <a:xfrm>
              <a:off x="3119852" y="2408969"/>
              <a:ext cx="1441627" cy="1441627"/>
            </a:xfrm>
            <a:prstGeom prst="ellips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0" name="Tijdelijke aanduiding voor verticale tekst 17">
            <a:extLst>
              <a:ext uri="{FF2B5EF4-FFF2-40B4-BE49-F238E27FC236}">
                <a16:creationId xmlns:a16="http://schemas.microsoft.com/office/drawing/2014/main" id="{23B8F5F5-F812-4808-868D-7953889C016F}"/>
              </a:ext>
            </a:extLst>
          </p:cNvPr>
          <p:cNvSpPr txBox="1">
            <a:spLocks/>
          </p:cNvSpPr>
          <p:nvPr/>
        </p:nvSpPr>
        <p:spPr>
          <a:xfrm>
            <a:off x="10024256" y="5458470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e:	info@pptsolutions.nl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  <p:sp>
        <p:nvSpPr>
          <p:cNvPr id="25" name="Tijdelijke aanduiding voor verticale tekst 17">
            <a:extLst>
              <a:ext uri="{FF2B5EF4-FFF2-40B4-BE49-F238E27FC236}">
                <a16:creationId xmlns:a16="http://schemas.microsoft.com/office/drawing/2014/main" id="{7BB29CD8-A0A0-4E61-9B88-4B262AA978F5}"/>
              </a:ext>
            </a:extLst>
          </p:cNvPr>
          <p:cNvSpPr txBox="1">
            <a:spLocks/>
          </p:cNvSpPr>
          <p:nvPr/>
        </p:nvSpPr>
        <p:spPr>
          <a:xfrm>
            <a:off x="10024256" y="5747729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t: +31 (0)10 307 08 41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2734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ww.pptsolutions.nl">
  <a:themeElements>
    <a:clrScheme name="workshop">
      <a:dk1>
        <a:sysClr val="windowText" lastClr="000000"/>
      </a:dk1>
      <a:lt1>
        <a:sysClr val="window" lastClr="FFFFFF"/>
      </a:lt1>
      <a:dk2>
        <a:srgbClr val="0193CF"/>
      </a:dk2>
      <a:lt2>
        <a:srgbClr val="D6D6D6"/>
      </a:lt2>
      <a:accent1>
        <a:srgbClr val="CD003A"/>
      </a:accent1>
      <a:accent2>
        <a:srgbClr val="EE7D0C"/>
      </a:accent2>
      <a:accent3>
        <a:srgbClr val="F59F1B"/>
      </a:accent3>
      <a:accent4>
        <a:srgbClr val="FFD202"/>
      </a:accent4>
      <a:accent5>
        <a:srgbClr val="39A347"/>
      </a:accent5>
      <a:accent6>
        <a:srgbClr val="96C0E6"/>
      </a:accent6>
      <a:hlink>
        <a:srgbClr val="0193CF"/>
      </a:hlink>
      <a:folHlink>
        <a:srgbClr val="0060A9"/>
      </a:folHlink>
    </a:clrScheme>
    <a:fontScheme name="Buro Scanbrit 2013">
      <a:majorFont>
        <a:latin typeface="Arial Narrow"/>
        <a:ea typeface=""/>
        <a:cs typeface=""/>
      </a:majorFont>
      <a:minorFont>
        <a:latin typeface="Corbe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1_www.pptsolutions.nl">
  <a:themeElements>
    <a:clrScheme name="Webshop">
      <a:dk1>
        <a:sysClr val="windowText" lastClr="000000"/>
      </a:dk1>
      <a:lt1>
        <a:sysClr val="window" lastClr="FFFFFF"/>
      </a:lt1>
      <a:dk2>
        <a:srgbClr val="0193CF"/>
      </a:dk2>
      <a:lt2>
        <a:srgbClr val="D6D6D6"/>
      </a:lt2>
      <a:accent1>
        <a:srgbClr val="CD003A"/>
      </a:accent1>
      <a:accent2>
        <a:srgbClr val="EE7D0C"/>
      </a:accent2>
      <a:accent3>
        <a:srgbClr val="F59F1B"/>
      </a:accent3>
      <a:accent4>
        <a:srgbClr val="FFD202"/>
      </a:accent4>
      <a:accent5>
        <a:srgbClr val="39A347"/>
      </a:accent5>
      <a:accent6>
        <a:srgbClr val="96C0E6"/>
      </a:accent6>
      <a:hlink>
        <a:srgbClr val="0193CF"/>
      </a:hlink>
      <a:folHlink>
        <a:srgbClr val="0060A9"/>
      </a:folHlink>
    </a:clrScheme>
    <a:fontScheme name="Buro Scanbrit 2013">
      <a:majorFont>
        <a:latin typeface="Arial Narrow"/>
        <a:ea typeface=""/>
        <a:cs typeface=""/>
      </a:majorFont>
      <a:minorFont>
        <a:latin typeface="Corbe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www.pptsolutions.nl">
  <a:themeElements>
    <a:clrScheme name="Webshop">
      <a:dk1>
        <a:sysClr val="windowText" lastClr="000000"/>
      </a:dk1>
      <a:lt1>
        <a:sysClr val="window" lastClr="FFFFFF"/>
      </a:lt1>
      <a:dk2>
        <a:srgbClr val="0193CF"/>
      </a:dk2>
      <a:lt2>
        <a:srgbClr val="D6D6D6"/>
      </a:lt2>
      <a:accent1>
        <a:srgbClr val="CD003A"/>
      </a:accent1>
      <a:accent2>
        <a:srgbClr val="EE7D0C"/>
      </a:accent2>
      <a:accent3>
        <a:srgbClr val="F59F1B"/>
      </a:accent3>
      <a:accent4>
        <a:srgbClr val="FFD202"/>
      </a:accent4>
      <a:accent5>
        <a:srgbClr val="39A347"/>
      </a:accent5>
      <a:accent6>
        <a:srgbClr val="96C0E6"/>
      </a:accent6>
      <a:hlink>
        <a:srgbClr val="0193CF"/>
      </a:hlink>
      <a:folHlink>
        <a:srgbClr val="0060A9"/>
      </a:folHlink>
    </a:clrScheme>
    <a:fontScheme name="Buro Scanbrit 2013">
      <a:majorFont>
        <a:latin typeface="Arial Narrow"/>
        <a:ea typeface=""/>
        <a:cs typeface=""/>
      </a:majorFont>
      <a:minorFont>
        <a:latin typeface="Corbe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40000"/>
                <a:lumOff val="60000"/>
              </a:schemeClr>
            </a:gs>
          </a:gsLst>
          <a:lin ang="16200000" scaled="1"/>
          <a:tileRect/>
        </a:gradFill>
        <a:ln w="6350">
          <a:solidFill>
            <a:schemeClr val="accent3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1_PPT Solutions">
  <a:themeElements>
    <a:clrScheme name="PPT">
      <a:dk1>
        <a:sysClr val="windowText" lastClr="000000"/>
      </a:dk1>
      <a:lt1>
        <a:sysClr val="window" lastClr="FFFFFF"/>
      </a:lt1>
      <a:dk2>
        <a:srgbClr val="9D9FA1"/>
      </a:dk2>
      <a:lt2>
        <a:srgbClr val="DADADA"/>
      </a:lt2>
      <a:accent1>
        <a:srgbClr val="211F26"/>
      </a:accent1>
      <a:accent2>
        <a:srgbClr val="18161C"/>
      </a:accent2>
      <a:accent3>
        <a:srgbClr val="36333E"/>
      </a:accent3>
      <a:accent4>
        <a:srgbClr val="DADADA"/>
      </a:accent4>
      <a:accent5>
        <a:srgbClr val="9D9FA1"/>
      </a:accent5>
      <a:accent6>
        <a:srgbClr val="1FF524"/>
      </a:accent6>
      <a:hlink>
        <a:srgbClr val="1FF524"/>
      </a:hlink>
      <a:folHlink>
        <a:srgbClr val="211F26"/>
      </a:folHlink>
    </a:clrScheme>
    <a:fontScheme name="PPT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38100"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 cap="rnd">
          <a:solidFill>
            <a:schemeClr val="accent6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128</Words>
  <Application>Microsoft Office PowerPoint</Application>
  <PresentationFormat>Breedbeeld</PresentationFormat>
  <Paragraphs>78</Paragraphs>
  <Slides>13</Slides>
  <Notes>0</Notes>
  <HiddenSlides>0</HiddenSlides>
  <MMClips>3</MMClips>
  <ScaleCrop>false</ScaleCrop>
  <HeadingPairs>
    <vt:vector size="8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5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27" baseType="lpstr">
      <vt:lpstr>Arial</vt:lpstr>
      <vt:lpstr>Calibri</vt:lpstr>
      <vt:lpstr>Calibri Light</vt:lpstr>
      <vt:lpstr>Corbel</vt:lpstr>
      <vt:lpstr>Palatino Linotype</vt:lpstr>
      <vt:lpstr>Segoe UI</vt:lpstr>
      <vt:lpstr>Segoe UI Black</vt:lpstr>
      <vt:lpstr>Segoe UI Light</vt:lpstr>
      <vt:lpstr>Kantoorthema</vt:lpstr>
      <vt:lpstr>www.pptsolutions.nl</vt:lpstr>
      <vt:lpstr>1_www.pptsolutions.nl</vt:lpstr>
      <vt:lpstr>2_www.pptsolutions.nl</vt:lpstr>
      <vt:lpstr>1_PPT Solutions</vt:lpstr>
      <vt:lpstr>think-cell Slide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Etienne David</dc:creator>
  <cp:lastModifiedBy>Etienne David</cp:lastModifiedBy>
  <cp:revision>6</cp:revision>
  <dcterms:created xsi:type="dcterms:W3CDTF">2022-03-31T11:04:20Z</dcterms:created>
  <dcterms:modified xsi:type="dcterms:W3CDTF">2022-08-24T13:28:16Z</dcterms:modified>
</cp:coreProperties>
</file>