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9"/>
  </p:notesMasterIdLst>
  <p:sldIdLst>
    <p:sldId id="258" r:id="rId3"/>
    <p:sldId id="262" r:id="rId4"/>
    <p:sldId id="259" r:id="rId5"/>
    <p:sldId id="260" r:id="rId6"/>
    <p:sldId id="261" r:id="rId7"/>
    <p:sldId id="2186" r:id="rId8"/>
  </p:sldIdLst>
  <p:sldSz cx="12192000" cy="6858000"/>
  <p:notesSz cx="6858000" cy="9144000"/>
  <p:custDataLst>
    <p:tags r:id="rId10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oorstel slides" id="{F296B498-DFEF-44F1-9EBA-2451E8DA021B}">
          <p14:sldIdLst>
            <p14:sldId id="258"/>
            <p14:sldId id="262"/>
            <p14:sldId id="259"/>
            <p14:sldId id="260"/>
            <p14:sldId id="261"/>
          </p14:sldIdLst>
        </p14:section>
        <p14:section name="Outro" id="{EF437475-1DE6-421C-82A3-CDB4204AB99C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tienne David" initials="ED" lastIdx="9" clrIdx="0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FEF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8" autoAdjust="0"/>
    <p:restoredTop sz="89448" autoAdjust="0"/>
  </p:normalViewPr>
  <p:slideViewPr>
    <p:cSldViewPr snapToGrid="0">
      <p:cViewPr>
        <p:scale>
          <a:sx n="75" d="100"/>
          <a:sy n="75" d="100"/>
        </p:scale>
        <p:origin x="1290" y="5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3BB9E-A715-467E-9492-68B986801E5B}" type="datetimeFigureOut">
              <a:rPr lang="en-GB" smtClean="0"/>
              <a:t>24/08/2022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D1937-DB24-4F48-BB00-811106430EC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740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D1937-DB24-4F48-BB00-811106430EC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26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D1937-DB24-4F48-BB00-811106430EC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969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033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OOM -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123">
            <a:extLst>
              <a:ext uri="{FF2B5EF4-FFF2-40B4-BE49-F238E27FC236}">
                <a16:creationId xmlns:a16="http://schemas.microsoft.com/office/drawing/2014/main" id="{3FDC471D-24BC-4348-853C-FF89CA72E9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70629" y="0"/>
            <a:ext cx="6850743" cy="6858000"/>
          </a:xfrm>
          <a:prstGeom prst="rect">
            <a:avLst/>
          </a:prstGeom>
          <a:noFill/>
        </p:spPr>
        <p:txBody>
          <a:bodyPr wrap="square" lIns="360000" tIns="0" rIns="360000" bIns="0"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op onderstaand pictogram </a:t>
            </a:r>
            <a:br>
              <a:rPr lang="nl-NL" dirty="0"/>
            </a:br>
            <a:r>
              <a:rPr lang="nl-NL" dirty="0"/>
              <a:t>om een afbeelding in te voegen. Klik vervolgens met je rechtermuisknop </a:t>
            </a:r>
            <a:br>
              <a:rPr lang="nl-NL" dirty="0"/>
            </a:br>
            <a:r>
              <a:rPr lang="nl-NL" dirty="0"/>
              <a:t>op de afbeelding om deze naar de achtergrond te zetten</a:t>
            </a:r>
            <a:br>
              <a:rPr lang="nl-NL" dirty="0"/>
            </a:br>
            <a:br>
              <a:rPr lang="nl-NL" dirty="0"/>
            </a:br>
            <a:br>
              <a:rPr lang="nl-NL" dirty="0"/>
            </a:b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1887189-B20C-44BE-A2DC-8C48135F9294}"/>
              </a:ext>
            </a:extLst>
          </p:cNvPr>
          <p:cNvSpPr/>
          <p:nvPr userDrawn="1"/>
        </p:nvSpPr>
        <p:spPr>
          <a:xfrm>
            <a:off x="5827547" y="-1574799"/>
            <a:ext cx="6384537" cy="1269474"/>
          </a:xfrm>
          <a:prstGeom prst="rect">
            <a:avLst/>
          </a:prstGeom>
          <a:solidFill>
            <a:srgbClr val="EE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r>
              <a:rPr lang="nl-NL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 hier de foto aan! Klik op onderstaand pictogram </a:t>
            </a:r>
            <a:br>
              <a:rPr lang="nl-NL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nl-NL" sz="1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om een afbeelding in te voegen. Klik vervolgens met je rechtermuisknop op de afbeelding om deze naar de achtergrond te zetten zodat de tekstvlakken hier overheen vallen.</a:t>
            </a:r>
          </a:p>
        </p:txBody>
      </p:sp>
    </p:spTree>
    <p:extLst>
      <p:ext uri="{BB962C8B-B14F-4D97-AF65-F5344CB8AC3E}">
        <p14:creationId xmlns:p14="http://schemas.microsoft.com/office/powerpoint/2010/main" val="42911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24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64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hf sldNum="0" hdr="0" ftr="0" dt="0"/>
  <p:txStyles>
    <p:titleStyle>
      <a:lvl1pPr algn="l" defTabSz="913943" rtl="0" eaLnBrk="1" latinLnBrk="0" hangingPunct="1">
        <a:spcBef>
          <a:spcPct val="0"/>
        </a:spcBef>
        <a:buNone/>
        <a:defRPr sz="999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1769" indent="-361769" algn="l" defTabSz="913943" rtl="0" eaLnBrk="1" latinLnBrk="0" hangingPunct="1">
        <a:lnSpc>
          <a:spcPct val="85000"/>
        </a:lnSpc>
        <a:spcBef>
          <a:spcPts val="0"/>
        </a:spcBef>
        <a:spcAft>
          <a:spcPts val="1799"/>
        </a:spcAft>
        <a:buClrTx/>
        <a:buFont typeface="Wingdings" panose="05000000000000000000" pitchFamily="2" charset="2"/>
        <a:buChar char="§"/>
        <a:defRPr sz="2399" kern="1200">
          <a:solidFill>
            <a:schemeClr val="bg2"/>
          </a:solidFill>
          <a:latin typeface="+mn-lt"/>
          <a:ea typeface="+mn-ea"/>
          <a:cs typeface="+mn-cs"/>
        </a:defRPr>
      </a:lvl1pPr>
      <a:lvl2pPr marL="712432" indent="-350663" algn="l" defTabSz="913943" rtl="0" eaLnBrk="1" latinLnBrk="0" hangingPunct="1">
        <a:lnSpc>
          <a:spcPct val="85000"/>
        </a:lnSpc>
        <a:spcBef>
          <a:spcPts val="0"/>
        </a:spcBef>
        <a:spcAft>
          <a:spcPts val="1799"/>
        </a:spcAft>
        <a:buClrTx/>
        <a:buFont typeface="Segoe UI" panose="020B0502040204020203" pitchFamily="34" charset="0"/>
        <a:buChar char="–"/>
        <a:defRPr sz="23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799"/>
        </a:spcAft>
        <a:buClr>
          <a:schemeClr val="tx2"/>
        </a:buClr>
        <a:buFont typeface="Arial" panose="020B0604020202020204" pitchFamily="34" charset="0"/>
        <a:buNone/>
        <a:defRPr sz="2399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2399"/>
        </a:spcAft>
        <a:buFont typeface="Arial" panose="020B0604020202020204" pitchFamily="34" charset="0"/>
        <a:buNone/>
        <a:defRPr sz="4398" b="0" kern="1200" cap="all" baseline="0">
          <a:solidFill>
            <a:schemeClr val="bg2"/>
          </a:solidFill>
          <a:latin typeface="+mj-lt"/>
          <a:ea typeface="+mn-ea"/>
          <a:cs typeface="+mn-cs"/>
        </a:defRPr>
      </a:lvl4pPr>
      <a:lvl5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799"/>
        </a:spcAft>
        <a:buFont typeface="Arial" panose="020B0604020202020204" pitchFamily="34" charset="0"/>
        <a:buNone/>
        <a:defRPr sz="1999" i="1" kern="1200">
          <a:solidFill>
            <a:schemeClr val="bg2"/>
          </a:solidFill>
          <a:latin typeface="+mn-lt"/>
          <a:ea typeface="+mn-ea"/>
          <a:cs typeface="+mn-cs"/>
        </a:defRPr>
      </a:lvl5pPr>
      <a:lvl6pPr marL="712432" indent="-712432" algn="l" defTabSz="913943" rtl="0" eaLnBrk="1" latinLnBrk="0" hangingPunct="1">
        <a:lnSpc>
          <a:spcPct val="85000"/>
        </a:lnSpc>
        <a:spcBef>
          <a:spcPts val="1799"/>
        </a:spcBef>
        <a:spcAft>
          <a:spcPts val="1199"/>
        </a:spcAft>
        <a:buClrTx/>
        <a:buFont typeface="+mj-lt"/>
        <a:buAutoNum type="arabicPeriod"/>
        <a:defRPr sz="2399" kern="1200">
          <a:solidFill>
            <a:schemeClr val="bg2"/>
          </a:solidFill>
          <a:latin typeface="+mn-lt"/>
          <a:ea typeface="+mn-ea"/>
          <a:cs typeface="+mn-cs"/>
        </a:defRPr>
      </a:lvl6pPr>
      <a:lvl7pPr marL="1072613" indent="-360183" algn="l" defTabSz="913943" rtl="0" eaLnBrk="1" latinLnBrk="0" hangingPunct="1">
        <a:lnSpc>
          <a:spcPct val="85000"/>
        </a:lnSpc>
        <a:spcBef>
          <a:spcPts val="0"/>
        </a:spcBef>
        <a:spcAft>
          <a:spcPts val="1199"/>
        </a:spcAft>
        <a:buClrTx/>
        <a:buFont typeface="+mj-lt"/>
        <a:buAutoNum type="alphaLcPeriod"/>
        <a:defRPr sz="1999" kern="1200">
          <a:solidFill>
            <a:schemeClr val="bg2"/>
          </a:solidFill>
          <a:latin typeface="+mn-lt"/>
          <a:ea typeface="+mn-ea"/>
          <a:cs typeface="+mn-cs"/>
        </a:defRPr>
      </a:lvl7pPr>
      <a:lvl8pPr marL="1072613" indent="-360183" algn="l" defTabSz="913943" rtl="0" eaLnBrk="1" latinLnBrk="0" hangingPunct="1">
        <a:lnSpc>
          <a:spcPct val="85000"/>
        </a:lnSpc>
        <a:spcBef>
          <a:spcPts val="0"/>
        </a:spcBef>
        <a:spcAft>
          <a:spcPts val="1199"/>
        </a:spcAft>
        <a:buClrTx/>
        <a:buFont typeface="Wingdings" panose="05000000000000000000" pitchFamily="2" charset="2"/>
        <a:buChar char="§"/>
        <a:defRPr sz="19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799"/>
        </a:spcAft>
        <a:buFont typeface="Arial" panose="020B0604020202020204" pitchFamily="34" charset="0"/>
        <a:buNone/>
        <a:defRPr sz="2399" b="1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73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3788">
          <p15:clr>
            <a:srgbClr val="F26B43"/>
          </p15:clr>
        </p15:guide>
        <p15:guide id="4" pos="7325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218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slide" Target="slide5.xml"/><Relationship Id="rId5" Type="http://schemas.openxmlformats.org/officeDocument/2006/relationships/slide" Target="slide3.xml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image" Target="../media/image30.png"/><Relationship Id="rId1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11.png"/><Relationship Id="rId18" Type="http://schemas.openxmlformats.org/officeDocument/2006/relationships/image" Target="../media/image7.png"/><Relationship Id="rId3" Type="http://schemas.openxmlformats.org/officeDocument/2006/relationships/image" Target="../media/image1.jpg"/><Relationship Id="rId12" Type="http://schemas.openxmlformats.org/officeDocument/2006/relationships/image" Target="../media/image160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11" Type="http://schemas.openxmlformats.org/officeDocument/2006/relationships/slide" Target="slide4.xml"/><Relationship Id="rId15" Type="http://schemas.openxmlformats.org/officeDocument/2006/relationships/image" Target="../media/image170.png"/><Relationship Id="rId10" Type="http://schemas.openxmlformats.org/officeDocument/2006/relationships/image" Target="../media/image10.png"/><Relationship Id="rId19" Type="http://schemas.openxmlformats.org/officeDocument/2006/relationships/image" Target="../media/image8.svg"/><Relationship Id="rId4" Type="http://schemas.openxmlformats.org/officeDocument/2006/relationships/image" Target="../media/image9.png"/><Relationship Id="rId9" Type="http://schemas.openxmlformats.org/officeDocument/2006/relationships/image" Target="../media/image100.png"/><Relationship Id="rId1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19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Afbeelding 22" descr="Afbeelding met binnen, gebouw, metaal, tafel&#10;&#10;Automatisch gegenereerde beschrijving">
            <a:extLst>
              <a:ext uri="{FF2B5EF4-FFF2-40B4-BE49-F238E27FC236}">
                <a16:creationId xmlns:a16="http://schemas.microsoft.com/office/drawing/2014/main" id="{282F06FB-B692-4FEC-A6B7-A353960D4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" b="79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Rechthoek 23">
            <a:extLst>
              <a:ext uri="{FF2B5EF4-FFF2-40B4-BE49-F238E27FC236}">
                <a16:creationId xmlns:a16="http://schemas.microsoft.com/office/drawing/2014/main" id="{F156B643-ECD9-474D-A38D-5E2A4B15BA60}"/>
              </a:ext>
            </a:extLst>
          </p:cNvPr>
          <p:cNvSpPr/>
          <p:nvPr/>
        </p:nvSpPr>
        <p:spPr>
          <a:xfrm>
            <a:off x="0" y="0"/>
            <a:ext cx="12191993" cy="6858000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74" name="Gelijkbenige driehoek 73">
            <a:extLst>
              <a:ext uri="{FF2B5EF4-FFF2-40B4-BE49-F238E27FC236}">
                <a16:creationId xmlns:a16="http://schemas.microsoft.com/office/drawing/2014/main" id="{9B64776C-09B6-4BD8-B490-2965FF0EBCB9}"/>
              </a:ext>
            </a:extLst>
          </p:cNvPr>
          <p:cNvSpPr/>
          <p:nvPr/>
        </p:nvSpPr>
        <p:spPr>
          <a:xfrm flipH="1">
            <a:off x="1092198" y="4043360"/>
            <a:ext cx="11099797" cy="2814640"/>
          </a:xfrm>
          <a:prstGeom prst="triangle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6AC759B-0EED-4BAA-9A7F-0830B478D9E8}"/>
              </a:ext>
            </a:extLst>
          </p:cNvPr>
          <p:cNvSpPr/>
          <p:nvPr/>
        </p:nvSpPr>
        <p:spPr>
          <a:xfrm>
            <a:off x="0" y="0"/>
            <a:ext cx="12191995" cy="6858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241300" dist="3683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88FE305-ED02-4648-A975-FE9A582DD17E}"/>
              </a:ext>
            </a:extLst>
          </p:cNvPr>
          <p:cNvSpPr/>
          <p:nvPr/>
        </p:nvSpPr>
        <p:spPr>
          <a:xfrm>
            <a:off x="0" y="2260026"/>
            <a:ext cx="12192000" cy="233794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8BF023BE-8928-4C5D-9082-9C628FD5A810}"/>
              </a:ext>
            </a:extLst>
          </p:cNvPr>
          <p:cNvSpPr/>
          <p:nvPr/>
        </p:nvSpPr>
        <p:spPr>
          <a:xfrm>
            <a:off x="-2001855" y="3196837"/>
            <a:ext cx="16462403" cy="46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6400" spc="3000" dirty="0">
                <a:solidFill>
                  <a:schemeClr val="bg2"/>
                </a:solidFill>
                <a:latin typeface="+mj-lt"/>
              </a:rPr>
              <a:t>TEAM AWESOME</a:t>
            </a:r>
          </a:p>
        </p:txBody>
      </p:sp>
      <p:sp>
        <p:nvSpPr>
          <p:cNvPr id="42" name="Gelijkbenige driehoek 41">
            <a:extLst>
              <a:ext uri="{FF2B5EF4-FFF2-40B4-BE49-F238E27FC236}">
                <a16:creationId xmlns:a16="http://schemas.microsoft.com/office/drawing/2014/main" id="{75BB2131-E400-4DC9-8D7E-92093629464A}"/>
              </a:ext>
            </a:extLst>
          </p:cNvPr>
          <p:cNvSpPr/>
          <p:nvPr/>
        </p:nvSpPr>
        <p:spPr>
          <a:xfrm rot="10800000" flipH="1">
            <a:off x="-621382" y="-786800"/>
            <a:ext cx="1377491" cy="602806"/>
          </a:xfrm>
          <a:prstGeom prst="triangle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772AF3F6-74DA-40B8-A340-73F63FD14557}"/>
              </a:ext>
            </a:extLst>
          </p:cNvPr>
          <p:cNvSpPr/>
          <p:nvPr/>
        </p:nvSpPr>
        <p:spPr>
          <a:xfrm rot="5400000">
            <a:off x="-616279" y="-826371"/>
            <a:ext cx="537848" cy="548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>
                <a:solidFill>
                  <a:schemeClr val="bg2"/>
                </a:solidFill>
                <a:sym typeface="Wingdings" panose="05000000000000000000" pitchFamily="2" charset="2"/>
              </a:rPr>
              <a:t></a:t>
            </a:r>
            <a:endParaRPr lang="en-GB" sz="14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8" name="Diazoom 87">
                <a:extLst>
                  <a:ext uri="{FF2B5EF4-FFF2-40B4-BE49-F238E27FC236}">
                    <a16:creationId xmlns:a16="http://schemas.microsoft.com/office/drawing/2014/main" id="{EE487353-AD96-4C03-A20E-56E02B3A259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2443116"/>
                  </p:ext>
                </p:extLst>
              </p:nvPr>
            </p:nvGraphicFramePr>
            <p:xfrm>
              <a:off x="1088995" y="4991970"/>
              <a:ext cx="2614033" cy="1469625"/>
            </p:xfrm>
            <a:graphic>
              <a:graphicData uri="http://schemas.microsoft.com/office/powerpoint/2016/slidezoom">
                <pslz:sldZm>
                  <pslz:sldZmObj sldId="259" cId="231060493">
                    <pslz:zmPr id="{87315AFE-D3DC-41AC-AA78-69951288A47A}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14033" cy="146962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8" name="Diazoom 87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EE487353-AD96-4C03-A20E-56E02B3A259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8995" y="4991970"/>
                <a:ext cx="2614033" cy="14696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9" name="Diazoom 88">
                <a:extLst>
                  <a:ext uri="{FF2B5EF4-FFF2-40B4-BE49-F238E27FC236}">
                    <a16:creationId xmlns:a16="http://schemas.microsoft.com/office/drawing/2014/main" id="{809B792E-37E7-4D24-B3B2-1DE490F9E0D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23901526"/>
                  </p:ext>
                </p:extLst>
              </p:nvPr>
            </p:nvGraphicFramePr>
            <p:xfrm>
              <a:off x="4480242" y="4991969"/>
              <a:ext cx="2612670" cy="1469627"/>
            </p:xfrm>
            <a:graphic>
              <a:graphicData uri="http://schemas.microsoft.com/office/powerpoint/2016/slidezoom">
                <pslz:sldZm>
                  <pslz:sldZmObj sldId="260" cId="2884955433">
                    <pslz:zmPr id="{DDA14DE5-E5ED-4528-B298-5D6BCBA00FD0}" transitionDur="1000" showBg="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12670" cy="146962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9" name="Diazoom 88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809B792E-37E7-4D24-B3B2-1DE490F9E0D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80242" y="4991969"/>
                <a:ext cx="2612670" cy="1469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0" name="Diazoom 89">
                <a:extLst>
                  <a:ext uri="{FF2B5EF4-FFF2-40B4-BE49-F238E27FC236}">
                    <a16:creationId xmlns:a16="http://schemas.microsoft.com/office/drawing/2014/main" id="{C3EBC242-6D45-4576-B928-82B72904EC9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7468279"/>
                  </p:ext>
                </p:extLst>
              </p:nvPr>
            </p:nvGraphicFramePr>
            <p:xfrm>
              <a:off x="8006742" y="4991969"/>
              <a:ext cx="2612670" cy="1469627"/>
            </p:xfrm>
            <a:graphic>
              <a:graphicData uri="http://schemas.microsoft.com/office/powerpoint/2016/slidezoom">
                <pslz:sldZm>
                  <pslz:sldZmObj sldId="261" cId="4208056187">
                    <pslz:zmPr id="{9B8BC331-5C64-4CA6-939A-E59D73DD92A0}" transitionDur="1000" showBg="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612670" cy="1469627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0" name="Diazoom 8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3EBC242-6D45-4576-B928-82B72904EC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06742" y="4991969"/>
                <a:ext cx="2612670" cy="1469627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chthoek 24">
            <a:extLst>
              <a:ext uri="{FF2B5EF4-FFF2-40B4-BE49-F238E27FC236}">
                <a16:creationId xmlns:a16="http://schemas.microsoft.com/office/drawing/2014/main" id="{8D1A0320-A191-435C-96CE-F3F05F412750}"/>
              </a:ext>
            </a:extLst>
          </p:cNvPr>
          <p:cNvSpPr/>
          <p:nvPr/>
        </p:nvSpPr>
        <p:spPr>
          <a:xfrm flipV="1">
            <a:off x="0" y="4597973"/>
            <a:ext cx="12192000" cy="22576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1600" dist="139700" dir="16200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grpSp>
        <p:nvGrpSpPr>
          <p:cNvPr id="75" name="Groep 74">
            <a:extLst>
              <a:ext uri="{FF2B5EF4-FFF2-40B4-BE49-F238E27FC236}">
                <a16:creationId xmlns:a16="http://schemas.microsoft.com/office/drawing/2014/main" id="{CFA75B32-B41E-42E9-8399-35BEE190540D}"/>
              </a:ext>
            </a:extLst>
          </p:cNvPr>
          <p:cNvGrpSpPr/>
          <p:nvPr/>
        </p:nvGrpSpPr>
        <p:grpSpPr>
          <a:xfrm>
            <a:off x="2522032" y="775738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272A262F-508A-46A5-8AA0-ABB363797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79FC4843-970E-4D0E-A283-48E379605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  <p:grpSp>
        <p:nvGrpSpPr>
          <p:cNvPr id="78" name="Groep 77">
            <a:extLst>
              <a:ext uri="{FF2B5EF4-FFF2-40B4-BE49-F238E27FC236}">
                <a16:creationId xmlns:a16="http://schemas.microsoft.com/office/drawing/2014/main" id="{0A75CAB9-B193-43E5-8C86-5F7E201E8381}"/>
              </a:ext>
            </a:extLst>
          </p:cNvPr>
          <p:cNvGrpSpPr/>
          <p:nvPr/>
        </p:nvGrpSpPr>
        <p:grpSpPr>
          <a:xfrm>
            <a:off x="5795076" y="775738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F64F8657-20D9-476E-9E72-EA8C75214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94414901-B13B-4A9F-9E23-D54B6E31C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  <p:grpSp>
        <p:nvGrpSpPr>
          <p:cNvPr id="81" name="Groep 80">
            <a:extLst>
              <a:ext uri="{FF2B5EF4-FFF2-40B4-BE49-F238E27FC236}">
                <a16:creationId xmlns:a16="http://schemas.microsoft.com/office/drawing/2014/main" id="{3537B556-8FB8-4264-AD41-AE99DDFB58BF}"/>
              </a:ext>
            </a:extLst>
          </p:cNvPr>
          <p:cNvGrpSpPr/>
          <p:nvPr/>
        </p:nvGrpSpPr>
        <p:grpSpPr>
          <a:xfrm>
            <a:off x="9069196" y="775738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C18389E6-7E98-4E70-B073-280DD73F7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83" name="Graphic 82">
              <a:extLst>
                <a:ext uri="{FF2B5EF4-FFF2-40B4-BE49-F238E27FC236}">
                  <a16:creationId xmlns:a16="http://schemas.microsoft.com/office/drawing/2014/main" id="{E46765EC-6F2D-44A3-A125-D0C972041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1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8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7" grpId="0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Afbeelding 36" descr="Afbeelding met binnen, gebouw, metaal, tafel&#10;&#10;Automatisch gegenereerde beschrijving">
            <a:extLst>
              <a:ext uri="{FF2B5EF4-FFF2-40B4-BE49-F238E27FC236}">
                <a16:creationId xmlns:a16="http://schemas.microsoft.com/office/drawing/2014/main" id="{17156B2C-C1B1-45DA-A3E0-031B947CC9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3" b="79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Rechthoek 35">
            <a:extLst>
              <a:ext uri="{FF2B5EF4-FFF2-40B4-BE49-F238E27FC236}">
                <a16:creationId xmlns:a16="http://schemas.microsoft.com/office/drawing/2014/main" id="{909E8923-398E-4E1A-90DE-5FC18C949DA5}"/>
              </a:ext>
            </a:extLst>
          </p:cNvPr>
          <p:cNvSpPr/>
          <p:nvPr/>
        </p:nvSpPr>
        <p:spPr>
          <a:xfrm>
            <a:off x="0" y="0"/>
            <a:ext cx="12191993" cy="6858000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38" name="Gelijkbenige driehoek 37">
            <a:extLst>
              <a:ext uri="{FF2B5EF4-FFF2-40B4-BE49-F238E27FC236}">
                <a16:creationId xmlns:a16="http://schemas.microsoft.com/office/drawing/2014/main" id="{4D20C732-3F12-4D97-9F41-6335FDE90409}"/>
              </a:ext>
            </a:extLst>
          </p:cNvPr>
          <p:cNvSpPr/>
          <p:nvPr/>
        </p:nvSpPr>
        <p:spPr>
          <a:xfrm flipH="1">
            <a:off x="1092198" y="4043360"/>
            <a:ext cx="11099797" cy="2814640"/>
          </a:xfrm>
          <a:prstGeom prst="triangle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86AC759B-0EED-4BAA-9A7F-0830B478D9E8}"/>
              </a:ext>
            </a:extLst>
          </p:cNvPr>
          <p:cNvSpPr/>
          <p:nvPr/>
        </p:nvSpPr>
        <p:spPr>
          <a:xfrm>
            <a:off x="756109" y="622026"/>
            <a:ext cx="10679782" cy="561394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241300" dist="368300" dir="2700000" algn="tl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088FE305-ED02-4648-A975-FE9A582DD17E}"/>
              </a:ext>
            </a:extLst>
          </p:cNvPr>
          <p:cNvSpPr/>
          <p:nvPr/>
        </p:nvSpPr>
        <p:spPr>
          <a:xfrm>
            <a:off x="756109" y="2247687"/>
            <a:ext cx="10679782" cy="19801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D4326FA2-8EE0-4DB5-B6DF-9FF51D16106C}"/>
              </a:ext>
            </a:extLst>
          </p:cNvPr>
          <p:cNvSpPr/>
          <p:nvPr/>
        </p:nvSpPr>
        <p:spPr>
          <a:xfrm>
            <a:off x="756109" y="892784"/>
            <a:ext cx="10679782" cy="464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2000" spc="200" dirty="0">
                <a:solidFill>
                  <a:schemeClr val="bg2"/>
                </a:solidFill>
                <a:latin typeface="+mj-lt"/>
              </a:rPr>
              <a:t>TEAM AWESOME</a:t>
            </a:r>
          </a:p>
        </p:txBody>
      </p:sp>
      <p:sp>
        <p:nvSpPr>
          <p:cNvPr id="42" name="Gelijkbenige driehoek 41">
            <a:extLst>
              <a:ext uri="{FF2B5EF4-FFF2-40B4-BE49-F238E27FC236}">
                <a16:creationId xmlns:a16="http://schemas.microsoft.com/office/drawing/2014/main" id="{75BB2131-E400-4DC9-8D7E-92093629464A}"/>
              </a:ext>
            </a:extLst>
          </p:cNvPr>
          <p:cNvSpPr/>
          <p:nvPr/>
        </p:nvSpPr>
        <p:spPr>
          <a:xfrm rot="10800000" flipH="1">
            <a:off x="756109" y="622026"/>
            <a:ext cx="1377491" cy="602806"/>
          </a:xfrm>
          <a:prstGeom prst="triangle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772AF3F6-74DA-40B8-A340-73F63FD14557}"/>
              </a:ext>
            </a:extLst>
          </p:cNvPr>
          <p:cNvSpPr/>
          <p:nvPr/>
        </p:nvSpPr>
        <p:spPr>
          <a:xfrm rot="5400000">
            <a:off x="761212" y="582455"/>
            <a:ext cx="537848" cy="5480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>
                <a:solidFill>
                  <a:schemeClr val="bg2"/>
                </a:solidFill>
                <a:sym typeface="Wingdings" panose="05000000000000000000" pitchFamily="2" charset="2"/>
              </a:rPr>
              <a:t></a:t>
            </a:r>
            <a:endParaRPr lang="en-GB" sz="1400" dirty="0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9" name="Diazoom 8">
                <a:extLst>
                  <a:ext uri="{FF2B5EF4-FFF2-40B4-BE49-F238E27FC236}">
                    <a16:creationId xmlns:a16="http://schemas.microsoft.com/office/drawing/2014/main" id="{3BB74995-1359-4417-8F5C-119FE7955998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56109" y="1718046"/>
              <a:ext cx="4133694" cy="2323989"/>
            </p:xfrm>
            <a:graphic>
              <a:graphicData uri="http://schemas.microsoft.com/office/powerpoint/2016/slidezoom">
                <pslz:sldZm>
                  <pslz:sldZmObj sldId="259" cId="231060493">
                    <pslz:zmPr id="{87315AFE-D3DC-41AC-AA78-69951288A47A}" transitionDur="1000" showBg="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33694" cy="2323989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9" name="Diazoom 8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3BB74995-1359-4417-8F5C-119FE79559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6109" y="1718046"/>
                <a:ext cx="4133694" cy="23239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0" name="Diazoom 29">
                <a:extLst>
                  <a:ext uri="{FF2B5EF4-FFF2-40B4-BE49-F238E27FC236}">
                    <a16:creationId xmlns:a16="http://schemas.microsoft.com/office/drawing/2014/main" id="{21167BD7-A65D-46C9-8B1C-DAEF31E68B3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62597630"/>
                  </p:ext>
                </p:extLst>
              </p:nvPr>
            </p:nvGraphicFramePr>
            <p:xfrm>
              <a:off x="4030229" y="1718044"/>
              <a:ext cx="4131542" cy="2323993"/>
            </p:xfrm>
            <a:graphic>
              <a:graphicData uri="http://schemas.microsoft.com/office/powerpoint/2016/slidezoom">
                <pslz:sldZm>
                  <pslz:sldZmObj sldId="260" cId="2884955433">
                    <pslz:zmPr id="{DDA14DE5-E5ED-4528-B298-5D6BCBA00FD0}" transitionDur="1000" showBg="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31542" cy="232399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0" name="Diazoom 2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1167BD7-A65D-46C9-8B1C-DAEF31E68B3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30229" y="1718044"/>
                <a:ext cx="4131542" cy="23239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2" name="Diazoom 31">
                <a:extLst>
                  <a:ext uri="{FF2B5EF4-FFF2-40B4-BE49-F238E27FC236}">
                    <a16:creationId xmlns:a16="http://schemas.microsoft.com/office/drawing/2014/main" id="{6E954FA3-B78E-46A9-BE7E-2D2ED674EE9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4862669"/>
                  </p:ext>
                </p:extLst>
              </p:nvPr>
            </p:nvGraphicFramePr>
            <p:xfrm>
              <a:off x="7304349" y="1718044"/>
              <a:ext cx="4131542" cy="2323993"/>
            </p:xfrm>
            <a:graphic>
              <a:graphicData uri="http://schemas.microsoft.com/office/powerpoint/2016/slidezoom">
                <pslz:sldZm>
                  <pslz:sldZmObj sldId="261" cId="4208056187">
                    <pslz:zmPr id="{9B8BC331-5C64-4CA6-939A-E59D73DD92A0}" transitionDur="1000" showBg="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31542" cy="2323993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2" name="Diazoom 31">
                <a:hlinkClick r:id="rId14" action="ppaction://hlinksldjump"/>
                <a:extLst>
                  <a:ext uri="{FF2B5EF4-FFF2-40B4-BE49-F238E27FC236}">
                    <a16:creationId xmlns:a16="http://schemas.microsoft.com/office/drawing/2014/main" id="{6E954FA3-B78E-46A9-BE7E-2D2ED674EE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04349" y="1718044"/>
                <a:ext cx="4131542" cy="2323993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Rechthoek 24">
            <a:extLst>
              <a:ext uri="{FF2B5EF4-FFF2-40B4-BE49-F238E27FC236}">
                <a16:creationId xmlns:a16="http://schemas.microsoft.com/office/drawing/2014/main" id="{8D1A0320-A191-435C-96CE-F3F05F412750}"/>
              </a:ext>
            </a:extLst>
          </p:cNvPr>
          <p:cNvSpPr/>
          <p:nvPr/>
        </p:nvSpPr>
        <p:spPr>
          <a:xfrm flipV="1">
            <a:off x="756109" y="4043360"/>
            <a:ext cx="10679782" cy="16553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01600" dist="139700" dir="16200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3943"/>
            <a:endParaRPr lang="nl-NL" sz="1999" dirty="0" err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8C54D632-0255-4D2F-B008-354102ADD4E2}"/>
              </a:ext>
            </a:extLst>
          </p:cNvPr>
          <p:cNvSpPr/>
          <p:nvPr/>
        </p:nvSpPr>
        <p:spPr>
          <a:xfrm>
            <a:off x="1437545" y="4128775"/>
            <a:ext cx="2770822" cy="761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dirty="0">
                <a:solidFill>
                  <a:schemeClr val="bg2"/>
                </a:solidFill>
              </a:rPr>
              <a:t>NAAM ACHTERNAAM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866EB423-9498-46B4-9A98-5B4F57C7EBDF}"/>
              </a:ext>
            </a:extLst>
          </p:cNvPr>
          <p:cNvSpPr/>
          <p:nvPr/>
        </p:nvSpPr>
        <p:spPr>
          <a:xfrm>
            <a:off x="1437543" y="4976595"/>
            <a:ext cx="2770826" cy="32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err="1">
                <a:solidFill>
                  <a:schemeClr val="bg2"/>
                </a:solidFill>
              </a:rPr>
              <a:t>Functie</a:t>
            </a:r>
            <a:r>
              <a:rPr lang="en-GB" sz="1400" dirty="0">
                <a:solidFill>
                  <a:schemeClr val="bg2"/>
                </a:solidFill>
              </a:rPr>
              <a:t> / </a:t>
            </a:r>
            <a:r>
              <a:rPr lang="en-GB" sz="1400" dirty="0" err="1">
                <a:solidFill>
                  <a:schemeClr val="bg2"/>
                </a:solidFill>
              </a:rPr>
              <a:t>Titel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0E8452E-B9BD-470D-A61E-C287D89BE955}"/>
              </a:ext>
            </a:extLst>
          </p:cNvPr>
          <p:cNvSpPr/>
          <p:nvPr/>
        </p:nvSpPr>
        <p:spPr>
          <a:xfrm>
            <a:off x="2554503" y="4821162"/>
            <a:ext cx="536906" cy="81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6A2AD5DB-9550-4E49-B7E7-D356D770874C}"/>
              </a:ext>
            </a:extLst>
          </p:cNvPr>
          <p:cNvSpPr/>
          <p:nvPr/>
        </p:nvSpPr>
        <p:spPr>
          <a:xfrm>
            <a:off x="4710589" y="4128775"/>
            <a:ext cx="2770822" cy="761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dirty="0">
                <a:solidFill>
                  <a:schemeClr val="bg2"/>
                </a:solidFill>
              </a:rPr>
              <a:t>NAAM ACHTERNAAM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95965BC5-7E70-49FB-BEAC-44BA7BC5C638}"/>
              </a:ext>
            </a:extLst>
          </p:cNvPr>
          <p:cNvSpPr/>
          <p:nvPr/>
        </p:nvSpPr>
        <p:spPr>
          <a:xfrm>
            <a:off x="4710587" y="4976595"/>
            <a:ext cx="2770826" cy="32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err="1">
                <a:solidFill>
                  <a:schemeClr val="bg2"/>
                </a:solidFill>
              </a:rPr>
              <a:t>Functie</a:t>
            </a:r>
            <a:r>
              <a:rPr lang="en-GB" sz="1400" dirty="0">
                <a:solidFill>
                  <a:schemeClr val="bg2"/>
                </a:solidFill>
              </a:rPr>
              <a:t> / </a:t>
            </a:r>
            <a:r>
              <a:rPr lang="en-GB" sz="1400" dirty="0" err="1">
                <a:solidFill>
                  <a:schemeClr val="bg2"/>
                </a:solidFill>
              </a:rPr>
              <a:t>Titel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2812BFE3-47FE-4637-A076-BBE8D89304D4}"/>
              </a:ext>
            </a:extLst>
          </p:cNvPr>
          <p:cNvSpPr/>
          <p:nvPr/>
        </p:nvSpPr>
        <p:spPr>
          <a:xfrm>
            <a:off x="5827547" y="4821162"/>
            <a:ext cx="536906" cy="81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4AB106AA-2C3E-40F7-AEEE-41D071DA36F7}"/>
              </a:ext>
            </a:extLst>
          </p:cNvPr>
          <p:cNvSpPr/>
          <p:nvPr/>
        </p:nvSpPr>
        <p:spPr>
          <a:xfrm>
            <a:off x="7984709" y="4128775"/>
            <a:ext cx="2770822" cy="761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b="1" dirty="0">
                <a:solidFill>
                  <a:schemeClr val="bg2"/>
                </a:solidFill>
              </a:rPr>
              <a:t>NAAM ACHTERNAAM</a:t>
            </a:r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89982182-3BD5-4AEB-92A0-704D74ECF1F3}"/>
              </a:ext>
            </a:extLst>
          </p:cNvPr>
          <p:cNvSpPr/>
          <p:nvPr/>
        </p:nvSpPr>
        <p:spPr>
          <a:xfrm>
            <a:off x="7984707" y="4976595"/>
            <a:ext cx="2770826" cy="3233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400" dirty="0" err="1">
                <a:solidFill>
                  <a:schemeClr val="bg2"/>
                </a:solidFill>
              </a:rPr>
              <a:t>Functie</a:t>
            </a:r>
            <a:r>
              <a:rPr lang="en-GB" sz="1400" dirty="0">
                <a:solidFill>
                  <a:schemeClr val="bg2"/>
                </a:solidFill>
              </a:rPr>
              <a:t> / </a:t>
            </a:r>
            <a:r>
              <a:rPr lang="en-GB" sz="1400" dirty="0" err="1">
                <a:solidFill>
                  <a:schemeClr val="bg2"/>
                </a:solidFill>
              </a:rPr>
              <a:t>Titel</a:t>
            </a:r>
            <a:endParaRPr lang="en-GB" sz="1400" dirty="0">
              <a:solidFill>
                <a:schemeClr val="bg2"/>
              </a:solidFill>
            </a:endParaRP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C93D8AC3-83CB-4BCE-B154-29EE2976DECA}"/>
              </a:ext>
            </a:extLst>
          </p:cNvPr>
          <p:cNvSpPr/>
          <p:nvPr/>
        </p:nvSpPr>
        <p:spPr>
          <a:xfrm>
            <a:off x="9101667" y="4821162"/>
            <a:ext cx="536906" cy="81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sz="2000" dirty="0" err="1">
              <a:solidFill>
                <a:schemeClr val="bg1"/>
              </a:solidFill>
            </a:endParaRPr>
          </a:p>
        </p:txBody>
      </p:sp>
      <p:grpSp>
        <p:nvGrpSpPr>
          <p:cNvPr id="52" name="Groep 51">
            <a:extLst>
              <a:ext uri="{FF2B5EF4-FFF2-40B4-BE49-F238E27FC236}">
                <a16:creationId xmlns:a16="http://schemas.microsoft.com/office/drawing/2014/main" id="{72336F2B-23DE-47F0-BDD4-C49A53D29E94}"/>
              </a:ext>
            </a:extLst>
          </p:cNvPr>
          <p:cNvGrpSpPr/>
          <p:nvPr/>
        </p:nvGrpSpPr>
        <p:grpSpPr>
          <a:xfrm>
            <a:off x="2522032" y="557530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8EA9A91A-FBA0-4815-8627-6888FA460E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3006F0CE-40CA-49EF-AB63-9722D5F78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  <p:grpSp>
        <p:nvGrpSpPr>
          <p:cNvPr id="54" name="Groep 53">
            <a:extLst>
              <a:ext uri="{FF2B5EF4-FFF2-40B4-BE49-F238E27FC236}">
                <a16:creationId xmlns:a16="http://schemas.microsoft.com/office/drawing/2014/main" id="{5BA1F4E1-5D78-4005-B7A6-5EB794F40559}"/>
              </a:ext>
            </a:extLst>
          </p:cNvPr>
          <p:cNvGrpSpPr/>
          <p:nvPr/>
        </p:nvGrpSpPr>
        <p:grpSpPr>
          <a:xfrm>
            <a:off x="5795076" y="557530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F6BB4468-D828-4E0B-9143-3F3569415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9C42118A-7DB8-480F-B1D7-7CB445026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  <p:grpSp>
        <p:nvGrpSpPr>
          <p:cNvPr id="57" name="Groep 56">
            <a:extLst>
              <a:ext uri="{FF2B5EF4-FFF2-40B4-BE49-F238E27FC236}">
                <a16:creationId xmlns:a16="http://schemas.microsoft.com/office/drawing/2014/main" id="{B98E3F7A-D09A-49F0-BBCE-8339566AE6B4}"/>
              </a:ext>
            </a:extLst>
          </p:cNvPr>
          <p:cNvGrpSpPr/>
          <p:nvPr/>
        </p:nvGrpSpPr>
        <p:grpSpPr>
          <a:xfrm>
            <a:off x="9069196" y="5575300"/>
            <a:ext cx="601848" cy="243880"/>
            <a:chOff x="2191759" y="5662767"/>
            <a:chExt cx="814862" cy="330198"/>
          </a:xfrm>
          <a:solidFill>
            <a:schemeClr val="bg2"/>
          </a:solidFill>
        </p:grpSpPr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179FC282-840C-44BA-8D87-32577EEA5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91759" y="5662767"/>
              <a:ext cx="330198" cy="330198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7AEEAC0A-C94D-4A86-88A2-6664B33B4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676423" y="5662767"/>
              <a:ext cx="330198" cy="330198"/>
            </a:xfrm>
            <a:prstGeom prst="rect">
              <a:avLst/>
            </a:prstGeom>
          </p:spPr>
        </p:pic>
      </p:grpSp>
      <p:sp>
        <p:nvSpPr>
          <p:cNvPr id="33" name="Rechthoek 32">
            <a:extLst>
              <a:ext uri="{FF2B5EF4-FFF2-40B4-BE49-F238E27FC236}">
                <a16:creationId xmlns:a16="http://schemas.microsoft.com/office/drawing/2014/main" id="{97DAB0A0-CE40-456D-81CC-FEA569BDADB8}"/>
              </a:ext>
            </a:extLst>
          </p:cNvPr>
          <p:cNvSpPr/>
          <p:nvPr/>
        </p:nvSpPr>
        <p:spPr>
          <a:xfrm>
            <a:off x="5827547" y="-1361055"/>
            <a:ext cx="6384537" cy="1055729"/>
          </a:xfrm>
          <a:prstGeom prst="rect">
            <a:avLst/>
          </a:prstGeom>
          <a:solidFill>
            <a:srgbClr val="EEEC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b="1" dirty="0">
                <a:solidFill>
                  <a:schemeClr val="tx1"/>
                </a:solidFill>
              </a:rPr>
              <a:t>De foto’s kunnen op slide 3, 4 en 5 worden aangepast. Deze zullen automatisch op deze slide verschijnen!</a:t>
            </a:r>
          </a:p>
        </p:txBody>
      </p:sp>
    </p:spTree>
    <p:extLst>
      <p:ext uri="{BB962C8B-B14F-4D97-AF65-F5344CB8AC3E}">
        <p14:creationId xmlns:p14="http://schemas.microsoft.com/office/powerpoint/2010/main" val="4052987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Cha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ijdelijke aanduiding voor afbeelding 8" descr="Afbeelding met persoon, donker&#10;&#10;Automatisch gegenereerde beschrijving">
            <a:extLst>
              <a:ext uri="{FF2B5EF4-FFF2-40B4-BE49-F238E27FC236}">
                <a16:creationId xmlns:a16="http://schemas.microsoft.com/office/drawing/2014/main" id="{465F2A55-04F0-4D07-862C-343D47BAE2B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52" t="-6719" r="7801" b="22727"/>
          <a:stretch/>
        </p:blipFill>
        <p:spPr>
          <a:xfrm>
            <a:off x="2670629" y="0"/>
            <a:ext cx="6850743" cy="6858000"/>
          </a:xfrm>
        </p:spPr>
      </p:pic>
      <p:sp>
        <p:nvSpPr>
          <p:cNvPr id="35" name="Rechthoek 34">
            <a:extLst>
              <a:ext uri="{FF2B5EF4-FFF2-40B4-BE49-F238E27FC236}">
                <a16:creationId xmlns:a16="http://schemas.microsoft.com/office/drawing/2014/main" id="{E98A059C-1969-41C8-AD3B-212DAFED781C}"/>
              </a:ext>
            </a:extLst>
          </p:cNvPr>
          <p:cNvSpPr/>
          <p:nvPr/>
        </p:nvSpPr>
        <p:spPr>
          <a:xfrm>
            <a:off x="13280571" y="2508654"/>
            <a:ext cx="3380922" cy="3486653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</a:rPr>
              <a:t>Ruimte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voor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een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omschrijving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Lorem ipsum dolor sit amet, consectetuer adipiscing elit. Maecenas porttitor congue massa. Fusce posuere, magna sed pulvinar ultricies, purus lectus malesuada libero,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>
                <a:solidFill>
                  <a:schemeClr val="bg2"/>
                </a:solidFill>
              </a:rPr>
              <a:t>sit amet commodo magna eros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 err="1">
                <a:solidFill>
                  <a:schemeClr val="bg2"/>
                </a:solidFill>
              </a:rPr>
              <a:t>quis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urna</a:t>
            </a:r>
            <a:r>
              <a:rPr lang="en-GB" sz="1400" dirty="0">
                <a:solidFill>
                  <a:schemeClr val="bg2"/>
                </a:solidFill>
              </a:rPr>
              <a:t>.</a:t>
            </a:r>
          </a:p>
          <a:p>
            <a:pPr algn="ctr"/>
            <a:endParaRPr lang="en-GB" sz="1400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-</a:t>
            </a: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Nunc </a:t>
            </a:r>
            <a:r>
              <a:rPr lang="en-GB" sz="1400" dirty="0" err="1">
                <a:solidFill>
                  <a:schemeClr val="bg2"/>
                </a:solidFill>
              </a:rPr>
              <a:t>viverra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imperdiet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enim</a:t>
            </a:r>
            <a:r>
              <a:rPr lang="en-GB" sz="1400" dirty="0">
                <a:solidFill>
                  <a:schemeClr val="bg2"/>
                </a:solidFill>
              </a:rPr>
              <a:t>. </a:t>
            </a:r>
          </a:p>
        </p:txBody>
      </p:sp>
      <p:grpSp>
        <p:nvGrpSpPr>
          <p:cNvPr id="36" name="Groep 35">
            <a:extLst>
              <a:ext uri="{FF2B5EF4-FFF2-40B4-BE49-F238E27FC236}">
                <a16:creationId xmlns:a16="http://schemas.microsoft.com/office/drawing/2014/main" id="{96D37BFB-C511-41B1-89F8-9EC4FF91CC62}"/>
              </a:ext>
            </a:extLst>
          </p:cNvPr>
          <p:cNvGrpSpPr/>
          <p:nvPr/>
        </p:nvGrpSpPr>
        <p:grpSpPr>
          <a:xfrm>
            <a:off x="400049" y="-2454303"/>
            <a:ext cx="3817257" cy="2381045"/>
            <a:chOff x="304799" y="1304897"/>
            <a:chExt cx="3817257" cy="2381045"/>
          </a:xfrm>
        </p:grpSpPr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1304EAF9-8A74-4F62-9EFD-053B983F9462}"/>
                </a:ext>
              </a:extLst>
            </p:cNvPr>
            <p:cNvSpPr/>
            <p:nvPr/>
          </p:nvSpPr>
          <p:spPr>
            <a:xfrm>
              <a:off x="304799" y="3337020"/>
              <a:ext cx="3817257" cy="3489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600" dirty="0" err="1">
                  <a:solidFill>
                    <a:schemeClr val="bg2"/>
                  </a:solidFill>
                </a:rPr>
                <a:t>Functie</a:t>
              </a:r>
              <a:r>
                <a:rPr lang="en-GB" sz="2600" dirty="0">
                  <a:solidFill>
                    <a:schemeClr val="bg2"/>
                  </a:solidFill>
                </a:rPr>
                <a:t> / </a:t>
              </a:r>
              <a:r>
                <a:rPr lang="en-GB" sz="2600" dirty="0" err="1">
                  <a:solidFill>
                    <a:schemeClr val="bg2"/>
                  </a:solidFill>
                </a:rPr>
                <a:t>Titel</a:t>
              </a:r>
              <a:endParaRPr lang="en-GB" sz="2600" dirty="0">
                <a:solidFill>
                  <a:schemeClr val="bg2"/>
                </a:solidFill>
              </a:endParaRP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37F6FFF9-30E0-4727-B9FE-38531E46B2F8}"/>
                </a:ext>
              </a:extLst>
            </p:cNvPr>
            <p:cNvSpPr/>
            <p:nvPr/>
          </p:nvSpPr>
          <p:spPr>
            <a:xfrm>
              <a:off x="1884545" y="2977760"/>
              <a:ext cx="739680" cy="8761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07580D4F-4733-4225-B747-2CEB632086DD}"/>
                </a:ext>
              </a:extLst>
            </p:cNvPr>
            <p:cNvSpPr/>
            <p:nvPr/>
          </p:nvSpPr>
          <p:spPr>
            <a:xfrm>
              <a:off x="304799" y="1304897"/>
              <a:ext cx="3817257" cy="821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4000" b="1" dirty="0">
                  <a:solidFill>
                    <a:schemeClr val="bg2"/>
                  </a:solidFill>
                </a:rPr>
                <a:t>NAAM </a:t>
              </a:r>
              <a:br>
                <a:rPr lang="en-GB" sz="4000" b="1" dirty="0">
                  <a:solidFill>
                    <a:schemeClr val="bg2"/>
                  </a:solidFill>
                </a:rPr>
              </a:br>
              <a:r>
                <a:rPr lang="en-GB" sz="4000" b="1" dirty="0">
                  <a:solidFill>
                    <a:schemeClr val="bg2"/>
                  </a:solidFill>
                </a:rPr>
                <a:t>ACHTERNAAM</a:t>
              </a:r>
            </a:p>
          </p:txBody>
        </p:sp>
      </p:grpSp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C542E03-87C2-4F30-AC1B-07681C07F0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281738"/>
            <a:ext cx="574675" cy="576262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Voorbeeld 01</a:t>
            </a:r>
          </a:p>
        </p:txBody>
      </p:sp>
      <p:grpSp>
        <p:nvGrpSpPr>
          <p:cNvPr id="45" name="Groep 44">
            <a:extLst>
              <a:ext uri="{FF2B5EF4-FFF2-40B4-BE49-F238E27FC236}">
                <a16:creationId xmlns:a16="http://schemas.microsoft.com/office/drawing/2014/main" id="{ABFBC205-0CD9-46BA-A0FA-C0859E9742C6}"/>
              </a:ext>
            </a:extLst>
          </p:cNvPr>
          <p:cNvGrpSpPr/>
          <p:nvPr/>
        </p:nvGrpSpPr>
        <p:grpSpPr>
          <a:xfrm>
            <a:off x="7674428" y="5337830"/>
            <a:ext cx="965198" cy="965198"/>
            <a:chOff x="6821714" y="667657"/>
            <a:chExt cx="1959429" cy="1959429"/>
          </a:xfr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12C9355F-7198-433C-9D4A-DD191AD87519}"/>
                </a:ext>
              </a:extLst>
            </p:cNvPr>
            <p:cNvSpPr/>
            <p:nvPr/>
          </p:nvSpPr>
          <p:spPr>
            <a:xfrm>
              <a:off x="6821714" y="667657"/>
              <a:ext cx="1959429" cy="195942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47" name="Plusteken 46">
              <a:extLst>
                <a:ext uri="{FF2B5EF4-FFF2-40B4-BE49-F238E27FC236}">
                  <a16:creationId xmlns:a16="http://schemas.microsoft.com/office/drawing/2014/main" id="{7AE25904-3CD6-46D8-8234-85FCA1196945}"/>
                </a:ext>
              </a:extLst>
            </p:cNvPr>
            <p:cNvSpPr/>
            <p:nvPr/>
          </p:nvSpPr>
          <p:spPr>
            <a:xfrm>
              <a:off x="6995886" y="841830"/>
              <a:ext cx="1611086" cy="1611084"/>
            </a:xfrm>
            <a:prstGeom prst="mathPlus">
              <a:avLst>
                <a:gd name="adj1" fmla="val 5826"/>
              </a:avLst>
            </a:prstGeom>
            <a:solidFill>
              <a:srgbClr val="FEF3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2000" dirty="0" err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06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0.00365 0.52315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2615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39778 0.0020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Tijdelijke aanduiding voor afbeelding 18" descr="Afbeelding met persoon, person, poseren&#10;&#10;Automatisch gegenereerde beschrijving">
            <a:extLst>
              <a:ext uri="{FF2B5EF4-FFF2-40B4-BE49-F238E27FC236}">
                <a16:creationId xmlns:a16="http://schemas.microsoft.com/office/drawing/2014/main" id="{A5067396-E73E-4CCA-A4DA-1F1BC6906D5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16698"/>
          <a:stretch>
            <a:fillRect/>
          </a:stretch>
        </p:blipFill>
        <p:spPr>
          <a:xfrm>
            <a:off x="1552688" y="-247719"/>
            <a:ext cx="8892988" cy="8902408"/>
          </a:xfrm>
          <a:effectLst>
            <a:outerShdw blurRad="254000" dist="254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C542E03-87C2-4F30-AC1B-07681C07F0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281738"/>
            <a:ext cx="574675" cy="576262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Voorbeeld 01</a:t>
            </a: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62CE32F4-BE54-42C3-9BF1-10248EB13459}"/>
              </a:ext>
            </a:extLst>
          </p:cNvPr>
          <p:cNvSpPr/>
          <p:nvPr/>
        </p:nvSpPr>
        <p:spPr>
          <a:xfrm>
            <a:off x="13280571" y="2508654"/>
            <a:ext cx="3380922" cy="3486653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</a:rPr>
              <a:t>Ruimte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voor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een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omschrijving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Lorem ipsum dolor sit amet, consectetuer adipiscing elit. Maecenas porttitor congue massa. Fusce posuere, magna sed pulvinar ultricies, purus lectus malesuada libero,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>
                <a:solidFill>
                  <a:schemeClr val="bg2"/>
                </a:solidFill>
              </a:rPr>
              <a:t>sit amet commodo magna eros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 err="1">
                <a:solidFill>
                  <a:schemeClr val="bg2"/>
                </a:solidFill>
              </a:rPr>
              <a:t>quis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urna</a:t>
            </a:r>
            <a:r>
              <a:rPr lang="en-GB" sz="1400" dirty="0">
                <a:solidFill>
                  <a:schemeClr val="bg2"/>
                </a:solidFill>
              </a:rPr>
              <a:t>.</a:t>
            </a:r>
          </a:p>
          <a:p>
            <a:pPr algn="ctr"/>
            <a:endParaRPr lang="en-GB" sz="1400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-</a:t>
            </a: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Nunc </a:t>
            </a:r>
            <a:r>
              <a:rPr lang="en-GB" sz="1400" dirty="0" err="1">
                <a:solidFill>
                  <a:schemeClr val="bg2"/>
                </a:solidFill>
              </a:rPr>
              <a:t>viverra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imperdiet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enim</a:t>
            </a:r>
            <a:r>
              <a:rPr lang="en-GB" sz="1400" dirty="0">
                <a:solidFill>
                  <a:schemeClr val="bg2"/>
                </a:solidFill>
              </a:rPr>
              <a:t>. </a:t>
            </a:r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F313C1E6-08B5-44F6-A3EA-F17671274028}"/>
              </a:ext>
            </a:extLst>
          </p:cNvPr>
          <p:cNvGrpSpPr/>
          <p:nvPr/>
        </p:nvGrpSpPr>
        <p:grpSpPr>
          <a:xfrm>
            <a:off x="7674428" y="5337830"/>
            <a:ext cx="965198" cy="965198"/>
            <a:chOff x="6821714" y="667657"/>
            <a:chExt cx="1959429" cy="1959429"/>
          </a:xfr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Ovaal 46">
              <a:extLst>
                <a:ext uri="{FF2B5EF4-FFF2-40B4-BE49-F238E27FC236}">
                  <a16:creationId xmlns:a16="http://schemas.microsoft.com/office/drawing/2014/main" id="{5D37300A-21AE-411B-AB29-1898B38C1E38}"/>
                </a:ext>
              </a:extLst>
            </p:cNvPr>
            <p:cNvSpPr/>
            <p:nvPr/>
          </p:nvSpPr>
          <p:spPr>
            <a:xfrm>
              <a:off x="6821714" y="667657"/>
              <a:ext cx="1959429" cy="195942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48" name="Plusteken 47">
              <a:extLst>
                <a:ext uri="{FF2B5EF4-FFF2-40B4-BE49-F238E27FC236}">
                  <a16:creationId xmlns:a16="http://schemas.microsoft.com/office/drawing/2014/main" id="{5E0F1CC9-6F7E-4CA4-9B31-CFBA22B4833C}"/>
                </a:ext>
              </a:extLst>
            </p:cNvPr>
            <p:cNvSpPr/>
            <p:nvPr/>
          </p:nvSpPr>
          <p:spPr>
            <a:xfrm>
              <a:off x="6995886" y="841830"/>
              <a:ext cx="1611086" cy="1611084"/>
            </a:xfrm>
            <a:prstGeom prst="mathPlus">
              <a:avLst>
                <a:gd name="adj1" fmla="val 5826"/>
              </a:avLst>
            </a:prstGeom>
            <a:solidFill>
              <a:srgbClr val="FEF3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20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C1881CDD-C436-4AAF-BF1F-063E5EC5A56F}"/>
              </a:ext>
            </a:extLst>
          </p:cNvPr>
          <p:cNvGrpSpPr/>
          <p:nvPr/>
        </p:nvGrpSpPr>
        <p:grpSpPr>
          <a:xfrm>
            <a:off x="400049" y="-2454303"/>
            <a:ext cx="3817257" cy="2381045"/>
            <a:chOff x="304799" y="1304897"/>
            <a:chExt cx="3817257" cy="2381045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59EF999-FBC0-41AD-B146-0CA39382DA30}"/>
                </a:ext>
              </a:extLst>
            </p:cNvPr>
            <p:cNvSpPr/>
            <p:nvPr/>
          </p:nvSpPr>
          <p:spPr>
            <a:xfrm>
              <a:off x="304799" y="3337020"/>
              <a:ext cx="3817257" cy="3489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600" dirty="0" err="1">
                  <a:solidFill>
                    <a:schemeClr val="bg2"/>
                  </a:solidFill>
                </a:rPr>
                <a:t>Functie</a:t>
              </a:r>
              <a:r>
                <a:rPr lang="en-GB" sz="2600" dirty="0">
                  <a:solidFill>
                    <a:schemeClr val="bg2"/>
                  </a:solidFill>
                </a:rPr>
                <a:t> / </a:t>
              </a:r>
              <a:r>
                <a:rPr lang="en-GB" sz="2600" dirty="0" err="1">
                  <a:solidFill>
                    <a:schemeClr val="bg2"/>
                  </a:solidFill>
                </a:rPr>
                <a:t>Titel</a:t>
              </a:r>
              <a:endParaRPr lang="en-GB" sz="2600" dirty="0">
                <a:solidFill>
                  <a:schemeClr val="bg2"/>
                </a:solidFill>
              </a:endParaRP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19ED0CB-5A8B-4BD1-A388-AB2DCB58205A}"/>
                </a:ext>
              </a:extLst>
            </p:cNvPr>
            <p:cNvSpPr/>
            <p:nvPr/>
          </p:nvSpPr>
          <p:spPr>
            <a:xfrm>
              <a:off x="1884545" y="2977760"/>
              <a:ext cx="739680" cy="8761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3250E2F-F199-41A1-B5AC-63AF60A2F869}"/>
                </a:ext>
              </a:extLst>
            </p:cNvPr>
            <p:cNvSpPr/>
            <p:nvPr/>
          </p:nvSpPr>
          <p:spPr>
            <a:xfrm>
              <a:off x="304799" y="1304897"/>
              <a:ext cx="3817257" cy="821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4000" b="1" dirty="0">
                  <a:solidFill>
                    <a:schemeClr val="bg2"/>
                  </a:solidFill>
                </a:rPr>
                <a:t>NAAM </a:t>
              </a:r>
              <a:br>
                <a:rPr lang="en-GB" sz="4000" b="1" dirty="0">
                  <a:solidFill>
                    <a:schemeClr val="bg2"/>
                  </a:solidFill>
                </a:rPr>
              </a:br>
              <a:r>
                <a:rPr lang="en-GB" sz="4000" b="1" dirty="0">
                  <a:solidFill>
                    <a:schemeClr val="bg2"/>
                  </a:solidFill>
                </a:rPr>
                <a:t>ACHTERNAAM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495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39778 0.0020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0.00365 0.52315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 descr="Afbeelding met persoon, staand, donker&#10;&#10;Automatisch gegenereerde beschrijving">
            <a:extLst>
              <a:ext uri="{FF2B5EF4-FFF2-40B4-BE49-F238E27FC236}">
                <a16:creationId xmlns:a16="http://schemas.microsoft.com/office/drawing/2014/main" id="{6C7BE2B4-2768-4B99-A29A-0242D6FC9C6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8" r="16698"/>
          <a:stretch>
            <a:fillRect/>
          </a:stretch>
        </p:blipFill>
        <p:spPr>
          <a:xfrm>
            <a:off x="1416708" y="442713"/>
            <a:ext cx="12687032" cy="12700470"/>
          </a:xfrm>
        </p:spPr>
      </p:pic>
      <p:sp>
        <p:nvSpPr>
          <p:cNvPr id="57" name="Rechthoek 56">
            <a:extLst>
              <a:ext uri="{FF2B5EF4-FFF2-40B4-BE49-F238E27FC236}">
                <a16:creationId xmlns:a16="http://schemas.microsoft.com/office/drawing/2014/main" id="{5995639C-4A2A-4B1C-A641-160E712863B6}"/>
              </a:ext>
            </a:extLst>
          </p:cNvPr>
          <p:cNvSpPr/>
          <p:nvPr/>
        </p:nvSpPr>
        <p:spPr>
          <a:xfrm>
            <a:off x="13280571" y="2508654"/>
            <a:ext cx="3380922" cy="3486653"/>
          </a:xfrm>
          <a:prstGeom prst="rect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algn="ctr"/>
            <a:r>
              <a:rPr lang="en-GB" sz="1600" b="1" dirty="0" err="1">
                <a:solidFill>
                  <a:schemeClr val="bg1"/>
                </a:solidFill>
              </a:rPr>
              <a:t>Ruimte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voor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een</a:t>
            </a:r>
            <a:r>
              <a:rPr lang="en-GB" sz="1600" b="1" dirty="0">
                <a:solidFill>
                  <a:schemeClr val="bg1"/>
                </a:solidFill>
              </a:rPr>
              <a:t> </a:t>
            </a:r>
            <a:r>
              <a:rPr lang="en-GB" sz="1600" b="1" dirty="0" err="1">
                <a:solidFill>
                  <a:schemeClr val="bg1"/>
                </a:solidFill>
              </a:rPr>
              <a:t>omschrijving</a:t>
            </a:r>
            <a:endParaRPr lang="en-GB" sz="1600" b="1" dirty="0">
              <a:solidFill>
                <a:schemeClr val="bg1"/>
              </a:solidFill>
            </a:endParaRPr>
          </a:p>
          <a:p>
            <a:pPr algn="ctr"/>
            <a:endParaRPr lang="en-GB" sz="1400" b="1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Lorem ipsum dolor sit amet, consectetuer adipiscing elit. Maecenas porttitor congue massa. Fusce posuere, magna sed pulvinar ultricies, purus lectus malesuada libero,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>
                <a:solidFill>
                  <a:schemeClr val="bg2"/>
                </a:solidFill>
              </a:rPr>
              <a:t>sit amet commodo magna eros </a:t>
            </a:r>
            <a:br>
              <a:rPr lang="en-GB" sz="1400" dirty="0">
                <a:solidFill>
                  <a:schemeClr val="bg2"/>
                </a:solidFill>
              </a:rPr>
            </a:br>
            <a:r>
              <a:rPr lang="en-GB" sz="1400" dirty="0" err="1">
                <a:solidFill>
                  <a:schemeClr val="bg2"/>
                </a:solidFill>
              </a:rPr>
              <a:t>quis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urna</a:t>
            </a:r>
            <a:r>
              <a:rPr lang="en-GB" sz="1400" dirty="0">
                <a:solidFill>
                  <a:schemeClr val="bg2"/>
                </a:solidFill>
              </a:rPr>
              <a:t>.</a:t>
            </a:r>
          </a:p>
          <a:p>
            <a:pPr algn="ctr"/>
            <a:endParaRPr lang="en-GB" sz="1400" dirty="0">
              <a:solidFill>
                <a:schemeClr val="bg2"/>
              </a:solidFill>
            </a:endParaRP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-</a:t>
            </a:r>
          </a:p>
          <a:p>
            <a:pPr algn="ctr"/>
            <a:r>
              <a:rPr lang="en-GB" sz="1400" dirty="0">
                <a:solidFill>
                  <a:schemeClr val="bg2"/>
                </a:solidFill>
              </a:rPr>
              <a:t>Nunc </a:t>
            </a:r>
            <a:r>
              <a:rPr lang="en-GB" sz="1400" dirty="0" err="1">
                <a:solidFill>
                  <a:schemeClr val="bg2"/>
                </a:solidFill>
              </a:rPr>
              <a:t>viverra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imperdiet</a:t>
            </a:r>
            <a:r>
              <a:rPr lang="en-GB" sz="1400" dirty="0">
                <a:solidFill>
                  <a:schemeClr val="bg2"/>
                </a:solidFill>
              </a:rPr>
              <a:t> </a:t>
            </a:r>
            <a:r>
              <a:rPr lang="en-GB" sz="1400" dirty="0" err="1">
                <a:solidFill>
                  <a:schemeClr val="bg2"/>
                </a:solidFill>
              </a:rPr>
              <a:t>enim</a:t>
            </a:r>
            <a:r>
              <a:rPr lang="en-GB" sz="1400" dirty="0">
                <a:solidFill>
                  <a:schemeClr val="bg2"/>
                </a:solidFill>
              </a:rPr>
              <a:t>. </a:t>
            </a:r>
          </a:p>
        </p:txBody>
      </p:sp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C542E03-87C2-4F30-AC1B-07681C07F0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6281738"/>
            <a:ext cx="574675" cy="576262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Voorbeeld 01</a:t>
            </a:r>
          </a:p>
        </p:txBody>
      </p:sp>
      <p:grpSp>
        <p:nvGrpSpPr>
          <p:cNvPr id="54" name="Groep 53">
            <a:extLst>
              <a:ext uri="{FF2B5EF4-FFF2-40B4-BE49-F238E27FC236}">
                <a16:creationId xmlns:a16="http://schemas.microsoft.com/office/drawing/2014/main" id="{B08F93F0-EE0D-4F97-8172-179DF8647630}"/>
              </a:ext>
            </a:extLst>
          </p:cNvPr>
          <p:cNvGrpSpPr/>
          <p:nvPr/>
        </p:nvGrpSpPr>
        <p:grpSpPr>
          <a:xfrm>
            <a:off x="7674428" y="5337830"/>
            <a:ext cx="965198" cy="965198"/>
            <a:chOff x="6821714" y="667657"/>
            <a:chExt cx="1959429" cy="1959429"/>
          </a:xfrm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Ovaal 54">
              <a:extLst>
                <a:ext uri="{FF2B5EF4-FFF2-40B4-BE49-F238E27FC236}">
                  <a16:creationId xmlns:a16="http://schemas.microsoft.com/office/drawing/2014/main" id="{15F990E8-BF70-4FF3-A05B-198F173472EE}"/>
                </a:ext>
              </a:extLst>
            </p:cNvPr>
            <p:cNvSpPr/>
            <p:nvPr/>
          </p:nvSpPr>
          <p:spPr>
            <a:xfrm>
              <a:off x="6821714" y="667657"/>
              <a:ext cx="1959429" cy="195942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56" name="Plusteken 55">
              <a:extLst>
                <a:ext uri="{FF2B5EF4-FFF2-40B4-BE49-F238E27FC236}">
                  <a16:creationId xmlns:a16="http://schemas.microsoft.com/office/drawing/2014/main" id="{CE0F1150-4407-4661-B849-C7DFC930E749}"/>
                </a:ext>
              </a:extLst>
            </p:cNvPr>
            <p:cNvSpPr/>
            <p:nvPr/>
          </p:nvSpPr>
          <p:spPr>
            <a:xfrm>
              <a:off x="6995886" y="841830"/>
              <a:ext cx="1611086" cy="1611084"/>
            </a:xfrm>
            <a:prstGeom prst="mathPlus">
              <a:avLst>
                <a:gd name="adj1" fmla="val 5826"/>
              </a:avLst>
            </a:prstGeom>
            <a:solidFill>
              <a:srgbClr val="FEF3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nl-NL" sz="2000" dirty="0" err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44DE68CE-2273-4BD6-B0E8-2298C9F819E1}"/>
              </a:ext>
            </a:extLst>
          </p:cNvPr>
          <p:cNvGrpSpPr/>
          <p:nvPr/>
        </p:nvGrpSpPr>
        <p:grpSpPr>
          <a:xfrm>
            <a:off x="400049" y="-2454303"/>
            <a:ext cx="3817257" cy="2381045"/>
            <a:chOff x="304799" y="1304897"/>
            <a:chExt cx="3817257" cy="2381045"/>
          </a:xfrm>
        </p:grpSpPr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78895E9-50C0-40E5-BFF8-8603901D99CC}"/>
                </a:ext>
              </a:extLst>
            </p:cNvPr>
            <p:cNvSpPr/>
            <p:nvPr/>
          </p:nvSpPr>
          <p:spPr>
            <a:xfrm>
              <a:off x="304799" y="3337020"/>
              <a:ext cx="3817257" cy="3489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600" dirty="0" err="1">
                  <a:solidFill>
                    <a:schemeClr val="bg2"/>
                  </a:solidFill>
                </a:rPr>
                <a:t>Functie</a:t>
              </a:r>
              <a:r>
                <a:rPr lang="en-GB" sz="2600" dirty="0">
                  <a:solidFill>
                    <a:schemeClr val="bg2"/>
                  </a:solidFill>
                </a:rPr>
                <a:t> / </a:t>
              </a:r>
              <a:r>
                <a:rPr lang="en-GB" sz="2600" dirty="0" err="1">
                  <a:solidFill>
                    <a:schemeClr val="bg2"/>
                  </a:solidFill>
                </a:rPr>
                <a:t>Titel</a:t>
              </a:r>
              <a:endParaRPr lang="en-GB" sz="2600" dirty="0">
                <a:solidFill>
                  <a:schemeClr val="bg2"/>
                </a:solidFill>
              </a:endParaRP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758C644-120B-40AA-8C87-875AD0F4AC56}"/>
                </a:ext>
              </a:extLst>
            </p:cNvPr>
            <p:cNvSpPr/>
            <p:nvPr/>
          </p:nvSpPr>
          <p:spPr>
            <a:xfrm>
              <a:off x="1884545" y="2977760"/>
              <a:ext cx="739680" cy="87611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GB" sz="2000" dirty="0" err="1">
                <a:solidFill>
                  <a:schemeClr val="bg1"/>
                </a:solidFill>
              </a:endParaRP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337C454-5A1C-4D59-A100-CB428D6C8870}"/>
                </a:ext>
              </a:extLst>
            </p:cNvPr>
            <p:cNvSpPr/>
            <p:nvPr/>
          </p:nvSpPr>
          <p:spPr>
            <a:xfrm>
              <a:off x="304799" y="1304897"/>
              <a:ext cx="3817257" cy="8213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GB" sz="4000" b="1" dirty="0">
                  <a:solidFill>
                    <a:schemeClr val="bg2"/>
                  </a:solidFill>
                </a:rPr>
                <a:t>NAAM </a:t>
              </a:r>
              <a:br>
                <a:rPr lang="en-GB" sz="4000" b="1" dirty="0">
                  <a:solidFill>
                    <a:schemeClr val="bg2"/>
                  </a:solidFill>
                </a:rPr>
              </a:br>
              <a:r>
                <a:rPr lang="en-GB" sz="4000" b="1" dirty="0">
                  <a:solidFill>
                    <a:schemeClr val="bg2"/>
                  </a:solidFill>
                </a:rPr>
                <a:t>ACHTERNAAM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05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accel="10000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2.59259E-6 L -0.39778 0.00208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96" y="9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10000" decel="9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40741E-7 L 0.00365 0.52315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" y="2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BLANGUAGEID" val="en-GB"/>
</p:tagLst>
</file>

<file path=ppt/theme/theme1.xml><?xml version="1.0" encoding="utf-8"?>
<a:theme xmlns:a="http://schemas.openxmlformats.org/drawingml/2006/main" name="www.pptsolutions.nl">
  <a:themeElements>
    <a:clrScheme name="PPT Solutions">
      <a:dk1>
        <a:srgbClr val="000000"/>
      </a:dk1>
      <a:lt1>
        <a:sysClr val="window" lastClr="FFFFFF"/>
      </a:lt1>
      <a:dk2>
        <a:srgbClr val="1FF524"/>
      </a:dk2>
      <a:lt2>
        <a:srgbClr val="36323E"/>
      </a:lt2>
      <a:accent1>
        <a:srgbClr val="FEF312"/>
      </a:accent1>
      <a:accent2>
        <a:srgbClr val="F9A307"/>
      </a:accent2>
      <a:accent3>
        <a:srgbClr val="FCB39C"/>
      </a:accent3>
      <a:accent4>
        <a:srgbClr val="00CC99"/>
      </a:accent4>
      <a:accent5>
        <a:srgbClr val="FB5105"/>
      </a:accent5>
      <a:accent6>
        <a:srgbClr val="6699FF"/>
      </a:accent6>
      <a:hlink>
        <a:srgbClr val="0066FF"/>
      </a:hlink>
      <a:folHlink>
        <a:srgbClr val="30D056"/>
      </a:folHlink>
    </a:clrScheme>
    <a:fontScheme name="PPT Solutions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253</Words>
  <Application>Microsoft Office PowerPoint</Application>
  <PresentationFormat>Breedbeeld</PresentationFormat>
  <Paragraphs>52</Paragraphs>
  <Slides>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</vt:i4>
      </vt:variant>
    </vt:vector>
  </HeadingPairs>
  <TitlesOfParts>
    <vt:vector size="14" baseType="lpstr">
      <vt:lpstr>Arial</vt:lpstr>
      <vt:lpstr>Calibri</vt:lpstr>
      <vt:lpstr>Segoe UI</vt:lpstr>
      <vt:lpstr>Segoe UI Black</vt:lpstr>
      <vt:lpstr>Segoe UI Light</vt:lpstr>
      <vt:lpstr>Wingdings</vt:lpstr>
      <vt:lpstr>www.pptsolutions.nl</vt:lpstr>
      <vt:lpstr>1_PPT Solutions</vt:lpstr>
      <vt:lpstr>PowerPoint-presentatie</vt:lpstr>
      <vt:lpstr>PowerPoint-presentatie</vt:lpstr>
      <vt:lpstr>Voorbeeld 01</vt:lpstr>
      <vt:lpstr>Voorbeeld 01</vt:lpstr>
      <vt:lpstr>Voorbeeld 01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 – One Hour Workshop</dc:title>
  <dc:creator>PPT Solutions</dc:creator>
  <cp:lastModifiedBy>Etienne David</cp:lastModifiedBy>
  <cp:revision>68</cp:revision>
  <dcterms:created xsi:type="dcterms:W3CDTF">2020-11-17T13:08:39Z</dcterms:created>
  <dcterms:modified xsi:type="dcterms:W3CDTF">2022-08-24T14:27:38Z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27886548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D8.0.11</vt:lpwstr>
  </property>
</Properties>
</file>